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62.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46.xml"/>
  <Override ContentType="application/vnd.openxmlformats-officedocument.presentationml.slideLayout+xml" PartName="/ppt/slideLayouts/slideLayout70.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61.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52.xml"/>
  <Override ContentType="application/vnd.openxmlformats-officedocument.presentationml.slideLayout+xml" PartName="/ppt/slideLayouts/slideLayout64.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48.xml"/>
  <Override ContentType="application/vnd.openxmlformats-officedocument.presentationml.slideLayout+xml" PartName="/ppt/slideLayouts/slideLayout72.xml"/>
  <Override ContentType="application/vnd.openxmlformats-officedocument.presentationml.slideLayout+xml" PartName="/ppt/slideLayouts/slideLayout49.xml"/>
  <Override ContentType="application/vnd.openxmlformats-officedocument.presentationml.slideLayout+xml" PartName="/ppt/slideLayouts/slideLayout79.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24.xml"/>
  <Override ContentType="application/vnd.openxmlformats-officedocument.presentationml.slideLayout+xml" PartName="/ppt/slideLayouts/slideLayout67.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7.xml"/>
  <Override ContentType="application/vnd.openxmlformats-officedocument.presentationml.slideLayout+xml" PartName="/ppt/slideLayouts/slideLayout42.xml"/>
  <Override ContentType="application/vnd.openxmlformats-officedocument.presentationml.slideLayout+xml" PartName="/ppt/slideLayouts/slideLayout68.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69.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5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 id="2147483694"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Lst>
  <p:sldSz cy="5143500" cx="9144000"/>
  <p:notesSz cx="6858000" cy="9144000"/>
  <p:embeddedFontLst>
    <p:embeddedFont>
      <p:font typeface="Prata"/>
      <p:regular r:id="rId59"/>
    </p:embeddedFont>
    <p:embeddedFont>
      <p:font typeface="Nunito"/>
      <p:regular r:id="rId60"/>
      <p:bold r:id="rId61"/>
      <p:italic r:id="rId62"/>
      <p:boldItalic r:id="rId63"/>
    </p:embeddedFont>
    <p:embeddedFont>
      <p:font typeface="Red Hat Display Black"/>
      <p:bold r:id="rId64"/>
      <p:boldItalic r:id="rId65"/>
    </p:embeddedFont>
    <p:embeddedFont>
      <p:font typeface="Kulim Park"/>
      <p:regular r:id="rId66"/>
      <p:bold r:id="rId67"/>
      <p:italic r:id="rId68"/>
      <p:boldItalic r:id="rId69"/>
    </p:embeddedFont>
    <p:embeddedFont>
      <p:font typeface="Pacifico"/>
      <p:regular r:id="rId70"/>
    </p:embeddedFont>
    <p:embeddedFont>
      <p:font typeface="Milonga"/>
      <p:regular r:id="rId71"/>
    </p:embeddedFont>
    <p:embeddedFont>
      <p:font typeface="Adamina"/>
      <p:regular r:id="rId72"/>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GoogleSlidesCustomDataVersion2">
      <go:slidesCustomData xmlns:go="http://customooxmlschemas.google.com/" r:id="rId73" roundtripDataSignature="AMtx7mhh1OfoGve46bBSxJQSPnwzX0Kcjg=="/>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A8DDF386-C130-498A-909D-2CDA5144B77B}">
  <a:tblStyle styleId="{A8DDF386-C130-498A-909D-2CDA5144B77B}" styleName="Table_0">
    <a:wholeTbl>
      <a:tcTxStyle b="off" i="off">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b="off" i="off"/>
    </a:band1H>
    <a:band2H>
      <a:tcTxStyle b="off" i="off"/>
    </a:band2H>
    <a:band1V>
      <a:tcTxStyle b="off" i="off"/>
    </a:band1V>
    <a:band2V>
      <a:tcTxStyle b="off" i="off"/>
    </a:band2V>
    <a:lastCol>
      <a:tcTxStyle b="off" i="off"/>
    </a:lastCol>
    <a:firstCol>
      <a:tcTxStyle b="off" i="off"/>
    </a:firstCol>
    <a:lastRow>
      <a:tcTxStyle b="off" i="off"/>
    </a:lastRow>
    <a:seCell>
      <a:tcTxStyle b="off" i="off"/>
    </a:seCell>
    <a:swCell>
      <a:tcTxStyle b="off" i="off"/>
    </a:swCell>
    <a:firstRow>
      <a:tcTxStyle b="off" i="off"/>
    </a:firstRow>
    <a:neCell>
      <a:tcTxStyle b="off" i="off"/>
    </a:neCell>
    <a:nwCell>
      <a:tcTxStyle b="off" i="off"/>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customschemas.google.com/relationships/presentationmetadata" Target="metadata"/><Relationship Id="rId72" Type="http://schemas.openxmlformats.org/officeDocument/2006/relationships/font" Target="fonts/Adamina-regular.fntdata"/><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71" Type="http://schemas.openxmlformats.org/officeDocument/2006/relationships/font" Target="fonts/Milonga-regular.fntdata"/><Relationship Id="rId70" Type="http://schemas.openxmlformats.org/officeDocument/2006/relationships/font" Target="fonts/Pacifico-regular.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Nunito-italic.fntdata"/><Relationship Id="rId61" Type="http://schemas.openxmlformats.org/officeDocument/2006/relationships/font" Target="fonts/Nunito-bold.fntdata"/><Relationship Id="rId20" Type="http://schemas.openxmlformats.org/officeDocument/2006/relationships/slide" Target="slides/slide14.xml"/><Relationship Id="rId64" Type="http://schemas.openxmlformats.org/officeDocument/2006/relationships/font" Target="fonts/RedHatDisplayBlack-bold.fntdata"/><Relationship Id="rId63" Type="http://schemas.openxmlformats.org/officeDocument/2006/relationships/font" Target="fonts/Nunito-boldItalic.fntdata"/><Relationship Id="rId22" Type="http://schemas.openxmlformats.org/officeDocument/2006/relationships/slide" Target="slides/slide16.xml"/><Relationship Id="rId66" Type="http://schemas.openxmlformats.org/officeDocument/2006/relationships/font" Target="fonts/KulimPark-regular.fntdata"/><Relationship Id="rId21" Type="http://schemas.openxmlformats.org/officeDocument/2006/relationships/slide" Target="slides/slide15.xml"/><Relationship Id="rId65" Type="http://schemas.openxmlformats.org/officeDocument/2006/relationships/font" Target="fonts/RedHatDisplayBlack-boldItalic.fntdata"/><Relationship Id="rId24" Type="http://schemas.openxmlformats.org/officeDocument/2006/relationships/slide" Target="slides/slide18.xml"/><Relationship Id="rId68" Type="http://schemas.openxmlformats.org/officeDocument/2006/relationships/font" Target="fonts/KulimPark-italic.fntdata"/><Relationship Id="rId23" Type="http://schemas.openxmlformats.org/officeDocument/2006/relationships/slide" Target="slides/slide17.xml"/><Relationship Id="rId67" Type="http://schemas.openxmlformats.org/officeDocument/2006/relationships/font" Target="fonts/KulimPark-bold.fntdata"/><Relationship Id="rId60" Type="http://schemas.openxmlformats.org/officeDocument/2006/relationships/font" Target="fonts/Nunito-regular.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KulimPark-bold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font" Target="fonts/Prata-regular.fntdata"/><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82" name="Shape 4582"/>
        <p:cNvGrpSpPr/>
        <p:nvPr/>
      </p:nvGrpSpPr>
      <p:grpSpPr>
        <a:xfrm>
          <a:off x="0" y="0"/>
          <a:ext cx="0" cy="0"/>
          <a:chOff x="0" y="0"/>
          <a:chExt cx="0" cy="0"/>
        </a:xfrm>
      </p:grpSpPr>
      <p:sp>
        <p:nvSpPr>
          <p:cNvPr id="4583" name="Google Shape;4583;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584" name="Google Shape;4584;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04" name="Shape 4704"/>
        <p:cNvGrpSpPr/>
        <p:nvPr/>
      </p:nvGrpSpPr>
      <p:grpSpPr>
        <a:xfrm>
          <a:off x="0" y="0"/>
          <a:ext cx="0" cy="0"/>
          <a:chOff x="0" y="0"/>
          <a:chExt cx="0" cy="0"/>
        </a:xfrm>
      </p:grpSpPr>
      <p:sp>
        <p:nvSpPr>
          <p:cNvPr id="4705" name="Google Shape;4705;p1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706" name="Google Shape;4706;p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12" name="Shape 4712"/>
        <p:cNvGrpSpPr/>
        <p:nvPr/>
      </p:nvGrpSpPr>
      <p:grpSpPr>
        <a:xfrm>
          <a:off x="0" y="0"/>
          <a:ext cx="0" cy="0"/>
          <a:chOff x="0" y="0"/>
          <a:chExt cx="0" cy="0"/>
        </a:xfrm>
      </p:grpSpPr>
      <p:sp>
        <p:nvSpPr>
          <p:cNvPr id="4713" name="Google Shape;4713;p1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714" name="Google Shape;4714;p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19" name="Shape 4719"/>
        <p:cNvGrpSpPr/>
        <p:nvPr/>
      </p:nvGrpSpPr>
      <p:grpSpPr>
        <a:xfrm>
          <a:off x="0" y="0"/>
          <a:ext cx="0" cy="0"/>
          <a:chOff x="0" y="0"/>
          <a:chExt cx="0" cy="0"/>
        </a:xfrm>
      </p:grpSpPr>
      <p:sp>
        <p:nvSpPr>
          <p:cNvPr id="4720" name="Google Shape;4720;p1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721" name="Google Shape;4721;p1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38" name="Shape 4738"/>
        <p:cNvGrpSpPr/>
        <p:nvPr/>
      </p:nvGrpSpPr>
      <p:grpSpPr>
        <a:xfrm>
          <a:off x="0" y="0"/>
          <a:ext cx="0" cy="0"/>
          <a:chOff x="0" y="0"/>
          <a:chExt cx="0" cy="0"/>
        </a:xfrm>
      </p:grpSpPr>
      <p:sp>
        <p:nvSpPr>
          <p:cNvPr id="4739" name="Google Shape;4739;p1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740" name="Google Shape;4740;p1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70" name="Shape 4770"/>
        <p:cNvGrpSpPr/>
        <p:nvPr/>
      </p:nvGrpSpPr>
      <p:grpSpPr>
        <a:xfrm>
          <a:off x="0" y="0"/>
          <a:ext cx="0" cy="0"/>
          <a:chOff x="0" y="0"/>
          <a:chExt cx="0" cy="0"/>
        </a:xfrm>
      </p:grpSpPr>
      <p:sp>
        <p:nvSpPr>
          <p:cNvPr id="4771" name="Google Shape;4771;p1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772" name="Google Shape;4772;p1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83" name="Shape 4783"/>
        <p:cNvGrpSpPr/>
        <p:nvPr/>
      </p:nvGrpSpPr>
      <p:grpSpPr>
        <a:xfrm>
          <a:off x="0" y="0"/>
          <a:ext cx="0" cy="0"/>
          <a:chOff x="0" y="0"/>
          <a:chExt cx="0" cy="0"/>
        </a:xfrm>
      </p:grpSpPr>
      <p:sp>
        <p:nvSpPr>
          <p:cNvPr id="4784" name="Google Shape;4784;p1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785" name="Google Shape;4785;p1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90" name="Shape 4790"/>
        <p:cNvGrpSpPr/>
        <p:nvPr/>
      </p:nvGrpSpPr>
      <p:grpSpPr>
        <a:xfrm>
          <a:off x="0" y="0"/>
          <a:ext cx="0" cy="0"/>
          <a:chOff x="0" y="0"/>
          <a:chExt cx="0" cy="0"/>
        </a:xfrm>
      </p:grpSpPr>
      <p:sp>
        <p:nvSpPr>
          <p:cNvPr id="4791" name="Google Shape;4791;p1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792" name="Google Shape;4792;p1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09" name="Shape 4809"/>
        <p:cNvGrpSpPr/>
        <p:nvPr/>
      </p:nvGrpSpPr>
      <p:grpSpPr>
        <a:xfrm>
          <a:off x="0" y="0"/>
          <a:ext cx="0" cy="0"/>
          <a:chOff x="0" y="0"/>
          <a:chExt cx="0" cy="0"/>
        </a:xfrm>
      </p:grpSpPr>
      <p:sp>
        <p:nvSpPr>
          <p:cNvPr id="4810" name="Google Shape;4810;p1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811" name="Google Shape;4811;p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15" name="Shape 4815"/>
        <p:cNvGrpSpPr/>
        <p:nvPr/>
      </p:nvGrpSpPr>
      <p:grpSpPr>
        <a:xfrm>
          <a:off x="0" y="0"/>
          <a:ext cx="0" cy="0"/>
          <a:chOff x="0" y="0"/>
          <a:chExt cx="0" cy="0"/>
        </a:xfrm>
      </p:grpSpPr>
      <p:sp>
        <p:nvSpPr>
          <p:cNvPr id="4816" name="Google Shape;4816;p1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817" name="Google Shape;4817;p1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24" name="Shape 4824"/>
        <p:cNvGrpSpPr/>
        <p:nvPr/>
      </p:nvGrpSpPr>
      <p:grpSpPr>
        <a:xfrm>
          <a:off x="0" y="0"/>
          <a:ext cx="0" cy="0"/>
          <a:chOff x="0" y="0"/>
          <a:chExt cx="0" cy="0"/>
        </a:xfrm>
      </p:grpSpPr>
      <p:sp>
        <p:nvSpPr>
          <p:cNvPr id="4825" name="Google Shape;4825;p1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826" name="Google Shape;4826;p1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94" name="Shape 4594"/>
        <p:cNvGrpSpPr/>
        <p:nvPr/>
      </p:nvGrpSpPr>
      <p:grpSpPr>
        <a:xfrm>
          <a:off x="0" y="0"/>
          <a:ext cx="0" cy="0"/>
          <a:chOff x="0" y="0"/>
          <a:chExt cx="0" cy="0"/>
        </a:xfrm>
      </p:grpSpPr>
      <p:sp>
        <p:nvSpPr>
          <p:cNvPr id="4595" name="Google Shape;4595;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596" name="Google Shape;4596;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28600" lvl="0" marL="457200" rtl="0" algn="l">
              <a:lnSpc>
                <a:spcPct val="100000"/>
              </a:lnSpc>
              <a:spcBef>
                <a:spcPts val="0"/>
              </a:spcBef>
              <a:spcAft>
                <a:spcPts val="0"/>
              </a:spcAft>
              <a:buSzPts val="1100"/>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49" name="Shape 4849"/>
        <p:cNvGrpSpPr/>
        <p:nvPr/>
      </p:nvGrpSpPr>
      <p:grpSpPr>
        <a:xfrm>
          <a:off x="0" y="0"/>
          <a:ext cx="0" cy="0"/>
          <a:chOff x="0" y="0"/>
          <a:chExt cx="0" cy="0"/>
        </a:xfrm>
      </p:grpSpPr>
      <p:sp>
        <p:nvSpPr>
          <p:cNvPr id="4850" name="Google Shape;4850;p2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851" name="Google Shape;4851;p2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70" name="Shape 4870"/>
        <p:cNvGrpSpPr/>
        <p:nvPr/>
      </p:nvGrpSpPr>
      <p:grpSpPr>
        <a:xfrm>
          <a:off x="0" y="0"/>
          <a:ext cx="0" cy="0"/>
          <a:chOff x="0" y="0"/>
          <a:chExt cx="0" cy="0"/>
        </a:xfrm>
      </p:grpSpPr>
      <p:sp>
        <p:nvSpPr>
          <p:cNvPr id="4871" name="Google Shape;4871;p2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872" name="Google Shape;4872;p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93" name="Shape 4893"/>
        <p:cNvGrpSpPr/>
        <p:nvPr/>
      </p:nvGrpSpPr>
      <p:grpSpPr>
        <a:xfrm>
          <a:off x="0" y="0"/>
          <a:ext cx="0" cy="0"/>
          <a:chOff x="0" y="0"/>
          <a:chExt cx="0" cy="0"/>
        </a:xfrm>
      </p:grpSpPr>
      <p:sp>
        <p:nvSpPr>
          <p:cNvPr id="4894" name="Google Shape;4894;p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22: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06" name="Shape 4906"/>
        <p:cNvGrpSpPr/>
        <p:nvPr/>
      </p:nvGrpSpPr>
      <p:grpSpPr>
        <a:xfrm>
          <a:off x="0" y="0"/>
          <a:ext cx="0" cy="0"/>
          <a:chOff x="0" y="0"/>
          <a:chExt cx="0" cy="0"/>
        </a:xfrm>
      </p:grpSpPr>
      <p:sp>
        <p:nvSpPr>
          <p:cNvPr id="4907" name="Google Shape;4907;p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908" name="Google Shape;4908;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28" name="Shape 4928"/>
        <p:cNvGrpSpPr/>
        <p:nvPr/>
      </p:nvGrpSpPr>
      <p:grpSpPr>
        <a:xfrm>
          <a:off x="0" y="0"/>
          <a:ext cx="0" cy="0"/>
          <a:chOff x="0" y="0"/>
          <a:chExt cx="0" cy="0"/>
        </a:xfrm>
      </p:grpSpPr>
      <p:sp>
        <p:nvSpPr>
          <p:cNvPr id="4929" name="Google Shape;4929;p2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930" name="Google Shape;4930;p2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55" name="Shape 4955"/>
        <p:cNvGrpSpPr/>
        <p:nvPr/>
      </p:nvGrpSpPr>
      <p:grpSpPr>
        <a:xfrm>
          <a:off x="0" y="0"/>
          <a:ext cx="0" cy="0"/>
          <a:chOff x="0" y="0"/>
          <a:chExt cx="0" cy="0"/>
        </a:xfrm>
      </p:grpSpPr>
      <p:sp>
        <p:nvSpPr>
          <p:cNvPr id="4956" name="Google Shape;4956;p2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957" name="Google Shape;4957;p2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61" name="Shape 4961"/>
        <p:cNvGrpSpPr/>
        <p:nvPr/>
      </p:nvGrpSpPr>
      <p:grpSpPr>
        <a:xfrm>
          <a:off x="0" y="0"/>
          <a:ext cx="0" cy="0"/>
          <a:chOff x="0" y="0"/>
          <a:chExt cx="0" cy="0"/>
        </a:xfrm>
      </p:grpSpPr>
      <p:sp>
        <p:nvSpPr>
          <p:cNvPr id="4962" name="Google Shape;4962;p2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963" name="Google Shape;4963;p2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49" name="Shape 5249"/>
        <p:cNvGrpSpPr/>
        <p:nvPr/>
      </p:nvGrpSpPr>
      <p:grpSpPr>
        <a:xfrm>
          <a:off x="0" y="0"/>
          <a:ext cx="0" cy="0"/>
          <a:chOff x="0" y="0"/>
          <a:chExt cx="0" cy="0"/>
        </a:xfrm>
      </p:grpSpPr>
      <p:sp>
        <p:nvSpPr>
          <p:cNvPr id="5250" name="Google Shape;5250;p2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251" name="Google Shape;5251;p2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74" name="Shape 5274"/>
        <p:cNvGrpSpPr/>
        <p:nvPr/>
      </p:nvGrpSpPr>
      <p:grpSpPr>
        <a:xfrm>
          <a:off x="0" y="0"/>
          <a:ext cx="0" cy="0"/>
          <a:chOff x="0" y="0"/>
          <a:chExt cx="0" cy="0"/>
        </a:xfrm>
      </p:grpSpPr>
      <p:sp>
        <p:nvSpPr>
          <p:cNvPr id="5275" name="Google Shape;5275;p2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276" name="Google Shape;5276;p2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87" name="Shape 5287"/>
        <p:cNvGrpSpPr/>
        <p:nvPr/>
      </p:nvGrpSpPr>
      <p:grpSpPr>
        <a:xfrm>
          <a:off x="0" y="0"/>
          <a:ext cx="0" cy="0"/>
          <a:chOff x="0" y="0"/>
          <a:chExt cx="0" cy="0"/>
        </a:xfrm>
      </p:grpSpPr>
      <p:sp>
        <p:nvSpPr>
          <p:cNvPr id="5288" name="Google Shape;5288;p2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289" name="Google Shape;5289;p2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02" name="Shape 4602"/>
        <p:cNvGrpSpPr/>
        <p:nvPr/>
      </p:nvGrpSpPr>
      <p:grpSpPr>
        <a:xfrm>
          <a:off x="0" y="0"/>
          <a:ext cx="0" cy="0"/>
          <a:chOff x="0" y="0"/>
          <a:chExt cx="0" cy="0"/>
        </a:xfrm>
      </p:grpSpPr>
      <p:sp>
        <p:nvSpPr>
          <p:cNvPr id="4603" name="Google Shape;4603;p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604" name="Google Shape;4604;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98" name="Shape 5298"/>
        <p:cNvGrpSpPr/>
        <p:nvPr/>
      </p:nvGrpSpPr>
      <p:grpSpPr>
        <a:xfrm>
          <a:off x="0" y="0"/>
          <a:ext cx="0" cy="0"/>
          <a:chOff x="0" y="0"/>
          <a:chExt cx="0" cy="0"/>
        </a:xfrm>
      </p:grpSpPr>
      <p:sp>
        <p:nvSpPr>
          <p:cNvPr id="5299" name="Google Shape;5299;p3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300" name="Google Shape;5300;p3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0" name="Shape 5310"/>
        <p:cNvGrpSpPr/>
        <p:nvPr/>
      </p:nvGrpSpPr>
      <p:grpSpPr>
        <a:xfrm>
          <a:off x="0" y="0"/>
          <a:ext cx="0" cy="0"/>
          <a:chOff x="0" y="0"/>
          <a:chExt cx="0" cy="0"/>
        </a:xfrm>
      </p:grpSpPr>
      <p:sp>
        <p:nvSpPr>
          <p:cNvPr id="5311" name="Google Shape;5311;p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31: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36" name="Shape 5336"/>
        <p:cNvGrpSpPr/>
        <p:nvPr/>
      </p:nvGrpSpPr>
      <p:grpSpPr>
        <a:xfrm>
          <a:off x="0" y="0"/>
          <a:ext cx="0" cy="0"/>
          <a:chOff x="0" y="0"/>
          <a:chExt cx="0" cy="0"/>
        </a:xfrm>
      </p:grpSpPr>
      <p:sp>
        <p:nvSpPr>
          <p:cNvPr id="5337" name="Google Shape;5337;p3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338" name="Google Shape;5338;p3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43" name="Shape 5343"/>
        <p:cNvGrpSpPr/>
        <p:nvPr/>
      </p:nvGrpSpPr>
      <p:grpSpPr>
        <a:xfrm>
          <a:off x="0" y="0"/>
          <a:ext cx="0" cy="0"/>
          <a:chOff x="0" y="0"/>
          <a:chExt cx="0" cy="0"/>
        </a:xfrm>
      </p:grpSpPr>
      <p:sp>
        <p:nvSpPr>
          <p:cNvPr id="5344" name="Google Shape;5344;p3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345" name="Google Shape;5345;p3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74" name="Shape 5374"/>
        <p:cNvGrpSpPr/>
        <p:nvPr/>
      </p:nvGrpSpPr>
      <p:grpSpPr>
        <a:xfrm>
          <a:off x="0" y="0"/>
          <a:ext cx="0" cy="0"/>
          <a:chOff x="0" y="0"/>
          <a:chExt cx="0" cy="0"/>
        </a:xfrm>
      </p:grpSpPr>
      <p:sp>
        <p:nvSpPr>
          <p:cNvPr id="5375" name="Google Shape;5375;p3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376" name="Google Shape;5376;p3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84" name="Shape 5384"/>
        <p:cNvGrpSpPr/>
        <p:nvPr/>
      </p:nvGrpSpPr>
      <p:grpSpPr>
        <a:xfrm>
          <a:off x="0" y="0"/>
          <a:ext cx="0" cy="0"/>
          <a:chOff x="0" y="0"/>
          <a:chExt cx="0" cy="0"/>
        </a:xfrm>
      </p:grpSpPr>
      <p:sp>
        <p:nvSpPr>
          <p:cNvPr id="5385" name="Google Shape;5385;p3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386" name="Google Shape;5386;p3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18" name="Shape 5418"/>
        <p:cNvGrpSpPr/>
        <p:nvPr/>
      </p:nvGrpSpPr>
      <p:grpSpPr>
        <a:xfrm>
          <a:off x="0" y="0"/>
          <a:ext cx="0" cy="0"/>
          <a:chOff x="0" y="0"/>
          <a:chExt cx="0" cy="0"/>
        </a:xfrm>
      </p:grpSpPr>
      <p:sp>
        <p:nvSpPr>
          <p:cNvPr id="5419" name="Google Shape;5419;p3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420" name="Google Shape;5420;p3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61" name="Shape 5461"/>
        <p:cNvGrpSpPr/>
        <p:nvPr/>
      </p:nvGrpSpPr>
      <p:grpSpPr>
        <a:xfrm>
          <a:off x="0" y="0"/>
          <a:ext cx="0" cy="0"/>
          <a:chOff x="0" y="0"/>
          <a:chExt cx="0" cy="0"/>
        </a:xfrm>
      </p:grpSpPr>
      <p:sp>
        <p:nvSpPr>
          <p:cNvPr id="5462" name="Google Shape;5462;p3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463" name="Google Shape;5463;p3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72" name="Shape 5472"/>
        <p:cNvGrpSpPr/>
        <p:nvPr/>
      </p:nvGrpSpPr>
      <p:grpSpPr>
        <a:xfrm>
          <a:off x="0" y="0"/>
          <a:ext cx="0" cy="0"/>
          <a:chOff x="0" y="0"/>
          <a:chExt cx="0" cy="0"/>
        </a:xfrm>
      </p:grpSpPr>
      <p:sp>
        <p:nvSpPr>
          <p:cNvPr id="5473" name="Google Shape;5473;p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38: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99" name="Shape 5499"/>
        <p:cNvGrpSpPr/>
        <p:nvPr/>
      </p:nvGrpSpPr>
      <p:grpSpPr>
        <a:xfrm>
          <a:off x="0" y="0"/>
          <a:ext cx="0" cy="0"/>
          <a:chOff x="0" y="0"/>
          <a:chExt cx="0" cy="0"/>
        </a:xfrm>
      </p:grpSpPr>
      <p:sp>
        <p:nvSpPr>
          <p:cNvPr id="5500" name="Google Shape;5500;p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39: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19" name="Shape 4619"/>
        <p:cNvGrpSpPr/>
        <p:nvPr/>
      </p:nvGrpSpPr>
      <p:grpSpPr>
        <a:xfrm>
          <a:off x="0" y="0"/>
          <a:ext cx="0" cy="0"/>
          <a:chOff x="0" y="0"/>
          <a:chExt cx="0" cy="0"/>
        </a:xfrm>
      </p:grpSpPr>
      <p:sp>
        <p:nvSpPr>
          <p:cNvPr id="4620" name="Google Shape;4620;p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621" name="Google Shape;4621;p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17" name="Shape 5517"/>
        <p:cNvGrpSpPr/>
        <p:nvPr/>
      </p:nvGrpSpPr>
      <p:grpSpPr>
        <a:xfrm>
          <a:off x="0" y="0"/>
          <a:ext cx="0" cy="0"/>
          <a:chOff x="0" y="0"/>
          <a:chExt cx="0" cy="0"/>
        </a:xfrm>
      </p:grpSpPr>
      <p:sp>
        <p:nvSpPr>
          <p:cNvPr id="5518" name="Google Shape;5518;p4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519" name="Google Shape;5519;p4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11" name="Shape 9511"/>
        <p:cNvGrpSpPr/>
        <p:nvPr/>
      </p:nvGrpSpPr>
      <p:grpSpPr>
        <a:xfrm>
          <a:off x="0" y="0"/>
          <a:ext cx="0" cy="0"/>
          <a:chOff x="0" y="0"/>
          <a:chExt cx="0" cy="0"/>
        </a:xfrm>
      </p:grpSpPr>
      <p:sp>
        <p:nvSpPr>
          <p:cNvPr id="9512" name="Google Shape;9512;p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41: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28" name="Shape 9528"/>
        <p:cNvGrpSpPr/>
        <p:nvPr/>
      </p:nvGrpSpPr>
      <p:grpSpPr>
        <a:xfrm>
          <a:off x="0" y="0"/>
          <a:ext cx="0" cy="0"/>
          <a:chOff x="0" y="0"/>
          <a:chExt cx="0" cy="0"/>
        </a:xfrm>
      </p:grpSpPr>
      <p:sp>
        <p:nvSpPr>
          <p:cNvPr id="9529" name="Google Shape;9529;p4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530" name="Google Shape;9530;p4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48" name="Shape 9548"/>
        <p:cNvGrpSpPr/>
        <p:nvPr/>
      </p:nvGrpSpPr>
      <p:grpSpPr>
        <a:xfrm>
          <a:off x="0" y="0"/>
          <a:ext cx="0" cy="0"/>
          <a:chOff x="0" y="0"/>
          <a:chExt cx="0" cy="0"/>
        </a:xfrm>
      </p:grpSpPr>
      <p:sp>
        <p:nvSpPr>
          <p:cNvPr id="9549" name="Google Shape;9549;p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43: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57" name="Shape 9557"/>
        <p:cNvGrpSpPr/>
        <p:nvPr/>
      </p:nvGrpSpPr>
      <p:grpSpPr>
        <a:xfrm>
          <a:off x="0" y="0"/>
          <a:ext cx="0" cy="0"/>
          <a:chOff x="0" y="0"/>
          <a:chExt cx="0" cy="0"/>
        </a:xfrm>
      </p:grpSpPr>
      <p:sp>
        <p:nvSpPr>
          <p:cNvPr id="9558" name="Google Shape;9558;p4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559" name="Google Shape;9559;p4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73" name="Shape 9573"/>
        <p:cNvGrpSpPr/>
        <p:nvPr/>
      </p:nvGrpSpPr>
      <p:grpSpPr>
        <a:xfrm>
          <a:off x="0" y="0"/>
          <a:ext cx="0" cy="0"/>
          <a:chOff x="0" y="0"/>
          <a:chExt cx="0" cy="0"/>
        </a:xfrm>
      </p:grpSpPr>
      <p:sp>
        <p:nvSpPr>
          <p:cNvPr id="9574" name="Google Shape;9574;p4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575" name="Google Shape;9575;p4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81" name="Shape 9581"/>
        <p:cNvGrpSpPr/>
        <p:nvPr/>
      </p:nvGrpSpPr>
      <p:grpSpPr>
        <a:xfrm>
          <a:off x="0" y="0"/>
          <a:ext cx="0" cy="0"/>
          <a:chOff x="0" y="0"/>
          <a:chExt cx="0" cy="0"/>
        </a:xfrm>
      </p:grpSpPr>
      <p:sp>
        <p:nvSpPr>
          <p:cNvPr id="9582" name="Google Shape;9582;p4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583" name="Google Shape;9583;p4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86" name="Shape 9586"/>
        <p:cNvGrpSpPr/>
        <p:nvPr/>
      </p:nvGrpSpPr>
      <p:grpSpPr>
        <a:xfrm>
          <a:off x="0" y="0"/>
          <a:ext cx="0" cy="0"/>
          <a:chOff x="0" y="0"/>
          <a:chExt cx="0" cy="0"/>
        </a:xfrm>
      </p:grpSpPr>
      <p:sp>
        <p:nvSpPr>
          <p:cNvPr id="9587" name="Google Shape;9587;p4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588" name="Google Shape;9588;p4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94" name="Shape 9594"/>
        <p:cNvGrpSpPr/>
        <p:nvPr/>
      </p:nvGrpSpPr>
      <p:grpSpPr>
        <a:xfrm>
          <a:off x="0" y="0"/>
          <a:ext cx="0" cy="0"/>
          <a:chOff x="0" y="0"/>
          <a:chExt cx="0" cy="0"/>
        </a:xfrm>
      </p:grpSpPr>
      <p:sp>
        <p:nvSpPr>
          <p:cNvPr id="9595" name="Google Shape;9595;p4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596" name="Google Shape;9596;p4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06" name="Shape 9606"/>
        <p:cNvGrpSpPr/>
        <p:nvPr/>
      </p:nvGrpSpPr>
      <p:grpSpPr>
        <a:xfrm>
          <a:off x="0" y="0"/>
          <a:ext cx="0" cy="0"/>
          <a:chOff x="0" y="0"/>
          <a:chExt cx="0" cy="0"/>
        </a:xfrm>
      </p:grpSpPr>
      <p:sp>
        <p:nvSpPr>
          <p:cNvPr id="9607" name="Google Shape;9607;p4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608" name="Google Shape;9608;p4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28" name="Shape 4628"/>
        <p:cNvGrpSpPr/>
        <p:nvPr/>
      </p:nvGrpSpPr>
      <p:grpSpPr>
        <a:xfrm>
          <a:off x="0" y="0"/>
          <a:ext cx="0" cy="0"/>
          <a:chOff x="0" y="0"/>
          <a:chExt cx="0" cy="0"/>
        </a:xfrm>
      </p:grpSpPr>
      <p:sp>
        <p:nvSpPr>
          <p:cNvPr id="4629" name="Google Shape;4629;p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630" name="Google Shape;4630;p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18" name="Shape 9618"/>
        <p:cNvGrpSpPr/>
        <p:nvPr/>
      </p:nvGrpSpPr>
      <p:grpSpPr>
        <a:xfrm>
          <a:off x="0" y="0"/>
          <a:ext cx="0" cy="0"/>
          <a:chOff x="0" y="0"/>
          <a:chExt cx="0" cy="0"/>
        </a:xfrm>
      </p:grpSpPr>
      <p:sp>
        <p:nvSpPr>
          <p:cNvPr id="9619" name="Google Shape;9619;p5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620" name="Google Shape;9620;p5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29" name="Shape 9629"/>
        <p:cNvGrpSpPr/>
        <p:nvPr/>
      </p:nvGrpSpPr>
      <p:grpSpPr>
        <a:xfrm>
          <a:off x="0" y="0"/>
          <a:ext cx="0" cy="0"/>
          <a:chOff x="0" y="0"/>
          <a:chExt cx="0" cy="0"/>
        </a:xfrm>
      </p:grpSpPr>
      <p:sp>
        <p:nvSpPr>
          <p:cNvPr id="9630" name="Google Shape;9630;p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51: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80" name="Shape 9680"/>
        <p:cNvGrpSpPr/>
        <p:nvPr/>
      </p:nvGrpSpPr>
      <p:grpSpPr>
        <a:xfrm>
          <a:off x="0" y="0"/>
          <a:ext cx="0" cy="0"/>
          <a:chOff x="0" y="0"/>
          <a:chExt cx="0" cy="0"/>
        </a:xfrm>
      </p:grpSpPr>
      <p:sp>
        <p:nvSpPr>
          <p:cNvPr id="9681" name="Google Shape;9681;p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52: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45" name="Shape 4645"/>
        <p:cNvGrpSpPr/>
        <p:nvPr/>
      </p:nvGrpSpPr>
      <p:grpSpPr>
        <a:xfrm>
          <a:off x="0" y="0"/>
          <a:ext cx="0" cy="0"/>
          <a:chOff x="0" y="0"/>
          <a:chExt cx="0" cy="0"/>
        </a:xfrm>
      </p:grpSpPr>
      <p:sp>
        <p:nvSpPr>
          <p:cNvPr id="4646" name="Google Shape;4646;p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647" name="Google Shape;4647;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52" name="Shape 4652"/>
        <p:cNvGrpSpPr/>
        <p:nvPr/>
      </p:nvGrpSpPr>
      <p:grpSpPr>
        <a:xfrm>
          <a:off x="0" y="0"/>
          <a:ext cx="0" cy="0"/>
          <a:chOff x="0" y="0"/>
          <a:chExt cx="0" cy="0"/>
        </a:xfrm>
      </p:grpSpPr>
      <p:sp>
        <p:nvSpPr>
          <p:cNvPr id="4653" name="Google Shape;4653;p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654" name="Google Shape;4654;p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67" name="Shape 4667"/>
        <p:cNvGrpSpPr/>
        <p:nvPr/>
      </p:nvGrpSpPr>
      <p:grpSpPr>
        <a:xfrm>
          <a:off x="0" y="0"/>
          <a:ext cx="0" cy="0"/>
          <a:chOff x="0" y="0"/>
          <a:chExt cx="0" cy="0"/>
        </a:xfrm>
      </p:grpSpPr>
      <p:sp>
        <p:nvSpPr>
          <p:cNvPr id="4668" name="Google Shape;4668;p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8: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88" name="Shape 4688"/>
        <p:cNvGrpSpPr/>
        <p:nvPr/>
      </p:nvGrpSpPr>
      <p:grpSpPr>
        <a:xfrm>
          <a:off x="0" y="0"/>
          <a:ext cx="0" cy="0"/>
          <a:chOff x="0" y="0"/>
          <a:chExt cx="0" cy="0"/>
        </a:xfrm>
      </p:grpSpPr>
      <p:sp>
        <p:nvSpPr>
          <p:cNvPr id="4689" name="Google Shape;4689;p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690" name="Google Shape;4690;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jpg"/><Relationship Id="rId3"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jp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jp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jpg"/><Relationship Id="rId3" Type="http://schemas.openxmlformats.org/officeDocument/2006/relationships/image" Target="../media/image8.png"/><Relationship Id="rId4" Type="http://schemas.openxmlformats.org/officeDocument/2006/relationships/image" Target="../media/image26.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jpg"/><Relationship Id="rId3" Type="http://schemas.openxmlformats.org/officeDocument/2006/relationships/image" Target="../media/image1.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jpg"/><Relationship Id="rId3" Type="http://schemas.openxmlformats.org/officeDocument/2006/relationships/image" Target="../media/image2.png"/><Relationship Id="rId4" Type="http://schemas.openxmlformats.org/officeDocument/2006/relationships/image" Target="../media/image1.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jpg"/><Relationship Id="rId3" Type="http://schemas.openxmlformats.org/officeDocument/2006/relationships/image" Target="../media/image25.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jpg"/><Relationship Id="rId3" Type="http://schemas.openxmlformats.org/officeDocument/2006/relationships/image" Target="../media/image1.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jpg"/><Relationship Id="rId3" Type="http://schemas.openxmlformats.org/officeDocument/2006/relationships/image" Target="../media/image8.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jp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jp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jpg"/><Relationship Id="rId3" Type="http://schemas.openxmlformats.org/officeDocument/2006/relationships/image" Target="../media/image25.png"/><Relationship Id="rId4" Type="http://schemas.openxmlformats.org/officeDocument/2006/relationships/image" Target="../media/image2.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jpg"/><Relationship Id="rId3" Type="http://schemas.openxmlformats.org/officeDocument/2006/relationships/image" Target="../media/image19.png"/><Relationship Id="rId4" Type="http://schemas.openxmlformats.org/officeDocument/2006/relationships/image" Target="../media/image24.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jpg"/><Relationship Id="rId3" Type="http://schemas.openxmlformats.org/officeDocument/2006/relationships/image" Target="../media/image24.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jpg"/><Relationship Id="rId3" Type="http://schemas.openxmlformats.org/officeDocument/2006/relationships/image" Target="../media/image1.png"/><Relationship Id="rId4" Type="http://schemas.openxmlformats.org/officeDocument/2006/relationships/image" Target="../media/image25.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jp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1.png"/><Relationship Id="rId3" Type="http://schemas.openxmlformats.org/officeDocument/2006/relationships/image" Target="../media/image18.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jpg"/><Relationship Id="rId3" Type="http://schemas.openxmlformats.org/officeDocument/2006/relationships/image" Target="../media/image2.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jpg"/><Relationship Id="rId3" Type="http://schemas.openxmlformats.org/officeDocument/2006/relationships/image" Target="../media/image19.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2.png"/><Relationship Id="rId3" Type="http://schemas.openxmlformats.org/officeDocument/2006/relationships/image" Target="../media/image14.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jp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jpg"/><Relationship Id="rId3" Type="http://schemas.openxmlformats.org/officeDocument/2006/relationships/image" Target="../media/image8.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jpg"/><Relationship Id="rId3" Type="http://schemas.openxmlformats.org/officeDocument/2006/relationships/image" Target="../media/image25.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jpg"/><Relationship Id="rId3" Type="http://schemas.openxmlformats.org/officeDocument/2006/relationships/image" Target="../media/image23.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jpg"/><Relationship Id="rId3" Type="http://schemas.openxmlformats.org/officeDocument/2006/relationships/image" Target="../media/image1.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jpg"/><Relationship Id="rId3" Type="http://schemas.openxmlformats.org/officeDocument/2006/relationships/image" Target="../media/image1.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jpg"/><Relationship Id="rId3" Type="http://schemas.openxmlformats.org/officeDocument/2006/relationships/image" Target="../media/image1.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jp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jp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jp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jpg"/></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7.jp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jpg"/><Relationship Id="rId3" Type="http://schemas.openxmlformats.org/officeDocument/2006/relationships/image" Target="../media/image1.pn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jpg"/></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jp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jpg"/></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jp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jpg"/></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7.jp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7.jpg"/></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jp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jpg"/></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jpg"/></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jp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jpg"/></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jpg"/></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jpg"/></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jpg"/></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jp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7.jpg"/></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jp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jpg"/></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jpg"/></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7.jpg"/><Relationship Id="rId3" Type="http://schemas.openxmlformats.org/officeDocument/2006/relationships/hyperlink" Target="http://bit.ly/2Tynxth" TargetMode="External"/><Relationship Id="rId4" Type="http://schemas.openxmlformats.org/officeDocument/2006/relationships/hyperlink" Target="http://bit.ly/2TyoMsr" TargetMode="External"/><Relationship Id="rId5" Type="http://schemas.openxmlformats.org/officeDocument/2006/relationships/hyperlink" Target="http://bit.ly/2TtBDfr" TargetMode="Externa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7.jpg"/></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7.jpg"/></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jp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jpg"/><Relationship Id="rId3" Type="http://schemas.openxmlformats.org/officeDocument/2006/relationships/image" Target="../media/image2.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blipFill>
          <a:blip r:embed="rId2">
            <a:alphaModFix/>
          </a:blip>
          <a:stretch>
            <a:fillRect/>
          </a:stretch>
        </a:blipFill>
      </p:bgPr>
    </p:bg>
    <p:spTree>
      <p:nvGrpSpPr>
        <p:cNvPr id="9" name="Shape 9"/>
        <p:cNvGrpSpPr/>
        <p:nvPr/>
      </p:nvGrpSpPr>
      <p:grpSpPr>
        <a:xfrm>
          <a:off x="0" y="0"/>
          <a:ext cx="0" cy="0"/>
          <a:chOff x="0" y="0"/>
          <a:chExt cx="0" cy="0"/>
        </a:xfrm>
      </p:grpSpPr>
      <p:grpSp>
        <p:nvGrpSpPr>
          <p:cNvPr id="10" name="Google Shape;10;p54"/>
          <p:cNvGrpSpPr/>
          <p:nvPr/>
        </p:nvGrpSpPr>
        <p:grpSpPr>
          <a:xfrm>
            <a:off x="198742" y="3440363"/>
            <a:ext cx="1510310" cy="1504734"/>
            <a:chOff x="198742" y="3345875"/>
            <a:chExt cx="1510310" cy="1504734"/>
          </a:xfrm>
        </p:grpSpPr>
        <p:sp>
          <p:nvSpPr>
            <p:cNvPr id="11" name="Google Shape;11;p54"/>
            <p:cNvSpPr/>
            <p:nvPr/>
          </p:nvSpPr>
          <p:spPr>
            <a:xfrm>
              <a:off x="377283" y="4150854"/>
              <a:ext cx="155917" cy="260076"/>
            </a:xfrm>
            <a:custGeom>
              <a:rect b="b" l="l" r="r" t="t"/>
              <a:pathLst>
                <a:path extrusionOk="0" h="8070" w="4838">
                  <a:moveTo>
                    <a:pt x="2737" y="1548"/>
                  </a:moveTo>
                  <a:lnTo>
                    <a:pt x="2737" y="1548"/>
                  </a:lnTo>
                  <a:cubicBezTo>
                    <a:pt x="2633" y="1940"/>
                    <a:pt x="2413" y="2286"/>
                    <a:pt x="2159" y="2586"/>
                  </a:cubicBezTo>
                  <a:cubicBezTo>
                    <a:pt x="1940" y="2863"/>
                    <a:pt x="1698" y="3117"/>
                    <a:pt x="1478" y="3383"/>
                  </a:cubicBezTo>
                  <a:cubicBezTo>
                    <a:pt x="1536" y="3337"/>
                    <a:pt x="1605" y="3290"/>
                    <a:pt x="1675" y="3244"/>
                  </a:cubicBezTo>
                  <a:cubicBezTo>
                    <a:pt x="1913" y="3108"/>
                    <a:pt x="2195" y="3028"/>
                    <a:pt x="2471" y="3028"/>
                  </a:cubicBezTo>
                  <a:cubicBezTo>
                    <a:pt x="2569" y="3028"/>
                    <a:pt x="2666" y="3038"/>
                    <a:pt x="2760" y="3060"/>
                  </a:cubicBezTo>
                  <a:cubicBezTo>
                    <a:pt x="2402" y="3094"/>
                    <a:pt x="2055" y="3210"/>
                    <a:pt x="1755" y="3383"/>
                  </a:cubicBezTo>
                  <a:cubicBezTo>
                    <a:pt x="1525" y="3510"/>
                    <a:pt x="1317" y="3671"/>
                    <a:pt x="1144" y="3856"/>
                  </a:cubicBezTo>
                  <a:cubicBezTo>
                    <a:pt x="1017" y="4052"/>
                    <a:pt x="913" y="4272"/>
                    <a:pt x="844" y="4491"/>
                  </a:cubicBezTo>
                  <a:cubicBezTo>
                    <a:pt x="728" y="4849"/>
                    <a:pt x="682" y="5253"/>
                    <a:pt x="670" y="5645"/>
                  </a:cubicBezTo>
                  <a:cubicBezTo>
                    <a:pt x="613" y="5253"/>
                    <a:pt x="624" y="4849"/>
                    <a:pt x="728" y="4456"/>
                  </a:cubicBezTo>
                  <a:cubicBezTo>
                    <a:pt x="832" y="4075"/>
                    <a:pt x="1028" y="3706"/>
                    <a:pt x="1271" y="3394"/>
                  </a:cubicBezTo>
                  <a:cubicBezTo>
                    <a:pt x="1525" y="3071"/>
                    <a:pt x="1813" y="2806"/>
                    <a:pt x="2067" y="2517"/>
                  </a:cubicBezTo>
                  <a:cubicBezTo>
                    <a:pt x="2333" y="2229"/>
                    <a:pt x="2575" y="1905"/>
                    <a:pt x="2737" y="1548"/>
                  </a:cubicBezTo>
                  <a:close/>
                  <a:moveTo>
                    <a:pt x="2136" y="1"/>
                  </a:moveTo>
                  <a:lnTo>
                    <a:pt x="2136" y="1"/>
                  </a:lnTo>
                  <a:cubicBezTo>
                    <a:pt x="2333" y="416"/>
                    <a:pt x="2217" y="936"/>
                    <a:pt x="1986" y="1340"/>
                  </a:cubicBezTo>
                  <a:cubicBezTo>
                    <a:pt x="1755" y="1744"/>
                    <a:pt x="1409" y="2067"/>
                    <a:pt x="1121" y="2436"/>
                  </a:cubicBezTo>
                  <a:cubicBezTo>
                    <a:pt x="370" y="3394"/>
                    <a:pt x="1" y="4618"/>
                    <a:pt x="116" y="5830"/>
                  </a:cubicBezTo>
                  <a:cubicBezTo>
                    <a:pt x="186" y="6626"/>
                    <a:pt x="474" y="7400"/>
                    <a:pt x="924" y="8069"/>
                  </a:cubicBezTo>
                  <a:cubicBezTo>
                    <a:pt x="820" y="7746"/>
                    <a:pt x="797" y="7377"/>
                    <a:pt x="809" y="6984"/>
                  </a:cubicBezTo>
                  <a:cubicBezTo>
                    <a:pt x="844" y="6130"/>
                    <a:pt x="1398" y="5310"/>
                    <a:pt x="2194" y="4999"/>
                  </a:cubicBezTo>
                  <a:cubicBezTo>
                    <a:pt x="2448" y="4896"/>
                    <a:pt x="2727" y="4847"/>
                    <a:pt x="3010" y="4847"/>
                  </a:cubicBezTo>
                  <a:cubicBezTo>
                    <a:pt x="3615" y="4847"/>
                    <a:pt x="4236" y="5071"/>
                    <a:pt x="4653" y="5472"/>
                  </a:cubicBezTo>
                  <a:cubicBezTo>
                    <a:pt x="4837" y="5137"/>
                    <a:pt x="4803" y="4710"/>
                    <a:pt x="4595" y="4387"/>
                  </a:cubicBezTo>
                  <a:cubicBezTo>
                    <a:pt x="4416" y="4133"/>
                    <a:pt x="4107" y="4025"/>
                    <a:pt x="3792" y="4025"/>
                  </a:cubicBezTo>
                  <a:cubicBezTo>
                    <a:pt x="3721" y="4025"/>
                    <a:pt x="3649" y="4030"/>
                    <a:pt x="3579" y="4041"/>
                  </a:cubicBezTo>
                  <a:cubicBezTo>
                    <a:pt x="3787" y="3845"/>
                    <a:pt x="3972" y="3637"/>
                    <a:pt x="4075" y="3360"/>
                  </a:cubicBezTo>
                  <a:cubicBezTo>
                    <a:pt x="4156" y="3106"/>
                    <a:pt x="4110" y="2760"/>
                    <a:pt x="3902" y="2598"/>
                  </a:cubicBezTo>
                  <a:cubicBezTo>
                    <a:pt x="3831" y="2551"/>
                    <a:pt x="3733" y="2528"/>
                    <a:pt x="3631" y="2528"/>
                  </a:cubicBezTo>
                  <a:cubicBezTo>
                    <a:pt x="3484" y="2528"/>
                    <a:pt x="3328" y="2574"/>
                    <a:pt x="3233" y="2656"/>
                  </a:cubicBezTo>
                  <a:cubicBezTo>
                    <a:pt x="3452" y="2182"/>
                    <a:pt x="3498" y="1617"/>
                    <a:pt x="3348" y="1097"/>
                  </a:cubicBezTo>
                  <a:cubicBezTo>
                    <a:pt x="3175" y="520"/>
                    <a:pt x="2667" y="266"/>
                    <a:pt x="2136"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 name="Google Shape;12;p54"/>
            <p:cNvSpPr/>
            <p:nvPr/>
          </p:nvSpPr>
          <p:spPr>
            <a:xfrm>
              <a:off x="367260" y="3345875"/>
              <a:ext cx="246669" cy="616802"/>
            </a:xfrm>
            <a:custGeom>
              <a:rect b="b" l="l" r="r" t="t"/>
              <a:pathLst>
                <a:path extrusionOk="0" h="19139" w="7654">
                  <a:moveTo>
                    <a:pt x="0" y="1"/>
                  </a:moveTo>
                  <a:cubicBezTo>
                    <a:pt x="2020" y="2713"/>
                    <a:pt x="1385" y="4502"/>
                    <a:pt x="2770" y="9131"/>
                  </a:cubicBezTo>
                  <a:cubicBezTo>
                    <a:pt x="4523" y="14988"/>
                    <a:pt x="2245" y="18345"/>
                    <a:pt x="825" y="19136"/>
                  </a:cubicBezTo>
                  <a:lnTo>
                    <a:pt x="825" y="19136"/>
                  </a:lnTo>
                  <a:cubicBezTo>
                    <a:pt x="3488" y="17657"/>
                    <a:pt x="5217" y="14646"/>
                    <a:pt x="5160" y="11601"/>
                  </a:cubicBezTo>
                  <a:cubicBezTo>
                    <a:pt x="5137" y="10366"/>
                    <a:pt x="4848" y="9142"/>
                    <a:pt x="4663" y="7896"/>
                  </a:cubicBezTo>
                  <a:cubicBezTo>
                    <a:pt x="4490" y="6649"/>
                    <a:pt x="4444" y="5368"/>
                    <a:pt x="4894" y="4202"/>
                  </a:cubicBezTo>
                  <a:cubicBezTo>
                    <a:pt x="5356" y="3048"/>
                    <a:pt x="6418" y="2055"/>
                    <a:pt x="7653" y="2021"/>
                  </a:cubicBezTo>
                  <a:cubicBezTo>
                    <a:pt x="7233" y="1863"/>
                    <a:pt x="6772" y="1786"/>
                    <a:pt x="6307" y="1786"/>
                  </a:cubicBezTo>
                  <a:cubicBezTo>
                    <a:pt x="5101" y="1786"/>
                    <a:pt x="3873" y="2311"/>
                    <a:pt x="3290" y="3336"/>
                  </a:cubicBezTo>
                  <a:cubicBezTo>
                    <a:pt x="3094" y="1824"/>
                    <a:pt x="1512" y="197"/>
                    <a:pt x="0" y="1"/>
                  </a:cubicBezTo>
                  <a:close/>
                  <a:moveTo>
                    <a:pt x="825" y="19136"/>
                  </a:moveTo>
                  <a:cubicBezTo>
                    <a:pt x="823" y="19136"/>
                    <a:pt x="821" y="19137"/>
                    <a:pt x="820" y="19138"/>
                  </a:cubicBezTo>
                  <a:cubicBezTo>
                    <a:pt x="821" y="19137"/>
                    <a:pt x="823" y="19136"/>
                    <a:pt x="825" y="19136"/>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 name="Google Shape;13;p54"/>
            <p:cNvSpPr/>
            <p:nvPr/>
          </p:nvSpPr>
          <p:spPr>
            <a:xfrm>
              <a:off x="304384" y="3952590"/>
              <a:ext cx="251117" cy="581449"/>
            </a:xfrm>
            <a:custGeom>
              <a:rect b="b" l="l" r="r" t="t"/>
              <a:pathLst>
                <a:path extrusionOk="0" h="18042" w="7792">
                  <a:moveTo>
                    <a:pt x="6498" y="308"/>
                  </a:moveTo>
                  <a:cubicBezTo>
                    <a:pt x="6568" y="308"/>
                    <a:pt x="6638" y="310"/>
                    <a:pt x="6707" y="312"/>
                  </a:cubicBezTo>
                  <a:cubicBezTo>
                    <a:pt x="6095" y="358"/>
                    <a:pt x="5472" y="439"/>
                    <a:pt x="4883" y="624"/>
                  </a:cubicBezTo>
                  <a:cubicBezTo>
                    <a:pt x="4283" y="797"/>
                    <a:pt x="3729" y="1074"/>
                    <a:pt x="3244" y="1467"/>
                  </a:cubicBezTo>
                  <a:cubicBezTo>
                    <a:pt x="2759" y="1836"/>
                    <a:pt x="2321" y="2286"/>
                    <a:pt x="1940" y="2759"/>
                  </a:cubicBezTo>
                  <a:cubicBezTo>
                    <a:pt x="1547" y="3256"/>
                    <a:pt x="1213" y="3775"/>
                    <a:pt x="970" y="4352"/>
                  </a:cubicBezTo>
                  <a:cubicBezTo>
                    <a:pt x="1166" y="3752"/>
                    <a:pt x="1478" y="3198"/>
                    <a:pt x="1847" y="2690"/>
                  </a:cubicBezTo>
                  <a:cubicBezTo>
                    <a:pt x="2228" y="2182"/>
                    <a:pt x="2667" y="1732"/>
                    <a:pt x="3163" y="1351"/>
                  </a:cubicBezTo>
                  <a:cubicBezTo>
                    <a:pt x="3648" y="959"/>
                    <a:pt x="4248" y="682"/>
                    <a:pt x="4848" y="520"/>
                  </a:cubicBezTo>
                  <a:cubicBezTo>
                    <a:pt x="5391" y="387"/>
                    <a:pt x="5952" y="308"/>
                    <a:pt x="6498" y="308"/>
                  </a:cubicBezTo>
                  <a:close/>
                  <a:moveTo>
                    <a:pt x="6146" y="0"/>
                  </a:moveTo>
                  <a:cubicBezTo>
                    <a:pt x="4312" y="0"/>
                    <a:pt x="2639" y="815"/>
                    <a:pt x="1536" y="2413"/>
                  </a:cubicBezTo>
                  <a:cubicBezTo>
                    <a:pt x="301" y="4191"/>
                    <a:pt x="1" y="6488"/>
                    <a:pt x="231" y="8634"/>
                  </a:cubicBezTo>
                  <a:cubicBezTo>
                    <a:pt x="633" y="12466"/>
                    <a:pt x="2174" y="15579"/>
                    <a:pt x="5151" y="17997"/>
                  </a:cubicBezTo>
                  <a:lnTo>
                    <a:pt x="5151" y="17997"/>
                  </a:lnTo>
                  <a:cubicBezTo>
                    <a:pt x="3279" y="16467"/>
                    <a:pt x="2110" y="13898"/>
                    <a:pt x="1801" y="11555"/>
                  </a:cubicBezTo>
                  <a:cubicBezTo>
                    <a:pt x="1697" y="10747"/>
                    <a:pt x="1674" y="9939"/>
                    <a:pt x="1743" y="9131"/>
                  </a:cubicBezTo>
                  <a:cubicBezTo>
                    <a:pt x="1790" y="8750"/>
                    <a:pt x="1894" y="8392"/>
                    <a:pt x="1986" y="8034"/>
                  </a:cubicBezTo>
                  <a:cubicBezTo>
                    <a:pt x="2101" y="7653"/>
                    <a:pt x="2217" y="7296"/>
                    <a:pt x="2274" y="6903"/>
                  </a:cubicBezTo>
                  <a:cubicBezTo>
                    <a:pt x="2344" y="6511"/>
                    <a:pt x="2263" y="6084"/>
                    <a:pt x="1974" y="5818"/>
                  </a:cubicBezTo>
                  <a:cubicBezTo>
                    <a:pt x="1836" y="5696"/>
                    <a:pt x="1671" y="5630"/>
                    <a:pt x="1515" y="5630"/>
                  </a:cubicBezTo>
                  <a:cubicBezTo>
                    <a:pt x="1362" y="5630"/>
                    <a:pt x="1217" y="5694"/>
                    <a:pt x="1116" y="5831"/>
                  </a:cubicBezTo>
                  <a:lnTo>
                    <a:pt x="1116" y="5831"/>
                  </a:lnTo>
                  <a:cubicBezTo>
                    <a:pt x="2097" y="4385"/>
                    <a:pt x="3584" y="3725"/>
                    <a:pt x="5206" y="3360"/>
                  </a:cubicBezTo>
                  <a:cubicBezTo>
                    <a:pt x="6753" y="3013"/>
                    <a:pt x="7792" y="1697"/>
                    <a:pt x="6626" y="1074"/>
                  </a:cubicBezTo>
                  <a:cubicBezTo>
                    <a:pt x="6799" y="1005"/>
                    <a:pt x="7030" y="1028"/>
                    <a:pt x="7215" y="947"/>
                  </a:cubicBezTo>
                  <a:cubicBezTo>
                    <a:pt x="7515" y="820"/>
                    <a:pt x="7630" y="439"/>
                    <a:pt x="7342" y="208"/>
                  </a:cubicBezTo>
                  <a:cubicBezTo>
                    <a:pt x="7203" y="93"/>
                    <a:pt x="6995" y="47"/>
                    <a:pt x="6811" y="35"/>
                  </a:cubicBezTo>
                  <a:cubicBezTo>
                    <a:pt x="6587" y="12"/>
                    <a:pt x="6365" y="0"/>
                    <a:pt x="6146" y="0"/>
                  </a:cubicBezTo>
                  <a:close/>
                  <a:moveTo>
                    <a:pt x="5151" y="17997"/>
                  </a:moveTo>
                  <a:cubicBezTo>
                    <a:pt x="5169" y="18012"/>
                    <a:pt x="5188" y="18027"/>
                    <a:pt x="5206" y="18042"/>
                  </a:cubicBezTo>
                  <a:cubicBezTo>
                    <a:pt x="5188" y="18027"/>
                    <a:pt x="5169" y="18012"/>
                    <a:pt x="5151" y="17997"/>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 name="Google Shape;14;p54"/>
            <p:cNvSpPr/>
            <p:nvPr/>
          </p:nvSpPr>
          <p:spPr>
            <a:xfrm>
              <a:off x="263778" y="3940827"/>
              <a:ext cx="112828" cy="243930"/>
            </a:xfrm>
            <a:custGeom>
              <a:rect b="b" l="l" r="r" t="t"/>
              <a:pathLst>
                <a:path extrusionOk="0" h="7569" w="3501">
                  <a:moveTo>
                    <a:pt x="261" y="1736"/>
                  </a:moveTo>
                  <a:lnTo>
                    <a:pt x="261" y="1736"/>
                  </a:lnTo>
                  <a:cubicBezTo>
                    <a:pt x="266" y="1749"/>
                    <a:pt x="272" y="1761"/>
                    <a:pt x="279" y="1774"/>
                  </a:cubicBezTo>
                  <a:cubicBezTo>
                    <a:pt x="273" y="1761"/>
                    <a:pt x="267" y="1749"/>
                    <a:pt x="261" y="1736"/>
                  </a:cubicBezTo>
                  <a:close/>
                  <a:moveTo>
                    <a:pt x="1236" y="0"/>
                  </a:moveTo>
                  <a:cubicBezTo>
                    <a:pt x="911" y="0"/>
                    <a:pt x="585" y="125"/>
                    <a:pt x="349" y="354"/>
                  </a:cubicBezTo>
                  <a:cubicBezTo>
                    <a:pt x="1" y="713"/>
                    <a:pt x="46" y="1291"/>
                    <a:pt x="261" y="1736"/>
                  </a:cubicBezTo>
                  <a:lnTo>
                    <a:pt x="261" y="1736"/>
                  </a:lnTo>
                  <a:cubicBezTo>
                    <a:pt x="159" y="1498"/>
                    <a:pt x="327" y="1193"/>
                    <a:pt x="568" y="1127"/>
                  </a:cubicBezTo>
                  <a:cubicBezTo>
                    <a:pt x="618" y="1112"/>
                    <a:pt x="668" y="1105"/>
                    <a:pt x="718" y="1105"/>
                  </a:cubicBezTo>
                  <a:cubicBezTo>
                    <a:pt x="937" y="1105"/>
                    <a:pt x="1150" y="1238"/>
                    <a:pt x="1272" y="1416"/>
                  </a:cubicBezTo>
                  <a:cubicBezTo>
                    <a:pt x="1434" y="1624"/>
                    <a:pt x="1468" y="1912"/>
                    <a:pt x="1434" y="2189"/>
                  </a:cubicBezTo>
                  <a:cubicBezTo>
                    <a:pt x="1411" y="2455"/>
                    <a:pt x="1318" y="2709"/>
                    <a:pt x="1237" y="2974"/>
                  </a:cubicBezTo>
                  <a:cubicBezTo>
                    <a:pt x="753" y="4498"/>
                    <a:pt x="799" y="5998"/>
                    <a:pt x="1122" y="7568"/>
                  </a:cubicBezTo>
                  <a:cubicBezTo>
                    <a:pt x="776" y="5871"/>
                    <a:pt x="1745" y="3632"/>
                    <a:pt x="2599" y="2236"/>
                  </a:cubicBezTo>
                  <a:cubicBezTo>
                    <a:pt x="2682" y="2101"/>
                    <a:pt x="3501" y="905"/>
                    <a:pt x="3040" y="905"/>
                  </a:cubicBezTo>
                  <a:cubicBezTo>
                    <a:pt x="2987" y="905"/>
                    <a:pt x="2919" y="920"/>
                    <a:pt x="2830" y="954"/>
                  </a:cubicBezTo>
                  <a:cubicBezTo>
                    <a:pt x="2657" y="1012"/>
                    <a:pt x="2530" y="1185"/>
                    <a:pt x="2449" y="1335"/>
                  </a:cubicBezTo>
                  <a:cubicBezTo>
                    <a:pt x="2449" y="850"/>
                    <a:pt x="2230" y="354"/>
                    <a:pt x="1768" y="123"/>
                  </a:cubicBezTo>
                  <a:cubicBezTo>
                    <a:pt x="1602" y="40"/>
                    <a:pt x="1419" y="0"/>
                    <a:pt x="1236"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 name="Google Shape;15;p54"/>
            <p:cNvSpPr/>
            <p:nvPr/>
          </p:nvSpPr>
          <p:spPr>
            <a:xfrm>
              <a:off x="198742" y="3499890"/>
              <a:ext cx="263782" cy="461659"/>
            </a:xfrm>
            <a:custGeom>
              <a:rect b="b" l="l" r="r" t="t"/>
              <a:pathLst>
                <a:path extrusionOk="0" h="14325" w="8185">
                  <a:moveTo>
                    <a:pt x="1651" y="1628"/>
                  </a:moveTo>
                  <a:lnTo>
                    <a:pt x="1651" y="1628"/>
                  </a:lnTo>
                  <a:cubicBezTo>
                    <a:pt x="2078" y="2517"/>
                    <a:pt x="2598" y="3359"/>
                    <a:pt x="3267" y="4075"/>
                  </a:cubicBezTo>
                  <a:cubicBezTo>
                    <a:pt x="3902" y="4802"/>
                    <a:pt x="4641" y="5460"/>
                    <a:pt x="5333" y="6164"/>
                  </a:cubicBezTo>
                  <a:cubicBezTo>
                    <a:pt x="6003" y="6868"/>
                    <a:pt x="6661" y="7641"/>
                    <a:pt x="7030" y="8576"/>
                  </a:cubicBezTo>
                  <a:cubicBezTo>
                    <a:pt x="7215" y="9038"/>
                    <a:pt x="7353" y="9511"/>
                    <a:pt x="7388" y="10019"/>
                  </a:cubicBezTo>
                  <a:cubicBezTo>
                    <a:pt x="7411" y="10262"/>
                    <a:pt x="7388" y="10504"/>
                    <a:pt x="7365" y="10746"/>
                  </a:cubicBezTo>
                  <a:cubicBezTo>
                    <a:pt x="7330" y="11000"/>
                    <a:pt x="7261" y="11243"/>
                    <a:pt x="7180" y="11474"/>
                  </a:cubicBezTo>
                  <a:cubicBezTo>
                    <a:pt x="7480" y="10539"/>
                    <a:pt x="7318" y="9511"/>
                    <a:pt x="6926" y="8611"/>
                  </a:cubicBezTo>
                  <a:cubicBezTo>
                    <a:pt x="6545" y="7722"/>
                    <a:pt x="5910" y="6960"/>
                    <a:pt x="5229" y="6268"/>
                  </a:cubicBezTo>
                  <a:cubicBezTo>
                    <a:pt x="4548" y="5552"/>
                    <a:pt x="3798" y="4906"/>
                    <a:pt x="3163" y="4156"/>
                  </a:cubicBezTo>
                  <a:cubicBezTo>
                    <a:pt x="2851" y="3786"/>
                    <a:pt x="2540" y="3382"/>
                    <a:pt x="2297" y="2955"/>
                  </a:cubicBezTo>
                  <a:cubicBezTo>
                    <a:pt x="2055" y="2540"/>
                    <a:pt x="1836" y="2090"/>
                    <a:pt x="1651" y="1628"/>
                  </a:cubicBezTo>
                  <a:close/>
                  <a:moveTo>
                    <a:pt x="4952" y="0"/>
                  </a:moveTo>
                  <a:lnTo>
                    <a:pt x="4952" y="0"/>
                  </a:lnTo>
                  <a:cubicBezTo>
                    <a:pt x="4467" y="577"/>
                    <a:pt x="4306" y="1328"/>
                    <a:pt x="4260" y="2113"/>
                  </a:cubicBezTo>
                  <a:cubicBezTo>
                    <a:pt x="3948" y="854"/>
                    <a:pt x="1605" y="1893"/>
                    <a:pt x="1143" y="589"/>
                  </a:cubicBezTo>
                  <a:lnTo>
                    <a:pt x="1143" y="589"/>
                  </a:lnTo>
                  <a:cubicBezTo>
                    <a:pt x="1639" y="1997"/>
                    <a:pt x="0" y="3452"/>
                    <a:pt x="1720" y="4502"/>
                  </a:cubicBezTo>
                  <a:cubicBezTo>
                    <a:pt x="924" y="4733"/>
                    <a:pt x="728" y="4883"/>
                    <a:pt x="81" y="5402"/>
                  </a:cubicBezTo>
                  <a:cubicBezTo>
                    <a:pt x="1120" y="5402"/>
                    <a:pt x="1616" y="5656"/>
                    <a:pt x="1616" y="5656"/>
                  </a:cubicBezTo>
                  <a:cubicBezTo>
                    <a:pt x="1374" y="5841"/>
                    <a:pt x="1097" y="6176"/>
                    <a:pt x="1097" y="6176"/>
                  </a:cubicBezTo>
                  <a:cubicBezTo>
                    <a:pt x="1285" y="6161"/>
                    <a:pt x="1472" y="6154"/>
                    <a:pt x="1656" y="6154"/>
                  </a:cubicBezTo>
                  <a:cubicBezTo>
                    <a:pt x="2828" y="6154"/>
                    <a:pt x="3917" y="6449"/>
                    <a:pt x="4895" y="7157"/>
                  </a:cubicBezTo>
                  <a:cubicBezTo>
                    <a:pt x="4467" y="7157"/>
                    <a:pt x="4017" y="7457"/>
                    <a:pt x="3948" y="7884"/>
                  </a:cubicBezTo>
                  <a:cubicBezTo>
                    <a:pt x="3867" y="8311"/>
                    <a:pt x="4144" y="8761"/>
                    <a:pt x="4560" y="8900"/>
                  </a:cubicBezTo>
                  <a:cubicBezTo>
                    <a:pt x="4329" y="8692"/>
                    <a:pt x="4375" y="8196"/>
                    <a:pt x="4641" y="7976"/>
                  </a:cubicBezTo>
                  <a:cubicBezTo>
                    <a:pt x="4803" y="7844"/>
                    <a:pt x="5018" y="7786"/>
                    <a:pt x="5243" y="7786"/>
                  </a:cubicBezTo>
                  <a:cubicBezTo>
                    <a:pt x="5353" y="7786"/>
                    <a:pt x="5466" y="7800"/>
                    <a:pt x="5576" y="7826"/>
                  </a:cubicBezTo>
                  <a:cubicBezTo>
                    <a:pt x="6499" y="8022"/>
                    <a:pt x="6787" y="9350"/>
                    <a:pt x="6903" y="10146"/>
                  </a:cubicBezTo>
                  <a:cubicBezTo>
                    <a:pt x="7118" y="11585"/>
                    <a:pt x="6600" y="13090"/>
                    <a:pt x="5751" y="14258"/>
                  </a:cubicBezTo>
                  <a:lnTo>
                    <a:pt x="5751" y="14258"/>
                  </a:lnTo>
                  <a:cubicBezTo>
                    <a:pt x="6161" y="13713"/>
                    <a:pt x="6687" y="13285"/>
                    <a:pt x="7065" y="12697"/>
                  </a:cubicBezTo>
                  <a:cubicBezTo>
                    <a:pt x="7272" y="12362"/>
                    <a:pt x="7434" y="12016"/>
                    <a:pt x="7561" y="11670"/>
                  </a:cubicBezTo>
                  <a:cubicBezTo>
                    <a:pt x="8184" y="9996"/>
                    <a:pt x="7849" y="8288"/>
                    <a:pt x="6891" y="6672"/>
                  </a:cubicBezTo>
                  <a:cubicBezTo>
                    <a:pt x="5749" y="4767"/>
                    <a:pt x="4548" y="2297"/>
                    <a:pt x="4952" y="0"/>
                  </a:cubicBezTo>
                  <a:close/>
                  <a:moveTo>
                    <a:pt x="5751" y="14258"/>
                  </a:moveTo>
                  <a:lnTo>
                    <a:pt x="5751" y="14258"/>
                  </a:lnTo>
                  <a:cubicBezTo>
                    <a:pt x="5735" y="14280"/>
                    <a:pt x="5719" y="14302"/>
                    <a:pt x="5702" y="14325"/>
                  </a:cubicBezTo>
                  <a:cubicBezTo>
                    <a:pt x="5719" y="14303"/>
                    <a:pt x="5735" y="14281"/>
                    <a:pt x="5751" y="14258"/>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 name="Google Shape;16;p54"/>
            <p:cNvSpPr/>
            <p:nvPr/>
          </p:nvSpPr>
          <p:spPr>
            <a:xfrm>
              <a:off x="401099" y="3551970"/>
              <a:ext cx="53594" cy="164070"/>
            </a:xfrm>
            <a:custGeom>
              <a:rect b="b" l="l" r="r" t="t"/>
              <a:pathLst>
                <a:path extrusionOk="0" h="5091" w="1663">
                  <a:moveTo>
                    <a:pt x="208" y="0"/>
                  </a:moveTo>
                  <a:lnTo>
                    <a:pt x="208" y="0"/>
                  </a:lnTo>
                  <a:cubicBezTo>
                    <a:pt x="1" y="1882"/>
                    <a:pt x="462" y="3648"/>
                    <a:pt x="1663" y="5091"/>
                  </a:cubicBezTo>
                  <a:cubicBezTo>
                    <a:pt x="1166" y="3394"/>
                    <a:pt x="693" y="1697"/>
                    <a:pt x="208"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 name="Google Shape;17;p54"/>
            <p:cNvSpPr/>
            <p:nvPr/>
          </p:nvSpPr>
          <p:spPr>
            <a:xfrm>
              <a:off x="233323" y="4247214"/>
              <a:ext cx="216182" cy="282732"/>
            </a:xfrm>
            <a:custGeom>
              <a:rect b="b" l="l" r="r" t="t"/>
              <a:pathLst>
                <a:path extrusionOk="0" h="8773" w="6708">
                  <a:moveTo>
                    <a:pt x="1778" y="2124"/>
                  </a:moveTo>
                  <a:lnTo>
                    <a:pt x="1778" y="2124"/>
                  </a:lnTo>
                  <a:cubicBezTo>
                    <a:pt x="1929" y="2609"/>
                    <a:pt x="2102" y="3105"/>
                    <a:pt x="2309" y="3579"/>
                  </a:cubicBezTo>
                  <a:cubicBezTo>
                    <a:pt x="2506" y="4052"/>
                    <a:pt x="2725" y="4514"/>
                    <a:pt x="2990" y="4952"/>
                  </a:cubicBezTo>
                  <a:cubicBezTo>
                    <a:pt x="3233" y="5391"/>
                    <a:pt x="3521" y="5795"/>
                    <a:pt x="3833" y="6187"/>
                  </a:cubicBezTo>
                  <a:cubicBezTo>
                    <a:pt x="4145" y="6580"/>
                    <a:pt x="4491" y="6937"/>
                    <a:pt x="4837" y="7295"/>
                  </a:cubicBezTo>
                  <a:cubicBezTo>
                    <a:pt x="4456" y="6995"/>
                    <a:pt x="4099" y="6649"/>
                    <a:pt x="3764" y="6280"/>
                  </a:cubicBezTo>
                  <a:cubicBezTo>
                    <a:pt x="3429" y="5899"/>
                    <a:pt x="3140" y="5483"/>
                    <a:pt x="2887" y="5033"/>
                  </a:cubicBezTo>
                  <a:cubicBezTo>
                    <a:pt x="2621" y="4583"/>
                    <a:pt x="2413" y="4110"/>
                    <a:pt x="2217" y="3625"/>
                  </a:cubicBezTo>
                  <a:cubicBezTo>
                    <a:pt x="2032" y="3128"/>
                    <a:pt x="1894" y="2621"/>
                    <a:pt x="1778" y="2124"/>
                  </a:cubicBezTo>
                  <a:close/>
                  <a:moveTo>
                    <a:pt x="1386" y="0"/>
                  </a:moveTo>
                  <a:lnTo>
                    <a:pt x="1386" y="0"/>
                  </a:lnTo>
                  <a:cubicBezTo>
                    <a:pt x="867" y="1039"/>
                    <a:pt x="924" y="2667"/>
                    <a:pt x="1536" y="3648"/>
                  </a:cubicBezTo>
                  <a:cubicBezTo>
                    <a:pt x="1109" y="3452"/>
                    <a:pt x="93" y="2263"/>
                    <a:pt x="1" y="2263"/>
                  </a:cubicBezTo>
                  <a:cubicBezTo>
                    <a:pt x="370" y="4698"/>
                    <a:pt x="4722" y="7815"/>
                    <a:pt x="6707" y="8773"/>
                  </a:cubicBezTo>
                  <a:cubicBezTo>
                    <a:pt x="4145" y="6430"/>
                    <a:pt x="2275" y="3348"/>
                    <a:pt x="1386"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 name="Google Shape;18;p54"/>
            <p:cNvSpPr/>
            <p:nvPr/>
          </p:nvSpPr>
          <p:spPr>
            <a:xfrm>
              <a:off x="643643" y="4521244"/>
              <a:ext cx="260044" cy="150728"/>
            </a:xfrm>
            <a:custGeom>
              <a:rect b="b" l="l" r="r" t="t"/>
              <a:pathLst>
                <a:path extrusionOk="0" h="4677" w="8069">
                  <a:moveTo>
                    <a:pt x="5010" y="1978"/>
                  </a:moveTo>
                  <a:lnTo>
                    <a:pt x="5010" y="1978"/>
                  </a:lnTo>
                  <a:cubicBezTo>
                    <a:pt x="5102" y="2347"/>
                    <a:pt x="5010" y="2740"/>
                    <a:pt x="4825" y="3063"/>
                  </a:cubicBezTo>
                  <a:cubicBezTo>
                    <a:pt x="4779" y="3132"/>
                    <a:pt x="4744" y="3190"/>
                    <a:pt x="4698" y="3271"/>
                  </a:cubicBezTo>
                  <a:cubicBezTo>
                    <a:pt x="4975" y="3052"/>
                    <a:pt x="5218" y="2809"/>
                    <a:pt x="5495" y="2590"/>
                  </a:cubicBezTo>
                  <a:cubicBezTo>
                    <a:pt x="5795" y="2336"/>
                    <a:pt x="6141" y="2117"/>
                    <a:pt x="6534" y="2013"/>
                  </a:cubicBezTo>
                  <a:lnTo>
                    <a:pt x="6534" y="2013"/>
                  </a:lnTo>
                  <a:cubicBezTo>
                    <a:pt x="6164" y="2174"/>
                    <a:pt x="5853" y="2417"/>
                    <a:pt x="5564" y="2682"/>
                  </a:cubicBezTo>
                  <a:cubicBezTo>
                    <a:pt x="5275" y="2936"/>
                    <a:pt x="4998" y="3225"/>
                    <a:pt x="4687" y="3467"/>
                  </a:cubicBezTo>
                  <a:cubicBezTo>
                    <a:pt x="4364" y="3721"/>
                    <a:pt x="4006" y="3917"/>
                    <a:pt x="3613" y="4021"/>
                  </a:cubicBezTo>
                  <a:cubicBezTo>
                    <a:pt x="3374" y="4084"/>
                    <a:pt x="3131" y="4113"/>
                    <a:pt x="2891" y="4113"/>
                  </a:cubicBezTo>
                  <a:cubicBezTo>
                    <a:pt x="2737" y="4113"/>
                    <a:pt x="2585" y="4101"/>
                    <a:pt x="2436" y="4079"/>
                  </a:cubicBezTo>
                  <a:cubicBezTo>
                    <a:pt x="2817" y="4067"/>
                    <a:pt x="3221" y="4021"/>
                    <a:pt x="3590" y="3906"/>
                  </a:cubicBezTo>
                  <a:cubicBezTo>
                    <a:pt x="3821" y="3836"/>
                    <a:pt x="4017" y="3733"/>
                    <a:pt x="4225" y="3606"/>
                  </a:cubicBezTo>
                  <a:cubicBezTo>
                    <a:pt x="4410" y="3409"/>
                    <a:pt x="4571" y="3213"/>
                    <a:pt x="4698" y="2994"/>
                  </a:cubicBezTo>
                  <a:cubicBezTo>
                    <a:pt x="4871" y="2694"/>
                    <a:pt x="4987" y="2359"/>
                    <a:pt x="5010" y="1978"/>
                  </a:cubicBezTo>
                  <a:close/>
                  <a:moveTo>
                    <a:pt x="3100" y="0"/>
                  </a:moveTo>
                  <a:cubicBezTo>
                    <a:pt x="2928" y="0"/>
                    <a:pt x="2756" y="41"/>
                    <a:pt x="2609" y="120"/>
                  </a:cubicBezTo>
                  <a:cubicBezTo>
                    <a:pt x="3209" y="743"/>
                    <a:pt x="3394" y="1782"/>
                    <a:pt x="3082" y="2578"/>
                  </a:cubicBezTo>
                  <a:cubicBezTo>
                    <a:pt x="2759" y="3363"/>
                    <a:pt x="1940" y="3940"/>
                    <a:pt x="1085" y="3963"/>
                  </a:cubicBezTo>
                  <a:cubicBezTo>
                    <a:pt x="1039" y="3965"/>
                    <a:pt x="992" y="3966"/>
                    <a:pt x="945" y="3966"/>
                  </a:cubicBezTo>
                  <a:cubicBezTo>
                    <a:pt x="614" y="3966"/>
                    <a:pt x="294" y="3929"/>
                    <a:pt x="0" y="3848"/>
                  </a:cubicBezTo>
                  <a:lnTo>
                    <a:pt x="0" y="3848"/>
                  </a:lnTo>
                  <a:cubicBezTo>
                    <a:pt x="670" y="4298"/>
                    <a:pt x="1443" y="4587"/>
                    <a:pt x="2240" y="4656"/>
                  </a:cubicBezTo>
                  <a:cubicBezTo>
                    <a:pt x="2382" y="4670"/>
                    <a:pt x="2525" y="4676"/>
                    <a:pt x="2667" y="4676"/>
                  </a:cubicBezTo>
                  <a:cubicBezTo>
                    <a:pt x="3731" y="4676"/>
                    <a:pt x="4799" y="4304"/>
                    <a:pt x="5633" y="3663"/>
                  </a:cubicBezTo>
                  <a:cubicBezTo>
                    <a:pt x="5991" y="3375"/>
                    <a:pt x="6326" y="3028"/>
                    <a:pt x="6730" y="2798"/>
                  </a:cubicBezTo>
                  <a:cubicBezTo>
                    <a:pt x="6994" y="2629"/>
                    <a:pt x="7296" y="2521"/>
                    <a:pt x="7587" y="2521"/>
                  </a:cubicBezTo>
                  <a:cubicBezTo>
                    <a:pt x="7754" y="2521"/>
                    <a:pt x="7917" y="2556"/>
                    <a:pt x="8069" y="2636"/>
                  </a:cubicBezTo>
                  <a:cubicBezTo>
                    <a:pt x="7815" y="2105"/>
                    <a:pt x="7538" y="1597"/>
                    <a:pt x="6972" y="1424"/>
                  </a:cubicBezTo>
                  <a:cubicBezTo>
                    <a:pt x="6775" y="1360"/>
                    <a:pt x="6566" y="1328"/>
                    <a:pt x="6356" y="1328"/>
                  </a:cubicBezTo>
                  <a:cubicBezTo>
                    <a:pt x="6037" y="1328"/>
                    <a:pt x="5713" y="1400"/>
                    <a:pt x="5414" y="1539"/>
                  </a:cubicBezTo>
                  <a:cubicBezTo>
                    <a:pt x="5564" y="1378"/>
                    <a:pt x="5610" y="1043"/>
                    <a:pt x="5472" y="870"/>
                  </a:cubicBezTo>
                  <a:cubicBezTo>
                    <a:pt x="5372" y="716"/>
                    <a:pt x="5184" y="649"/>
                    <a:pt x="4992" y="649"/>
                  </a:cubicBezTo>
                  <a:cubicBezTo>
                    <a:pt x="4896" y="649"/>
                    <a:pt x="4798" y="666"/>
                    <a:pt x="4710" y="697"/>
                  </a:cubicBezTo>
                  <a:cubicBezTo>
                    <a:pt x="4444" y="789"/>
                    <a:pt x="4237" y="985"/>
                    <a:pt x="4029" y="1193"/>
                  </a:cubicBezTo>
                  <a:cubicBezTo>
                    <a:pt x="4087" y="812"/>
                    <a:pt x="4006" y="397"/>
                    <a:pt x="3683" y="177"/>
                  </a:cubicBezTo>
                  <a:cubicBezTo>
                    <a:pt x="3513" y="58"/>
                    <a:pt x="3306" y="0"/>
                    <a:pt x="3100"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 name="Google Shape;19;p54"/>
            <p:cNvSpPr/>
            <p:nvPr/>
          </p:nvSpPr>
          <p:spPr>
            <a:xfrm>
              <a:off x="1092637" y="4437292"/>
              <a:ext cx="616415" cy="247024"/>
            </a:xfrm>
            <a:custGeom>
              <a:rect b="b" l="l" r="r" t="t"/>
              <a:pathLst>
                <a:path extrusionOk="0" h="7665" w="19127">
                  <a:moveTo>
                    <a:pt x="24" y="6802"/>
                  </a:moveTo>
                  <a:cubicBezTo>
                    <a:pt x="16" y="6817"/>
                    <a:pt x="8" y="6831"/>
                    <a:pt x="0" y="6845"/>
                  </a:cubicBezTo>
                  <a:cubicBezTo>
                    <a:pt x="8" y="6831"/>
                    <a:pt x="16" y="6817"/>
                    <a:pt x="24" y="6802"/>
                  </a:cubicBezTo>
                  <a:close/>
                  <a:moveTo>
                    <a:pt x="17107" y="1"/>
                  </a:moveTo>
                  <a:lnTo>
                    <a:pt x="17107" y="1"/>
                  </a:lnTo>
                  <a:cubicBezTo>
                    <a:pt x="17084" y="1247"/>
                    <a:pt x="16091" y="2309"/>
                    <a:pt x="14937" y="2771"/>
                  </a:cubicBezTo>
                  <a:cubicBezTo>
                    <a:pt x="14257" y="3031"/>
                    <a:pt x="13542" y="3125"/>
                    <a:pt x="12819" y="3125"/>
                  </a:cubicBezTo>
                  <a:cubicBezTo>
                    <a:pt x="12291" y="3125"/>
                    <a:pt x="11758" y="3075"/>
                    <a:pt x="11231" y="3002"/>
                  </a:cubicBezTo>
                  <a:cubicBezTo>
                    <a:pt x="9996" y="2817"/>
                    <a:pt x="8773" y="2528"/>
                    <a:pt x="7526" y="2494"/>
                  </a:cubicBezTo>
                  <a:cubicBezTo>
                    <a:pt x="7477" y="2493"/>
                    <a:pt x="7428" y="2492"/>
                    <a:pt x="7379" y="2492"/>
                  </a:cubicBezTo>
                  <a:cubicBezTo>
                    <a:pt x="4409" y="2492"/>
                    <a:pt x="1475" y="4192"/>
                    <a:pt x="24" y="6802"/>
                  </a:cubicBezTo>
                  <a:lnTo>
                    <a:pt x="24" y="6802"/>
                  </a:lnTo>
                  <a:cubicBezTo>
                    <a:pt x="620" y="5750"/>
                    <a:pt x="2608" y="4254"/>
                    <a:pt x="5957" y="4254"/>
                  </a:cubicBezTo>
                  <a:cubicBezTo>
                    <a:pt x="7135" y="4254"/>
                    <a:pt x="8482" y="4440"/>
                    <a:pt x="9996" y="4895"/>
                  </a:cubicBezTo>
                  <a:cubicBezTo>
                    <a:pt x="14625" y="6280"/>
                    <a:pt x="16414" y="5645"/>
                    <a:pt x="19127" y="7665"/>
                  </a:cubicBezTo>
                  <a:cubicBezTo>
                    <a:pt x="18942" y="6141"/>
                    <a:pt x="17314" y="4560"/>
                    <a:pt x="15802" y="4375"/>
                  </a:cubicBezTo>
                  <a:cubicBezTo>
                    <a:pt x="17211" y="3567"/>
                    <a:pt x="17672" y="1513"/>
                    <a:pt x="17107"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 name="Google Shape;20;p54"/>
            <p:cNvSpPr/>
            <p:nvPr/>
          </p:nvSpPr>
          <p:spPr>
            <a:xfrm>
              <a:off x="520888" y="4504099"/>
              <a:ext cx="587411" cy="236840"/>
            </a:xfrm>
            <a:custGeom>
              <a:rect b="b" l="l" r="r" t="t"/>
              <a:pathLst>
                <a:path extrusionOk="0" h="7349" w="18227">
                  <a:moveTo>
                    <a:pt x="0" y="2302"/>
                  </a:moveTo>
                  <a:lnTo>
                    <a:pt x="0" y="2302"/>
                  </a:lnTo>
                  <a:cubicBezTo>
                    <a:pt x="8" y="2312"/>
                    <a:pt x="16" y="2321"/>
                    <a:pt x="23" y="2331"/>
                  </a:cubicBezTo>
                  <a:lnTo>
                    <a:pt x="23" y="2331"/>
                  </a:lnTo>
                  <a:cubicBezTo>
                    <a:pt x="16" y="2321"/>
                    <a:pt x="8" y="2312"/>
                    <a:pt x="0" y="2302"/>
                  </a:cubicBezTo>
                  <a:close/>
                  <a:moveTo>
                    <a:pt x="17741" y="825"/>
                  </a:moveTo>
                  <a:lnTo>
                    <a:pt x="17741" y="825"/>
                  </a:lnTo>
                  <a:cubicBezTo>
                    <a:pt x="17753" y="1448"/>
                    <a:pt x="17695" y="2083"/>
                    <a:pt x="17522" y="2695"/>
                  </a:cubicBezTo>
                  <a:cubicBezTo>
                    <a:pt x="17361" y="3295"/>
                    <a:pt x="17095" y="3884"/>
                    <a:pt x="16703" y="4380"/>
                  </a:cubicBezTo>
                  <a:cubicBezTo>
                    <a:pt x="16310" y="4865"/>
                    <a:pt x="15860" y="5315"/>
                    <a:pt x="15364" y="5696"/>
                  </a:cubicBezTo>
                  <a:cubicBezTo>
                    <a:pt x="14856" y="6065"/>
                    <a:pt x="14302" y="6365"/>
                    <a:pt x="13701" y="6573"/>
                  </a:cubicBezTo>
                  <a:cubicBezTo>
                    <a:pt x="14279" y="6331"/>
                    <a:pt x="14798" y="5996"/>
                    <a:pt x="15283" y="5603"/>
                  </a:cubicBezTo>
                  <a:cubicBezTo>
                    <a:pt x="15768" y="5211"/>
                    <a:pt x="16206" y="4784"/>
                    <a:pt x="16587" y="4288"/>
                  </a:cubicBezTo>
                  <a:cubicBezTo>
                    <a:pt x="16957" y="3803"/>
                    <a:pt x="17234" y="3249"/>
                    <a:pt x="17418" y="2660"/>
                  </a:cubicBezTo>
                  <a:cubicBezTo>
                    <a:pt x="17591" y="2071"/>
                    <a:pt x="17684" y="1448"/>
                    <a:pt x="17741" y="825"/>
                  </a:cubicBezTo>
                  <a:close/>
                  <a:moveTo>
                    <a:pt x="17525" y="1"/>
                  </a:moveTo>
                  <a:cubicBezTo>
                    <a:pt x="17355" y="1"/>
                    <a:pt x="17190" y="114"/>
                    <a:pt x="17107" y="294"/>
                  </a:cubicBezTo>
                  <a:cubicBezTo>
                    <a:pt x="17014" y="490"/>
                    <a:pt x="17060" y="721"/>
                    <a:pt x="16980" y="883"/>
                  </a:cubicBezTo>
                  <a:cubicBezTo>
                    <a:pt x="16793" y="529"/>
                    <a:pt x="16543" y="375"/>
                    <a:pt x="16276" y="375"/>
                  </a:cubicBezTo>
                  <a:cubicBezTo>
                    <a:pt x="15654" y="375"/>
                    <a:pt x="14937" y="1212"/>
                    <a:pt x="14694" y="2302"/>
                  </a:cubicBezTo>
                  <a:cubicBezTo>
                    <a:pt x="14332" y="3900"/>
                    <a:pt x="13680" y="5386"/>
                    <a:pt x="12248" y="6368"/>
                  </a:cubicBezTo>
                  <a:lnTo>
                    <a:pt x="12248" y="6368"/>
                  </a:lnTo>
                  <a:cubicBezTo>
                    <a:pt x="12497" y="6165"/>
                    <a:pt x="12466" y="5797"/>
                    <a:pt x="12224" y="5534"/>
                  </a:cubicBezTo>
                  <a:cubicBezTo>
                    <a:pt x="12020" y="5303"/>
                    <a:pt x="11698" y="5205"/>
                    <a:pt x="11382" y="5205"/>
                  </a:cubicBezTo>
                  <a:cubicBezTo>
                    <a:pt x="11304" y="5205"/>
                    <a:pt x="11226" y="5211"/>
                    <a:pt x="11151" y="5223"/>
                  </a:cubicBezTo>
                  <a:cubicBezTo>
                    <a:pt x="10758" y="5280"/>
                    <a:pt x="10400" y="5396"/>
                    <a:pt x="10019" y="5511"/>
                  </a:cubicBezTo>
                  <a:cubicBezTo>
                    <a:pt x="9662" y="5627"/>
                    <a:pt x="9315" y="5730"/>
                    <a:pt x="8923" y="5765"/>
                  </a:cubicBezTo>
                  <a:cubicBezTo>
                    <a:pt x="8633" y="5794"/>
                    <a:pt x="8341" y="5807"/>
                    <a:pt x="8049" y="5807"/>
                  </a:cubicBezTo>
                  <a:cubicBezTo>
                    <a:pt x="7529" y="5807"/>
                    <a:pt x="7009" y="5767"/>
                    <a:pt x="6499" y="5707"/>
                  </a:cubicBezTo>
                  <a:cubicBezTo>
                    <a:pt x="4144" y="5397"/>
                    <a:pt x="1562" y="4219"/>
                    <a:pt x="23" y="2331"/>
                  </a:cubicBezTo>
                  <a:lnTo>
                    <a:pt x="23" y="2331"/>
                  </a:lnTo>
                  <a:cubicBezTo>
                    <a:pt x="2456" y="5325"/>
                    <a:pt x="5553" y="6874"/>
                    <a:pt x="9419" y="7277"/>
                  </a:cubicBezTo>
                  <a:cubicBezTo>
                    <a:pt x="9853" y="7324"/>
                    <a:pt x="10292" y="7349"/>
                    <a:pt x="10732" y="7349"/>
                  </a:cubicBezTo>
                  <a:cubicBezTo>
                    <a:pt x="12472" y="7349"/>
                    <a:pt x="14220" y="6959"/>
                    <a:pt x="15629" y="5973"/>
                  </a:cubicBezTo>
                  <a:cubicBezTo>
                    <a:pt x="17418" y="4772"/>
                    <a:pt x="18226" y="2822"/>
                    <a:pt x="18018" y="698"/>
                  </a:cubicBezTo>
                  <a:cubicBezTo>
                    <a:pt x="17995" y="513"/>
                    <a:pt x="17961" y="305"/>
                    <a:pt x="17845" y="167"/>
                  </a:cubicBezTo>
                  <a:cubicBezTo>
                    <a:pt x="17753" y="51"/>
                    <a:pt x="17638" y="1"/>
                    <a:pt x="17525"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 name="Google Shape;21;p54"/>
            <p:cNvSpPr/>
            <p:nvPr/>
          </p:nvSpPr>
          <p:spPr>
            <a:xfrm>
              <a:off x="869816" y="4685024"/>
              <a:ext cx="247411" cy="99744"/>
            </a:xfrm>
            <a:custGeom>
              <a:rect b="b" l="l" r="r" t="t"/>
              <a:pathLst>
                <a:path extrusionOk="0" h="3095" w="7677">
                  <a:moveTo>
                    <a:pt x="5806" y="2910"/>
                  </a:moveTo>
                  <a:cubicBezTo>
                    <a:pt x="5816" y="2915"/>
                    <a:pt x="5826" y="2920"/>
                    <a:pt x="5836" y="2925"/>
                  </a:cubicBezTo>
                  <a:lnTo>
                    <a:pt x="5836" y="2925"/>
                  </a:lnTo>
                  <a:cubicBezTo>
                    <a:pt x="5826" y="2920"/>
                    <a:pt x="5816" y="2915"/>
                    <a:pt x="5806" y="2910"/>
                  </a:cubicBezTo>
                  <a:close/>
                  <a:moveTo>
                    <a:pt x="6529" y="0"/>
                  </a:moveTo>
                  <a:cubicBezTo>
                    <a:pt x="6205" y="0"/>
                    <a:pt x="5442" y="521"/>
                    <a:pt x="5345" y="578"/>
                  </a:cubicBezTo>
                  <a:cubicBezTo>
                    <a:pt x="4136" y="1312"/>
                    <a:pt x="2331" y="2139"/>
                    <a:pt x="756" y="2139"/>
                  </a:cubicBezTo>
                  <a:cubicBezTo>
                    <a:pt x="497" y="2139"/>
                    <a:pt x="244" y="2116"/>
                    <a:pt x="0" y="2067"/>
                  </a:cubicBezTo>
                  <a:lnTo>
                    <a:pt x="0" y="2067"/>
                  </a:lnTo>
                  <a:cubicBezTo>
                    <a:pt x="745" y="2220"/>
                    <a:pt x="1474" y="2309"/>
                    <a:pt x="2199" y="2309"/>
                  </a:cubicBezTo>
                  <a:cubicBezTo>
                    <a:pt x="3002" y="2309"/>
                    <a:pt x="3799" y="2200"/>
                    <a:pt x="4606" y="1952"/>
                  </a:cubicBezTo>
                  <a:cubicBezTo>
                    <a:pt x="4860" y="1871"/>
                    <a:pt x="5125" y="1779"/>
                    <a:pt x="5379" y="1755"/>
                  </a:cubicBezTo>
                  <a:cubicBezTo>
                    <a:pt x="5444" y="1747"/>
                    <a:pt x="5508" y="1743"/>
                    <a:pt x="5573" y="1743"/>
                  </a:cubicBezTo>
                  <a:cubicBezTo>
                    <a:pt x="5786" y="1743"/>
                    <a:pt x="5996" y="1790"/>
                    <a:pt x="6164" y="1906"/>
                  </a:cubicBezTo>
                  <a:cubicBezTo>
                    <a:pt x="6383" y="2067"/>
                    <a:pt x="6522" y="2356"/>
                    <a:pt x="6453" y="2621"/>
                  </a:cubicBezTo>
                  <a:cubicBezTo>
                    <a:pt x="6400" y="2813"/>
                    <a:pt x="6196" y="2959"/>
                    <a:pt x="5995" y="2959"/>
                  </a:cubicBezTo>
                  <a:cubicBezTo>
                    <a:pt x="5941" y="2959"/>
                    <a:pt x="5887" y="2948"/>
                    <a:pt x="5836" y="2925"/>
                  </a:cubicBezTo>
                  <a:lnTo>
                    <a:pt x="5836" y="2925"/>
                  </a:lnTo>
                  <a:cubicBezTo>
                    <a:pt x="6045" y="3029"/>
                    <a:pt x="6289" y="3095"/>
                    <a:pt x="6526" y="3095"/>
                  </a:cubicBezTo>
                  <a:cubicBezTo>
                    <a:pt x="6784" y="3095"/>
                    <a:pt x="7032" y="3017"/>
                    <a:pt x="7215" y="2829"/>
                  </a:cubicBezTo>
                  <a:cubicBezTo>
                    <a:pt x="7572" y="2471"/>
                    <a:pt x="7676" y="1882"/>
                    <a:pt x="7445" y="1421"/>
                  </a:cubicBezTo>
                  <a:cubicBezTo>
                    <a:pt x="7215" y="959"/>
                    <a:pt x="6730" y="740"/>
                    <a:pt x="6233" y="740"/>
                  </a:cubicBezTo>
                  <a:cubicBezTo>
                    <a:pt x="6395" y="659"/>
                    <a:pt x="6568" y="520"/>
                    <a:pt x="6626" y="347"/>
                  </a:cubicBezTo>
                  <a:cubicBezTo>
                    <a:pt x="6725" y="92"/>
                    <a:pt x="6666" y="0"/>
                    <a:pt x="6529"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 name="Google Shape;22;p54"/>
            <p:cNvSpPr/>
            <p:nvPr/>
          </p:nvSpPr>
          <p:spPr>
            <a:xfrm>
              <a:off x="1094119" y="4599331"/>
              <a:ext cx="461691" cy="251278"/>
            </a:xfrm>
            <a:custGeom>
              <a:rect b="b" l="l" r="r" t="t"/>
              <a:pathLst>
                <a:path extrusionOk="0" h="7797" w="14326">
                  <a:moveTo>
                    <a:pt x="4065" y="497"/>
                  </a:moveTo>
                  <a:cubicBezTo>
                    <a:pt x="4130" y="497"/>
                    <a:pt x="4195" y="498"/>
                    <a:pt x="4260" y="502"/>
                  </a:cubicBezTo>
                  <a:cubicBezTo>
                    <a:pt x="4756" y="548"/>
                    <a:pt x="5241" y="663"/>
                    <a:pt x="5703" y="859"/>
                  </a:cubicBezTo>
                  <a:cubicBezTo>
                    <a:pt x="6626" y="1240"/>
                    <a:pt x="7411" y="1887"/>
                    <a:pt x="8115" y="2568"/>
                  </a:cubicBezTo>
                  <a:cubicBezTo>
                    <a:pt x="8842" y="3226"/>
                    <a:pt x="9489" y="3964"/>
                    <a:pt x="10216" y="4622"/>
                  </a:cubicBezTo>
                  <a:cubicBezTo>
                    <a:pt x="10931" y="5292"/>
                    <a:pt x="11774" y="5811"/>
                    <a:pt x="12651" y="6238"/>
                  </a:cubicBezTo>
                  <a:cubicBezTo>
                    <a:pt x="12201" y="6054"/>
                    <a:pt x="11751" y="5834"/>
                    <a:pt x="11324" y="5592"/>
                  </a:cubicBezTo>
                  <a:cubicBezTo>
                    <a:pt x="10908" y="5349"/>
                    <a:pt x="10504" y="5049"/>
                    <a:pt x="10124" y="4726"/>
                  </a:cubicBezTo>
                  <a:cubicBezTo>
                    <a:pt x="9373" y="4080"/>
                    <a:pt x="8727" y="3329"/>
                    <a:pt x="8011" y="2660"/>
                  </a:cubicBezTo>
                  <a:cubicBezTo>
                    <a:pt x="7319" y="1991"/>
                    <a:pt x="6557" y="1356"/>
                    <a:pt x="5668" y="963"/>
                  </a:cubicBezTo>
                  <a:cubicBezTo>
                    <a:pt x="5101" y="713"/>
                    <a:pt x="4483" y="552"/>
                    <a:pt x="3860" y="552"/>
                  </a:cubicBezTo>
                  <a:cubicBezTo>
                    <a:pt x="3507" y="552"/>
                    <a:pt x="3152" y="604"/>
                    <a:pt x="2805" y="721"/>
                  </a:cubicBezTo>
                  <a:cubicBezTo>
                    <a:pt x="3036" y="629"/>
                    <a:pt x="3279" y="571"/>
                    <a:pt x="3533" y="525"/>
                  </a:cubicBezTo>
                  <a:cubicBezTo>
                    <a:pt x="3710" y="508"/>
                    <a:pt x="3888" y="497"/>
                    <a:pt x="4065" y="497"/>
                  </a:cubicBezTo>
                  <a:close/>
                  <a:moveTo>
                    <a:pt x="4401" y="0"/>
                  </a:moveTo>
                  <a:cubicBezTo>
                    <a:pt x="3819" y="0"/>
                    <a:pt x="3235" y="101"/>
                    <a:pt x="2655" y="317"/>
                  </a:cubicBezTo>
                  <a:cubicBezTo>
                    <a:pt x="2309" y="444"/>
                    <a:pt x="1963" y="605"/>
                    <a:pt x="1628" y="813"/>
                  </a:cubicBezTo>
                  <a:cubicBezTo>
                    <a:pt x="1005" y="1194"/>
                    <a:pt x="555" y="1760"/>
                    <a:pt x="1" y="2175"/>
                  </a:cubicBezTo>
                  <a:cubicBezTo>
                    <a:pt x="1003" y="1438"/>
                    <a:pt x="2249" y="927"/>
                    <a:pt x="3516" y="927"/>
                  </a:cubicBezTo>
                  <a:cubicBezTo>
                    <a:pt x="3737" y="927"/>
                    <a:pt x="3958" y="942"/>
                    <a:pt x="4179" y="975"/>
                  </a:cubicBezTo>
                  <a:cubicBezTo>
                    <a:pt x="4975" y="1090"/>
                    <a:pt x="6303" y="1379"/>
                    <a:pt x="6499" y="2302"/>
                  </a:cubicBezTo>
                  <a:cubicBezTo>
                    <a:pt x="6580" y="2625"/>
                    <a:pt x="6545" y="2983"/>
                    <a:pt x="6349" y="3237"/>
                  </a:cubicBezTo>
                  <a:cubicBezTo>
                    <a:pt x="6231" y="3382"/>
                    <a:pt x="6022" y="3463"/>
                    <a:pt x="5822" y="3463"/>
                  </a:cubicBezTo>
                  <a:cubicBezTo>
                    <a:pt x="5671" y="3463"/>
                    <a:pt x="5525" y="3417"/>
                    <a:pt x="5426" y="3318"/>
                  </a:cubicBezTo>
                  <a:lnTo>
                    <a:pt x="5426" y="3318"/>
                  </a:lnTo>
                  <a:cubicBezTo>
                    <a:pt x="5548" y="3676"/>
                    <a:pt x="5916" y="3943"/>
                    <a:pt x="6295" y="3943"/>
                  </a:cubicBezTo>
                  <a:cubicBezTo>
                    <a:pt x="6344" y="3943"/>
                    <a:pt x="6393" y="3939"/>
                    <a:pt x="6441" y="3930"/>
                  </a:cubicBezTo>
                  <a:cubicBezTo>
                    <a:pt x="6880" y="3860"/>
                    <a:pt x="7169" y="3410"/>
                    <a:pt x="7169" y="2983"/>
                  </a:cubicBezTo>
                  <a:cubicBezTo>
                    <a:pt x="7988" y="4103"/>
                    <a:pt x="8254" y="5396"/>
                    <a:pt x="8150" y="6769"/>
                  </a:cubicBezTo>
                  <a:cubicBezTo>
                    <a:pt x="8150" y="6769"/>
                    <a:pt x="8484" y="6504"/>
                    <a:pt x="8669" y="6250"/>
                  </a:cubicBezTo>
                  <a:cubicBezTo>
                    <a:pt x="8669" y="6250"/>
                    <a:pt x="8923" y="6769"/>
                    <a:pt x="8923" y="7796"/>
                  </a:cubicBezTo>
                  <a:cubicBezTo>
                    <a:pt x="9442" y="7150"/>
                    <a:pt x="9593" y="6942"/>
                    <a:pt x="9823" y="6157"/>
                  </a:cubicBezTo>
                  <a:cubicBezTo>
                    <a:pt x="10207" y="6781"/>
                    <a:pt x="10644" y="6960"/>
                    <a:pt x="11114" y="6960"/>
                  </a:cubicBezTo>
                  <a:cubicBezTo>
                    <a:pt x="11746" y="6960"/>
                    <a:pt x="12436" y="6636"/>
                    <a:pt x="13130" y="6636"/>
                  </a:cubicBezTo>
                  <a:cubicBezTo>
                    <a:pt x="13332" y="6636"/>
                    <a:pt x="13535" y="6663"/>
                    <a:pt x="13736" y="6735"/>
                  </a:cubicBezTo>
                  <a:cubicBezTo>
                    <a:pt x="12432" y="6273"/>
                    <a:pt x="13471" y="3930"/>
                    <a:pt x="12213" y="3618"/>
                  </a:cubicBezTo>
                  <a:cubicBezTo>
                    <a:pt x="12986" y="3560"/>
                    <a:pt x="13713" y="3399"/>
                    <a:pt x="14325" y="2925"/>
                  </a:cubicBezTo>
                  <a:lnTo>
                    <a:pt x="14325" y="2925"/>
                  </a:lnTo>
                  <a:cubicBezTo>
                    <a:pt x="14014" y="2980"/>
                    <a:pt x="13700" y="3005"/>
                    <a:pt x="13384" y="3005"/>
                  </a:cubicBezTo>
                  <a:cubicBezTo>
                    <a:pt x="11370" y="3005"/>
                    <a:pt x="9300" y="1974"/>
                    <a:pt x="7653" y="986"/>
                  </a:cubicBezTo>
                  <a:cubicBezTo>
                    <a:pt x="6597" y="360"/>
                    <a:pt x="5501" y="0"/>
                    <a:pt x="4401"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54"/>
            <p:cNvSpPr/>
            <p:nvPr/>
          </p:nvSpPr>
          <p:spPr>
            <a:xfrm>
              <a:off x="1338532" y="4596882"/>
              <a:ext cx="164070" cy="48438"/>
            </a:xfrm>
            <a:custGeom>
              <a:rect b="b" l="l" r="r" t="t"/>
              <a:pathLst>
                <a:path extrusionOk="0" h="1503" w="5091">
                  <a:moveTo>
                    <a:pt x="0" y="0"/>
                  </a:moveTo>
                  <a:lnTo>
                    <a:pt x="0" y="0"/>
                  </a:lnTo>
                  <a:cubicBezTo>
                    <a:pt x="1221" y="1016"/>
                    <a:pt x="2689" y="1503"/>
                    <a:pt x="4238" y="1503"/>
                  </a:cubicBezTo>
                  <a:cubicBezTo>
                    <a:pt x="4520" y="1503"/>
                    <a:pt x="4804" y="1487"/>
                    <a:pt x="5090" y="1455"/>
                  </a:cubicBezTo>
                  <a:cubicBezTo>
                    <a:pt x="3394" y="970"/>
                    <a:pt x="1697" y="485"/>
                    <a:pt x="0"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54"/>
            <p:cNvSpPr/>
            <p:nvPr/>
          </p:nvSpPr>
          <p:spPr>
            <a:xfrm>
              <a:off x="524981" y="4602103"/>
              <a:ext cx="282732" cy="216150"/>
            </a:xfrm>
            <a:custGeom>
              <a:rect b="b" l="l" r="r" t="t"/>
              <a:pathLst>
                <a:path extrusionOk="0" h="6707" w="8773">
                  <a:moveTo>
                    <a:pt x="1466" y="1881"/>
                  </a:moveTo>
                  <a:lnTo>
                    <a:pt x="1466" y="1881"/>
                  </a:lnTo>
                  <a:cubicBezTo>
                    <a:pt x="1813" y="2228"/>
                    <a:pt x="2170" y="2562"/>
                    <a:pt x="2574" y="2874"/>
                  </a:cubicBezTo>
                  <a:cubicBezTo>
                    <a:pt x="2967" y="3186"/>
                    <a:pt x="3382" y="3474"/>
                    <a:pt x="3821" y="3728"/>
                  </a:cubicBezTo>
                  <a:cubicBezTo>
                    <a:pt x="4248" y="3994"/>
                    <a:pt x="4710" y="4202"/>
                    <a:pt x="5183" y="4409"/>
                  </a:cubicBezTo>
                  <a:cubicBezTo>
                    <a:pt x="5668" y="4594"/>
                    <a:pt x="6153" y="4767"/>
                    <a:pt x="6649" y="4940"/>
                  </a:cubicBezTo>
                  <a:cubicBezTo>
                    <a:pt x="6129" y="4825"/>
                    <a:pt x="5622" y="4675"/>
                    <a:pt x="5148" y="4502"/>
                  </a:cubicBezTo>
                  <a:cubicBezTo>
                    <a:pt x="4652" y="4305"/>
                    <a:pt x="4190" y="4098"/>
                    <a:pt x="3729" y="3832"/>
                  </a:cubicBezTo>
                  <a:cubicBezTo>
                    <a:pt x="3278" y="3578"/>
                    <a:pt x="2863" y="3290"/>
                    <a:pt x="2494" y="2955"/>
                  </a:cubicBezTo>
                  <a:cubicBezTo>
                    <a:pt x="2113" y="2620"/>
                    <a:pt x="1766" y="2274"/>
                    <a:pt x="1466" y="1881"/>
                  </a:cubicBezTo>
                  <a:close/>
                  <a:moveTo>
                    <a:pt x="0" y="0"/>
                  </a:moveTo>
                  <a:lnTo>
                    <a:pt x="0" y="0"/>
                  </a:lnTo>
                  <a:cubicBezTo>
                    <a:pt x="947" y="1985"/>
                    <a:pt x="4063" y="6325"/>
                    <a:pt x="6499" y="6706"/>
                  </a:cubicBezTo>
                  <a:cubicBezTo>
                    <a:pt x="6499" y="6602"/>
                    <a:pt x="5321" y="5598"/>
                    <a:pt x="5114" y="5160"/>
                  </a:cubicBezTo>
                  <a:lnTo>
                    <a:pt x="5114" y="5160"/>
                  </a:lnTo>
                  <a:cubicBezTo>
                    <a:pt x="5664" y="5501"/>
                    <a:pt x="6398" y="5673"/>
                    <a:pt x="7120" y="5673"/>
                  </a:cubicBezTo>
                  <a:cubicBezTo>
                    <a:pt x="7716" y="5673"/>
                    <a:pt x="8303" y="5556"/>
                    <a:pt x="8773" y="5321"/>
                  </a:cubicBezTo>
                  <a:cubicBezTo>
                    <a:pt x="5425" y="4444"/>
                    <a:pt x="2332" y="2562"/>
                    <a:pt x="0"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54"/>
            <p:cNvSpPr/>
            <p:nvPr/>
          </p:nvSpPr>
          <p:spPr>
            <a:xfrm>
              <a:off x="212890" y="4523597"/>
              <a:ext cx="315088" cy="295397"/>
            </a:xfrm>
            <a:custGeom>
              <a:rect b="b" l="l" r="r" t="t"/>
              <a:pathLst>
                <a:path extrusionOk="0" h="9166" w="9777">
                  <a:moveTo>
                    <a:pt x="4155" y="5379"/>
                  </a:moveTo>
                  <a:cubicBezTo>
                    <a:pt x="4155" y="5379"/>
                    <a:pt x="2055" y="6815"/>
                    <a:pt x="1466" y="6815"/>
                  </a:cubicBezTo>
                  <a:cubicBezTo>
                    <a:pt x="1361" y="6815"/>
                    <a:pt x="1304" y="6769"/>
                    <a:pt x="1316" y="6661"/>
                  </a:cubicBezTo>
                  <a:cubicBezTo>
                    <a:pt x="1385" y="5922"/>
                    <a:pt x="4155" y="5379"/>
                    <a:pt x="4155" y="5379"/>
                  </a:cubicBezTo>
                  <a:close/>
                  <a:moveTo>
                    <a:pt x="4005" y="5783"/>
                  </a:moveTo>
                  <a:cubicBezTo>
                    <a:pt x="4005" y="5783"/>
                    <a:pt x="2444" y="8031"/>
                    <a:pt x="1906" y="8031"/>
                  </a:cubicBezTo>
                  <a:cubicBezTo>
                    <a:pt x="1864" y="8031"/>
                    <a:pt x="1829" y="8017"/>
                    <a:pt x="1801" y="7988"/>
                  </a:cubicBezTo>
                  <a:cubicBezTo>
                    <a:pt x="1397" y="7584"/>
                    <a:pt x="4005" y="5783"/>
                    <a:pt x="4005" y="5783"/>
                  </a:cubicBezTo>
                  <a:close/>
                  <a:moveTo>
                    <a:pt x="4432" y="5633"/>
                  </a:moveTo>
                  <a:cubicBezTo>
                    <a:pt x="4432" y="5633"/>
                    <a:pt x="3867" y="8404"/>
                    <a:pt x="3140" y="8473"/>
                  </a:cubicBezTo>
                  <a:cubicBezTo>
                    <a:pt x="3130" y="8474"/>
                    <a:pt x="3120" y="8474"/>
                    <a:pt x="3111" y="8474"/>
                  </a:cubicBezTo>
                  <a:cubicBezTo>
                    <a:pt x="2467" y="8474"/>
                    <a:pt x="4432" y="5633"/>
                    <a:pt x="4432" y="5633"/>
                  </a:cubicBezTo>
                  <a:close/>
                  <a:moveTo>
                    <a:pt x="5310" y="1"/>
                  </a:moveTo>
                  <a:cubicBezTo>
                    <a:pt x="3948" y="1178"/>
                    <a:pt x="5621" y="2551"/>
                    <a:pt x="5621" y="2551"/>
                  </a:cubicBezTo>
                  <a:cubicBezTo>
                    <a:pt x="5488" y="2495"/>
                    <a:pt x="5355" y="2471"/>
                    <a:pt x="5227" y="2471"/>
                  </a:cubicBezTo>
                  <a:cubicBezTo>
                    <a:pt x="4570" y="2471"/>
                    <a:pt x="4028" y="3094"/>
                    <a:pt x="4028" y="3094"/>
                  </a:cubicBezTo>
                  <a:cubicBezTo>
                    <a:pt x="5852" y="3336"/>
                    <a:pt x="5010" y="4779"/>
                    <a:pt x="2493" y="4998"/>
                  </a:cubicBezTo>
                  <a:cubicBezTo>
                    <a:pt x="0" y="5206"/>
                    <a:pt x="716" y="7030"/>
                    <a:pt x="889" y="7699"/>
                  </a:cubicBezTo>
                  <a:cubicBezTo>
                    <a:pt x="1050" y="8242"/>
                    <a:pt x="750" y="8911"/>
                    <a:pt x="646" y="9108"/>
                  </a:cubicBezTo>
                  <a:lnTo>
                    <a:pt x="600" y="9154"/>
                  </a:lnTo>
                  <a:cubicBezTo>
                    <a:pt x="600" y="9154"/>
                    <a:pt x="623" y="9154"/>
                    <a:pt x="635" y="9142"/>
                  </a:cubicBezTo>
                  <a:lnTo>
                    <a:pt x="635" y="9142"/>
                  </a:lnTo>
                  <a:cubicBezTo>
                    <a:pt x="623" y="9154"/>
                    <a:pt x="623" y="9165"/>
                    <a:pt x="623" y="9165"/>
                  </a:cubicBezTo>
                  <a:lnTo>
                    <a:pt x="658" y="9131"/>
                  </a:lnTo>
                  <a:cubicBezTo>
                    <a:pt x="826" y="9047"/>
                    <a:pt x="1286" y="8836"/>
                    <a:pt x="1748" y="8836"/>
                  </a:cubicBezTo>
                  <a:cubicBezTo>
                    <a:pt x="1859" y="8836"/>
                    <a:pt x="1970" y="8848"/>
                    <a:pt x="2078" y="8877"/>
                  </a:cubicBezTo>
                  <a:cubicBezTo>
                    <a:pt x="2345" y="8952"/>
                    <a:pt x="2805" y="9114"/>
                    <a:pt x="3272" y="9114"/>
                  </a:cubicBezTo>
                  <a:cubicBezTo>
                    <a:pt x="3957" y="9114"/>
                    <a:pt x="4655" y="8766"/>
                    <a:pt x="4779" y="7284"/>
                  </a:cubicBezTo>
                  <a:cubicBezTo>
                    <a:pt x="4903" y="5697"/>
                    <a:pt x="5533" y="4772"/>
                    <a:pt x="6042" y="4772"/>
                  </a:cubicBezTo>
                  <a:cubicBezTo>
                    <a:pt x="6336" y="4772"/>
                    <a:pt x="6590" y="5081"/>
                    <a:pt x="6683" y="5749"/>
                  </a:cubicBezTo>
                  <a:cubicBezTo>
                    <a:pt x="6683" y="5749"/>
                    <a:pt x="7572" y="4975"/>
                    <a:pt x="7226" y="4144"/>
                  </a:cubicBezTo>
                  <a:lnTo>
                    <a:pt x="7226" y="4144"/>
                  </a:lnTo>
                  <a:cubicBezTo>
                    <a:pt x="7226" y="4144"/>
                    <a:pt x="7925" y="5008"/>
                    <a:pt x="8754" y="5008"/>
                  </a:cubicBezTo>
                  <a:cubicBezTo>
                    <a:pt x="9086" y="5008"/>
                    <a:pt x="9439" y="4869"/>
                    <a:pt x="9777" y="4479"/>
                  </a:cubicBezTo>
                  <a:lnTo>
                    <a:pt x="9777" y="4479"/>
                  </a:lnTo>
                  <a:cubicBezTo>
                    <a:pt x="9777" y="4479"/>
                    <a:pt x="9634" y="4539"/>
                    <a:pt x="9425" y="4539"/>
                  </a:cubicBezTo>
                  <a:cubicBezTo>
                    <a:pt x="9176" y="4539"/>
                    <a:pt x="8832" y="4453"/>
                    <a:pt x="8530" y="4075"/>
                  </a:cubicBezTo>
                  <a:cubicBezTo>
                    <a:pt x="7964" y="3371"/>
                    <a:pt x="8565" y="2817"/>
                    <a:pt x="7791" y="2009"/>
                  </a:cubicBezTo>
                  <a:lnTo>
                    <a:pt x="7780" y="2009"/>
                  </a:lnTo>
                  <a:lnTo>
                    <a:pt x="7780" y="1997"/>
                  </a:lnTo>
                  <a:cubicBezTo>
                    <a:pt x="6972" y="1201"/>
                    <a:pt x="6418" y="1824"/>
                    <a:pt x="5714" y="1259"/>
                  </a:cubicBezTo>
                  <a:cubicBezTo>
                    <a:pt x="5010" y="693"/>
                    <a:pt x="5310" y="1"/>
                    <a:pt x="5310"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 name="Google Shape;26;p54"/>
          <p:cNvGrpSpPr/>
          <p:nvPr/>
        </p:nvGrpSpPr>
        <p:grpSpPr>
          <a:xfrm>
            <a:off x="7435073" y="3440363"/>
            <a:ext cx="1510696" cy="1504347"/>
            <a:chOff x="7435073" y="3345875"/>
            <a:chExt cx="1510696" cy="1504347"/>
          </a:xfrm>
        </p:grpSpPr>
        <p:sp>
          <p:nvSpPr>
            <p:cNvPr id="27" name="Google Shape;27;p54"/>
            <p:cNvSpPr/>
            <p:nvPr/>
          </p:nvSpPr>
          <p:spPr>
            <a:xfrm>
              <a:off x="8612440" y="4150854"/>
              <a:ext cx="155143" cy="260076"/>
            </a:xfrm>
            <a:custGeom>
              <a:rect b="b" l="l" r="r" t="t"/>
              <a:pathLst>
                <a:path extrusionOk="0" h="8070" w="4814">
                  <a:moveTo>
                    <a:pt x="2066" y="1548"/>
                  </a:moveTo>
                  <a:lnTo>
                    <a:pt x="2066" y="1548"/>
                  </a:lnTo>
                  <a:cubicBezTo>
                    <a:pt x="2216" y="1905"/>
                    <a:pt x="2470" y="2229"/>
                    <a:pt x="2724" y="2517"/>
                  </a:cubicBezTo>
                  <a:cubicBezTo>
                    <a:pt x="2990" y="2806"/>
                    <a:pt x="3278" y="3071"/>
                    <a:pt x="3521" y="3394"/>
                  </a:cubicBezTo>
                  <a:cubicBezTo>
                    <a:pt x="3763" y="3706"/>
                    <a:pt x="3971" y="4075"/>
                    <a:pt x="4063" y="4456"/>
                  </a:cubicBezTo>
                  <a:cubicBezTo>
                    <a:pt x="4167" y="4849"/>
                    <a:pt x="4179" y="5253"/>
                    <a:pt x="4121" y="5645"/>
                  </a:cubicBezTo>
                  <a:cubicBezTo>
                    <a:pt x="4109" y="5253"/>
                    <a:pt x="4063" y="4849"/>
                    <a:pt x="3948" y="4491"/>
                  </a:cubicBezTo>
                  <a:cubicBezTo>
                    <a:pt x="3879" y="4260"/>
                    <a:pt x="3775" y="4052"/>
                    <a:pt x="3648" y="3856"/>
                  </a:cubicBezTo>
                  <a:cubicBezTo>
                    <a:pt x="3463" y="3671"/>
                    <a:pt x="3255" y="3510"/>
                    <a:pt x="3047" y="3383"/>
                  </a:cubicBezTo>
                  <a:cubicBezTo>
                    <a:pt x="2736" y="3210"/>
                    <a:pt x="2413" y="3094"/>
                    <a:pt x="2032" y="3060"/>
                  </a:cubicBezTo>
                  <a:cubicBezTo>
                    <a:pt x="2126" y="3038"/>
                    <a:pt x="2222" y="3028"/>
                    <a:pt x="2319" y="3028"/>
                  </a:cubicBezTo>
                  <a:cubicBezTo>
                    <a:pt x="2591" y="3028"/>
                    <a:pt x="2870" y="3108"/>
                    <a:pt x="3117" y="3244"/>
                  </a:cubicBezTo>
                  <a:cubicBezTo>
                    <a:pt x="3186" y="3290"/>
                    <a:pt x="3244" y="3337"/>
                    <a:pt x="3313" y="3383"/>
                  </a:cubicBezTo>
                  <a:cubicBezTo>
                    <a:pt x="3105" y="3106"/>
                    <a:pt x="2851" y="2863"/>
                    <a:pt x="2644" y="2586"/>
                  </a:cubicBezTo>
                  <a:cubicBezTo>
                    <a:pt x="2378" y="2286"/>
                    <a:pt x="2159" y="1940"/>
                    <a:pt x="2066" y="1548"/>
                  </a:cubicBezTo>
                  <a:close/>
                  <a:moveTo>
                    <a:pt x="2678" y="1"/>
                  </a:moveTo>
                  <a:cubicBezTo>
                    <a:pt x="2147" y="266"/>
                    <a:pt x="1639" y="532"/>
                    <a:pt x="1466" y="1097"/>
                  </a:cubicBezTo>
                  <a:cubicBezTo>
                    <a:pt x="1316" y="1605"/>
                    <a:pt x="1351" y="2171"/>
                    <a:pt x="1582" y="2656"/>
                  </a:cubicBezTo>
                  <a:cubicBezTo>
                    <a:pt x="1492" y="2573"/>
                    <a:pt x="1338" y="2523"/>
                    <a:pt x="1190" y="2523"/>
                  </a:cubicBezTo>
                  <a:cubicBezTo>
                    <a:pt x="1090" y="2523"/>
                    <a:pt x="994" y="2547"/>
                    <a:pt x="924" y="2598"/>
                  </a:cubicBezTo>
                  <a:cubicBezTo>
                    <a:pt x="693" y="2760"/>
                    <a:pt x="647" y="3106"/>
                    <a:pt x="751" y="3360"/>
                  </a:cubicBezTo>
                  <a:cubicBezTo>
                    <a:pt x="831" y="3625"/>
                    <a:pt x="1039" y="3845"/>
                    <a:pt x="1235" y="4041"/>
                  </a:cubicBezTo>
                  <a:cubicBezTo>
                    <a:pt x="1167" y="4030"/>
                    <a:pt x="1097" y="4025"/>
                    <a:pt x="1028" y="4025"/>
                  </a:cubicBezTo>
                  <a:cubicBezTo>
                    <a:pt x="719" y="4025"/>
                    <a:pt x="410" y="4133"/>
                    <a:pt x="231" y="4387"/>
                  </a:cubicBezTo>
                  <a:cubicBezTo>
                    <a:pt x="12" y="4710"/>
                    <a:pt x="0" y="5137"/>
                    <a:pt x="173" y="5472"/>
                  </a:cubicBezTo>
                  <a:cubicBezTo>
                    <a:pt x="593" y="5060"/>
                    <a:pt x="1201" y="4842"/>
                    <a:pt x="1793" y="4842"/>
                  </a:cubicBezTo>
                  <a:cubicBezTo>
                    <a:pt x="2081" y="4842"/>
                    <a:pt x="2364" y="4893"/>
                    <a:pt x="2620" y="4999"/>
                  </a:cubicBezTo>
                  <a:cubicBezTo>
                    <a:pt x="3417" y="5310"/>
                    <a:pt x="3994" y="6130"/>
                    <a:pt x="4006" y="6984"/>
                  </a:cubicBezTo>
                  <a:cubicBezTo>
                    <a:pt x="4017" y="7377"/>
                    <a:pt x="3994" y="7734"/>
                    <a:pt x="3890" y="8069"/>
                  </a:cubicBezTo>
                  <a:cubicBezTo>
                    <a:pt x="4340" y="7400"/>
                    <a:pt x="4629" y="6626"/>
                    <a:pt x="4698" y="5830"/>
                  </a:cubicBezTo>
                  <a:cubicBezTo>
                    <a:pt x="4814" y="4629"/>
                    <a:pt x="4444" y="3394"/>
                    <a:pt x="3705" y="2436"/>
                  </a:cubicBezTo>
                  <a:cubicBezTo>
                    <a:pt x="3417" y="2079"/>
                    <a:pt x="3071" y="1744"/>
                    <a:pt x="2840" y="1340"/>
                  </a:cubicBezTo>
                  <a:cubicBezTo>
                    <a:pt x="2586" y="936"/>
                    <a:pt x="2470" y="416"/>
                    <a:pt x="2678"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 name="Google Shape;28;p54"/>
            <p:cNvSpPr/>
            <p:nvPr/>
          </p:nvSpPr>
          <p:spPr>
            <a:xfrm>
              <a:off x="8530228" y="3345875"/>
              <a:ext cx="246669" cy="616802"/>
            </a:xfrm>
            <a:custGeom>
              <a:rect b="b" l="l" r="r" t="t"/>
              <a:pathLst>
                <a:path extrusionOk="0" h="19139" w="7654">
                  <a:moveTo>
                    <a:pt x="7653" y="1"/>
                  </a:moveTo>
                  <a:lnTo>
                    <a:pt x="7653" y="1"/>
                  </a:lnTo>
                  <a:cubicBezTo>
                    <a:pt x="6141" y="197"/>
                    <a:pt x="4560" y="1824"/>
                    <a:pt x="4363" y="3336"/>
                  </a:cubicBezTo>
                  <a:cubicBezTo>
                    <a:pt x="3780" y="2311"/>
                    <a:pt x="2552" y="1786"/>
                    <a:pt x="1346" y="1786"/>
                  </a:cubicBezTo>
                  <a:cubicBezTo>
                    <a:pt x="882" y="1786"/>
                    <a:pt x="420" y="1863"/>
                    <a:pt x="0" y="2021"/>
                  </a:cubicBezTo>
                  <a:cubicBezTo>
                    <a:pt x="1235" y="2055"/>
                    <a:pt x="2309" y="3048"/>
                    <a:pt x="2771" y="4202"/>
                  </a:cubicBezTo>
                  <a:cubicBezTo>
                    <a:pt x="3209" y="5368"/>
                    <a:pt x="3175" y="6649"/>
                    <a:pt x="3001" y="7896"/>
                  </a:cubicBezTo>
                  <a:cubicBezTo>
                    <a:pt x="2805" y="9142"/>
                    <a:pt x="2517" y="10366"/>
                    <a:pt x="2494" y="11601"/>
                  </a:cubicBezTo>
                  <a:cubicBezTo>
                    <a:pt x="2436" y="14648"/>
                    <a:pt x="4167" y="17661"/>
                    <a:pt x="6834" y="19138"/>
                  </a:cubicBezTo>
                  <a:cubicBezTo>
                    <a:pt x="5425" y="18353"/>
                    <a:pt x="3128" y="14994"/>
                    <a:pt x="4883" y="9131"/>
                  </a:cubicBezTo>
                  <a:cubicBezTo>
                    <a:pt x="6268" y="4502"/>
                    <a:pt x="5633" y="2713"/>
                    <a:pt x="7653"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 name="Google Shape;29;p54"/>
            <p:cNvSpPr/>
            <p:nvPr/>
          </p:nvSpPr>
          <p:spPr>
            <a:xfrm>
              <a:off x="8587142" y="3952590"/>
              <a:ext cx="251858" cy="581449"/>
            </a:xfrm>
            <a:custGeom>
              <a:rect b="b" l="l" r="r" t="t"/>
              <a:pathLst>
                <a:path extrusionOk="0" h="18042" w="7815">
                  <a:moveTo>
                    <a:pt x="1283" y="311"/>
                  </a:moveTo>
                  <a:cubicBezTo>
                    <a:pt x="1858" y="311"/>
                    <a:pt x="2438" y="373"/>
                    <a:pt x="2990" y="532"/>
                  </a:cubicBezTo>
                  <a:cubicBezTo>
                    <a:pt x="3602" y="682"/>
                    <a:pt x="4190" y="959"/>
                    <a:pt x="4675" y="1351"/>
                  </a:cubicBezTo>
                  <a:cubicBezTo>
                    <a:pt x="5171" y="1744"/>
                    <a:pt x="5622" y="2182"/>
                    <a:pt x="5991" y="2690"/>
                  </a:cubicBezTo>
                  <a:cubicBezTo>
                    <a:pt x="6372" y="3198"/>
                    <a:pt x="6672" y="3740"/>
                    <a:pt x="6868" y="4352"/>
                  </a:cubicBezTo>
                  <a:cubicBezTo>
                    <a:pt x="6626" y="3775"/>
                    <a:pt x="6291" y="3256"/>
                    <a:pt x="5910" y="2759"/>
                  </a:cubicBezTo>
                  <a:cubicBezTo>
                    <a:pt x="5518" y="2286"/>
                    <a:pt x="5079" y="1836"/>
                    <a:pt x="4594" y="1467"/>
                  </a:cubicBezTo>
                  <a:cubicBezTo>
                    <a:pt x="4098" y="1086"/>
                    <a:pt x="3555" y="820"/>
                    <a:pt x="2967" y="624"/>
                  </a:cubicBezTo>
                  <a:cubicBezTo>
                    <a:pt x="2367" y="439"/>
                    <a:pt x="1755" y="358"/>
                    <a:pt x="1132" y="312"/>
                  </a:cubicBezTo>
                  <a:cubicBezTo>
                    <a:pt x="1182" y="311"/>
                    <a:pt x="1233" y="311"/>
                    <a:pt x="1283" y="311"/>
                  </a:cubicBezTo>
                  <a:close/>
                  <a:moveTo>
                    <a:pt x="1676" y="0"/>
                  </a:moveTo>
                  <a:cubicBezTo>
                    <a:pt x="1455" y="0"/>
                    <a:pt x="1231" y="12"/>
                    <a:pt x="1005" y="35"/>
                  </a:cubicBezTo>
                  <a:cubicBezTo>
                    <a:pt x="808" y="47"/>
                    <a:pt x="612" y="93"/>
                    <a:pt x="462" y="208"/>
                  </a:cubicBezTo>
                  <a:cubicBezTo>
                    <a:pt x="173" y="439"/>
                    <a:pt x="289" y="797"/>
                    <a:pt x="601" y="947"/>
                  </a:cubicBezTo>
                  <a:cubicBezTo>
                    <a:pt x="797" y="1028"/>
                    <a:pt x="1028" y="993"/>
                    <a:pt x="1189" y="1074"/>
                  </a:cubicBezTo>
                  <a:cubicBezTo>
                    <a:pt x="0" y="1697"/>
                    <a:pt x="1039" y="3013"/>
                    <a:pt x="2597" y="3360"/>
                  </a:cubicBezTo>
                  <a:cubicBezTo>
                    <a:pt x="4212" y="3723"/>
                    <a:pt x="5703" y="4378"/>
                    <a:pt x="6685" y="5810"/>
                  </a:cubicBezTo>
                  <a:lnTo>
                    <a:pt x="6685" y="5810"/>
                  </a:lnTo>
                  <a:cubicBezTo>
                    <a:pt x="6588" y="5687"/>
                    <a:pt x="6448" y="5630"/>
                    <a:pt x="6298" y="5630"/>
                  </a:cubicBezTo>
                  <a:cubicBezTo>
                    <a:pt x="6138" y="5630"/>
                    <a:pt x="5968" y="5696"/>
                    <a:pt x="5829" y="5818"/>
                  </a:cubicBezTo>
                  <a:cubicBezTo>
                    <a:pt x="5541" y="6084"/>
                    <a:pt x="5472" y="6511"/>
                    <a:pt x="5529" y="6903"/>
                  </a:cubicBezTo>
                  <a:cubicBezTo>
                    <a:pt x="5587" y="7296"/>
                    <a:pt x="5702" y="7653"/>
                    <a:pt x="5818" y="8034"/>
                  </a:cubicBezTo>
                  <a:cubicBezTo>
                    <a:pt x="5933" y="8392"/>
                    <a:pt x="6037" y="8738"/>
                    <a:pt x="6060" y="9131"/>
                  </a:cubicBezTo>
                  <a:cubicBezTo>
                    <a:pt x="6153" y="9939"/>
                    <a:pt x="6106" y="10758"/>
                    <a:pt x="6003" y="11555"/>
                  </a:cubicBezTo>
                  <a:cubicBezTo>
                    <a:pt x="5703" y="13913"/>
                    <a:pt x="4510" y="16502"/>
                    <a:pt x="2616" y="18027"/>
                  </a:cubicBezTo>
                  <a:lnTo>
                    <a:pt x="2616" y="18027"/>
                  </a:lnTo>
                  <a:cubicBezTo>
                    <a:pt x="5628" y="15605"/>
                    <a:pt x="7181" y="12493"/>
                    <a:pt x="7584" y="8634"/>
                  </a:cubicBezTo>
                  <a:cubicBezTo>
                    <a:pt x="7815" y="6488"/>
                    <a:pt x="7503" y="4191"/>
                    <a:pt x="6280" y="2413"/>
                  </a:cubicBezTo>
                  <a:cubicBezTo>
                    <a:pt x="5197" y="815"/>
                    <a:pt x="3526" y="0"/>
                    <a:pt x="1676" y="0"/>
                  </a:cubicBezTo>
                  <a:close/>
                  <a:moveTo>
                    <a:pt x="2616" y="18027"/>
                  </a:moveTo>
                  <a:cubicBezTo>
                    <a:pt x="2610" y="18032"/>
                    <a:pt x="2604" y="18037"/>
                    <a:pt x="2597" y="18042"/>
                  </a:cubicBezTo>
                  <a:cubicBezTo>
                    <a:pt x="2604" y="18037"/>
                    <a:pt x="2610" y="18032"/>
                    <a:pt x="2616" y="18027"/>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 name="Google Shape;30;p54"/>
            <p:cNvSpPr/>
            <p:nvPr/>
          </p:nvSpPr>
          <p:spPr>
            <a:xfrm>
              <a:off x="8767519" y="3940827"/>
              <a:ext cx="112571" cy="243930"/>
            </a:xfrm>
            <a:custGeom>
              <a:rect b="b" l="l" r="r" t="t"/>
              <a:pathLst>
                <a:path extrusionOk="0" h="7569" w="3493">
                  <a:moveTo>
                    <a:pt x="3255" y="1706"/>
                  </a:moveTo>
                  <a:cubicBezTo>
                    <a:pt x="3244" y="1729"/>
                    <a:pt x="3233" y="1751"/>
                    <a:pt x="3222" y="1774"/>
                  </a:cubicBezTo>
                  <a:cubicBezTo>
                    <a:pt x="3236" y="1752"/>
                    <a:pt x="3247" y="1729"/>
                    <a:pt x="3255" y="1706"/>
                  </a:cubicBezTo>
                  <a:close/>
                  <a:moveTo>
                    <a:pt x="2268" y="0"/>
                  </a:moveTo>
                  <a:cubicBezTo>
                    <a:pt x="2084" y="0"/>
                    <a:pt x="1899" y="40"/>
                    <a:pt x="1733" y="123"/>
                  </a:cubicBezTo>
                  <a:cubicBezTo>
                    <a:pt x="1271" y="354"/>
                    <a:pt x="1063" y="850"/>
                    <a:pt x="1063" y="1335"/>
                  </a:cubicBezTo>
                  <a:cubicBezTo>
                    <a:pt x="971" y="1185"/>
                    <a:pt x="844" y="1012"/>
                    <a:pt x="671" y="954"/>
                  </a:cubicBezTo>
                  <a:cubicBezTo>
                    <a:pt x="583" y="920"/>
                    <a:pt x="514" y="905"/>
                    <a:pt x="462" y="905"/>
                  </a:cubicBezTo>
                  <a:cubicBezTo>
                    <a:pt x="1" y="905"/>
                    <a:pt x="819" y="2101"/>
                    <a:pt x="902" y="2236"/>
                  </a:cubicBezTo>
                  <a:cubicBezTo>
                    <a:pt x="1749" y="3621"/>
                    <a:pt x="2721" y="5834"/>
                    <a:pt x="2399" y="7526"/>
                  </a:cubicBezTo>
                  <a:lnTo>
                    <a:pt x="2399" y="7526"/>
                  </a:lnTo>
                  <a:cubicBezTo>
                    <a:pt x="2703" y="5971"/>
                    <a:pt x="2744" y="4484"/>
                    <a:pt x="2275" y="2974"/>
                  </a:cubicBezTo>
                  <a:cubicBezTo>
                    <a:pt x="2183" y="2709"/>
                    <a:pt x="2102" y="2455"/>
                    <a:pt x="2068" y="2189"/>
                  </a:cubicBezTo>
                  <a:cubicBezTo>
                    <a:pt x="2045" y="1935"/>
                    <a:pt x="2068" y="1624"/>
                    <a:pt x="2229" y="1416"/>
                  </a:cubicBezTo>
                  <a:cubicBezTo>
                    <a:pt x="2351" y="1238"/>
                    <a:pt x="2565" y="1105"/>
                    <a:pt x="2783" y="1105"/>
                  </a:cubicBezTo>
                  <a:cubicBezTo>
                    <a:pt x="2833" y="1105"/>
                    <a:pt x="2884" y="1112"/>
                    <a:pt x="2933" y="1127"/>
                  </a:cubicBezTo>
                  <a:cubicBezTo>
                    <a:pt x="3175" y="1190"/>
                    <a:pt x="3340" y="1473"/>
                    <a:pt x="3255" y="1706"/>
                  </a:cubicBezTo>
                  <a:lnTo>
                    <a:pt x="3255" y="1706"/>
                  </a:lnTo>
                  <a:cubicBezTo>
                    <a:pt x="3457" y="1265"/>
                    <a:pt x="3493" y="705"/>
                    <a:pt x="3153" y="354"/>
                  </a:cubicBezTo>
                  <a:cubicBezTo>
                    <a:pt x="2924" y="125"/>
                    <a:pt x="2596" y="0"/>
                    <a:pt x="2268" y="0"/>
                  </a:cubicBezTo>
                  <a:close/>
                  <a:moveTo>
                    <a:pt x="2399" y="7526"/>
                  </a:moveTo>
                  <a:cubicBezTo>
                    <a:pt x="2396" y="7540"/>
                    <a:pt x="2394" y="7554"/>
                    <a:pt x="2391" y="7568"/>
                  </a:cubicBezTo>
                  <a:cubicBezTo>
                    <a:pt x="2394" y="7554"/>
                    <a:pt x="2397" y="7540"/>
                    <a:pt x="2399" y="7526"/>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 name="Google Shape;31;p54"/>
            <p:cNvSpPr/>
            <p:nvPr/>
          </p:nvSpPr>
          <p:spPr>
            <a:xfrm>
              <a:off x="8681987" y="3499149"/>
              <a:ext cx="263782" cy="461659"/>
            </a:xfrm>
            <a:custGeom>
              <a:rect b="b" l="l" r="r" t="t"/>
              <a:pathLst>
                <a:path extrusionOk="0" h="14325" w="8185">
                  <a:moveTo>
                    <a:pt x="6557" y="1674"/>
                  </a:moveTo>
                  <a:lnTo>
                    <a:pt x="6557" y="1674"/>
                  </a:lnTo>
                  <a:cubicBezTo>
                    <a:pt x="6372" y="2113"/>
                    <a:pt x="6153" y="2563"/>
                    <a:pt x="5911" y="3001"/>
                  </a:cubicBezTo>
                  <a:cubicBezTo>
                    <a:pt x="5657" y="3417"/>
                    <a:pt x="5357" y="3821"/>
                    <a:pt x="5045" y="4190"/>
                  </a:cubicBezTo>
                  <a:cubicBezTo>
                    <a:pt x="4387" y="4940"/>
                    <a:pt x="3637" y="5598"/>
                    <a:pt x="2979" y="6302"/>
                  </a:cubicBezTo>
                  <a:cubicBezTo>
                    <a:pt x="2298" y="6995"/>
                    <a:pt x="1663" y="7757"/>
                    <a:pt x="1270" y="8657"/>
                  </a:cubicBezTo>
                  <a:cubicBezTo>
                    <a:pt x="889" y="9534"/>
                    <a:pt x="716" y="10562"/>
                    <a:pt x="1028" y="11508"/>
                  </a:cubicBezTo>
                  <a:cubicBezTo>
                    <a:pt x="947" y="11277"/>
                    <a:pt x="889" y="11035"/>
                    <a:pt x="843" y="10793"/>
                  </a:cubicBezTo>
                  <a:cubicBezTo>
                    <a:pt x="809" y="10539"/>
                    <a:pt x="797" y="10296"/>
                    <a:pt x="809" y="10054"/>
                  </a:cubicBezTo>
                  <a:cubicBezTo>
                    <a:pt x="855" y="9557"/>
                    <a:pt x="970" y="9073"/>
                    <a:pt x="1178" y="8611"/>
                  </a:cubicBezTo>
                  <a:cubicBezTo>
                    <a:pt x="1547" y="7688"/>
                    <a:pt x="2194" y="6903"/>
                    <a:pt x="2875" y="6199"/>
                  </a:cubicBezTo>
                  <a:cubicBezTo>
                    <a:pt x="3544" y="5483"/>
                    <a:pt x="4271" y="4825"/>
                    <a:pt x="4941" y="4109"/>
                  </a:cubicBezTo>
                  <a:cubicBezTo>
                    <a:pt x="5599" y="3382"/>
                    <a:pt x="6118" y="2551"/>
                    <a:pt x="6557" y="1674"/>
                  </a:cubicBezTo>
                  <a:close/>
                  <a:moveTo>
                    <a:pt x="3233" y="0"/>
                  </a:moveTo>
                  <a:lnTo>
                    <a:pt x="3233" y="0"/>
                  </a:lnTo>
                  <a:cubicBezTo>
                    <a:pt x="3637" y="2286"/>
                    <a:pt x="2448" y="4756"/>
                    <a:pt x="1305" y="6660"/>
                  </a:cubicBezTo>
                  <a:cubicBezTo>
                    <a:pt x="335" y="8276"/>
                    <a:pt x="1" y="9996"/>
                    <a:pt x="624" y="11670"/>
                  </a:cubicBezTo>
                  <a:cubicBezTo>
                    <a:pt x="751" y="12016"/>
                    <a:pt x="913" y="12362"/>
                    <a:pt x="1132" y="12697"/>
                  </a:cubicBezTo>
                  <a:cubicBezTo>
                    <a:pt x="1501" y="13309"/>
                    <a:pt x="2067" y="13759"/>
                    <a:pt x="2482" y="14325"/>
                  </a:cubicBezTo>
                  <a:cubicBezTo>
                    <a:pt x="1617" y="13136"/>
                    <a:pt x="1074" y="11624"/>
                    <a:pt x="1293" y="10135"/>
                  </a:cubicBezTo>
                  <a:cubicBezTo>
                    <a:pt x="1409" y="9350"/>
                    <a:pt x="1697" y="8022"/>
                    <a:pt x="2621" y="7815"/>
                  </a:cubicBezTo>
                  <a:cubicBezTo>
                    <a:pt x="2722" y="7792"/>
                    <a:pt x="2827" y="7779"/>
                    <a:pt x="2933" y="7779"/>
                  </a:cubicBezTo>
                  <a:cubicBezTo>
                    <a:pt x="3154" y="7779"/>
                    <a:pt x="3376" y="7835"/>
                    <a:pt x="3556" y="7976"/>
                  </a:cubicBezTo>
                  <a:cubicBezTo>
                    <a:pt x="3798" y="8172"/>
                    <a:pt x="3856" y="8669"/>
                    <a:pt x="3625" y="8900"/>
                  </a:cubicBezTo>
                  <a:cubicBezTo>
                    <a:pt x="4029" y="8749"/>
                    <a:pt x="4318" y="8311"/>
                    <a:pt x="4248" y="7872"/>
                  </a:cubicBezTo>
                  <a:cubicBezTo>
                    <a:pt x="4179" y="7445"/>
                    <a:pt x="3729" y="7157"/>
                    <a:pt x="3290" y="7157"/>
                  </a:cubicBezTo>
                  <a:cubicBezTo>
                    <a:pt x="4264" y="6441"/>
                    <a:pt x="5349" y="6154"/>
                    <a:pt x="6516" y="6154"/>
                  </a:cubicBezTo>
                  <a:cubicBezTo>
                    <a:pt x="6704" y="6154"/>
                    <a:pt x="6895" y="6161"/>
                    <a:pt x="7088" y="6176"/>
                  </a:cubicBezTo>
                  <a:cubicBezTo>
                    <a:pt x="7088" y="6176"/>
                    <a:pt x="6811" y="5841"/>
                    <a:pt x="6568" y="5656"/>
                  </a:cubicBezTo>
                  <a:cubicBezTo>
                    <a:pt x="6568" y="5656"/>
                    <a:pt x="7088" y="5391"/>
                    <a:pt x="8115" y="5391"/>
                  </a:cubicBezTo>
                  <a:cubicBezTo>
                    <a:pt x="7469" y="4871"/>
                    <a:pt x="7261" y="4733"/>
                    <a:pt x="6465" y="4502"/>
                  </a:cubicBezTo>
                  <a:cubicBezTo>
                    <a:pt x="8184" y="3440"/>
                    <a:pt x="6557" y="1986"/>
                    <a:pt x="7042" y="589"/>
                  </a:cubicBezTo>
                  <a:lnTo>
                    <a:pt x="7042" y="589"/>
                  </a:lnTo>
                  <a:cubicBezTo>
                    <a:pt x="6580" y="1882"/>
                    <a:pt x="4248" y="843"/>
                    <a:pt x="3925" y="2101"/>
                  </a:cubicBezTo>
                  <a:cubicBezTo>
                    <a:pt x="3867" y="1351"/>
                    <a:pt x="3717" y="600"/>
                    <a:pt x="3233"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 name="Google Shape;32;p54"/>
            <p:cNvSpPr/>
            <p:nvPr/>
          </p:nvSpPr>
          <p:spPr>
            <a:xfrm>
              <a:off x="8689432" y="3551970"/>
              <a:ext cx="53594" cy="164070"/>
            </a:xfrm>
            <a:custGeom>
              <a:rect b="b" l="l" r="r" t="t"/>
              <a:pathLst>
                <a:path extrusionOk="0" h="5091" w="1663">
                  <a:moveTo>
                    <a:pt x="1466" y="0"/>
                  </a:moveTo>
                  <a:cubicBezTo>
                    <a:pt x="970" y="1697"/>
                    <a:pt x="497" y="3394"/>
                    <a:pt x="1" y="5091"/>
                  </a:cubicBezTo>
                  <a:cubicBezTo>
                    <a:pt x="1201" y="3648"/>
                    <a:pt x="1663" y="1882"/>
                    <a:pt x="1466"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 name="Google Shape;33;p54"/>
            <p:cNvSpPr/>
            <p:nvPr/>
          </p:nvSpPr>
          <p:spPr>
            <a:xfrm>
              <a:off x="8694653" y="4247214"/>
              <a:ext cx="216150" cy="282732"/>
            </a:xfrm>
            <a:custGeom>
              <a:rect b="b" l="l" r="r" t="t"/>
              <a:pathLst>
                <a:path extrusionOk="0" h="8773" w="6707">
                  <a:moveTo>
                    <a:pt x="4952" y="2124"/>
                  </a:moveTo>
                  <a:cubicBezTo>
                    <a:pt x="4837" y="2644"/>
                    <a:pt x="4675" y="3140"/>
                    <a:pt x="4502" y="3625"/>
                  </a:cubicBezTo>
                  <a:cubicBezTo>
                    <a:pt x="4317" y="4110"/>
                    <a:pt x="4098" y="4571"/>
                    <a:pt x="3844" y="5033"/>
                  </a:cubicBezTo>
                  <a:cubicBezTo>
                    <a:pt x="3578" y="5483"/>
                    <a:pt x="3290" y="5899"/>
                    <a:pt x="2955" y="6280"/>
                  </a:cubicBezTo>
                  <a:cubicBezTo>
                    <a:pt x="2632" y="6649"/>
                    <a:pt x="2286" y="6995"/>
                    <a:pt x="1893" y="7295"/>
                  </a:cubicBezTo>
                  <a:cubicBezTo>
                    <a:pt x="2239" y="6949"/>
                    <a:pt x="2574" y="6591"/>
                    <a:pt x="2886" y="6187"/>
                  </a:cubicBezTo>
                  <a:cubicBezTo>
                    <a:pt x="3186" y="5795"/>
                    <a:pt x="3474" y="5379"/>
                    <a:pt x="3740" y="4941"/>
                  </a:cubicBezTo>
                  <a:cubicBezTo>
                    <a:pt x="3994" y="4514"/>
                    <a:pt x="4213" y="4052"/>
                    <a:pt x="4421" y="3579"/>
                  </a:cubicBezTo>
                  <a:cubicBezTo>
                    <a:pt x="4606" y="3105"/>
                    <a:pt x="4779" y="2609"/>
                    <a:pt x="4952" y="2124"/>
                  </a:cubicBezTo>
                  <a:close/>
                  <a:moveTo>
                    <a:pt x="5321" y="0"/>
                  </a:moveTo>
                  <a:cubicBezTo>
                    <a:pt x="4444" y="3348"/>
                    <a:pt x="2574" y="6430"/>
                    <a:pt x="0" y="8773"/>
                  </a:cubicBezTo>
                  <a:cubicBezTo>
                    <a:pt x="1997" y="7815"/>
                    <a:pt x="6337" y="4698"/>
                    <a:pt x="6706" y="2263"/>
                  </a:cubicBezTo>
                  <a:lnTo>
                    <a:pt x="6706" y="2263"/>
                  </a:lnTo>
                  <a:cubicBezTo>
                    <a:pt x="6614" y="2263"/>
                    <a:pt x="5598" y="3452"/>
                    <a:pt x="5171" y="3648"/>
                  </a:cubicBezTo>
                  <a:cubicBezTo>
                    <a:pt x="5783" y="2667"/>
                    <a:pt x="5841" y="1039"/>
                    <a:pt x="5321"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 name="Google Shape;34;p54"/>
            <p:cNvSpPr/>
            <p:nvPr/>
          </p:nvSpPr>
          <p:spPr>
            <a:xfrm>
              <a:off x="8240084" y="4520181"/>
              <a:ext cx="259657" cy="150696"/>
            </a:xfrm>
            <a:custGeom>
              <a:rect b="b" l="l" r="r" t="t"/>
              <a:pathLst>
                <a:path extrusionOk="0" h="4676" w="8057">
                  <a:moveTo>
                    <a:pt x="3070" y="2023"/>
                  </a:moveTo>
                  <a:lnTo>
                    <a:pt x="3070" y="2023"/>
                  </a:lnTo>
                  <a:cubicBezTo>
                    <a:pt x="3093" y="2380"/>
                    <a:pt x="3209" y="2727"/>
                    <a:pt x="3382" y="3027"/>
                  </a:cubicBezTo>
                  <a:cubicBezTo>
                    <a:pt x="3521" y="3258"/>
                    <a:pt x="3671" y="3465"/>
                    <a:pt x="3867" y="3639"/>
                  </a:cubicBezTo>
                  <a:cubicBezTo>
                    <a:pt x="4063" y="3766"/>
                    <a:pt x="4282" y="3869"/>
                    <a:pt x="4502" y="3939"/>
                  </a:cubicBezTo>
                  <a:cubicBezTo>
                    <a:pt x="4859" y="4054"/>
                    <a:pt x="5263" y="4100"/>
                    <a:pt x="5656" y="4112"/>
                  </a:cubicBezTo>
                  <a:cubicBezTo>
                    <a:pt x="5502" y="4134"/>
                    <a:pt x="5347" y="4146"/>
                    <a:pt x="5191" y="4146"/>
                  </a:cubicBezTo>
                  <a:cubicBezTo>
                    <a:pt x="4949" y="4146"/>
                    <a:pt x="4706" y="4117"/>
                    <a:pt x="4467" y="4054"/>
                  </a:cubicBezTo>
                  <a:cubicBezTo>
                    <a:pt x="4075" y="3950"/>
                    <a:pt x="3717" y="3754"/>
                    <a:pt x="3405" y="3500"/>
                  </a:cubicBezTo>
                  <a:cubicBezTo>
                    <a:pt x="3082" y="3258"/>
                    <a:pt x="2805" y="2969"/>
                    <a:pt x="2516" y="2715"/>
                  </a:cubicBezTo>
                  <a:cubicBezTo>
                    <a:pt x="2228" y="2450"/>
                    <a:pt x="1916" y="2207"/>
                    <a:pt x="1558" y="2046"/>
                  </a:cubicBezTo>
                  <a:lnTo>
                    <a:pt x="1558" y="2046"/>
                  </a:lnTo>
                  <a:cubicBezTo>
                    <a:pt x="1939" y="2150"/>
                    <a:pt x="2285" y="2369"/>
                    <a:pt x="2597" y="2623"/>
                  </a:cubicBezTo>
                  <a:cubicBezTo>
                    <a:pt x="2863" y="2842"/>
                    <a:pt x="3128" y="3085"/>
                    <a:pt x="3382" y="3304"/>
                  </a:cubicBezTo>
                  <a:cubicBezTo>
                    <a:pt x="3347" y="3246"/>
                    <a:pt x="3301" y="3177"/>
                    <a:pt x="3255" y="3096"/>
                  </a:cubicBezTo>
                  <a:cubicBezTo>
                    <a:pt x="3070" y="2784"/>
                    <a:pt x="2978" y="2380"/>
                    <a:pt x="3070" y="2023"/>
                  </a:cubicBezTo>
                  <a:close/>
                  <a:moveTo>
                    <a:pt x="4980" y="1"/>
                  </a:moveTo>
                  <a:cubicBezTo>
                    <a:pt x="4769" y="1"/>
                    <a:pt x="4554" y="66"/>
                    <a:pt x="4375" y="187"/>
                  </a:cubicBezTo>
                  <a:cubicBezTo>
                    <a:pt x="4063" y="395"/>
                    <a:pt x="3982" y="822"/>
                    <a:pt x="4028" y="1192"/>
                  </a:cubicBezTo>
                  <a:cubicBezTo>
                    <a:pt x="3832" y="995"/>
                    <a:pt x="3624" y="799"/>
                    <a:pt x="3359" y="707"/>
                  </a:cubicBezTo>
                  <a:cubicBezTo>
                    <a:pt x="3274" y="677"/>
                    <a:pt x="3180" y="662"/>
                    <a:pt x="3088" y="662"/>
                  </a:cubicBezTo>
                  <a:cubicBezTo>
                    <a:pt x="2890" y="662"/>
                    <a:pt x="2695" y="731"/>
                    <a:pt x="2586" y="880"/>
                  </a:cubicBezTo>
                  <a:cubicBezTo>
                    <a:pt x="2470" y="1053"/>
                    <a:pt x="2505" y="1376"/>
                    <a:pt x="2643" y="1538"/>
                  </a:cubicBezTo>
                  <a:cubicBezTo>
                    <a:pt x="2352" y="1410"/>
                    <a:pt x="2025" y="1343"/>
                    <a:pt x="1699" y="1343"/>
                  </a:cubicBezTo>
                  <a:cubicBezTo>
                    <a:pt x="1495" y="1343"/>
                    <a:pt x="1292" y="1369"/>
                    <a:pt x="1097" y="1422"/>
                  </a:cubicBezTo>
                  <a:cubicBezTo>
                    <a:pt x="519" y="1596"/>
                    <a:pt x="254" y="2103"/>
                    <a:pt x="0" y="2634"/>
                  </a:cubicBezTo>
                  <a:cubicBezTo>
                    <a:pt x="147" y="2571"/>
                    <a:pt x="304" y="2543"/>
                    <a:pt x="462" y="2543"/>
                  </a:cubicBezTo>
                  <a:cubicBezTo>
                    <a:pt x="764" y="2543"/>
                    <a:pt x="1074" y="2645"/>
                    <a:pt x="1339" y="2796"/>
                  </a:cubicBezTo>
                  <a:cubicBezTo>
                    <a:pt x="1743" y="3027"/>
                    <a:pt x="2055" y="3373"/>
                    <a:pt x="2436" y="3662"/>
                  </a:cubicBezTo>
                  <a:cubicBezTo>
                    <a:pt x="3265" y="4319"/>
                    <a:pt x="4308" y="4676"/>
                    <a:pt x="5369" y="4676"/>
                  </a:cubicBezTo>
                  <a:cubicBezTo>
                    <a:pt x="5519" y="4676"/>
                    <a:pt x="5668" y="4669"/>
                    <a:pt x="5818" y="4654"/>
                  </a:cubicBezTo>
                  <a:cubicBezTo>
                    <a:pt x="6614" y="4585"/>
                    <a:pt x="7399" y="4296"/>
                    <a:pt x="8057" y="3846"/>
                  </a:cubicBezTo>
                  <a:lnTo>
                    <a:pt x="8057" y="3846"/>
                  </a:lnTo>
                  <a:cubicBezTo>
                    <a:pt x="7792" y="3934"/>
                    <a:pt x="7478" y="3964"/>
                    <a:pt x="7149" y="3964"/>
                  </a:cubicBezTo>
                  <a:cubicBezTo>
                    <a:pt x="7090" y="3964"/>
                    <a:pt x="7031" y="3963"/>
                    <a:pt x="6972" y="3962"/>
                  </a:cubicBezTo>
                  <a:cubicBezTo>
                    <a:pt x="6129" y="3939"/>
                    <a:pt x="5310" y="3373"/>
                    <a:pt x="4986" y="2577"/>
                  </a:cubicBezTo>
                  <a:cubicBezTo>
                    <a:pt x="4663" y="1780"/>
                    <a:pt x="4871" y="730"/>
                    <a:pt x="5460" y="130"/>
                  </a:cubicBezTo>
                  <a:cubicBezTo>
                    <a:pt x="5316" y="42"/>
                    <a:pt x="5149" y="1"/>
                    <a:pt x="4980"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 name="Google Shape;35;p54"/>
            <p:cNvSpPr/>
            <p:nvPr/>
          </p:nvSpPr>
          <p:spPr>
            <a:xfrm>
              <a:off x="7435073" y="4437292"/>
              <a:ext cx="616415" cy="247024"/>
            </a:xfrm>
            <a:custGeom>
              <a:rect b="b" l="l" r="r" t="t"/>
              <a:pathLst>
                <a:path extrusionOk="0" h="7665" w="19127">
                  <a:moveTo>
                    <a:pt x="19103" y="6803"/>
                  </a:moveTo>
                  <a:cubicBezTo>
                    <a:pt x="19111" y="6817"/>
                    <a:pt x="19119" y="6831"/>
                    <a:pt x="19127" y="6845"/>
                  </a:cubicBezTo>
                  <a:cubicBezTo>
                    <a:pt x="19119" y="6831"/>
                    <a:pt x="19111" y="6817"/>
                    <a:pt x="19103" y="6803"/>
                  </a:cubicBezTo>
                  <a:close/>
                  <a:moveTo>
                    <a:pt x="2021" y="1"/>
                  </a:moveTo>
                  <a:cubicBezTo>
                    <a:pt x="1455" y="1513"/>
                    <a:pt x="1917" y="3567"/>
                    <a:pt x="3337" y="4375"/>
                  </a:cubicBezTo>
                  <a:cubicBezTo>
                    <a:pt x="1813" y="4560"/>
                    <a:pt x="185" y="6141"/>
                    <a:pt x="1" y="7665"/>
                  </a:cubicBezTo>
                  <a:cubicBezTo>
                    <a:pt x="2713" y="5645"/>
                    <a:pt x="4502" y="6280"/>
                    <a:pt x="9131" y="4895"/>
                  </a:cubicBezTo>
                  <a:cubicBezTo>
                    <a:pt x="10645" y="4440"/>
                    <a:pt x="11992" y="4254"/>
                    <a:pt x="13170" y="4254"/>
                  </a:cubicBezTo>
                  <a:cubicBezTo>
                    <a:pt x="16519" y="4254"/>
                    <a:pt x="18507" y="5750"/>
                    <a:pt x="19103" y="6803"/>
                  </a:cubicBezTo>
                  <a:lnTo>
                    <a:pt x="19103" y="6803"/>
                  </a:lnTo>
                  <a:cubicBezTo>
                    <a:pt x="17653" y="4192"/>
                    <a:pt x="14729" y="2492"/>
                    <a:pt x="11749" y="2492"/>
                  </a:cubicBezTo>
                  <a:cubicBezTo>
                    <a:pt x="11700" y="2492"/>
                    <a:pt x="11650" y="2493"/>
                    <a:pt x="11601" y="2494"/>
                  </a:cubicBezTo>
                  <a:cubicBezTo>
                    <a:pt x="10354" y="2528"/>
                    <a:pt x="9131" y="2817"/>
                    <a:pt x="7896" y="3002"/>
                  </a:cubicBezTo>
                  <a:cubicBezTo>
                    <a:pt x="7369" y="3075"/>
                    <a:pt x="6837" y="3125"/>
                    <a:pt x="6309" y="3125"/>
                  </a:cubicBezTo>
                  <a:cubicBezTo>
                    <a:pt x="5588" y="3125"/>
                    <a:pt x="4876" y="3031"/>
                    <a:pt x="4202" y="2771"/>
                  </a:cubicBezTo>
                  <a:cubicBezTo>
                    <a:pt x="3048" y="2309"/>
                    <a:pt x="2044" y="1247"/>
                    <a:pt x="2021"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 name="Google Shape;36;p54"/>
            <p:cNvSpPr/>
            <p:nvPr/>
          </p:nvSpPr>
          <p:spPr>
            <a:xfrm>
              <a:off x="8035858" y="4504873"/>
              <a:ext cx="587378" cy="237162"/>
            </a:xfrm>
            <a:custGeom>
              <a:rect b="b" l="l" r="r" t="t"/>
              <a:pathLst>
                <a:path extrusionOk="0" h="7359" w="18226">
                  <a:moveTo>
                    <a:pt x="508" y="801"/>
                  </a:moveTo>
                  <a:cubicBezTo>
                    <a:pt x="543" y="1424"/>
                    <a:pt x="635" y="2047"/>
                    <a:pt x="820" y="2636"/>
                  </a:cubicBezTo>
                  <a:cubicBezTo>
                    <a:pt x="993" y="3225"/>
                    <a:pt x="1270" y="3790"/>
                    <a:pt x="1662" y="4264"/>
                  </a:cubicBezTo>
                  <a:cubicBezTo>
                    <a:pt x="2032" y="4760"/>
                    <a:pt x="2482" y="5187"/>
                    <a:pt x="2955" y="5579"/>
                  </a:cubicBezTo>
                  <a:cubicBezTo>
                    <a:pt x="3451" y="5972"/>
                    <a:pt x="3971" y="6307"/>
                    <a:pt x="4548" y="6549"/>
                  </a:cubicBezTo>
                  <a:cubicBezTo>
                    <a:pt x="3948" y="6341"/>
                    <a:pt x="3394" y="6041"/>
                    <a:pt x="2886" y="5672"/>
                  </a:cubicBezTo>
                  <a:cubicBezTo>
                    <a:pt x="2378" y="5291"/>
                    <a:pt x="1928" y="4841"/>
                    <a:pt x="1547" y="4356"/>
                  </a:cubicBezTo>
                  <a:cubicBezTo>
                    <a:pt x="1154" y="3860"/>
                    <a:pt x="877" y="3271"/>
                    <a:pt x="716" y="2671"/>
                  </a:cubicBezTo>
                  <a:cubicBezTo>
                    <a:pt x="566" y="2059"/>
                    <a:pt x="485" y="1424"/>
                    <a:pt x="508" y="801"/>
                  </a:cubicBezTo>
                  <a:close/>
                  <a:moveTo>
                    <a:pt x="710" y="0"/>
                  </a:moveTo>
                  <a:cubicBezTo>
                    <a:pt x="598" y="0"/>
                    <a:pt x="484" y="51"/>
                    <a:pt x="393" y="166"/>
                  </a:cubicBezTo>
                  <a:cubicBezTo>
                    <a:pt x="277" y="316"/>
                    <a:pt x="231" y="512"/>
                    <a:pt x="219" y="708"/>
                  </a:cubicBezTo>
                  <a:cubicBezTo>
                    <a:pt x="0" y="2798"/>
                    <a:pt x="808" y="4748"/>
                    <a:pt x="2597" y="5983"/>
                  </a:cubicBezTo>
                  <a:cubicBezTo>
                    <a:pt x="4021" y="6963"/>
                    <a:pt x="5770" y="7358"/>
                    <a:pt x="7518" y="7358"/>
                  </a:cubicBezTo>
                  <a:cubicBezTo>
                    <a:pt x="7954" y="7358"/>
                    <a:pt x="8389" y="7334"/>
                    <a:pt x="8819" y="7288"/>
                  </a:cubicBezTo>
                  <a:cubicBezTo>
                    <a:pt x="12662" y="6884"/>
                    <a:pt x="15802" y="5326"/>
                    <a:pt x="18226" y="2301"/>
                  </a:cubicBezTo>
                  <a:lnTo>
                    <a:pt x="18226" y="2301"/>
                  </a:lnTo>
                  <a:cubicBezTo>
                    <a:pt x="16691" y="4206"/>
                    <a:pt x="14094" y="5406"/>
                    <a:pt x="11727" y="5706"/>
                  </a:cubicBezTo>
                  <a:cubicBezTo>
                    <a:pt x="11225" y="5771"/>
                    <a:pt x="10723" y="5809"/>
                    <a:pt x="10221" y="5809"/>
                  </a:cubicBezTo>
                  <a:cubicBezTo>
                    <a:pt x="9915" y="5809"/>
                    <a:pt x="9609" y="5795"/>
                    <a:pt x="9303" y="5764"/>
                  </a:cubicBezTo>
                  <a:cubicBezTo>
                    <a:pt x="8934" y="5730"/>
                    <a:pt x="8565" y="5626"/>
                    <a:pt x="8207" y="5522"/>
                  </a:cubicBezTo>
                  <a:cubicBezTo>
                    <a:pt x="7838" y="5406"/>
                    <a:pt x="7468" y="5291"/>
                    <a:pt x="7087" y="5233"/>
                  </a:cubicBezTo>
                  <a:cubicBezTo>
                    <a:pt x="7004" y="5221"/>
                    <a:pt x="6920" y="5214"/>
                    <a:pt x="6835" y="5214"/>
                  </a:cubicBezTo>
                  <a:cubicBezTo>
                    <a:pt x="6518" y="5214"/>
                    <a:pt x="6203" y="5306"/>
                    <a:pt x="6002" y="5533"/>
                  </a:cubicBezTo>
                  <a:cubicBezTo>
                    <a:pt x="5746" y="5812"/>
                    <a:pt x="5726" y="6198"/>
                    <a:pt x="6026" y="6411"/>
                  </a:cubicBezTo>
                  <a:lnTo>
                    <a:pt x="6026" y="6411"/>
                  </a:lnTo>
                  <a:cubicBezTo>
                    <a:pt x="4561" y="5430"/>
                    <a:pt x="3910" y="3940"/>
                    <a:pt x="3532" y="2301"/>
                  </a:cubicBezTo>
                  <a:cubicBezTo>
                    <a:pt x="3289" y="1225"/>
                    <a:pt x="2570" y="393"/>
                    <a:pt x="1951" y="393"/>
                  </a:cubicBezTo>
                  <a:cubicBezTo>
                    <a:pt x="1687" y="393"/>
                    <a:pt x="1441" y="545"/>
                    <a:pt x="1258" y="893"/>
                  </a:cubicBezTo>
                  <a:cubicBezTo>
                    <a:pt x="1177" y="720"/>
                    <a:pt x="1212" y="489"/>
                    <a:pt x="1120" y="304"/>
                  </a:cubicBezTo>
                  <a:cubicBezTo>
                    <a:pt x="1043" y="117"/>
                    <a:pt x="879" y="0"/>
                    <a:pt x="710"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 name="Google Shape;37;p54"/>
            <p:cNvSpPr/>
            <p:nvPr/>
          </p:nvSpPr>
          <p:spPr>
            <a:xfrm>
              <a:off x="8026931" y="4685024"/>
              <a:ext cx="247378" cy="99744"/>
            </a:xfrm>
            <a:custGeom>
              <a:rect b="b" l="l" r="r" t="t"/>
              <a:pathLst>
                <a:path extrusionOk="0" h="3095" w="7676">
                  <a:moveTo>
                    <a:pt x="1870" y="2910"/>
                  </a:moveTo>
                  <a:cubicBezTo>
                    <a:pt x="1860" y="2915"/>
                    <a:pt x="1850" y="2920"/>
                    <a:pt x="1840" y="2925"/>
                  </a:cubicBezTo>
                  <a:lnTo>
                    <a:pt x="1840" y="2925"/>
                  </a:lnTo>
                  <a:cubicBezTo>
                    <a:pt x="1850" y="2920"/>
                    <a:pt x="1860" y="2915"/>
                    <a:pt x="1870" y="2910"/>
                  </a:cubicBezTo>
                  <a:close/>
                  <a:moveTo>
                    <a:pt x="1152" y="0"/>
                  </a:moveTo>
                  <a:cubicBezTo>
                    <a:pt x="1016" y="0"/>
                    <a:pt x="955" y="92"/>
                    <a:pt x="1050" y="347"/>
                  </a:cubicBezTo>
                  <a:cubicBezTo>
                    <a:pt x="1108" y="520"/>
                    <a:pt x="1281" y="659"/>
                    <a:pt x="1443" y="740"/>
                  </a:cubicBezTo>
                  <a:cubicBezTo>
                    <a:pt x="958" y="740"/>
                    <a:pt x="462" y="959"/>
                    <a:pt x="231" y="1421"/>
                  </a:cubicBezTo>
                  <a:cubicBezTo>
                    <a:pt x="0" y="1882"/>
                    <a:pt x="104" y="2471"/>
                    <a:pt x="462" y="2829"/>
                  </a:cubicBezTo>
                  <a:cubicBezTo>
                    <a:pt x="644" y="3017"/>
                    <a:pt x="892" y="3095"/>
                    <a:pt x="1150" y="3095"/>
                  </a:cubicBezTo>
                  <a:cubicBezTo>
                    <a:pt x="1387" y="3095"/>
                    <a:pt x="1632" y="3029"/>
                    <a:pt x="1840" y="2925"/>
                  </a:cubicBezTo>
                  <a:lnTo>
                    <a:pt x="1840" y="2925"/>
                  </a:lnTo>
                  <a:cubicBezTo>
                    <a:pt x="1790" y="2948"/>
                    <a:pt x="1735" y="2959"/>
                    <a:pt x="1681" y="2959"/>
                  </a:cubicBezTo>
                  <a:cubicBezTo>
                    <a:pt x="1480" y="2959"/>
                    <a:pt x="1276" y="2813"/>
                    <a:pt x="1224" y="2621"/>
                  </a:cubicBezTo>
                  <a:cubicBezTo>
                    <a:pt x="1154" y="2356"/>
                    <a:pt x="1293" y="2067"/>
                    <a:pt x="1512" y="1906"/>
                  </a:cubicBezTo>
                  <a:cubicBezTo>
                    <a:pt x="1681" y="1790"/>
                    <a:pt x="1890" y="1743"/>
                    <a:pt x="2103" y="1743"/>
                  </a:cubicBezTo>
                  <a:cubicBezTo>
                    <a:pt x="2168" y="1743"/>
                    <a:pt x="2233" y="1747"/>
                    <a:pt x="2297" y="1755"/>
                  </a:cubicBezTo>
                  <a:cubicBezTo>
                    <a:pt x="2551" y="1779"/>
                    <a:pt x="2816" y="1871"/>
                    <a:pt x="3070" y="1952"/>
                  </a:cubicBezTo>
                  <a:cubicBezTo>
                    <a:pt x="3877" y="2200"/>
                    <a:pt x="4674" y="2309"/>
                    <a:pt x="5477" y="2309"/>
                  </a:cubicBezTo>
                  <a:cubicBezTo>
                    <a:pt x="6202" y="2309"/>
                    <a:pt x="6931" y="2220"/>
                    <a:pt x="7676" y="2067"/>
                  </a:cubicBezTo>
                  <a:lnTo>
                    <a:pt x="7676" y="2067"/>
                  </a:lnTo>
                  <a:cubicBezTo>
                    <a:pt x="7433" y="2116"/>
                    <a:pt x="7180" y="2139"/>
                    <a:pt x="6920" y="2139"/>
                  </a:cubicBezTo>
                  <a:cubicBezTo>
                    <a:pt x="5346" y="2139"/>
                    <a:pt x="3542" y="1312"/>
                    <a:pt x="2343" y="578"/>
                  </a:cubicBezTo>
                  <a:cubicBezTo>
                    <a:pt x="2238" y="521"/>
                    <a:pt x="1478" y="0"/>
                    <a:pt x="1152"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 name="Google Shape;38;p54"/>
            <p:cNvSpPr/>
            <p:nvPr/>
          </p:nvSpPr>
          <p:spPr>
            <a:xfrm>
              <a:off x="7588702" y="4598751"/>
              <a:ext cx="462046" cy="251471"/>
            </a:xfrm>
            <a:custGeom>
              <a:rect b="b" l="l" r="r" t="t"/>
              <a:pathLst>
                <a:path extrusionOk="0" h="7803" w="14337">
                  <a:moveTo>
                    <a:pt x="14315" y="2166"/>
                  </a:moveTo>
                  <a:lnTo>
                    <a:pt x="14315" y="2166"/>
                  </a:lnTo>
                  <a:cubicBezTo>
                    <a:pt x="14322" y="2171"/>
                    <a:pt x="14330" y="2176"/>
                    <a:pt x="14337" y="2182"/>
                  </a:cubicBezTo>
                  <a:cubicBezTo>
                    <a:pt x="14330" y="2176"/>
                    <a:pt x="14322" y="2171"/>
                    <a:pt x="14315" y="2166"/>
                  </a:cubicBezTo>
                  <a:close/>
                  <a:moveTo>
                    <a:pt x="10203" y="481"/>
                  </a:moveTo>
                  <a:cubicBezTo>
                    <a:pt x="10389" y="481"/>
                    <a:pt x="10577" y="494"/>
                    <a:pt x="10759" y="520"/>
                  </a:cubicBezTo>
                  <a:cubicBezTo>
                    <a:pt x="11001" y="543"/>
                    <a:pt x="11243" y="623"/>
                    <a:pt x="11474" y="704"/>
                  </a:cubicBezTo>
                  <a:cubicBezTo>
                    <a:pt x="11139" y="597"/>
                    <a:pt x="10791" y="548"/>
                    <a:pt x="10443" y="548"/>
                  </a:cubicBezTo>
                  <a:cubicBezTo>
                    <a:pt x="9820" y="548"/>
                    <a:pt x="9193" y="702"/>
                    <a:pt x="8623" y="947"/>
                  </a:cubicBezTo>
                  <a:cubicBezTo>
                    <a:pt x="7723" y="1339"/>
                    <a:pt x="6961" y="1974"/>
                    <a:pt x="6268" y="2655"/>
                  </a:cubicBezTo>
                  <a:cubicBezTo>
                    <a:pt x="5564" y="3336"/>
                    <a:pt x="4918" y="4086"/>
                    <a:pt x="4168" y="4721"/>
                  </a:cubicBezTo>
                  <a:cubicBezTo>
                    <a:pt x="3787" y="5033"/>
                    <a:pt x="3383" y="5333"/>
                    <a:pt x="2967" y="5587"/>
                  </a:cubicBezTo>
                  <a:cubicBezTo>
                    <a:pt x="2552" y="5829"/>
                    <a:pt x="2102" y="6048"/>
                    <a:pt x="1640" y="6233"/>
                  </a:cubicBezTo>
                  <a:cubicBezTo>
                    <a:pt x="2517" y="5795"/>
                    <a:pt x="3371" y="5275"/>
                    <a:pt x="4075" y="4617"/>
                  </a:cubicBezTo>
                  <a:cubicBezTo>
                    <a:pt x="4826" y="3982"/>
                    <a:pt x="5472" y="3244"/>
                    <a:pt x="6165" y="2551"/>
                  </a:cubicBezTo>
                  <a:cubicBezTo>
                    <a:pt x="6880" y="1870"/>
                    <a:pt x="7654" y="1224"/>
                    <a:pt x="8577" y="854"/>
                  </a:cubicBezTo>
                  <a:cubicBezTo>
                    <a:pt x="9039" y="658"/>
                    <a:pt x="9512" y="531"/>
                    <a:pt x="10020" y="485"/>
                  </a:cubicBezTo>
                  <a:cubicBezTo>
                    <a:pt x="10080" y="482"/>
                    <a:pt x="10142" y="481"/>
                    <a:pt x="10203" y="481"/>
                  </a:cubicBezTo>
                  <a:close/>
                  <a:moveTo>
                    <a:pt x="9936" y="1"/>
                  </a:moveTo>
                  <a:cubicBezTo>
                    <a:pt x="8832" y="1"/>
                    <a:pt x="7730" y="358"/>
                    <a:pt x="6672" y="993"/>
                  </a:cubicBezTo>
                  <a:cubicBezTo>
                    <a:pt x="5026" y="1981"/>
                    <a:pt x="2956" y="3012"/>
                    <a:pt x="942" y="3012"/>
                  </a:cubicBezTo>
                  <a:cubicBezTo>
                    <a:pt x="626" y="3012"/>
                    <a:pt x="312" y="2987"/>
                    <a:pt x="1" y="2932"/>
                  </a:cubicBezTo>
                  <a:lnTo>
                    <a:pt x="1" y="2932"/>
                  </a:lnTo>
                  <a:cubicBezTo>
                    <a:pt x="601" y="3417"/>
                    <a:pt x="1340" y="3578"/>
                    <a:pt x="2113" y="3624"/>
                  </a:cubicBezTo>
                  <a:cubicBezTo>
                    <a:pt x="855" y="3936"/>
                    <a:pt x="1894" y="6279"/>
                    <a:pt x="601" y="6741"/>
                  </a:cubicBezTo>
                  <a:cubicBezTo>
                    <a:pt x="801" y="6670"/>
                    <a:pt x="1002" y="6642"/>
                    <a:pt x="1203" y="6642"/>
                  </a:cubicBezTo>
                  <a:cubicBezTo>
                    <a:pt x="1894" y="6642"/>
                    <a:pt x="2582" y="6967"/>
                    <a:pt x="3215" y="6967"/>
                  </a:cubicBezTo>
                  <a:cubicBezTo>
                    <a:pt x="3686" y="6967"/>
                    <a:pt x="4126" y="6788"/>
                    <a:pt x="4514" y="6164"/>
                  </a:cubicBezTo>
                  <a:cubicBezTo>
                    <a:pt x="4745" y="6949"/>
                    <a:pt x="4883" y="7157"/>
                    <a:pt x="5403" y="7803"/>
                  </a:cubicBezTo>
                  <a:cubicBezTo>
                    <a:pt x="5403" y="6764"/>
                    <a:pt x="5668" y="6256"/>
                    <a:pt x="5668" y="6256"/>
                  </a:cubicBezTo>
                  <a:cubicBezTo>
                    <a:pt x="5853" y="6510"/>
                    <a:pt x="6188" y="6776"/>
                    <a:pt x="6188" y="6776"/>
                  </a:cubicBezTo>
                  <a:cubicBezTo>
                    <a:pt x="6084" y="5391"/>
                    <a:pt x="6338" y="4109"/>
                    <a:pt x="7169" y="2990"/>
                  </a:cubicBezTo>
                  <a:cubicBezTo>
                    <a:pt x="7169" y="3417"/>
                    <a:pt x="7469" y="3867"/>
                    <a:pt x="7884" y="3936"/>
                  </a:cubicBezTo>
                  <a:cubicBezTo>
                    <a:pt x="7931" y="3944"/>
                    <a:pt x="7978" y="3947"/>
                    <a:pt x="8024" y="3947"/>
                  </a:cubicBezTo>
                  <a:cubicBezTo>
                    <a:pt x="8413" y="3947"/>
                    <a:pt x="8778" y="3694"/>
                    <a:pt x="8912" y="3313"/>
                  </a:cubicBezTo>
                  <a:lnTo>
                    <a:pt x="8912" y="3313"/>
                  </a:lnTo>
                  <a:cubicBezTo>
                    <a:pt x="8814" y="3416"/>
                    <a:pt x="8660" y="3466"/>
                    <a:pt x="8501" y="3466"/>
                  </a:cubicBezTo>
                  <a:cubicBezTo>
                    <a:pt x="8306" y="3466"/>
                    <a:pt x="8103" y="3390"/>
                    <a:pt x="7988" y="3244"/>
                  </a:cubicBezTo>
                  <a:cubicBezTo>
                    <a:pt x="7781" y="3001"/>
                    <a:pt x="7757" y="2643"/>
                    <a:pt x="7827" y="2309"/>
                  </a:cubicBezTo>
                  <a:cubicBezTo>
                    <a:pt x="8035" y="1385"/>
                    <a:pt x="9350" y="1097"/>
                    <a:pt x="10147" y="981"/>
                  </a:cubicBezTo>
                  <a:cubicBezTo>
                    <a:pt x="10372" y="948"/>
                    <a:pt x="10598" y="932"/>
                    <a:pt x="10823" y="932"/>
                  </a:cubicBezTo>
                  <a:cubicBezTo>
                    <a:pt x="12071" y="932"/>
                    <a:pt x="13311" y="1421"/>
                    <a:pt x="14315" y="2166"/>
                  </a:cubicBezTo>
                  <a:lnTo>
                    <a:pt x="14315" y="2166"/>
                  </a:lnTo>
                  <a:cubicBezTo>
                    <a:pt x="13748" y="1741"/>
                    <a:pt x="13302" y="1207"/>
                    <a:pt x="12698" y="820"/>
                  </a:cubicBezTo>
                  <a:cubicBezTo>
                    <a:pt x="12375" y="600"/>
                    <a:pt x="12028" y="450"/>
                    <a:pt x="11682" y="312"/>
                  </a:cubicBezTo>
                  <a:cubicBezTo>
                    <a:pt x="11104" y="100"/>
                    <a:pt x="10520" y="1"/>
                    <a:pt x="9936"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 name="Google Shape;39;p54"/>
            <p:cNvSpPr/>
            <p:nvPr/>
          </p:nvSpPr>
          <p:spPr>
            <a:xfrm>
              <a:off x="7641522" y="4596882"/>
              <a:ext cx="164102" cy="48438"/>
            </a:xfrm>
            <a:custGeom>
              <a:rect b="b" l="l" r="r" t="t"/>
              <a:pathLst>
                <a:path extrusionOk="0" h="1503" w="5092">
                  <a:moveTo>
                    <a:pt x="5091" y="0"/>
                  </a:moveTo>
                  <a:cubicBezTo>
                    <a:pt x="3394" y="485"/>
                    <a:pt x="1698" y="970"/>
                    <a:pt x="1" y="1455"/>
                  </a:cubicBezTo>
                  <a:cubicBezTo>
                    <a:pt x="287" y="1487"/>
                    <a:pt x="571" y="1503"/>
                    <a:pt x="853" y="1503"/>
                  </a:cubicBezTo>
                  <a:cubicBezTo>
                    <a:pt x="2402" y="1503"/>
                    <a:pt x="3870" y="1016"/>
                    <a:pt x="5091"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 name="Google Shape;40;p54"/>
            <p:cNvSpPr/>
            <p:nvPr/>
          </p:nvSpPr>
          <p:spPr>
            <a:xfrm>
              <a:off x="8336798" y="4602103"/>
              <a:ext cx="282732" cy="216150"/>
            </a:xfrm>
            <a:custGeom>
              <a:rect b="b" l="l" r="r" t="t"/>
              <a:pathLst>
                <a:path extrusionOk="0" h="6707" w="8773">
                  <a:moveTo>
                    <a:pt x="7295" y="1870"/>
                  </a:moveTo>
                  <a:lnTo>
                    <a:pt x="7295" y="1870"/>
                  </a:lnTo>
                  <a:cubicBezTo>
                    <a:pt x="6995" y="2251"/>
                    <a:pt x="6649" y="2609"/>
                    <a:pt x="6268" y="2943"/>
                  </a:cubicBezTo>
                  <a:cubicBezTo>
                    <a:pt x="5898" y="3267"/>
                    <a:pt x="5483" y="3555"/>
                    <a:pt x="5033" y="3821"/>
                  </a:cubicBezTo>
                  <a:cubicBezTo>
                    <a:pt x="4583" y="4075"/>
                    <a:pt x="4109" y="4294"/>
                    <a:pt x="3613" y="4479"/>
                  </a:cubicBezTo>
                  <a:cubicBezTo>
                    <a:pt x="3128" y="4675"/>
                    <a:pt x="2620" y="4813"/>
                    <a:pt x="2112" y="4929"/>
                  </a:cubicBezTo>
                  <a:cubicBezTo>
                    <a:pt x="2609" y="4767"/>
                    <a:pt x="3094" y="4594"/>
                    <a:pt x="3578" y="4398"/>
                  </a:cubicBezTo>
                  <a:cubicBezTo>
                    <a:pt x="4052" y="4190"/>
                    <a:pt x="4513" y="3982"/>
                    <a:pt x="4940" y="3717"/>
                  </a:cubicBezTo>
                  <a:cubicBezTo>
                    <a:pt x="5391" y="3474"/>
                    <a:pt x="5795" y="3186"/>
                    <a:pt x="6187" y="2863"/>
                  </a:cubicBezTo>
                  <a:cubicBezTo>
                    <a:pt x="6579" y="2562"/>
                    <a:pt x="6937" y="2216"/>
                    <a:pt x="7295" y="1870"/>
                  </a:cubicBezTo>
                  <a:close/>
                  <a:moveTo>
                    <a:pt x="8773" y="0"/>
                  </a:moveTo>
                  <a:lnTo>
                    <a:pt x="8773" y="0"/>
                  </a:lnTo>
                  <a:cubicBezTo>
                    <a:pt x="6429" y="2562"/>
                    <a:pt x="3347" y="4421"/>
                    <a:pt x="0" y="5321"/>
                  </a:cubicBezTo>
                  <a:cubicBezTo>
                    <a:pt x="470" y="5556"/>
                    <a:pt x="1057" y="5673"/>
                    <a:pt x="1652" y="5673"/>
                  </a:cubicBezTo>
                  <a:cubicBezTo>
                    <a:pt x="2373" y="5673"/>
                    <a:pt x="3104" y="5501"/>
                    <a:pt x="3648" y="5160"/>
                  </a:cubicBezTo>
                  <a:lnTo>
                    <a:pt x="3648" y="5160"/>
                  </a:lnTo>
                  <a:cubicBezTo>
                    <a:pt x="3440" y="5598"/>
                    <a:pt x="2262" y="6602"/>
                    <a:pt x="2262" y="6706"/>
                  </a:cubicBezTo>
                  <a:cubicBezTo>
                    <a:pt x="4698" y="6325"/>
                    <a:pt x="7815" y="1985"/>
                    <a:pt x="8773"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 name="Google Shape;41;p54"/>
            <p:cNvSpPr/>
            <p:nvPr/>
          </p:nvSpPr>
          <p:spPr>
            <a:xfrm>
              <a:off x="8616533" y="4523210"/>
              <a:ext cx="315475" cy="295397"/>
            </a:xfrm>
            <a:custGeom>
              <a:rect b="b" l="l" r="r" t="t"/>
              <a:pathLst>
                <a:path extrusionOk="0" h="9166" w="9789">
                  <a:moveTo>
                    <a:pt x="5610" y="5391"/>
                  </a:moveTo>
                  <a:cubicBezTo>
                    <a:pt x="5610" y="5391"/>
                    <a:pt x="8380" y="5945"/>
                    <a:pt x="8461" y="6673"/>
                  </a:cubicBezTo>
                  <a:cubicBezTo>
                    <a:pt x="8471" y="6781"/>
                    <a:pt x="8413" y="6827"/>
                    <a:pt x="8306" y="6827"/>
                  </a:cubicBezTo>
                  <a:cubicBezTo>
                    <a:pt x="7710" y="6827"/>
                    <a:pt x="5610" y="5391"/>
                    <a:pt x="5610" y="5391"/>
                  </a:cubicBezTo>
                  <a:close/>
                  <a:moveTo>
                    <a:pt x="5772" y="5795"/>
                  </a:moveTo>
                  <a:cubicBezTo>
                    <a:pt x="5772" y="5796"/>
                    <a:pt x="8369" y="7596"/>
                    <a:pt x="7976" y="8000"/>
                  </a:cubicBezTo>
                  <a:cubicBezTo>
                    <a:pt x="7949" y="8028"/>
                    <a:pt x="7916" y="8040"/>
                    <a:pt x="7876" y="8040"/>
                  </a:cubicBezTo>
                  <a:cubicBezTo>
                    <a:pt x="7348" y="8040"/>
                    <a:pt x="5772" y="5796"/>
                    <a:pt x="5772" y="5795"/>
                  </a:cubicBezTo>
                  <a:close/>
                  <a:moveTo>
                    <a:pt x="5344" y="5645"/>
                  </a:moveTo>
                  <a:cubicBezTo>
                    <a:pt x="5345" y="5646"/>
                    <a:pt x="7310" y="8486"/>
                    <a:pt x="6654" y="8486"/>
                  </a:cubicBezTo>
                  <a:cubicBezTo>
                    <a:pt x="6645" y="8486"/>
                    <a:pt x="6636" y="8486"/>
                    <a:pt x="6626" y="8485"/>
                  </a:cubicBezTo>
                  <a:cubicBezTo>
                    <a:pt x="5899" y="8416"/>
                    <a:pt x="5345" y="5646"/>
                    <a:pt x="5344" y="5645"/>
                  </a:cubicBezTo>
                  <a:close/>
                  <a:moveTo>
                    <a:pt x="4479" y="1"/>
                  </a:moveTo>
                  <a:cubicBezTo>
                    <a:pt x="4479" y="1"/>
                    <a:pt x="4767" y="694"/>
                    <a:pt x="4075" y="1259"/>
                  </a:cubicBezTo>
                  <a:cubicBezTo>
                    <a:pt x="3359" y="1825"/>
                    <a:pt x="2817" y="1213"/>
                    <a:pt x="2009" y="1998"/>
                  </a:cubicBezTo>
                  <a:lnTo>
                    <a:pt x="2009" y="2009"/>
                  </a:lnTo>
                  <a:lnTo>
                    <a:pt x="1997" y="2009"/>
                  </a:lnTo>
                  <a:cubicBezTo>
                    <a:pt x="1201" y="2817"/>
                    <a:pt x="1824" y="3371"/>
                    <a:pt x="1258" y="4076"/>
                  </a:cubicBezTo>
                  <a:cubicBezTo>
                    <a:pt x="953" y="4456"/>
                    <a:pt x="611" y="4543"/>
                    <a:pt x="360" y="4543"/>
                  </a:cubicBezTo>
                  <a:cubicBezTo>
                    <a:pt x="147" y="4543"/>
                    <a:pt x="0" y="4480"/>
                    <a:pt x="0" y="4480"/>
                  </a:cubicBezTo>
                  <a:lnTo>
                    <a:pt x="0" y="4480"/>
                  </a:lnTo>
                  <a:cubicBezTo>
                    <a:pt x="344" y="4866"/>
                    <a:pt x="699" y="5004"/>
                    <a:pt x="1032" y="5004"/>
                  </a:cubicBezTo>
                  <a:cubicBezTo>
                    <a:pt x="1863" y="5004"/>
                    <a:pt x="2551" y="4145"/>
                    <a:pt x="2551" y="4145"/>
                  </a:cubicBezTo>
                  <a:lnTo>
                    <a:pt x="2551" y="4145"/>
                  </a:lnTo>
                  <a:cubicBezTo>
                    <a:pt x="2205" y="4964"/>
                    <a:pt x="3105" y="5749"/>
                    <a:pt x="3105" y="5749"/>
                  </a:cubicBezTo>
                  <a:cubicBezTo>
                    <a:pt x="3194" y="5075"/>
                    <a:pt x="3445" y="4764"/>
                    <a:pt x="3738" y="4764"/>
                  </a:cubicBezTo>
                  <a:cubicBezTo>
                    <a:pt x="4242" y="4764"/>
                    <a:pt x="4871" y="5688"/>
                    <a:pt x="5010" y="7273"/>
                  </a:cubicBezTo>
                  <a:cubicBezTo>
                    <a:pt x="5126" y="8762"/>
                    <a:pt x="5822" y="9109"/>
                    <a:pt x="6508" y="9109"/>
                  </a:cubicBezTo>
                  <a:cubicBezTo>
                    <a:pt x="6976" y="9109"/>
                    <a:pt x="7439" y="8947"/>
                    <a:pt x="7711" y="8877"/>
                  </a:cubicBezTo>
                  <a:cubicBezTo>
                    <a:pt x="7819" y="8845"/>
                    <a:pt x="7933" y="8832"/>
                    <a:pt x="8047" y="8832"/>
                  </a:cubicBezTo>
                  <a:cubicBezTo>
                    <a:pt x="8502" y="8832"/>
                    <a:pt x="8962" y="9046"/>
                    <a:pt x="9119" y="9120"/>
                  </a:cubicBezTo>
                  <a:lnTo>
                    <a:pt x="9165" y="9166"/>
                  </a:lnTo>
                  <a:cubicBezTo>
                    <a:pt x="9165" y="9166"/>
                    <a:pt x="9165" y="9154"/>
                    <a:pt x="9154" y="9143"/>
                  </a:cubicBezTo>
                  <a:lnTo>
                    <a:pt x="9154" y="9143"/>
                  </a:lnTo>
                  <a:cubicBezTo>
                    <a:pt x="9165" y="9154"/>
                    <a:pt x="9177" y="9154"/>
                    <a:pt x="9177" y="9154"/>
                  </a:cubicBezTo>
                  <a:lnTo>
                    <a:pt x="9130" y="9108"/>
                  </a:lnTo>
                  <a:cubicBezTo>
                    <a:pt x="9038" y="8912"/>
                    <a:pt x="8726" y="8242"/>
                    <a:pt x="8888" y="7700"/>
                  </a:cubicBezTo>
                  <a:cubicBezTo>
                    <a:pt x="9073" y="7030"/>
                    <a:pt x="9788" y="5195"/>
                    <a:pt x="7284" y="4999"/>
                  </a:cubicBezTo>
                  <a:cubicBezTo>
                    <a:pt x="4790" y="4791"/>
                    <a:pt x="3936" y="3337"/>
                    <a:pt x="5760" y="3094"/>
                  </a:cubicBezTo>
                  <a:cubicBezTo>
                    <a:pt x="5760" y="3094"/>
                    <a:pt x="5208" y="2461"/>
                    <a:pt x="4546" y="2461"/>
                  </a:cubicBezTo>
                  <a:cubicBezTo>
                    <a:pt x="4420" y="2461"/>
                    <a:pt x="4289" y="2484"/>
                    <a:pt x="4158" y="2539"/>
                  </a:cubicBezTo>
                  <a:lnTo>
                    <a:pt x="4158" y="2539"/>
                  </a:lnTo>
                  <a:cubicBezTo>
                    <a:pt x="4230" y="2491"/>
                    <a:pt x="5782" y="1158"/>
                    <a:pt x="4479"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 name="Google Shape;42;p54"/>
          <p:cNvGrpSpPr/>
          <p:nvPr/>
        </p:nvGrpSpPr>
        <p:grpSpPr>
          <a:xfrm>
            <a:off x="198356" y="198863"/>
            <a:ext cx="1510696" cy="1504347"/>
            <a:chOff x="198356" y="293351"/>
            <a:chExt cx="1510696" cy="1504347"/>
          </a:xfrm>
        </p:grpSpPr>
        <p:sp>
          <p:nvSpPr>
            <p:cNvPr id="43" name="Google Shape;43;p54"/>
            <p:cNvSpPr/>
            <p:nvPr/>
          </p:nvSpPr>
          <p:spPr>
            <a:xfrm>
              <a:off x="376542" y="732644"/>
              <a:ext cx="155175" cy="260076"/>
            </a:xfrm>
            <a:custGeom>
              <a:rect b="b" l="l" r="r" t="t"/>
              <a:pathLst>
                <a:path extrusionOk="0" h="8070" w="4815">
                  <a:moveTo>
                    <a:pt x="693" y="2425"/>
                  </a:moveTo>
                  <a:lnTo>
                    <a:pt x="693" y="2425"/>
                  </a:lnTo>
                  <a:cubicBezTo>
                    <a:pt x="705" y="2817"/>
                    <a:pt x="751" y="3221"/>
                    <a:pt x="867" y="3579"/>
                  </a:cubicBezTo>
                  <a:cubicBezTo>
                    <a:pt x="936" y="3810"/>
                    <a:pt x="1040" y="4018"/>
                    <a:pt x="1167" y="4214"/>
                  </a:cubicBezTo>
                  <a:cubicBezTo>
                    <a:pt x="1351" y="4410"/>
                    <a:pt x="1559" y="4560"/>
                    <a:pt x="1778" y="4699"/>
                  </a:cubicBezTo>
                  <a:cubicBezTo>
                    <a:pt x="2078" y="4872"/>
                    <a:pt x="2413" y="4987"/>
                    <a:pt x="2783" y="5010"/>
                  </a:cubicBezTo>
                  <a:cubicBezTo>
                    <a:pt x="2687" y="5035"/>
                    <a:pt x="2588" y="5047"/>
                    <a:pt x="2489" y="5047"/>
                  </a:cubicBezTo>
                  <a:cubicBezTo>
                    <a:pt x="2219" y="5047"/>
                    <a:pt x="1943" y="4961"/>
                    <a:pt x="1698" y="4826"/>
                  </a:cubicBezTo>
                  <a:cubicBezTo>
                    <a:pt x="1628" y="4780"/>
                    <a:pt x="1571" y="4733"/>
                    <a:pt x="1501" y="4699"/>
                  </a:cubicBezTo>
                  <a:lnTo>
                    <a:pt x="1501" y="4699"/>
                  </a:lnTo>
                  <a:cubicBezTo>
                    <a:pt x="1721" y="4964"/>
                    <a:pt x="1963" y="5218"/>
                    <a:pt x="2182" y="5484"/>
                  </a:cubicBezTo>
                  <a:cubicBezTo>
                    <a:pt x="2436" y="5795"/>
                    <a:pt x="2656" y="6142"/>
                    <a:pt x="2760" y="6522"/>
                  </a:cubicBezTo>
                  <a:cubicBezTo>
                    <a:pt x="2598" y="6165"/>
                    <a:pt x="2356" y="5853"/>
                    <a:pt x="2090" y="5564"/>
                  </a:cubicBezTo>
                  <a:cubicBezTo>
                    <a:pt x="1836" y="5276"/>
                    <a:pt x="1548" y="4999"/>
                    <a:pt x="1294" y="4676"/>
                  </a:cubicBezTo>
                  <a:cubicBezTo>
                    <a:pt x="1051" y="4364"/>
                    <a:pt x="855" y="4006"/>
                    <a:pt x="751" y="3614"/>
                  </a:cubicBezTo>
                  <a:cubicBezTo>
                    <a:pt x="647" y="3221"/>
                    <a:pt x="636" y="2817"/>
                    <a:pt x="693" y="2425"/>
                  </a:cubicBezTo>
                  <a:close/>
                  <a:moveTo>
                    <a:pt x="924" y="1"/>
                  </a:moveTo>
                  <a:cubicBezTo>
                    <a:pt x="474" y="670"/>
                    <a:pt x="185" y="1444"/>
                    <a:pt x="116" y="2240"/>
                  </a:cubicBezTo>
                  <a:cubicBezTo>
                    <a:pt x="1" y="3441"/>
                    <a:pt x="370" y="4676"/>
                    <a:pt x="1109" y="5634"/>
                  </a:cubicBezTo>
                  <a:cubicBezTo>
                    <a:pt x="1397" y="5992"/>
                    <a:pt x="1744" y="6326"/>
                    <a:pt x="1975" y="6730"/>
                  </a:cubicBezTo>
                  <a:cubicBezTo>
                    <a:pt x="2240" y="7134"/>
                    <a:pt x="2356" y="7654"/>
                    <a:pt x="2136" y="8069"/>
                  </a:cubicBezTo>
                  <a:cubicBezTo>
                    <a:pt x="2667" y="7815"/>
                    <a:pt x="3175" y="7538"/>
                    <a:pt x="3348" y="6973"/>
                  </a:cubicBezTo>
                  <a:cubicBezTo>
                    <a:pt x="3510" y="6465"/>
                    <a:pt x="3464" y="5911"/>
                    <a:pt x="3233" y="5414"/>
                  </a:cubicBezTo>
                  <a:lnTo>
                    <a:pt x="3233" y="5414"/>
                  </a:lnTo>
                  <a:cubicBezTo>
                    <a:pt x="3327" y="5502"/>
                    <a:pt x="3476" y="5550"/>
                    <a:pt x="3618" y="5550"/>
                  </a:cubicBezTo>
                  <a:cubicBezTo>
                    <a:pt x="3720" y="5550"/>
                    <a:pt x="3818" y="5525"/>
                    <a:pt x="3891" y="5472"/>
                  </a:cubicBezTo>
                  <a:cubicBezTo>
                    <a:pt x="4122" y="5311"/>
                    <a:pt x="4168" y="4964"/>
                    <a:pt x="4064" y="4710"/>
                  </a:cubicBezTo>
                  <a:cubicBezTo>
                    <a:pt x="3983" y="4445"/>
                    <a:pt x="3775" y="4237"/>
                    <a:pt x="3579" y="4029"/>
                  </a:cubicBezTo>
                  <a:lnTo>
                    <a:pt x="3579" y="4029"/>
                  </a:lnTo>
                  <a:cubicBezTo>
                    <a:pt x="3651" y="4041"/>
                    <a:pt x="3725" y="4046"/>
                    <a:pt x="3799" y="4046"/>
                  </a:cubicBezTo>
                  <a:cubicBezTo>
                    <a:pt x="4106" y="4046"/>
                    <a:pt x="4416" y="3943"/>
                    <a:pt x="4583" y="3683"/>
                  </a:cubicBezTo>
                  <a:cubicBezTo>
                    <a:pt x="4803" y="3371"/>
                    <a:pt x="4814" y="2933"/>
                    <a:pt x="4641" y="2598"/>
                  </a:cubicBezTo>
                  <a:lnTo>
                    <a:pt x="4641" y="2598"/>
                  </a:lnTo>
                  <a:cubicBezTo>
                    <a:pt x="4226" y="3013"/>
                    <a:pt x="3614" y="3232"/>
                    <a:pt x="3014" y="3232"/>
                  </a:cubicBezTo>
                  <a:cubicBezTo>
                    <a:pt x="2730" y="3232"/>
                    <a:pt x="2450" y="3183"/>
                    <a:pt x="2194" y="3083"/>
                  </a:cubicBezTo>
                  <a:cubicBezTo>
                    <a:pt x="1397" y="2760"/>
                    <a:pt x="820" y="1940"/>
                    <a:pt x="809" y="1086"/>
                  </a:cubicBezTo>
                  <a:cubicBezTo>
                    <a:pt x="797" y="693"/>
                    <a:pt x="820" y="336"/>
                    <a:pt x="924"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 name="Google Shape;44;p54"/>
            <p:cNvSpPr/>
            <p:nvPr/>
          </p:nvSpPr>
          <p:spPr>
            <a:xfrm>
              <a:off x="367260" y="1180896"/>
              <a:ext cx="246669" cy="616802"/>
            </a:xfrm>
            <a:custGeom>
              <a:rect b="b" l="l" r="r" t="t"/>
              <a:pathLst>
                <a:path extrusionOk="0" h="19139" w="7654">
                  <a:moveTo>
                    <a:pt x="820" y="1"/>
                  </a:moveTo>
                  <a:lnTo>
                    <a:pt x="820" y="1"/>
                  </a:lnTo>
                  <a:cubicBezTo>
                    <a:pt x="822" y="2"/>
                    <a:pt x="823" y="3"/>
                    <a:pt x="825" y="4"/>
                  </a:cubicBezTo>
                  <a:lnTo>
                    <a:pt x="825" y="4"/>
                  </a:lnTo>
                  <a:cubicBezTo>
                    <a:pt x="823" y="3"/>
                    <a:pt x="822" y="2"/>
                    <a:pt x="820" y="1"/>
                  </a:cubicBezTo>
                  <a:close/>
                  <a:moveTo>
                    <a:pt x="825" y="4"/>
                  </a:moveTo>
                  <a:cubicBezTo>
                    <a:pt x="2245" y="794"/>
                    <a:pt x="4523" y="4152"/>
                    <a:pt x="2770" y="10008"/>
                  </a:cubicBezTo>
                  <a:cubicBezTo>
                    <a:pt x="1385" y="14637"/>
                    <a:pt x="2020" y="16426"/>
                    <a:pt x="0" y="19138"/>
                  </a:cubicBezTo>
                  <a:cubicBezTo>
                    <a:pt x="1512" y="18954"/>
                    <a:pt x="3094" y="17315"/>
                    <a:pt x="3290" y="15803"/>
                  </a:cubicBezTo>
                  <a:cubicBezTo>
                    <a:pt x="3873" y="16828"/>
                    <a:pt x="5101" y="17353"/>
                    <a:pt x="6307" y="17353"/>
                  </a:cubicBezTo>
                  <a:cubicBezTo>
                    <a:pt x="6772" y="17353"/>
                    <a:pt x="7233" y="17276"/>
                    <a:pt x="7653" y="17118"/>
                  </a:cubicBezTo>
                  <a:cubicBezTo>
                    <a:pt x="6418" y="17084"/>
                    <a:pt x="5356" y="16091"/>
                    <a:pt x="4894" y="14937"/>
                  </a:cubicBezTo>
                  <a:cubicBezTo>
                    <a:pt x="4444" y="13771"/>
                    <a:pt x="4490" y="12490"/>
                    <a:pt x="4663" y="11243"/>
                  </a:cubicBezTo>
                  <a:cubicBezTo>
                    <a:pt x="4848" y="10008"/>
                    <a:pt x="5137" y="8773"/>
                    <a:pt x="5160" y="7538"/>
                  </a:cubicBezTo>
                  <a:cubicBezTo>
                    <a:pt x="5217" y="4493"/>
                    <a:pt x="3489" y="1482"/>
                    <a:pt x="825" y="4"/>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 name="Google Shape;45;p54"/>
            <p:cNvSpPr/>
            <p:nvPr/>
          </p:nvSpPr>
          <p:spPr>
            <a:xfrm>
              <a:off x="305512" y="609535"/>
              <a:ext cx="251471" cy="581449"/>
            </a:xfrm>
            <a:custGeom>
              <a:rect b="b" l="l" r="r" t="t"/>
              <a:pathLst>
                <a:path extrusionOk="0" h="18042" w="7803">
                  <a:moveTo>
                    <a:pt x="935" y="13690"/>
                  </a:moveTo>
                  <a:cubicBezTo>
                    <a:pt x="1178" y="14267"/>
                    <a:pt x="1512" y="14786"/>
                    <a:pt x="1905" y="15283"/>
                  </a:cubicBezTo>
                  <a:cubicBezTo>
                    <a:pt x="2286" y="15756"/>
                    <a:pt x="2724" y="16206"/>
                    <a:pt x="3209" y="16575"/>
                  </a:cubicBezTo>
                  <a:cubicBezTo>
                    <a:pt x="3705" y="16956"/>
                    <a:pt x="4248" y="17233"/>
                    <a:pt x="4848" y="17418"/>
                  </a:cubicBezTo>
                  <a:cubicBezTo>
                    <a:pt x="5437" y="17603"/>
                    <a:pt x="6060" y="17695"/>
                    <a:pt x="6672" y="17730"/>
                  </a:cubicBezTo>
                  <a:cubicBezTo>
                    <a:pt x="6587" y="17733"/>
                    <a:pt x="6502" y="17735"/>
                    <a:pt x="6416" y="17735"/>
                  </a:cubicBezTo>
                  <a:cubicBezTo>
                    <a:pt x="5884" y="17735"/>
                    <a:pt x="5340" y="17671"/>
                    <a:pt x="4813" y="17522"/>
                  </a:cubicBezTo>
                  <a:cubicBezTo>
                    <a:pt x="4213" y="17360"/>
                    <a:pt x="3613" y="17083"/>
                    <a:pt x="3128" y="16691"/>
                  </a:cubicBezTo>
                  <a:cubicBezTo>
                    <a:pt x="2632" y="16310"/>
                    <a:pt x="2193" y="15860"/>
                    <a:pt x="1812" y="15352"/>
                  </a:cubicBezTo>
                  <a:cubicBezTo>
                    <a:pt x="1443" y="14844"/>
                    <a:pt x="1131" y="14302"/>
                    <a:pt x="935" y="13690"/>
                  </a:cubicBezTo>
                  <a:close/>
                  <a:moveTo>
                    <a:pt x="5206" y="0"/>
                  </a:moveTo>
                  <a:cubicBezTo>
                    <a:pt x="2193" y="2424"/>
                    <a:pt x="635" y="5541"/>
                    <a:pt x="231" y="9408"/>
                  </a:cubicBezTo>
                  <a:cubicBezTo>
                    <a:pt x="0" y="11554"/>
                    <a:pt x="300" y="13851"/>
                    <a:pt x="1524" y="15629"/>
                  </a:cubicBezTo>
                  <a:cubicBezTo>
                    <a:pt x="2606" y="17227"/>
                    <a:pt x="4277" y="18042"/>
                    <a:pt x="6135" y="18042"/>
                  </a:cubicBezTo>
                  <a:cubicBezTo>
                    <a:pt x="6358" y="18042"/>
                    <a:pt x="6583" y="18030"/>
                    <a:pt x="6810" y="18007"/>
                  </a:cubicBezTo>
                  <a:cubicBezTo>
                    <a:pt x="6995" y="17995"/>
                    <a:pt x="7191" y="17949"/>
                    <a:pt x="7341" y="17834"/>
                  </a:cubicBezTo>
                  <a:cubicBezTo>
                    <a:pt x="7630" y="17603"/>
                    <a:pt x="7514" y="17245"/>
                    <a:pt x="7214" y="17095"/>
                  </a:cubicBezTo>
                  <a:cubicBezTo>
                    <a:pt x="7007" y="17014"/>
                    <a:pt x="6776" y="17060"/>
                    <a:pt x="6614" y="16968"/>
                  </a:cubicBezTo>
                  <a:cubicBezTo>
                    <a:pt x="7803" y="16345"/>
                    <a:pt x="6764" y="15040"/>
                    <a:pt x="5206" y="14694"/>
                  </a:cubicBezTo>
                  <a:cubicBezTo>
                    <a:pt x="3599" y="14318"/>
                    <a:pt x="2094" y="13672"/>
                    <a:pt x="1112" y="12224"/>
                  </a:cubicBezTo>
                  <a:lnTo>
                    <a:pt x="1112" y="12224"/>
                  </a:lnTo>
                  <a:cubicBezTo>
                    <a:pt x="1213" y="12356"/>
                    <a:pt x="1354" y="12416"/>
                    <a:pt x="1504" y="12416"/>
                  </a:cubicBezTo>
                  <a:cubicBezTo>
                    <a:pt x="1664" y="12416"/>
                    <a:pt x="1834" y="12347"/>
                    <a:pt x="1974" y="12224"/>
                  </a:cubicBezTo>
                  <a:cubicBezTo>
                    <a:pt x="2263" y="11958"/>
                    <a:pt x="2332" y="11531"/>
                    <a:pt x="2274" y="11139"/>
                  </a:cubicBezTo>
                  <a:cubicBezTo>
                    <a:pt x="2216" y="10746"/>
                    <a:pt x="2101" y="10389"/>
                    <a:pt x="1985" y="10019"/>
                  </a:cubicBezTo>
                  <a:cubicBezTo>
                    <a:pt x="1870" y="9650"/>
                    <a:pt x="1766" y="9304"/>
                    <a:pt x="1743" y="8923"/>
                  </a:cubicBezTo>
                  <a:cubicBezTo>
                    <a:pt x="1651" y="8115"/>
                    <a:pt x="1697" y="7284"/>
                    <a:pt x="1801" y="6499"/>
                  </a:cubicBezTo>
                  <a:cubicBezTo>
                    <a:pt x="2101" y="4133"/>
                    <a:pt x="3301" y="1535"/>
                    <a:pt x="5206"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 name="Google Shape;46;p54"/>
            <p:cNvSpPr/>
            <p:nvPr/>
          </p:nvSpPr>
          <p:spPr>
            <a:xfrm>
              <a:off x="263681" y="958816"/>
              <a:ext cx="113119" cy="243930"/>
            </a:xfrm>
            <a:custGeom>
              <a:rect b="b" l="l" r="r" t="t"/>
              <a:pathLst>
                <a:path extrusionOk="0" h="7569" w="3510">
                  <a:moveTo>
                    <a:pt x="282" y="5795"/>
                  </a:moveTo>
                  <a:cubicBezTo>
                    <a:pt x="278" y="5803"/>
                    <a:pt x="274" y="5811"/>
                    <a:pt x="270" y="5820"/>
                  </a:cubicBezTo>
                  <a:lnTo>
                    <a:pt x="270" y="5820"/>
                  </a:lnTo>
                  <a:cubicBezTo>
                    <a:pt x="274" y="5811"/>
                    <a:pt x="278" y="5803"/>
                    <a:pt x="282" y="5795"/>
                  </a:cubicBezTo>
                  <a:close/>
                  <a:moveTo>
                    <a:pt x="1125" y="1"/>
                  </a:moveTo>
                  <a:cubicBezTo>
                    <a:pt x="802" y="1571"/>
                    <a:pt x="756" y="3071"/>
                    <a:pt x="1240" y="4606"/>
                  </a:cubicBezTo>
                  <a:cubicBezTo>
                    <a:pt x="1321" y="4860"/>
                    <a:pt x="1414" y="5126"/>
                    <a:pt x="1437" y="5380"/>
                  </a:cubicBezTo>
                  <a:cubicBezTo>
                    <a:pt x="1471" y="5657"/>
                    <a:pt x="1437" y="5945"/>
                    <a:pt x="1275" y="6165"/>
                  </a:cubicBezTo>
                  <a:cubicBezTo>
                    <a:pt x="1150" y="6337"/>
                    <a:pt x="930" y="6470"/>
                    <a:pt x="706" y="6470"/>
                  </a:cubicBezTo>
                  <a:cubicBezTo>
                    <a:pt x="661" y="6470"/>
                    <a:pt x="616" y="6465"/>
                    <a:pt x="571" y="6453"/>
                  </a:cubicBezTo>
                  <a:cubicBezTo>
                    <a:pt x="325" y="6375"/>
                    <a:pt x="155" y="6069"/>
                    <a:pt x="270" y="5820"/>
                  </a:cubicBezTo>
                  <a:lnTo>
                    <a:pt x="270" y="5820"/>
                  </a:lnTo>
                  <a:cubicBezTo>
                    <a:pt x="50" y="6267"/>
                    <a:pt x="0" y="6864"/>
                    <a:pt x="352" y="7215"/>
                  </a:cubicBezTo>
                  <a:cubicBezTo>
                    <a:pt x="588" y="7444"/>
                    <a:pt x="914" y="7569"/>
                    <a:pt x="1239" y="7569"/>
                  </a:cubicBezTo>
                  <a:cubicBezTo>
                    <a:pt x="1422" y="7569"/>
                    <a:pt x="1605" y="7529"/>
                    <a:pt x="1771" y="7446"/>
                  </a:cubicBezTo>
                  <a:cubicBezTo>
                    <a:pt x="2233" y="7215"/>
                    <a:pt x="2452" y="6719"/>
                    <a:pt x="2452" y="6234"/>
                  </a:cubicBezTo>
                  <a:cubicBezTo>
                    <a:pt x="2533" y="6395"/>
                    <a:pt x="2660" y="6569"/>
                    <a:pt x="2833" y="6626"/>
                  </a:cubicBezTo>
                  <a:cubicBezTo>
                    <a:pt x="2919" y="6658"/>
                    <a:pt x="2986" y="6673"/>
                    <a:pt x="3038" y="6673"/>
                  </a:cubicBezTo>
                  <a:cubicBezTo>
                    <a:pt x="3510" y="6673"/>
                    <a:pt x="2686" y="5469"/>
                    <a:pt x="2602" y="5334"/>
                  </a:cubicBezTo>
                  <a:cubicBezTo>
                    <a:pt x="1748" y="3937"/>
                    <a:pt x="779" y="1698"/>
                    <a:pt x="1125"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 name="Google Shape;47;p54"/>
            <p:cNvSpPr/>
            <p:nvPr/>
          </p:nvSpPr>
          <p:spPr>
            <a:xfrm>
              <a:off x="198356" y="1182765"/>
              <a:ext cx="263782" cy="462046"/>
            </a:xfrm>
            <a:custGeom>
              <a:rect b="b" l="l" r="r" t="t"/>
              <a:pathLst>
                <a:path extrusionOk="0" h="14337" w="8185">
                  <a:moveTo>
                    <a:pt x="7157" y="2817"/>
                  </a:moveTo>
                  <a:lnTo>
                    <a:pt x="7157" y="2817"/>
                  </a:lnTo>
                  <a:cubicBezTo>
                    <a:pt x="7250" y="3048"/>
                    <a:pt x="7307" y="3290"/>
                    <a:pt x="7342" y="3533"/>
                  </a:cubicBezTo>
                  <a:cubicBezTo>
                    <a:pt x="7377" y="3786"/>
                    <a:pt x="7388" y="4029"/>
                    <a:pt x="7377" y="4271"/>
                  </a:cubicBezTo>
                  <a:cubicBezTo>
                    <a:pt x="7330" y="4768"/>
                    <a:pt x="7215" y="5252"/>
                    <a:pt x="7019" y="5714"/>
                  </a:cubicBezTo>
                  <a:cubicBezTo>
                    <a:pt x="6638" y="6637"/>
                    <a:pt x="5992" y="7422"/>
                    <a:pt x="5310" y="8126"/>
                  </a:cubicBezTo>
                  <a:cubicBezTo>
                    <a:pt x="4653" y="8854"/>
                    <a:pt x="3914" y="9500"/>
                    <a:pt x="3244" y="10216"/>
                  </a:cubicBezTo>
                  <a:cubicBezTo>
                    <a:pt x="2586" y="10943"/>
                    <a:pt x="2067" y="11774"/>
                    <a:pt x="1628" y="12663"/>
                  </a:cubicBezTo>
                  <a:cubicBezTo>
                    <a:pt x="1825" y="12213"/>
                    <a:pt x="2032" y="11762"/>
                    <a:pt x="2286" y="11335"/>
                  </a:cubicBezTo>
                  <a:cubicBezTo>
                    <a:pt x="2529" y="10908"/>
                    <a:pt x="2829" y="10504"/>
                    <a:pt x="3152" y="10135"/>
                  </a:cubicBezTo>
                  <a:cubicBezTo>
                    <a:pt x="3798" y="9385"/>
                    <a:pt x="4549" y="8738"/>
                    <a:pt x="5207" y="8023"/>
                  </a:cubicBezTo>
                  <a:cubicBezTo>
                    <a:pt x="5888" y="7330"/>
                    <a:pt x="6522" y="6568"/>
                    <a:pt x="6915" y="5668"/>
                  </a:cubicBezTo>
                  <a:cubicBezTo>
                    <a:pt x="7307" y="4791"/>
                    <a:pt x="7481" y="3763"/>
                    <a:pt x="7157" y="2817"/>
                  </a:cubicBezTo>
                  <a:close/>
                  <a:moveTo>
                    <a:pt x="5703" y="0"/>
                  </a:moveTo>
                  <a:cubicBezTo>
                    <a:pt x="6569" y="1189"/>
                    <a:pt x="7111" y="2701"/>
                    <a:pt x="6903" y="4190"/>
                  </a:cubicBezTo>
                  <a:cubicBezTo>
                    <a:pt x="6788" y="4987"/>
                    <a:pt x="6499" y="6314"/>
                    <a:pt x="5576" y="6510"/>
                  </a:cubicBezTo>
                  <a:cubicBezTo>
                    <a:pt x="5472" y="6533"/>
                    <a:pt x="5364" y="6546"/>
                    <a:pt x="5256" y="6546"/>
                  </a:cubicBezTo>
                  <a:cubicBezTo>
                    <a:pt x="5031" y="6546"/>
                    <a:pt x="4809" y="6490"/>
                    <a:pt x="4629" y="6349"/>
                  </a:cubicBezTo>
                  <a:cubicBezTo>
                    <a:pt x="4387" y="6153"/>
                    <a:pt x="4329" y="5656"/>
                    <a:pt x="4560" y="5425"/>
                  </a:cubicBezTo>
                  <a:lnTo>
                    <a:pt x="4560" y="5425"/>
                  </a:lnTo>
                  <a:cubicBezTo>
                    <a:pt x="4156" y="5576"/>
                    <a:pt x="3868" y="6026"/>
                    <a:pt x="3937" y="6453"/>
                  </a:cubicBezTo>
                  <a:cubicBezTo>
                    <a:pt x="4018" y="6891"/>
                    <a:pt x="4456" y="7180"/>
                    <a:pt x="4895" y="7180"/>
                  </a:cubicBezTo>
                  <a:cubicBezTo>
                    <a:pt x="3909" y="7894"/>
                    <a:pt x="2808" y="8179"/>
                    <a:pt x="1625" y="8179"/>
                  </a:cubicBezTo>
                  <a:cubicBezTo>
                    <a:pt x="1451" y="8179"/>
                    <a:pt x="1275" y="8173"/>
                    <a:pt x="1097" y="8161"/>
                  </a:cubicBezTo>
                  <a:lnTo>
                    <a:pt x="1097" y="8161"/>
                  </a:lnTo>
                  <a:cubicBezTo>
                    <a:pt x="1097" y="8161"/>
                    <a:pt x="1374" y="8484"/>
                    <a:pt x="1617" y="8681"/>
                  </a:cubicBezTo>
                  <a:cubicBezTo>
                    <a:pt x="1617" y="8681"/>
                    <a:pt x="1097" y="8934"/>
                    <a:pt x="70" y="8934"/>
                  </a:cubicBezTo>
                  <a:cubicBezTo>
                    <a:pt x="728" y="9454"/>
                    <a:pt x="924" y="9604"/>
                    <a:pt x="1721" y="9835"/>
                  </a:cubicBezTo>
                  <a:cubicBezTo>
                    <a:pt x="1" y="10885"/>
                    <a:pt x="1628" y="12340"/>
                    <a:pt x="1144" y="13736"/>
                  </a:cubicBezTo>
                  <a:cubicBezTo>
                    <a:pt x="1605" y="12443"/>
                    <a:pt x="3937" y="13482"/>
                    <a:pt x="4260" y="12224"/>
                  </a:cubicBezTo>
                  <a:cubicBezTo>
                    <a:pt x="4318" y="12974"/>
                    <a:pt x="4479" y="13725"/>
                    <a:pt x="4953" y="14336"/>
                  </a:cubicBezTo>
                  <a:cubicBezTo>
                    <a:pt x="4549" y="12039"/>
                    <a:pt x="5749" y="9569"/>
                    <a:pt x="6880" y="7665"/>
                  </a:cubicBezTo>
                  <a:cubicBezTo>
                    <a:pt x="7850" y="6049"/>
                    <a:pt x="8185" y="4329"/>
                    <a:pt x="7561" y="2655"/>
                  </a:cubicBezTo>
                  <a:cubicBezTo>
                    <a:pt x="7434" y="2309"/>
                    <a:pt x="7273" y="1963"/>
                    <a:pt x="7053" y="1640"/>
                  </a:cubicBezTo>
                  <a:cubicBezTo>
                    <a:pt x="6684" y="1016"/>
                    <a:pt x="6118" y="566"/>
                    <a:pt x="5703"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 name="Google Shape;48;p54"/>
            <p:cNvSpPr/>
            <p:nvPr/>
          </p:nvSpPr>
          <p:spPr>
            <a:xfrm>
              <a:off x="401099" y="1427533"/>
              <a:ext cx="53594" cy="164070"/>
            </a:xfrm>
            <a:custGeom>
              <a:rect b="b" l="l" r="r" t="t"/>
              <a:pathLst>
                <a:path extrusionOk="0" h="5091" w="1663">
                  <a:moveTo>
                    <a:pt x="1663" y="0"/>
                  </a:moveTo>
                  <a:lnTo>
                    <a:pt x="1663" y="0"/>
                  </a:lnTo>
                  <a:cubicBezTo>
                    <a:pt x="462" y="1443"/>
                    <a:pt x="1" y="3221"/>
                    <a:pt x="208" y="5091"/>
                  </a:cubicBezTo>
                  <a:cubicBezTo>
                    <a:pt x="693" y="3382"/>
                    <a:pt x="1166" y="1697"/>
                    <a:pt x="1663"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 name="Google Shape;49;p54"/>
            <p:cNvSpPr/>
            <p:nvPr/>
          </p:nvSpPr>
          <p:spPr>
            <a:xfrm>
              <a:off x="233323" y="613628"/>
              <a:ext cx="216182" cy="282732"/>
            </a:xfrm>
            <a:custGeom>
              <a:rect b="b" l="l" r="r" t="t"/>
              <a:pathLst>
                <a:path extrusionOk="0" h="8773" w="6708">
                  <a:moveTo>
                    <a:pt x="4814" y="1478"/>
                  </a:moveTo>
                  <a:lnTo>
                    <a:pt x="4814" y="1478"/>
                  </a:lnTo>
                  <a:cubicBezTo>
                    <a:pt x="4468" y="1824"/>
                    <a:pt x="4133" y="2182"/>
                    <a:pt x="3822" y="2586"/>
                  </a:cubicBezTo>
                  <a:cubicBezTo>
                    <a:pt x="3521" y="2978"/>
                    <a:pt x="3233" y="3394"/>
                    <a:pt x="2967" y="3821"/>
                  </a:cubicBezTo>
                  <a:cubicBezTo>
                    <a:pt x="2713" y="4260"/>
                    <a:pt x="2494" y="4721"/>
                    <a:pt x="2286" y="5194"/>
                  </a:cubicBezTo>
                  <a:cubicBezTo>
                    <a:pt x="2102" y="5668"/>
                    <a:pt x="1929" y="6164"/>
                    <a:pt x="1755" y="6660"/>
                  </a:cubicBezTo>
                  <a:cubicBezTo>
                    <a:pt x="1871" y="6141"/>
                    <a:pt x="2032" y="5633"/>
                    <a:pt x="2206" y="5160"/>
                  </a:cubicBezTo>
                  <a:cubicBezTo>
                    <a:pt x="2390" y="4664"/>
                    <a:pt x="2610" y="4202"/>
                    <a:pt x="2863" y="3740"/>
                  </a:cubicBezTo>
                  <a:cubicBezTo>
                    <a:pt x="3129" y="3290"/>
                    <a:pt x="3418" y="2874"/>
                    <a:pt x="3752" y="2493"/>
                  </a:cubicBezTo>
                  <a:cubicBezTo>
                    <a:pt x="4075" y="2124"/>
                    <a:pt x="4422" y="1778"/>
                    <a:pt x="4814" y="1478"/>
                  </a:cubicBezTo>
                  <a:close/>
                  <a:moveTo>
                    <a:pt x="6707" y="0"/>
                  </a:moveTo>
                  <a:lnTo>
                    <a:pt x="6707" y="0"/>
                  </a:lnTo>
                  <a:cubicBezTo>
                    <a:pt x="4722" y="958"/>
                    <a:pt x="370" y="4075"/>
                    <a:pt x="1" y="6510"/>
                  </a:cubicBezTo>
                  <a:cubicBezTo>
                    <a:pt x="105" y="6510"/>
                    <a:pt x="1109" y="5333"/>
                    <a:pt x="1548" y="5125"/>
                  </a:cubicBezTo>
                  <a:lnTo>
                    <a:pt x="1548" y="5125"/>
                  </a:lnTo>
                  <a:cubicBezTo>
                    <a:pt x="924" y="6106"/>
                    <a:pt x="867" y="7734"/>
                    <a:pt x="1386" y="8773"/>
                  </a:cubicBezTo>
                  <a:cubicBezTo>
                    <a:pt x="2263" y="5425"/>
                    <a:pt x="4145" y="2343"/>
                    <a:pt x="6707"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 name="Google Shape;50;p54"/>
            <p:cNvSpPr/>
            <p:nvPr/>
          </p:nvSpPr>
          <p:spPr>
            <a:xfrm>
              <a:off x="644384" y="472697"/>
              <a:ext cx="260044" cy="150535"/>
            </a:xfrm>
            <a:custGeom>
              <a:rect b="b" l="l" r="r" t="t"/>
              <a:pathLst>
                <a:path extrusionOk="0" h="4671" w="8069">
                  <a:moveTo>
                    <a:pt x="2840" y="533"/>
                  </a:moveTo>
                  <a:cubicBezTo>
                    <a:pt x="3089" y="533"/>
                    <a:pt x="3342" y="563"/>
                    <a:pt x="3590" y="622"/>
                  </a:cubicBezTo>
                  <a:cubicBezTo>
                    <a:pt x="3983" y="726"/>
                    <a:pt x="4341" y="934"/>
                    <a:pt x="4664" y="1176"/>
                  </a:cubicBezTo>
                  <a:cubicBezTo>
                    <a:pt x="4975" y="1418"/>
                    <a:pt x="5252" y="1707"/>
                    <a:pt x="5541" y="1972"/>
                  </a:cubicBezTo>
                  <a:cubicBezTo>
                    <a:pt x="5830" y="2226"/>
                    <a:pt x="6141" y="2469"/>
                    <a:pt x="6499" y="2630"/>
                  </a:cubicBezTo>
                  <a:cubicBezTo>
                    <a:pt x="6118" y="2526"/>
                    <a:pt x="5772" y="2319"/>
                    <a:pt x="5472" y="2053"/>
                  </a:cubicBezTo>
                  <a:cubicBezTo>
                    <a:pt x="5195" y="1834"/>
                    <a:pt x="4929" y="1592"/>
                    <a:pt x="4675" y="1372"/>
                  </a:cubicBezTo>
                  <a:lnTo>
                    <a:pt x="4675" y="1372"/>
                  </a:lnTo>
                  <a:cubicBezTo>
                    <a:pt x="4721" y="1430"/>
                    <a:pt x="4756" y="1511"/>
                    <a:pt x="4802" y="1580"/>
                  </a:cubicBezTo>
                  <a:cubicBezTo>
                    <a:pt x="4987" y="1892"/>
                    <a:pt x="5079" y="2296"/>
                    <a:pt x="4987" y="2665"/>
                  </a:cubicBezTo>
                  <a:cubicBezTo>
                    <a:pt x="4964" y="2296"/>
                    <a:pt x="4848" y="1949"/>
                    <a:pt x="4675" y="1649"/>
                  </a:cubicBezTo>
                  <a:cubicBezTo>
                    <a:pt x="4548" y="1418"/>
                    <a:pt x="4387" y="1222"/>
                    <a:pt x="4202" y="1049"/>
                  </a:cubicBezTo>
                  <a:cubicBezTo>
                    <a:pt x="3994" y="911"/>
                    <a:pt x="3775" y="818"/>
                    <a:pt x="3567" y="737"/>
                  </a:cubicBezTo>
                  <a:cubicBezTo>
                    <a:pt x="3198" y="622"/>
                    <a:pt x="2794" y="587"/>
                    <a:pt x="2413" y="564"/>
                  </a:cubicBezTo>
                  <a:cubicBezTo>
                    <a:pt x="2553" y="543"/>
                    <a:pt x="2695" y="533"/>
                    <a:pt x="2840" y="533"/>
                  </a:cubicBezTo>
                  <a:close/>
                  <a:moveTo>
                    <a:pt x="2688" y="0"/>
                  </a:moveTo>
                  <a:cubicBezTo>
                    <a:pt x="2539" y="0"/>
                    <a:pt x="2389" y="8"/>
                    <a:pt x="2240" y="22"/>
                  </a:cubicBezTo>
                  <a:cubicBezTo>
                    <a:pt x="1443" y="91"/>
                    <a:pt x="658" y="380"/>
                    <a:pt x="1" y="830"/>
                  </a:cubicBezTo>
                  <a:cubicBezTo>
                    <a:pt x="251" y="746"/>
                    <a:pt x="546" y="707"/>
                    <a:pt x="856" y="707"/>
                  </a:cubicBezTo>
                  <a:cubicBezTo>
                    <a:pt x="932" y="707"/>
                    <a:pt x="1009" y="710"/>
                    <a:pt x="1086" y="714"/>
                  </a:cubicBezTo>
                  <a:cubicBezTo>
                    <a:pt x="1928" y="737"/>
                    <a:pt x="2759" y="1303"/>
                    <a:pt x="3071" y="2099"/>
                  </a:cubicBezTo>
                  <a:cubicBezTo>
                    <a:pt x="3394" y="2884"/>
                    <a:pt x="3186" y="3946"/>
                    <a:pt x="2598" y="4546"/>
                  </a:cubicBezTo>
                  <a:cubicBezTo>
                    <a:pt x="2748" y="4630"/>
                    <a:pt x="2918" y="4671"/>
                    <a:pt x="3088" y="4671"/>
                  </a:cubicBezTo>
                  <a:cubicBezTo>
                    <a:pt x="3296" y="4671"/>
                    <a:pt x="3505" y="4609"/>
                    <a:pt x="3683" y="4489"/>
                  </a:cubicBezTo>
                  <a:cubicBezTo>
                    <a:pt x="3994" y="4269"/>
                    <a:pt x="4087" y="3854"/>
                    <a:pt x="4029" y="3485"/>
                  </a:cubicBezTo>
                  <a:lnTo>
                    <a:pt x="4029" y="3485"/>
                  </a:lnTo>
                  <a:cubicBezTo>
                    <a:pt x="4225" y="3681"/>
                    <a:pt x="4433" y="3865"/>
                    <a:pt x="4698" y="3969"/>
                  </a:cubicBezTo>
                  <a:cubicBezTo>
                    <a:pt x="4783" y="3999"/>
                    <a:pt x="4877" y="4014"/>
                    <a:pt x="4970" y="4014"/>
                  </a:cubicBezTo>
                  <a:cubicBezTo>
                    <a:pt x="5167" y="4014"/>
                    <a:pt x="5362" y="3945"/>
                    <a:pt x="5472" y="3796"/>
                  </a:cubicBezTo>
                  <a:cubicBezTo>
                    <a:pt x="5587" y="3623"/>
                    <a:pt x="5553" y="3288"/>
                    <a:pt x="5414" y="3138"/>
                  </a:cubicBezTo>
                  <a:lnTo>
                    <a:pt x="5414" y="3138"/>
                  </a:lnTo>
                  <a:cubicBezTo>
                    <a:pt x="5705" y="3266"/>
                    <a:pt x="6032" y="3333"/>
                    <a:pt x="6361" y="3333"/>
                  </a:cubicBezTo>
                  <a:cubicBezTo>
                    <a:pt x="6566" y="3333"/>
                    <a:pt x="6773" y="3307"/>
                    <a:pt x="6972" y="3254"/>
                  </a:cubicBezTo>
                  <a:cubicBezTo>
                    <a:pt x="7549" y="3081"/>
                    <a:pt x="7803" y="2573"/>
                    <a:pt x="8069" y="2042"/>
                  </a:cubicBezTo>
                  <a:lnTo>
                    <a:pt x="8069" y="2042"/>
                  </a:lnTo>
                  <a:cubicBezTo>
                    <a:pt x="7918" y="2105"/>
                    <a:pt x="7759" y="2133"/>
                    <a:pt x="7598" y="2133"/>
                  </a:cubicBezTo>
                  <a:cubicBezTo>
                    <a:pt x="7293" y="2133"/>
                    <a:pt x="6983" y="2032"/>
                    <a:pt x="6718" y="1880"/>
                  </a:cubicBezTo>
                  <a:cubicBezTo>
                    <a:pt x="6314" y="1649"/>
                    <a:pt x="6003" y="1303"/>
                    <a:pt x="5622" y="1014"/>
                  </a:cubicBezTo>
                  <a:cubicBezTo>
                    <a:pt x="4792" y="357"/>
                    <a:pt x="3749" y="0"/>
                    <a:pt x="2688"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 name="Google Shape;51;p54"/>
            <p:cNvSpPr/>
            <p:nvPr/>
          </p:nvSpPr>
          <p:spPr>
            <a:xfrm>
              <a:off x="1092637" y="459258"/>
              <a:ext cx="616415" cy="247024"/>
            </a:xfrm>
            <a:custGeom>
              <a:rect b="b" l="l" r="r" t="t"/>
              <a:pathLst>
                <a:path extrusionOk="0" h="7665" w="19127">
                  <a:moveTo>
                    <a:pt x="0" y="831"/>
                  </a:moveTo>
                  <a:cubicBezTo>
                    <a:pt x="7" y="843"/>
                    <a:pt x="13" y="854"/>
                    <a:pt x="19" y="866"/>
                  </a:cubicBezTo>
                  <a:lnTo>
                    <a:pt x="19" y="866"/>
                  </a:lnTo>
                  <a:cubicBezTo>
                    <a:pt x="13" y="854"/>
                    <a:pt x="7" y="843"/>
                    <a:pt x="0" y="831"/>
                  </a:cubicBezTo>
                  <a:close/>
                  <a:moveTo>
                    <a:pt x="19127" y="0"/>
                  </a:moveTo>
                  <a:cubicBezTo>
                    <a:pt x="16414" y="2020"/>
                    <a:pt x="14625" y="1385"/>
                    <a:pt x="9996" y="2770"/>
                  </a:cubicBezTo>
                  <a:cubicBezTo>
                    <a:pt x="8481" y="3226"/>
                    <a:pt x="7134" y="3411"/>
                    <a:pt x="5955" y="3411"/>
                  </a:cubicBezTo>
                  <a:cubicBezTo>
                    <a:pt x="2599" y="3411"/>
                    <a:pt x="610" y="1910"/>
                    <a:pt x="19" y="866"/>
                  </a:cubicBezTo>
                  <a:lnTo>
                    <a:pt x="19" y="866"/>
                  </a:lnTo>
                  <a:cubicBezTo>
                    <a:pt x="1468" y="3469"/>
                    <a:pt x="4406" y="5173"/>
                    <a:pt x="7379" y="5173"/>
                  </a:cubicBezTo>
                  <a:cubicBezTo>
                    <a:pt x="7428" y="5173"/>
                    <a:pt x="7477" y="5172"/>
                    <a:pt x="7526" y="5171"/>
                  </a:cubicBezTo>
                  <a:cubicBezTo>
                    <a:pt x="8773" y="5137"/>
                    <a:pt x="9996" y="4848"/>
                    <a:pt x="11231" y="4663"/>
                  </a:cubicBezTo>
                  <a:cubicBezTo>
                    <a:pt x="11758" y="4590"/>
                    <a:pt x="12291" y="4540"/>
                    <a:pt x="12819" y="4540"/>
                  </a:cubicBezTo>
                  <a:cubicBezTo>
                    <a:pt x="13542" y="4540"/>
                    <a:pt x="14257" y="4634"/>
                    <a:pt x="14937" y="4894"/>
                  </a:cubicBezTo>
                  <a:cubicBezTo>
                    <a:pt x="16091" y="5356"/>
                    <a:pt x="17084" y="6418"/>
                    <a:pt x="17107" y="7664"/>
                  </a:cubicBezTo>
                  <a:cubicBezTo>
                    <a:pt x="17672" y="6152"/>
                    <a:pt x="17211" y="4098"/>
                    <a:pt x="15802" y="3290"/>
                  </a:cubicBezTo>
                  <a:cubicBezTo>
                    <a:pt x="17314" y="3105"/>
                    <a:pt x="18942" y="1512"/>
                    <a:pt x="19127"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 name="Google Shape;52;p54"/>
            <p:cNvSpPr/>
            <p:nvPr/>
          </p:nvSpPr>
          <p:spPr>
            <a:xfrm>
              <a:off x="521243" y="401893"/>
              <a:ext cx="587056" cy="236808"/>
            </a:xfrm>
            <a:custGeom>
              <a:rect b="b" l="l" r="r" t="t"/>
              <a:pathLst>
                <a:path extrusionOk="0" h="7348" w="18216">
                  <a:moveTo>
                    <a:pt x="46" y="4991"/>
                  </a:moveTo>
                  <a:lnTo>
                    <a:pt x="46" y="4991"/>
                  </a:lnTo>
                  <a:cubicBezTo>
                    <a:pt x="31" y="5009"/>
                    <a:pt x="16" y="5028"/>
                    <a:pt x="1" y="5047"/>
                  </a:cubicBezTo>
                  <a:cubicBezTo>
                    <a:pt x="16" y="5028"/>
                    <a:pt x="31" y="5009"/>
                    <a:pt x="46" y="4991"/>
                  </a:cubicBezTo>
                  <a:close/>
                  <a:moveTo>
                    <a:pt x="13679" y="799"/>
                  </a:moveTo>
                  <a:lnTo>
                    <a:pt x="13679" y="799"/>
                  </a:lnTo>
                  <a:cubicBezTo>
                    <a:pt x="14268" y="1007"/>
                    <a:pt x="14833" y="1307"/>
                    <a:pt x="15330" y="1688"/>
                  </a:cubicBezTo>
                  <a:cubicBezTo>
                    <a:pt x="15837" y="2057"/>
                    <a:pt x="16288" y="2507"/>
                    <a:pt x="16680" y="2992"/>
                  </a:cubicBezTo>
                  <a:cubicBezTo>
                    <a:pt x="17061" y="3488"/>
                    <a:pt x="17338" y="4077"/>
                    <a:pt x="17500" y="4689"/>
                  </a:cubicBezTo>
                  <a:cubicBezTo>
                    <a:pt x="17661" y="5289"/>
                    <a:pt x="17730" y="5924"/>
                    <a:pt x="17719" y="6547"/>
                  </a:cubicBezTo>
                  <a:cubicBezTo>
                    <a:pt x="17673" y="5924"/>
                    <a:pt x="17580" y="5301"/>
                    <a:pt x="17396" y="4712"/>
                  </a:cubicBezTo>
                  <a:cubicBezTo>
                    <a:pt x="17223" y="4123"/>
                    <a:pt x="16946" y="3558"/>
                    <a:pt x="16565" y="3084"/>
                  </a:cubicBezTo>
                  <a:cubicBezTo>
                    <a:pt x="16184" y="2588"/>
                    <a:pt x="15734" y="2161"/>
                    <a:pt x="15260" y="1769"/>
                  </a:cubicBezTo>
                  <a:cubicBezTo>
                    <a:pt x="14776" y="1376"/>
                    <a:pt x="14256" y="1053"/>
                    <a:pt x="13679" y="799"/>
                  </a:cubicBezTo>
                  <a:close/>
                  <a:moveTo>
                    <a:pt x="10724" y="0"/>
                  </a:moveTo>
                  <a:cubicBezTo>
                    <a:pt x="10283" y="0"/>
                    <a:pt x="9842" y="25"/>
                    <a:pt x="9408" y="72"/>
                  </a:cubicBezTo>
                  <a:cubicBezTo>
                    <a:pt x="5577" y="462"/>
                    <a:pt x="2464" y="2015"/>
                    <a:pt x="46" y="4991"/>
                  </a:cubicBezTo>
                  <a:lnTo>
                    <a:pt x="46" y="4991"/>
                  </a:lnTo>
                  <a:cubicBezTo>
                    <a:pt x="1575" y="3119"/>
                    <a:pt x="4145" y="1939"/>
                    <a:pt x="6488" y="1642"/>
                  </a:cubicBezTo>
                  <a:cubicBezTo>
                    <a:pt x="6990" y="1577"/>
                    <a:pt x="7492" y="1539"/>
                    <a:pt x="7994" y="1539"/>
                  </a:cubicBezTo>
                  <a:cubicBezTo>
                    <a:pt x="8300" y="1539"/>
                    <a:pt x="8606" y="1553"/>
                    <a:pt x="8912" y="1584"/>
                  </a:cubicBezTo>
                  <a:cubicBezTo>
                    <a:pt x="9293" y="1619"/>
                    <a:pt x="9651" y="1722"/>
                    <a:pt x="10008" y="1826"/>
                  </a:cubicBezTo>
                  <a:cubicBezTo>
                    <a:pt x="10389" y="1942"/>
                    <a:pt x="10747" y="2057"/>
                    <a:pt x="11140" y="2115"/>
                  </a:cubicBezTo>
                  <a:cubicBezTo>
                    <a:pt x="11220" y="2127"/>
                    <a:pt x="11303" y="2134"/>
                    <a:pt x="11386" y="2134"/>
                  </a:cubicBezTo>
                  <a:cubicBezTo>
                    <a:pt x="11697" y="2134"/>
                    <a:pt x="12013" y="2042"/>
                    <a:pt x="12213" y="1815"/>
                  </a:cubicBezTo>
                  <a:cubicBezTo>
                    <a:pt x="12469" y="1536"/>
                    <a:pt x="12489" y="1150"/>
                    <a:pt x="12189" y="937"/>
                  </a:cubicBezTo>
                  <a:lnTo>
                    <a:pt x="12189" y="937"/>
                  </a:lnTo>
                  <a:cubicBezTo>
                    <a:pt x="13654" y="1918"/>
                    <a:pt x="14317" y="3409"/>
                    <a:pt x="14683" y="5047"/>
                  </a:cubicBezTo>
                  <a:cubicBezTo>
                    <a:pt x="14926" y="6123"/>
                    <a:pt x="15645" y="6955"/>
                    <a:pt x="16268" y="6955"/>
                  </a:cubicBezTo>
                  <a:cubicBezTo>
                    <a:pt x="16534" y="6955"/>
                    <a:pt x="16782" y="6803"/>
                    <a:pt x="16969" y="6455"/>
                  </a:cubicBezTo>
                  <a:cubicBezTo>
                    <a:pt x="17038" y="6628"/>
                    <a:pt x="17003" y="6859"/>
                    <a:pt x="17096" y="7044"/>
                  </a:cubicBezTo>
                  <a:cubicBezTo>
                    <a:pt x="17172" y="7231"/>
                    <a:pt x="17341" y="7348"/>
                    <a:pt x="17513" y="7348"/>
                  </a:cubicBezTo>
                  <a:cubicBezTo>
                    <a:pt x="17627" y="7348"/>
                    <a:pt x="17742" y="7297"/>
                    <a:pt x="17834" y="7182"/>
                  </a:cubicBezTo>
                  <a:cubicBezTo>
                    <a:pt x="17950" y="7032"/>
                    <a:pt x="17984" y="6836"/>
                    <a:pt x="18007" y="6640"/>
                  </a:cubicBezTo>
                  <a:cubicBezTo>
                    <a:pt x="18215" y="4550"/>
                    <a:pt x="17407" y="2611"/>
                    <a:pt x="15618" y="1365"/>
                  </a:cubicBezTo>
                  <a:cubicBezTo>
                    <a:pt x="14209" y="389"/>
                    <a:pt x="12463" y="0"/>
                    <a:pt x="10724"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 name="Google Shape;53;p54"/>
            <p:cNvSpPr/>
            <p:nvPr/>
          </p:nvSpPr>
          <p:spPr>
            <a:xfrm>
              <a:off x="869816" y="359127"/>
              <a:ext cx="247411" cy="99454"/>
            </a:xfrm>
            <a:custGeom>
              <a:rect b="b" l="l" r="r" t="t"/>
              <a:pathLst>
                <a:path extrusionOk="0" h="3086" w="7677">
                  <a:moveTo>
                    <a:pt x="5867" y="157"/>
                  </a:moveTo>
                  <a:cubicBezTo>
                    <a:pt x="5846" y="165"/>
                    <a:pt x="5826" y="175"/>
                    <a:pt x="5806" y="187"/>
                  </a:cubicBezTo>
                  <a:cubicBezTo>
                    <a:pt x="5826" y="176"/>
                    <a:pt x="5846" y="166"/>
                    <a:pt x="5867" y="157"/>
                  </a:cubicBezTo>
                  <a:close/>
                  <a:moveTo>
                    <a:pt x="23" y="1013"/>
                  </a:moveTo>
                  <a:cubicBezTo>
                    <a:pt x="15" y="1015"/>
                    <a:pt x="8" y="1016"/>
                    <a:pt x="0" y="1018"/>
                  </a:cubicBezTo>
                  <a:cubicBezTo>
                    <a:pt x="8" y="1016"/>
                    <a:pt x="15" y="1015"/>
                    <a:pt x="23" y="1013"/>
                  </a:cubicBezTo>
                  <a:close/>
                  <a:moveTo>
                    <a:pt x="6533" y="1"/>
                  </a:moveTo>
                  <a:cubicBezTo>
                    <a:pt x="6306" y="1"/>
                    <a:pt x="6071" y="60"/>
                    <a:pt x="5867" y="157"/>
                  </a:cubicBezTo>
                  <a:lnTo>
                    <a:pt x="5867" y="157"/>
                  </a:lnTo>
                  <a:cubicBezTo>
                    <a:pt x="5911" y="139"/>
                    <a:pt x="5958" y="131"/>
                    <a:pt x="6004" y="131"/>
                  </a:cubicBezTo>
                  <a:cubicBezTo>
                    <a:pt x="6202" y="131"/>
                    <a:pt x="6401" y="278"/>
                    <a:pt x="6453" y="475"/>
                  </a:cubicBezTo>
                  <a:cubicBezTo>
                    <a:pt x="6522" y="729"/>
                    <a:pt x="6383" y="1018"/>
                    <a:pt x="6164" y="1180"/>
                  </a:cubicBezTo>
                  <a:cubicBezTo>
                    <a:pt x="5990" y="1308"/>
                    <a:pt x="5773" y="1349"/>
                    <a:pt x="5552" y="1349"/>
                  </a:cubicBezTo>
                  <a:cubicBezTo>
                    <a:pt x="5494" y="1349"/>
                    <a:pt x="5437" y="1346"/>
                    <a:pt x="5379" y="1341"/>
                  </a:cubicBezTo>
                  <a:cubicBezTo>
                    <a:pt x="5125" y="1306"/>
                    <a:pt x="4860" y="1214"/>
                    <a:pt x="4606" y="1133"/>
                  </a:cubicBezTo>
                  <a:cubicBezTo>
                    <a:pt x="3804" y="886"/>
                    <a:pt x="3012" y="781"/>
                    <a:pt x="2214" y="781"/>
                  </a:cubicBezTo>
                  <a:cubicBezTo>
                    <a:pt x="1492" y="781"/>
                    <a:pt x="765" y="867"/>
                    <a:pt x="23" y="1013"/>
                  </a:cubicBezTo>
                  <a:lnTo>
                    <a:pt x="23" y="1013"/>
                  </a:lnTo>
                  <a:cubicBezTo>
                    <a:pt x="259" y="968"/>
                    <a:pt x="505" y="947"/>
                    <a:pt x="756" y="947"/>
                  </a:cubicBezTo>
                  <a:cubicBezTo>
                    <a:pt x="2331" y="947"/>
                    <a:pt x="4136" y="1774"/>
                    <a:pt x="5345" y="2507"/>
                  </a:cubicBezTo>
                  <a:cubicBezTo>
                    <a:pt x="5442" y="2564"/>
                    <a:pt x="6205" y="3085"/>
                    <a:pt x="6529" y="3085"/>
                  </a:cubicBezTo>
                  <a:cubicBezTo>
                    <a:pt x="6666" y="3085"/>
                    <a:pt x="6725" y="2993"/>
                    <a:pt x="6626" y="2738"/>
                  </a:cubicBezTo>
                  <a:cubicBezTo>
                    <a:pt x="6568" y="2565"/>
                    <a:pt x="6395" y="2438"/>
                    <a:pt x="6233" y="2345"/>
                  </a:cubicBezTo>
                  <a:cubicBezTo>
                    <a:pt x="6730" y="2345"/>
                    <a:pt x="7215" y="2126"/>
                    <a:pt x="7445" y="1664"/>
                  </a:cubicBezTo>
                  <a:cubicBezTo>
                    <a:pt x="7676" y="1203"/>
                    <a:pt x="7572" y="614"/>
                    <a:pt x="7215" y="256"/>
                  </a:cubicBezTo>
                  <a:cubicBezTo>
                    <a:pt x="7034" y="75"/>
                    <a:pt x="6788" y="1"/>
                    <a:pt x="6533"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 name="Google Shape;54;p54"/>
            <p:cNvSpPr/>
            <p:nvPr/>
          </p:nvSpPr>
          <p:spPr>
            <a:xfrm>
              <a:off x="1093378" y="293351"/>
              <a:ext cx="461659" cy="251632"/>
            </a:xfrm>
            <a:custGeom>
              <a:rect b="b" l="l" r="r" t="t"/>
              <a:pathLst>
                <a:path extrusionOk="0" h="7808" w="14325">
                  <a:moveTo>
                    <a:pt x="1" y="5633"/>
                  </a:moveTo>
                  <a:cubicBezTo>
                    <a:pt x="17" y="5645"/>
                    <a:pt x="34" y="5657"/>
                    <a:pt x="51" y="5670"/>
                  </a:cubicBezTo>
                  <a:lnTo>
                    <a:pt x="51" y="5670"/>
                  </a:lnTo>
                  <a:cubicBezTo>
                    <a:pt x="34" y="5657"/>
                    <a:pt x="17" y="5645"/>
                    <a:pt x="1" y="5633"/>
                  </a:cubicBezTo>
                  <a:close/>
                  <a:moveTo>
                    <a:pt x="12697" y="1570"/>
                  </a:moveTo>
                  <a:lnTo>
                    <a:pt x="12697" y="1570"/>
                  </a:lnTo>
                  <a:cubicBezTo>
                    <a:pt x="11820" y="2009"/>
                    <a:pt x="10966" y="2528"/>
                    <a:pt x="10262" y="3186"/>
                  </a:cubicBezTo>
                  <a:cubicBezTo>
                    <a:pt x="9512" y="3821"/>
                    <a:pt x="8865" y="4559"/>
                    <a:pt x="8173" y="5252"/>
                  </a:cubicBezTo>
                  <a:cubicBezTo>
                    <a:pt x="7469" y="5933"/>
                    <a:pt x="6684" y="6579"/>
                    <a:pt x="5760" y="6960"/>
                  </a:cubicBezTo>
                  <a:cubicBezTo>
                    <a:pt x="5299" y="7145"/>
                    <a:pt x="4825" y="7272"/>
                    <a:pt x="4317" y="7318"/>
                  </a:cubicBezTo>
                  <a:cubicBezTo>
                    <a:pt x="4257" y="7321"/>
                    <a:pt x="4196" y="7322"/>
                    <a:pt x="4135" y="7322"/>
                  </a:cubicBezTo>
                  <a:cubicBezTo>
                    <a:pt x="3953" y="7322"/>
                    <a:pt x="3769" y="7309"/>
                    <a:pt x="3579" y="7284"/>
                  </a:cubicBezTo>
                  <a:cubicBezTo>
                    <a:pt x="3336" y="7260"/>
                    <a:pt x="3094" y="7191"/>
                    <a:pt x="2863" y="7099"/>
                  </a:cubicBezTo>
                  <a:lnTo>
                    <a:pt x="2863" y="7099"/>
                  </a:lnTo>
                  <a:cubicBezTo>
                    <a:pt x="3203" y="7208"/>
                    <a:pt x="3556" y="7258"/>
                    <a:pt x="3909" y="7258"/>
                  </a:cubicBezTo>
                  <a:cubicBezTo>
                    <a:pt x="4527" y="7258"/>
                    <a:pt x="5149" y="7106"/>
                    <a:pt x="5714" y="6856"/>
                  </a:cubicBezTo>
                  <a:cubicBezTo>
                    <a:pt x="6614" y="6464"/>
                    <a:pt x="7376" y="5829"/>
                    <a:pt x="8069" y="5148"/>
                  </a:cubicBezTo>
                  <a:cubicBezTo>
                    <a:pt x="8773" y="4479"/>
                    <a:pt x="9431" y="3728"/>
                    <a:pt x="10181" y="3094"/>
                  </a:cubicBezTo>
                  <a:cubicBezTo>
                    <a:pt x="10550" y="2770"/>
                    <a:pt x="10954" y="2470"/>
                    <a:pt x="11370" y="2228"/>
                  </a:cubicBezTo>
                  <a:cubicBezTo>
                    <a:pt x="11797" y="1974"/>
                    <a:pt x="12236" y="1766"/>
                    <a:pt x="12697" y="1570"/>
                  </a:cubicBezTo>
                  <a:close/>
                  <a:moveTo>
                    <a:pt x="8935" y="0"/>
                  </a:moveTo>
                  <a:cubicBezTo>
                    <a:pt x="8935" y="1039"/>
                    <a:pt x="8681" y="1547"/>
                    <a:pt x="8681" y="1547"/>
                  </a:cubicBezTo>
                  <a:cubicBezTo>
                    <a:pt x="8484" y="1304"/>
                    <a:pt x="8150" y="1027"/>
                    <a:pt x="8150" y="1027"/>
                  </a:cubicBezTo>
                  <a:lnTo>
                    <a:pt x="8150" y="1027"/>
                  </a:lnTo>
                  <a:cubicBezTo>
                    <a:pt x="8254" y="2413"/>
                    <a:pt x="8000" y="3694"/>
                    <a:pt x="7168" y="4825"/>
                  </a:cubicBezTo>
                  <a:cubicBezTo>
                    <a:pt x="7168" y="4386"/>
                    <a:pt x="6868" y="3936"/>
                    <a:pt x="6453" y="3867"/>
                  </a:cubicBezTo>
                  <a:cubicBezTo>
                    <a:pt x="6408" y="3860"/>
                    <a:pt x="6362" y="3856"/>
                    <a:pt x="6317" y="3856"/>
                  </a:cubicBezTo>
                  <a:cubicBezTo>
                    <a:pt x="5927" y="3856"/>
                    <a:pt x="5560" y="4118"/>
                    <a:pt x="5426" y="4490"/>
                  </a:cubicBezTo>
                  <a:cubicBezTo>
                    <a:pt x="5522" y="4388"/>
                    <a:pt x="5671" y="4340"/>
                    <a:pt x="5825" y="4340"/>
                  </a:cubicBezTo>
                  <a:cubicBezTo>
                    <a:pt x="6021" y="4340"/>
                    <a:pt x="6226" y="4417"/>
                    <a:pt x="6349" y="4559"/>
                  </a:cubicBezTo>
                  <a:cubicBezTo>
                    <a:pt x="6557" y="4802"/>
                    <a:pt x="6580" y="5171"/>
                    <a:pt x="6511" y="5494"/>
                  </a:cubicBezTo>
                  <a:cubicBezTo>
                    <a:pt x="6303" y="6418"/>
                    <a:pt x="4975" y="6706"/>
                    <a:pt x="4190" y="6822"/>
                  </a:cubicBezTo>
                  <a:cubicBezTo>
                    <a:pt x="3965" y="6855"/>
                    <a:pt x="3739" y="6871"/>
                    <a:pt x="3513" y="6871"/>
                  </a:cubicBezTo>
                  <a:cubicBezTo>
                    <a:pt x="2277" y="6871"/>
                    <a:pt x="1050" y="6393"/>
                    <a:pt x="51" y="5670"/>
                  </a:cubicBezTo>
                  <a:lnTo>
                    <a:pt x="51" y="5670"/>
                  </a:lnTo>
                  <a:cubicBezTo>
                    <a:pt x="604" y="6080"/>
                    <a:pt x="1045" y="6602"/>
                    <a:pt x="1628" y="6983"/>
                  </a:cubicBezTo>
                  <a:cubicBezTo>
                    <a:pt x="1963" y="7203"/>
                    <a:pt x="2309" y="7364"/>
                    <a:pt x="2655" y="7491"/>
                  </a:cubicBezTo>
                  <a:cubicBezTo>
                    <a:pt x="3233" y="7707"/>
                    <a:pt x="3817" y="7808"/>
                    <a:pt x="4400" y="7808"/>
                  </a:cubicBezTo>
                  <a:cubicBezTo>
                    <a:pt x="5505" y="7808"/>
                    <a:pt x="6607" y="7445"/>
                    <a:pt x="7665" y="6810"/>
                  </a:cubicBezTo>
                  <a:cubicBezTo>
                    <a:pt x="9310" y="5823"/>
                    <a:pt x="11376" y="4802"/>
                    <a:pt x="13381" y="4802"/>
                  </a:cubicBezTo>
                  <a:cubicBezTo>
                    <a:pt x="13698" y="4802"/>
                    <a:pt x="14013" y="4828"/>
                    <a:pt x="14325" y="4883"/>
                  </a:cubicBezTo>
                  <a:cubicBezTo>
                    <a:pt x="13736" y="4386"/>
                    <a:pt x="13009" y="4225"/>
                    <a:pt x="12224" y="4190"/>
                  </a:cubicBezTo>
                  <a:cubicBezTo>
                    <a:pt x="13482" y="3867"/>
                    <a:pt x="12443" y="1535"/>
                    <a:pt x="13736" y="1074"/>
                  </a:cubicBezTo>
                  <a:lnTo>
                    <a:pt x="13736" y="1074"/>
                  </a:lnTo>
                  <a:cubicBezTo>
                    <a:pt x="13541" y="1142"/>
                    <a:pt x="13344" y="1168"/>
                    <a:pt x="13147" y="1168"/>
                  </a:cubicBezTo>
                  <a:cubicBezTo>
                    <a:pt x="12454" y="1168"/>
                    <a:pt x="11763" y="840"/>
                    <a:pt x="11129" y="840"/>
                  </a:cubicBezTo>
                  <a:cubicBezTo>
                    <a:pt x="10659" y="840"/>
                    <a:pt x="10220" y="1021"/>
                    <a:pt x="9835" y="1651"/>
                  </a:cubicBezTo>
                  <a:cubicBezTo>
                    <a:pt x="9592" y="854"/>
                    <a:pt x="9454" y="647"/>
                    <a:pt x="8935"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 name="Google Shape;55;p54"/>
            <p:cNvSpPr/>
            <p:nvPr/>
          </p:nvSpPr>
          <p:spPr>
            <a:xfrm>
              <a:off x="1338532" y="498382"/>
              <a:ext cx="164070" cy="48309"/>
            </a:xfrm>
            <a:custGeom>
              <a:rect b="b" l="l" r="r" t="t"/>
              <a:pathLst>
                <a:path extrusionOk="0" h="1499" w="5091">
                  <a:moveTo>
                    <a:pt x="4271" y="1"/>
                  </a:moveTo>
                  <a:cubicBezTo>
                    <a:pt x="2710" y="1"/>
                    <a:pt x="1229" y="486"/>
                    <a:pt x="0" y="1499"/>
                  </a:cubicBezTo>
                  <a:cubicBezTo>
                    <a:pt x="1697" y="1014"/>
                    <a:pt x="3394" y="541"/>
                    <a:pt x="5090" y="44"/>
                  </a:cubicBezTo>
                  <a:cubicBezTo>
                    <a:pt x="4815" y="15"/>
                    <a:pt x="4542" y="1"/>
                    <a:pt x="4271"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 name="Google Shape;56;p54"/>
            <p:cNvSpPr/>
            <p:nvPr/>
          </p:nvSpPr>
          <p:spPr>
            <a:xfrm>
              <a:off x="524981" y="325320"/>
              <a:ext cx="282377" cy="216537"/>
            </a:xfrm>
            <a:custGeom>
              <a:rect b="b" l="l" r="r" t="t"/>
              <a:pathLst>
                <a:path extrusionOk="0" h="6719" w="8762">
                  <a:moveTo>
                    <a:pt x="6649" y="1778"/>
                  </a:moveTo>
                  <a:lnTo>
                    <a:pt x="6649" y="1778"/>
                  </a:lnTo>
                  <a:cubicBezTo>
                    <a:pt x="6153" y="1940"/>
                    <a:pt x="5668" y="2113"/>
                    <a:pt x="5195" y="2309"/>
                  </a:cubicBezTo>
                  <a:cubicBezTo>
                    <a:pt x="4710" y="2517"/>
                    <a:pt x="4248" y="2736"/>
                    <a:pt x="3821" y="2990"/>
                  </a:cubicBezTo>
                  <a:cubicBezTo>
                    <a:pt x="3371" y="3233"/>
                    <a:pt x="2967" y="3521"/>
                    <a:pt x="2574" y="3844"/>
                  </a:cubicBezTo>
                  <a:cubicBezTo>
                    <a:pt x="2193" y="4145"/>
                    <a:pt x="1824" y="4491"/>
                    <a:pt x="1466" y="4837"/>
                  </a:cubicBezTo>
                  <a:cubicBezTo>
                    <a:pt x="1766" y="4468"/>
                    <a:pt x="2113" y="4098"/>
                    <a:pt x="2494" y="3775"/>
                  </a:cubicBezTo>
                  <a:cubicBezTo>
                    <a:pt x="2863" y="3440"/>
                    <a:pt x="3290" y="3152"/>
                    <a:pt x="3729" y="2886"/>
                  </a:cubicBezTo>
                  <a:cubicBezTo>
                    <a:pt x="4179" y="2632"/>
                    <a:pt x="4652" y="2413"/>
                    <a:pt x="5148" y="2229"/>
                  </a:cubicBezTo>
                  <a:cubicBezTo>
                    <a:pt x="5633" y="2044"/>
                    <a:pt x="6141" y="1894"/>
                    <a:pt x="6649" y="1778"/>
                  </a:cubicBezTo>
                  <a:close/>
                  <a:moveTo>
                    <a:pt x="6499" y="1"/>
                  </a:moveTo>
                  <a:lnTo>
                    <a:pt x="6499" y="1"/>
                  </a:lnTo>
                  <a:cubicBezTo>
                    <a:pt x="4063" y="382"/>
                    <a:pt x="947" y="4722"/>
                    <a:pt x="0" y="6719"/>
                  </a:cubicBezTo>
                  <a:cubicBezTo>
                    <a:pt x="2332" y="4145"/>
                    <a:pt x="5414" y="2286"/>
                    <a:pt x="8761" y="1386"/>
                  </a:cubicBezTo>
                  <a:cubicBezTo>
                    <a:pt x="8297" y="1151"/>
                    <a:pt x="7712" y="1034"/>
                    <a:pt x="7118" y="1034"/>
                  </a:cubicBezTo>
                  <a:cubicBezTo>
                    <a:pt x="6398" y="1034"/>
                    <a:pt x="5664" y="1206"/>
                    <a:pt x="5114" y="1547"/>
                  </a:cubicBezTo>
                  <a:lnTo>
                    <a:pt x="5114" y="1547"/>
                  </a:lnTo>
                  <a:cubicBezTo>
                    <a:pt x="5321" y="1109"/>
                    <a:pt x="6499" y="105"/>
                    <a:pt x="6499"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54"/>
            <p:cNvSpPr/>
            <p:nvPr/>
          </p:nvSpPr>
          <p:spPr>
            <a:xfrm>
              <a:off x="213245" y="324966"/>
              <a:ext cx="314379" cy="295397"/>
            </a:xfrm>
            <a:custGeom>
              <a:rect b="b" l="l" r="r" t="t"/>
              <a:pathLst>
                <a:path extrusionOk="0" h="9166" w="9755">
                  <a:moveTo>
                    <a:pt x="1889" y="1128"/>
                  </a:moveTo>
                  <a:cubicBezTo>
                    <a:pt x="2421" y="1128"/>
                    <a:pt x="3994" y="3382"/>
                    <a:pt x="3994" y="3382"/>
                  </a:cubicBezTo>
                  <a:cubicBezTo>
                    <a:pt x="3994" y="3382"/>
                    <a:pt x="1386" y="1570"/>
                    <a:pt x="1790" y="1166"/>
                  </a:cubicBezTo>
                  <a:cubicBezTo>
                    <a:pt x="1817" y="1140"/>
                    <a:pt x="1850" y="1128"/>
                    <a:pt x="1889" y="1128"/>
                  </a:cubicBezTo>
                  <a:close/>
                  <a:moveTo>
                    <a:pt x="3104" y="680"/>
                  </a:moveTo>
                  <a:cubicBezTo>
                    <a:pt x="3112" y="680"/>
                    <a:pt x="3120" y="680"/>
                    <a:pt x="3129" y="681"/>
                  </a:cubicBezTo>
                  <a:cubicBezTo>
                    <a:pt x="3856" y="751"/>
                    <a:pt x="4421" y="3521"/>
                    <a:pt x="4421" y="3521"/>
                  </a:cubicBezTo>
                  <a:cubicBezTo>
                    <a:pt x="4421" y="3521"/>
                    <a:pt x="2449" y="680"/>
                    <a:pt x="3104" y="680"/>
                  </a:cubicBezTo>
                  <a:close/>
                  <a:moveTo>
                    <a:pt x="1447" y="2339"/>
                  </a:moveTo>
                  <a:cubicBezTo>
                    <a:pt x="2041" y="2339"/>
                    <a:pt x="4144" y="3786"/>
                    <a:pt x="4144" y="3786"/>
                  </a:cubicBezTo>
                  <a:cubicBezTo>
                    <a:pt x="4144" y="3786"/>
                    <a:pt x="1374" y="3221"/>
                    <a:pt x="1293" y="2493"/>
                  </a:cubicBezTo>
                  <a:cubicBezTo>
                    <a:pt x="1283" y="2385"/>
                    <a:pt x="1341" y="2339"/>
                    <a:pt x="1447" y="2339"/>
                  </a:cubicBezTo>
                  <a:close/>
                  <a:moveTo>
                    <a:pt x="624" y="0"/>
                  </a:moveTo>
                  <a:cubicBezTo>
                    <a:pt x="624" y="0"/>
                    <a:pt x="624" y="12"/>
                    <a:pt x="635" y="35"/>
                  </a:cubicBezTo>
                  <a:cubicBezTo>
                    <a:pt x="624" y="12"/>
                    <a:pt x="612" y="12"/>
                    <a:pt x="612" y="12"/>
                  </a:cubicBezTo>
                  <a:lnTo>
                    <a:pt x="612" y="12"/>
                  </a:lnTo>
                  <a:lnTo>
                    <a:pt x="647" y="58"/>
                  </a:lnTo>
                  <a:cubicBezTo>
                    <a:pt x="751" y="254"/>
                    <a:pt x="1051" y="924"/>
                    <a:pt x="901" y="1478"/>
                  </a:cubicBezTo>
                  <a:cubicBezTo>
                    <a:pt x="705" y="2136"/>
                    <a:pt x="1" y="3971"/>
                    <a:pt x="2494" y="4167"/>
                  </a:cubicBezTo>
                  <a:cubicBezTo>
                    <a:pt x="4999" y="4375"/>
                    <a:pt x="5841" y="5829"/>
                    <a:pt x="4029" y="6072"/>
                  </a:cubicBezTo>
                  <a:cubicBezTo>
                    <a:pt x="4029" y="6072"/>
                    <a:pt x="4573" y="6705"/>
                    <a:pt x="5239" y="6705"/>
                  </a:cubicBezTo>
                  <a:cubicBezTo>
                    <a:pt x="5365" y="6705"/>
                    <a:pt x="5495" y="6682"/>
                    <a:pt x="5627" y="6628"/>
                  </a:cubicBezTo>
                  <a:lnTo>
                    <a:pt x="5627" y="6628"/>
                  </a:lnTo>
                  <a:cubicBezTo>
                    <a:pt x="5512" y="6696"/>
                    <a:pt x="3978" y="8012"/>
                    <a:pt x="5287" y="9165"/>
                  </a:cubicBezTo>
                  <a:cubicBezTo>
                    <a:pt x="5287" y="9165"/>
                    <a:pt x="4999" y="8473"/>
                    <a:pt x="5691" y="7907"/>
                  </a:cubicBezTo>
                  <a:cubicBezTo>
                    <a:pt x="6395" y="7341"/>
                    <a:pt x="6938" y="7953"/>
                    <a:pt x="7746" y="7168"/>
                  </a:cubicBezTo>
                  <a:lnTo>
                    <a:pt x="7746" y="7157"/>
                  </a:lnTo>
                  <a:lnTo>
                    <a:pt x="7769" y="7157"/>
                  </a:lnTo>
                  <a:cubicBezTo>
                    <a:pt x="8554" y="6349"/>
                    <a:pt x="7942" y="5806"/>
                    <a:pt x="8496" y="5091"/>
                  </a:cubicBezTo>
                  <a:cubicBezTo>
                    <a:pt x="8801" y="4710"/>
                    <a:pt x="9144" y="4623"/>
                    <a:pt x="9394" y="4623"/>
                  </a:cubicBezTo>
                  <a:cubicBezTo>
                    <a:pt x="9607" y="4623"/>
                    <a:pt x="9754" y="4687"/>
                    <a:pt x="9754" y="4687"/>
                  </a:cubicBezTo>
                  <a:cubicBezTo>
                    <a:pt x="9411" y="4300"/>
                    <a:pt x="9055" y="4162"/>
                    <a:pt x="8722" y="4162"/>
                  </a:cubicBezTo>
                  <a:cubicBezTo>
                    <a:pt x="7892" y="4162"/>
                    <a:pt x="7203" y="5021"/>
                    <a:pt x="7203" y="5021"/>
                  </a:cubicBezTo>
                  <a:cubicBezTo>
                    <a:pt x="7549" y="4202"/>
                    <a:pt x="6649" y="3417"/>
                    <a:pt x="6649" y="3417"/>
                  </a:cubicBezTo>
                  <a:cubicBezTo>
                    <a:pt x="6560" y="4091"/>
                    <a:pt x="6309" y="4402"/>
                    <a:pt x="6016" y="4402"/>
                  </a:cubicBezTo>
                  <a:cubicBezTo>
                    <a:pt x="5512" y="4402"/>
                    <a:pt x="4883" y="3478"/>
                    <a:pt x="4745" y="1893"/>
                  </a:cubicBezTo>
                  <a:cubicBezTo>
                    <a:pt x="4614" y="400"/>
                    <a:pt x="3927" y="49"/>
                    <a:pt x="3255" y="49"/>
                  </a:cubicBezTo>
                  <a:cubicBezTo>
                    <a:pt x="2795" y="49"/>
                    <a:pt x="2341" y="214"/>
                    <a:pt x="2078" y="289"/>
                  </a:cubicBezTo>
                  <a:cubicBezTo>
                    <a:pt x="1967" y="322"/>
                    <a:pt x="1851" y="336"/>
                    <a:pt x="1734" y="336"/>
                  </a:cubicBezTo>
                  <a:cubicBezTo>
                    <a:pt x="1281" y="336"/>
                    <a:pt x="826" y="129"/>
                    <a:pt x="670" y="46"/>
                  </a:cubicBezTo>
                  <a:lnTo>
                    <a:pt x="624" y="0"/>
                  </a:ln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 name="Google Shape;58;p54"/>
          <p:cNvGrpSpPr/>
          <p:nvPr/>
        </p:nvGrpSpPr>
        <p:grpSpPr>
          <a:xfrm>
            <a:off x="7435073" y="198476"/>
            <a:ext cx="1510310" cy="1504734"/>
            <a:chOff x="7435073" y="292964"/>
            <a:chExt cx="1510310" cy="1504734"/>
          </a:xfrm>
        </p:grpSpPr>
        <p:sp>
          <p:nvSpPr>
            <p:cNvPr id="59" name="Google Shape;59;p54"/>
            <p:cNvSpPr/>
            <p:nvPr/>
          </p:nvSpPr>
          <p:spPr>
            <a:xfrm>
              <a:off x="8610958" y="732644"/>
              <a:ext cx="155884" cy="260076"/>
            </a:xfrm>
            <a:custGeom>
              <a:rect b="b" l="l" r="r" t="t"/>
              <a:pathLst>
                <a:path extrusionOk="0" h="8070" w="4837">
                  <a:moveTo>
                    <a:pt x="4167" y="2425"/>
                  </a:moveTo>
                  <a:lnTo>
                    <a:pt x="4167" y="2425"/>
                  </a:lnTo>
                  <a:cubicBezTo>
                    <a:pt x="4225" y="2817"/>
                    <a:pt x="4213" y="3221"/>
                    <a:pt x="4109" y="3614"/>
                  </a:cubicBezTo>
                  <a:cubicBezTo>
                    <a:pt x="4017" y="4006"/>
                    <a:pt x="3809" y="4364"/>
                    <a:pt x="3567" y="4676"/>
                  </a:cubicBezTo>
                  <a:cubicBezTo>
                    <a:pt x="3324" y="4999"/>
                    <a:pt x="3036" y="5276"/>
                    <a:pt x="2770" y="5564"/>
                  </a:cubicBezTo>
                  <a:cubicBezTo>
                    <a:pt x="2516" y="5853"/>
                    <a:pt x="2262" y="6165"/>
                    <a:pt x="2112" y="6522"/>
                  </a:cubicBezTo>
                  <a:cubicBezTo>
                    <a:pt x="2205" y="6142"/>
                    <a:pt x="2424" y="5795"/>
                    <a:pt x="2690" y="5484"/>
                  </a:cubicBezTo>
                  <a:cubicBezTo>
                    <a:pt x="2897" y="5218"/>
                    <a:pt x="3151" y="4953"/>
                    <a:pt x="3359" y="4699"/>
                  </a:cubicBezTo>
                  <a:lnTo>
                    <a:pt x="3359" y="4699"/>
                  </a:lnTo>
                  <a:cubicBezTo>
                    <a:pt x="3301" y="4733"/>
                    <a:pt x="3232" y="4780"/>
                    <a:pt x="3163" y="4826"/>
                  </a:cubicBezTo>
                  <a:cubicBezTo>
                    <a:pt x="2926" y="4961"/>
                    <a:pt x="2646" y="5047"/>
                    <a:pt x="2373" y="5047"/>
                  </a:cubicBezTo>
                  <a:cubicBezTo>
                    <a:pt x="2273" y="5047"/>
                    <a:pt x="2174" y="5035"/>
                    <a:pt x="2078" y="5010"/>
                  </a:cubicBezTo>
                  <a:cubicBezTo>
                    <a:pt x="2436" y="4987"/>
                    <a:pt x="2782" y="4872"/>
                    <a:pt x="3093" y="4699"/>
                  </a:cubicBezTo>
                  <a:cubicBezTo>
                    <a:pt x="3324" y="4560"/>
                    <a:pt x="3521" y="4410"/>
                    <a:pt x="3694" y="4214"/>
                  </a:cubicBezTo>
                  <a:cubicBezTo>
                    <a:pt x="3821" y="4018"/>
                    <a:pt x="3925" y="3798"/>
                    <a:pt x="3994" y="3579"/>
                  </a:cubicBezTo>
                  <a:cubicBezTo>
                    <a:pt x="4109" y="3221"/>
                    <a:pt x="4155" y="2817"/>
                    <a:pt x="4167" y="2425"/>
                  </a:cubicBezTo>
                  <a:close/>
                  <a:moveTo>
                    <a:pt x="3913" y="1"/>
                  </a:moveTo>
                  <a:cubicBezTo>
                    <a:pt x="4017" y="324"/>
                    <a:pt x="4040" y="693"/>
                    <a:pt x="4028" y="1086"/>
                  </a:cubicBezTo>
                  <a:cubicBezTo>
                    <a:pt x="3994" y="1940"/>
                    <a:pt x="3440" y="2760"/>
                    <a:pt x="2643" y="3083"/>
                  </a:cubicBezTo>
                  <a:cubicBezTo>
                    <a:pt x="2391" y="3182"/>
                    <a:pt x="2113" y="3229"/>
                    <a:pt x="1831" y="3229"/>
                  </a:cubicBezTo>
                  <a:cubicBezTo>
                    <a:pt x="1225" y="3229"/>
                    <a:pt x="603" y="3008"/>
                    <a:pt x="185" y="2598"/>
                  </a:cubicBezTo>
                  <a:lnTo>
                    <a:pt x="185" y="2598"/>
                  </a:lnTo>
                  <a:cubicBezTo>
                    <a:pt x="0" y="2933"/>
                    <a:pt x="35" y="3371"/>
                    <a:pt x="242" y="3683"/>
                  </a:cubicBezTo>
                  <a:cubicBezTo>
                    <a:pt x="419" y="3943"/>
                    <a:pt x="723" y="4046"/>
                    <a:pt x="1034" y="4046"/>
                  </a:cubicBezTo>
                  <a:cubicBezTo>
                    <a:pt x="1109" y="4046"/>
                    <a:pt x="1184" y="4041"/>
                    <a:pt x="1258" y="4029"/>
                  </a:cubicBezTo>
                  <a:lnTo>
                    <a:pt x="1258" y="4029"/>
                  </a:lnTo>
                  <a:cubicBezTo>
                    <a:pt x="1050" y="4237"/>
                    <a:pt x="866" y="4433"/>
                    <a:pt x="762" y="4710"/>
                  </a:cubicBezTo>
                  <a:cubicBezTo>
                    <a:pt x="681" y="4964"/>
                    <a:pt x="727" y="5311"/>
                    <a:pt x="935" y="5472"/>
                  </a:cubicBezTo>
                  <a:cubicBezTo>
                    <a:pt x="1008" y="5521"/>
                    <a:pt x="1111" y="5545"/>
                    <a:pt x="1217" y="5545"/>
                  </a:cubicBezTo>
                  <a:cubicBezTo>
                    <a:pt x="1361" y="5545"/>
                    <a:pt x="1511" y="5501"/>
                    <a:pt x="1604" y="5414"/>
                  </a:cubicBezTo>
                  <a:lnTo>
                    <a:pt x="1604" y="5414"/>
                  </a:lnTo>
                  <a:cubicBezTo>
                    <a:pt x="1385" y="5888"/>
                    <a:pt x="1339" y="6453"/>
                    <a:pt x="1489" y="6973"/>
                  </a:cubicBezTo>
                  <a:cubicBezTo>
                    <a:pt x="1662" y="7550"/>
                    <a:pt x="2170" y="7815"/>
                    <a:pt x="2701" y="8069"/>
                  </a:cubicBezTo>
                  <a:cubicBezTo>
                    <a:pt x="2516" y="7654"/>
                    <a:pt x="2632" y="7134"/>
                    <a:pt x="2863" y="6730"/>
                  </a:cubicBezTo>
                  <a:cubicBezTo>
                    <a:pt x="3093" y="6326"/>
                    <a:pt x="3440" y="6003"/>
                    <a:pt x="3728" y="5634"/>
                  </a:cubicBezTo>
                  <a:cubicBezTo>
                    <a:pt x="4479" y="4676"/>
                    <a:pt x="4836" y="3452"/>
                    <a:pt x="4721" y="2240"/>
                  </a:cubicBezTo>
                  <a:cubicBezTo>
                    <a:pt x="4652" y="1444"/>
                    <a:pt x="4363" y="670"/>
                    <a:pt x="3913"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 name="Google Shape;60;p54"/>
            <p:cNvSpPr/>
            <p:nvPr/>
          </p:nvSpPr>
          <p:spPr>
            <a:xfrm>
              <a:off x="8530228" y="1180896"/>
              <a:ext cx="246669" cy="616802"/>
            </a:xfrm>
            <a:custGeom>
              <a:rect b="b" l="l" r="r" t="t"/>
              <a:pathLst>
                <a:path extrusionOk="0" h="19139" w="7654">
                  <a:moveTo>
                    <a:pt x="6834" y="1"/>
                  </a:moveTo>
                  <a:cubicBezTo>
                    <a:pt x="4167" y="1478"/>
                    <a:pt x="2436" y="4491"/>
                    <a:pt x="2494" y="7538"/>
                  </a:cubicBezTo>
                  <a:cubicBezTo>
                    <a:pt x="2517" y="8773"/>
                    <a:pt x="2805" y="10008"/>
                    <a:pt x="3001" y="11243"/>
                  </a:cubicBezTo>
                  <a:cubicBezTo>
                    <a:pt x="3175" y="12490"/>
                    <a:pt x="3209" y="13771"/>
                    <a:pt x="2771" y="14937"/>
                  </a:cubicBezTo>
                  <a:cubicBezTo>
                    <a:pt x="2309" y="16091"/>
                    <a:pt x="1235" y="17084"/>
                    <a:pt x="0" y="17118"/>
                  </a:cubicBezTo>
                  <a:cubicBezTo>
                    <a:pt x="420" y="17276"/>
                    <a:pt x="882" y="17353"/>
                    <a:pt x="1346" y="17353"/>
                  </a:cubicBezTo>
                  <a:cubicBezTo>
                    <a:pt x="2552" y="17353"/>
                    <a:pt x="3780" y="16828"/>
                    <a:pt x="4363" y="15803"/>
                  </a:cubicBezTo>
                  <a:cubicBezTo>
                    <a:pt x="4560" y="17315"/>
                    <a:pt x="6141" y="18954"/>
                    <a:pt x="7653" y="19138"/>
                  </a:cubicBezTo>
                  <a:cubicBezTo>
                    <a:pt x="5633" y="16426"/>
                    <a:pt x="6268" y="14637"/>
                    <a:pt x="4883" y="10008"/>
                  </a:cubicBezTo>
                  <a:cubicBezTo>
                    <a:pt x="3128" y="4145"/>
                    <a:pt x="5425" y="786"/>
                    <a:pt x="6834"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54"/>
            <p:cNvSpPr/>
            <p:nvPr/>
          </p:nvSpPr>
          <p:spPr>
            <a:xfrm>
              <a:off x="8588624" y="609535"/>
              <a:ext cx="251117" cy="581449"/>
            </a:xfrm>
            <a:custGeom>
              <a:rect b="b" l="l" r="r" t="t"/>
              <a:pathLst>
                <a:path extrusionOk="0" h="18042" w="7792">
                  <a:moveTo>
                    <a:pt x="6822" y="13690"/>
                  </a:moveTo>
                  <a:cubicBezTo>
                    <a:pt x="6626" y="14279"/>
                    <a:pt x="6326" y="14844"/>
                    <a:pt x="5945" y="15352"/>
                  </a:cubicBezTo>
                  <a:cubicBezTo>
                    <a:pt x="5576" y="15860"/>
                    <a:pt x="5125" y="16298"/>
                    <a:pt x="4629" y="16691"/>
                  </a:cubicBezTo>
                  <a:cubicBezTo>
                    <a:pt x="4144" y="17083"/>
                    <a:pt x="3556" y="17360"/>
                    <a:pt x="2944" y="17510"/>
                  </a:cubicBezTo>
                  <a:cubicBezTo>
                    <a:pt x="2386" y="17661"/>
                    <a:pt x="1799" y="17731"/>
                    <a:pt x="1219" y="17731"/>
                  </a:cubicBezTo>
                  <a:cubicBezTo>
                    <a:pt x="1174" y="17731"/>
                    <a:pt x="1130" y="17731"/>
                    <a:pt x="1086" y="17730"/>
                  </a:cubicBezTo>
                  <a:cubicBezTo>
                    <a:pt x="1709" y="17695"/>
                    <a:pt x="2321" y="17603"/>
                    <a:pt x="2921" y="17418"/>
                  </a:cubicBezTo>
                  <a:cubicBezTo>
                    <a:pt x="3509" y="17245"/>
                    <a:pt x="4075" y="16968"/>
                    <a:pt x="4548" y="16575"/>
                  </a:cubicBezTo>
                  <a:cubicBezTo>
                    <a:pt x="5033" y="16206"/>
                    <a:pt x="5472" y="15756"/>
                    <a:pt x="5864" y="15283"/>
                  </a:cubicBezTo>
                  <a:cubicBezTo>
                    <a:pt x="6245" y="14786"/>
                    <a:pt x="6580" y="14267"/>
                    <a:pt x="6822" y="13690"/>
                  </a:cubicBezTo>
                  <a:close/>
                  <a:moveTo>
                    <a:pt x="2586" y="0"/>
                  </a:moveTo>
                  <a:cubicBezTo>
                    <a:pt x="4491" y="1536"/>
                    <a:pt x="5691" y="4133"/>
                    <a:pt x="5991" y="6499"/>
                  </a:cubicBezTo>
                  <a:cubicBezTo>
                    <a:pt x="6095" y="7307"/>
                    <a:pt x="6118" y="8115"/>
                    <a:pt x="6049" y="8923"/>
                  </a:cubicBezTo>
                  <a:cubicBezTo>
                    <a:pt x="6003" y="9292"/>
                    <a:pt x="5899" y="9650"/>
                    <a:pt x="5806" y="10019"/>
                  </a:cubicBezTo>
                  <a:cubicBezTo>
                    <a:pt x="5691" y="10389"/>
                    <a:pt x="5576" y="10746"/>
                    <a:pt x="5518" y="11139"/>
                  </a:cubicBezTo>
                  <a:cubicBezTo>
                    <a:pt x="5460" y="11531"/>
                    <a:pt x="5529" y="11958"/>
                    <a:pt x="5818" y="12224"/>
                  </a:cubicBezTo>
                  <a:cubicBezTo>
                    <a:pt x="5958" y="12347"/>
                    <a:pt x="6125" y="12416"/>
                    <a:pt x="6283" y="12416"/>
                  </a:cubicBezTo>
                  <a:cubicBezTo>
                    <a:pt x="6429" y="12416"/>
                    <a:pt x="6568" y="12356"/>
                    <a:pt x="6667" y="12225"/>
                  </a:cubicBezTo>
                  <a:lnTo>
                    <a:pt x="6667" y="12225"/>
                  </a:lnTo>
                  <a:cubicBezTo>
                    <a:pt x="5686" y="13673"/>
                    <a:pt x="4203" y="14318"/>
                    <a:pt x="2586" y="14694"/>
                  </a:cubicBezTo>
                  <a:cubicBezTo>
                    <a:pt x="1039" y="15040"/>
                    <a:pt x="1" y="16345"/>
                    <a:pt x="1166" y="16968"/>
                  </a:cubicBezTo>
                  <a:cubicBezTo>
                    <a:pt x="993" y="17037"/>
                    <a:pt x="762" y="17014"/>
                    <a:pt x="578" y="17095"/>
                  </a:cubicBezTo>
                  <a:cubicBezTo>
                    <a:pt x="278" y="17233"/>
                    <a:pt x="162" y="17603"/>
                    <a:pt x="451" y="17834"/>
                  </a:cubicBezTo>
                  <a:cubicBezTo>
                    <a:pt x="589" y="17949"/>
                    <a:pt x="797" y="17995"/>
                    <a:pt x="982" y="18007"/>
                  </a:cubicBezTo>
                  <a:cubicBezTo>
                    <a:pt x="1205" y="18030"/>
                    <a:pt x="1427" y="18042"/>
                    <a:pt x="1647" y="18042"/>
                  </a:cubicBezTo>
                  <a:cubicBezTo>
                    <a:pt x="3480" y="18042"/>
                    <a:pt x="5155" y="17227"/>
                    <a:pt x="6268" y="15629"/>
                  </a:cubicBezTo>
                  <a:cubicBezTo>
                    <a:pt x="7492" y="13851"/>
                    <a:pt x="7792" y="11554"/>
                    <a:pt x="7561" y="9408"/>
                  </a:cubicBezTo>
                  <a:cubicBezTo>
                    <a:pt x="7157" y="5552"/>
                    <a:pt x="5599" y="2424"/>
                    <a:pt x="2586"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54"/>
            <p:cNvSpPr/>
            <p:nvPr/>
          </p:nvSpPr>
          <p:spPr>
            <a:xfrm>
              <a:off x="8767326" y="958816"/>
              <a:ext cx="112861" cy="243930"/>
            </a:xfrm>
            <a:custGeom>
              <a:rect b="b" l="l" r="r" t="t"/>
              <a:pathLst>
                <a:path extrusionOk="0" h="7569" w="3502">
                  <a:moveTo>
                    <a:pt x="2397" y="1"/>
                  </a:moveTo>
                  <a:cubicBezTo>
                    <a:pt x="2400" y="15"/>
                    <a:pt x="2402" y="29"/>
                    <a:pt x="2405" y="43"/>
                  </a:cubicBezTo>
                  <a:lnTo>
                    <a:pt x="2405" y="43"/>
                  </a:lnTo>
                  <a:cubicBezTo>
                    <a:pt x="2403" y="29"/>
                    <a:pt x="2400" y="15"/>
                    <a:pt x="2397" y="1"/>
                  </a:cubicBezTo>
                  <a:close/>
                  <a:moveTo>
                    <a:pt x="3228" y="5795"/>
                  </a:moveTo>
                  <a:cubicBezTo>
                    <a:pt x="3238" y="5814"/>
                    <a:pt x="3247" y="5833"/>
                    <a:pt x="3256" y="5853"/>
                  </a:cubicBezTo>
                  <a:lnTo>
                    <a:pt x="3256" y="5853"/>
                  </a:lnTo>
                  <a:cubicBezTo>
                    <a:pt x="3248" y="5833"/>
                    <a:pt x="3239" y="5814"/>
                    <a:pt x="3228" y="5795"/>
                  </a:cubicBezTo>
                  <a:close/>
                  <a:moveTo>
                    <a:pt x="2405" y="43"/>
                  </a:moveTo>
                  <a:cubicBezTo>
                    <a:pt x="2727" y="1735"/>
                    <a:pt x="1755" y="3948"/>
                    <a:pt x="908" y="5334"/>
                  </a:cubicBezTo>
                  <a:cubicBezTo>
                    <a:pt x="825" y="5469"/>
                    <a:pt x="1" y="6673"/>
                    <a:pt x="472" y="6673"/>
                  </a:cubicBezTo>
                  <a:cubicBezTo>
                    <a:pt x="524" y="6673"/>
                    <a:pt x="591" y="6658"/>
                    <a:pt x="677" y="6626"/>
                  </a:cubicBezTo>
                  <a:cubicBezTo>
                    <a:pt x="850" y="6569"/>
                    <a:pt x="977" y="6395"/>
                    <a:pt x="1069" y="6234"/>
                  </a:cubicBezTo>
                  <a:cubicBezTo>
                    <a:pt x="1069" y="6719"/>
                    <a:pt x="1277" y="7215"/>
                    <a:pt x="1739" y="7446"/>
                  </a:cubicBezTo>
                  <a:cubicBezTo>
                    <a:pt x="1905" y="7529"/>
                    <a:pt x="2090" y="7569"/>
                    <a:pt x="2274" y="7569"/>
                  </a:cubicBezTo>
                  <a:cubicBezTo>
                    <a:pt x="2602" y="7569"/>
                    <a:pt x="2930" y="7444"/>
                    <a:pt x="3159" y="7215"/>
                  </a:cubicBezTo>
                  <a:cubicBezTo>
                    <a:pt x="3501" y="6872"/>
                    <a:pt x="3463" y="6296"/>
                    <a:pt x="3256" y="5853"/>
                  </a:cubicBezTo>
                  <a:lnTo>
                    <a:pt x="3256" y="5853"/>
                  </a:lnTo>
                  <a:cubicBezTo>
                    <a:pt x="3352" y="6096"/>
                    <a:pt x="3185" y="6378"/>
                    <a:pt x="2939" y="6453"/>
                  </a:cubicBezTo>
                  <a:cubicBezTo>
                    <a:pt x="2895" y="6465"/>
                    <a:pt x="2849" y="6470"/>
                    <a:pt x="2804" y="6470"/>
                  </a:cubicBezTo>
                  <a:cubicBezTo>
                    <a:pt x="2581" y="6470"/>
                    <a:pt x="2360" y="6337"/>
                    <a:pt x="2235" y="6165"/>
                  </a:cubicBezTo>
                  <a:cubicBezTo>
                    <a:pt x="2074" y="5945"/>
                    <a:pt x="2051" y="5657"/>
                    <a:pt x="2074" y="5380"/>
                  </a:cubicBezTo>
                  <a:cubicBezTo>
                    <a:pt x="2108" y="5126"/>
                    <a:pt x="2189" y="4860"/>
                    <a:pt x="2281" y="4606"/>
                  </a:cubicBezTo>
                  <a:cubicBezTo>
                    <a:pt x="2750" y="3085"/>
                    <a:pt x="2709" y="1598"/>
                    <a:pt x="2405" y="43"/>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 name="Google Shape;63;p54"/>
            <p:cNvSpPr/>
            <p:nvPr/>
          </p:nvSpPr>
          <p:spPr>
            <a:xfrm>
              <a:off x="8681633" y="1182024"/>
              <a:ext cx="263750" cy="461659"/>
            </a:xfrm>
            <a:custGeom>
              <a:rect b="b" l="l" r="r" t="t"/>
              <a:pathLst>
                <a:path extrusionOk="0" h="14325" w="8184">
                  <a:moveTo>
                    <a:pt x="2482" y="0"/>
                  </a:moveTo>
                  <a:lnTo>
                    <a:pt x="2482" y="0"/>
                  </a:lnTo>
                  <a:cubicBezTo>
                    <a:pt x="2465" y="22"/>
                    <a:pt x="2449" y="44"/>
                    <a:pt x="2433" y="67"/>
                  </a:cubicBezTo>
                  <a:lnTo>
                    <a:pt x="2433" y="67"/>
                  </a:lnTo>
                  <a:cubicBezTo>
                    <a:pt x="2450" y="45"/>
                    <a:pt x="2466" y="23"/>
                    <a:pt x="2482" y="0"/>
                  </a:cubicBezTo>
                  <a:close/>
                  <a:moveTo>
                    <a:pt x="1016" y="2851"/>
                  </a:moveTo>
                  <a:cubicBezTo>
                    <a:pt x="704" y="3786"/>
                    <a:pt x="866" y="4814"/>
                    <a:pt x="1258" y="5714"/>
                  </a:cubicBezTo>
                  <a:cubicBezTo>
                    <a:pt x="1651" y="6603"/>
                    <a:pt x="2286" y="7376"/>
                    <a:pt x="2955" y="8069"/>
                  </a:cubicBezTo>
                  <a:cubicBezTo>
                    <a:pt x="3636" y="8773"/>
                    <a:pt x="4386" y="9419"/>
                    <a:pt x="5021" y="10169"/>
                  </a:cubicBezTo>
                  <a:cubicBezTo>
                    <a:pt x="5344" y="10550"/>
                    <a:pt x="5645" y="10954"/>
                    <a:pt x="5887" y="11370"/>
                  </a:cubicBezTo>
                  <a:cubicBezTo>
                    <a:pt x="6129" y="11785"/>
                    <a:pt x="6349" y="12236"/>
                    <a:pt x="6533" y="12697"/>
                  </a:cubicBezTo>
                  <a:cubicBezTo>
                    <a:pt x="6106" y="11820"/>
                    <a:pt x="5587" y="10966"/>
                    <a:pt x="4917" y="10262"/>
                  </a:cubicBezTo>
                  <a:cubicBezTo>
                    <a:pt x="4282" y="9523"/>
                    <a:pt x="3555" y="8877"/>
                    <a:pt x="2863" y="8161"/>
                  </a:cubicBezTo>
                  <a:cubicBezTo>
                    <a:pt x="2182" y="7457"/>
                    <a:pt x="1535" y="6672"/>
                    <a:pt x="1154" y="5760"/>
                  </a:cubicBezTo>
                  <a:cubicBezTo>
                    <a:pt x="970" y="5298"/>
                    <a:pt x="843" y="4814"/>
                    <a:pt x="797" y="4317"/>
                  </a:cubicBezTo>
                  <a:cubicBezTo>
                    <a:pt x="785" y="4063"/>
                    <a:pt x="797" y="3821"/>
                    <a:pt x="820" y="3579"/>
                  </a:cubicBezTo>
                  <a:cubicBezTo>
                    <a:pt x="854" y="3336"/>
                    <a:pt x="924" y="3082"/>
                    <a:pt x="1016" y="2851"/>
                  </a:cubicBezTo>
                  <a:close/>
                  <a:moveTo>
                    <a:pt x="2433" y="67"/>
                  </a:moveTo>
                  <a:cubicBezTo>
                    <a:pt x="2024" y="612"/>
                    <a:pt x="1497" y="1040"/>
                    <a:pt x="1120" y="1628"/>
                  </a:cubicBezTo>
                  <a:cubicBezTo>
                    <a:pt x="912" y="1963"/>
                    <a:pt x="750" y="2309"/>
                    <a:pt x="623" y="2655"/>
                  </a:cubicBezTo>
                  <a:cubicBezTo>
                    <a:pt x="0" y="4329"/>
                    <a:pt x="335" y="6037"/>
                    <a:pt x="1293" y="7653"/>
                  </a:cubicBezTo>
                  <a:cubicBezTo>
                    <a:pt x="2436" y="9558"/>
                    <a:pt x="3636" y="12028"/>
                    <a:pt x="3232" y="14325"/>
                  </a:cubicBezTo>
                  <a:cubicBezTo>
                    <a:pt x="3728" y="13748"/>
                    <a:pt x="3878" y="12997"/>
                    <a:pt x="3925" y="12224"/>
                  </a:cubicBezTo>
                  <a:cubicBezTo>
                    <a:pt x="4248" y="13471"/>
                    <a:pt x="6579" y="12432"/>
                    <a:pt x="7041" y="13736"/>
                  </a:cubicBezTo>
                  <a:cubicBezTo>
                    <a:pt x="6545" y="12339"/>
                    <a:pt x="8184" y="10874"/>
                    <a:pt x="6464" y="9823"/>
                  </a:cubicBezTo>
                  <a:cubicBezTo>
                    <a:pt x="7260" y="9592"/>
                    <a:pt x="7457" y="9442"/>
                    <a:pt x="8115" y="8934"/>
                  </a:cubicBezTo>
                  <a:cubicBezTo>
                    <a:pt x="7076" y="8934"/>
                    <a:pt x="6568" y="8669"/>
                    <a:pt x="6568" y="8669"/>
                  </a:cubicBezTo>
                  <a:cubicBezTo>
                    <a:pt x="6810" y="8484"/>
                    <a:pt x="7087" y="8149"/>
                    <a:pt x="7087" y="8149"/>
                  </a:cubicBezTo>
                  <a:lnTo>
                    <a:pt x="7087" y="8149"/>
                  </a:lnTo>
                  <a:cubicBezTo>
                    <a:pt x="6899" y="8164"/>
                    <a:pt x="6713" y="8171"/>
                    <a:pt x="6528" y="8171"/>
                  </a:cubicBezTo>
                  <a:cubicBezTo>
                    <a:pt x="5357" y="8171"/>
                    <a:pt x="4267" y="7876"/>
                    <a:pt x="3290" y="7168"/>
                  </a:cubicBezTo>
                  <a:cubicBezTo>
                    <a:pt x="3728" y="7168"/>
                    <a:pt x="4167" y="6868"/>
                    <a:pt x="4236" y="6441"/>
                  </a:cubicBezTo>
                  <a:cubicBezTo>
                    <a:pt x="4317" y="6014"/>
                    <a:pt x="4040" y="5564"/>
                    <a:pt x="3625" y="5425"/>
                  </a:cubicBezTo>
                  <a:lnTo>
                    <a:pt x="3625" y="5425"/>
                  </a:lnTo>
                  <a:cubicBezTo>
                    <a:pt x="3855" y="5633"/>
                    <a:pt x="3809" y="6130"/>
                    <a:pt x="3555" y="6349"/>
                  </a:cubicBezTo>
                  <a:cubicBezTo>
                    <a:pt x="3385" y="6481"/>
                    <a:pt x="3167" y="6539"/>
                    <a:pt x="2942" y="6539"/>
                  </a:cubicBezTo>
                  <a:cubicBezTo>
                    <a:pt x="2831" y="6539"/>
                    <a:pt x="2719" y="6525"/>
                    <a:pt x="2609" y="6499"/>
                  </a:cubicBezTo>
                  <a:cubicBezTo>
                    <a:pt x="1685" y="6303"/>
                    <a:pt x="1397" y="4975"/>
                    <a:pt x="1281" y="4179"/>
                  </a:cubicBezTo>
                  <a:cubicBezTo>
                    <a:pt x="1066" y="2740"/>
                    <a:pt x="1585" y="1235"/>
                    <a:pt x="2433" y="67"/>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54"/>
            <p:cNvSpPr/>
            <p:nvPr/>
          </p:nvSpPr>
          <p:spPr>
            <a:xfrm>
              <a:off x="8689432" y="1427533"/>
              <a:ext cx="53594" cy="164070"/>
            </a:xfrm>
            <a:custGeom>
              <a:rect b="b" l="l" r="r" t="t"/>
              <a:pathLst>
                <a:path extrusionOk="0" h="5091" w="1663">
                  <a:moveTo>
                    <a:pt x="1" y="0"/>
                  </a:moveTo>
                  <a:lnTo>
                    <a:pt x="1" y="0"/>
                  </a:lnTo>
                  <a:cubicBezTo>
                    <a:pt x="497" y="1697"/>
                    <a:pt x="970" y="3382"/>
                    <a:pt x="1466" y="5091"/>
                  </a:cubicBezTo>
                  <a:cubicBezTo>
                    <a:pt x="1663" y="3221"/>
                    <a:pt x="1201" y="1443"/>
                    <a:pt x="1"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 name="Google Shape;65;p54"/>
            <p:cNvSpPr/>
            <p:nvPr/>
          </p:nvSpPr>
          <p:spPr>
            <a:xfrm>
              <a:off x="8694653" y="613628"/>
              <a:ext cx="216150" cy="282732"/>
            </a:xfrm>
            <a:custGeom>
              <a:rect b="b" l="l" r="r" t="t"/>
              <a:pathLst>
                <a:path extrusionOk="0" h="8773" w="6707">
                  <a:moveTo>
                    <a:pt x="1870" y="1478"/>
                  </a:moveTo>
                  <a:cubicBezTo>
                    <a:pt x="2251" y="1778"/>
                    <a:pt x="2609" y="2124"/>
                    <a:pt x="2944" y="2505"/>
                  </a:cubicBezTo>
                  <a:cubicBezTo>
                    <a:pt x="3278" y="2874"/>
                    <a:pt x="3567" y="3290"/>
                    <a:pt x="3821" y="3740"/>
                  </a:cubicBezTo>
                  <a:cubicBezTo>
                    <a:pt x="4086" y="4190"/>
                    <a:pt x="4294" y="4664"/>
                    <a:pt x="4490" y="5160"/>
                  </a:cubicBezTo>
                  <a:cubicBezTo>
                    <a:pt x="4675" y="5645"/>
                    <a:pt x="4813" y="6153"/>
                    <a:pt x="4929" y="6660"/>
                  </a:cubicBezTo>
                  <a:cubicBezTo>
                    <a:pt x="4779" y="6164"/>
                    <a:pt x="4606" y="5668"/>
                    <a:pt x="4398" y="5194"/>
                  </a:cubicBezTo>
                  <a:cubicBezTo>
                    <a:pt x="4202" y="4721"/>
                    <a:pt x="3982" y="4260"/>
                    <a:pt x="3728" y="3832"/>
                  </a:cubicBezTo>
                  <a:cubicBezTo>
                    <a:pt x="3474" y="3382"/>
                    <a:pt x="3186" y="2978"/>
                    <a:pt x="2874" y="2586"/>
                  </a:cubicBezTo>
                  <a:cubicBezTo>
                    <a:pt x="2574" y="2193"/>
                    <a:pt x="2216" y="1836"/>
                    <a:pt x="1870" y="1478"/>
                  </a:cubicBezTo>
                  <a:close/>
                  <a:moveTo>
                    <a:pt x="0" y="0"/>
                  </a:moveTo>
                  <a:cubicBezTo>
                    <a:pt x="2574" y="2343"/>
                    <a:pt x="4433" y="5425"/>
                    <a:pt x="5321" y="8773"/>
                  </a:cubicBezTo>
                  <a:cubicBezTo>
                    <a:pt x="5841" y="7734"/>
                    <a:pt x="5783" y="6106"/>
                    <a:pt x="5171" y="5125"/>
                  </a:cubicBezTo>
                  <a:lnTo>
                    <a:pt x="5171" y="5125"/>
                  </a:lnTo>
                  <a:cubicBezTo>
                    <a:pt x="5598" y="5333"/>
                    <a:pt x="6614" y="6510"/>
                    <a:pt x="6706" y="6510"/>
                  </a:cubicBezTo>
                  <a:cubicBezTo>
                    <a:pt x="6337" y="4075"/>
                    <a:pt x="1997" y="958"/>
                    <a:pt x="0"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 name="Google Shape;66;p54"/>
            <p:cNvSpPr/>
            <p:nvPr/>
          </p:nvSpPr>
          <p:spPr>
            <a:xfrm>
              <a:off x="8240438" y="471601"/>
              <a:ext cx="260044" cy="150728"/>
            </a:xfrm>
            <a:custGeom>
              <a:rect b="b" l="l" r="r" t="t"/>
              <a:pathLst>
                <a:path extrusionOk="0" h="4677" w="8069">
                  <a:moveTo>
                    <a:pt x="5210" y="567"/>
                  </a:moveTo>
                  <a:cubicBezTo>
                    <a:pt x="5356" y="567"/>
                    <a:pt x="5501" y="577"/>
                    <a:pt x="5645" y="598"/>
                  </a:cubicBezTo>
                  <a:cubicBezTo>
                    <a:pt x="5252" y="621"/>
                    <a:pt x="4848" y="656"/>
                    <a:pt x="4491" y="771"/>
                  </a:cubicBezTo>
                  <a:cubicBezTo>
                    <a:pt x="4260" y="852"/>
                    <a:pt x="4052" y="945"/>
                    <a:pt x="3856" y="1083"/>
                  </a:cubicBezTo>
                  <a:cubicBezTo>
                    <a:pt x="3660" y="1268"/>
                    <a:pt x="3498" y="1464"/>
                    <a:pt x="3371" y="1683"/>
                  </a:cubicBezTo>
                  <a:cubicBezTo>
                    <a:pt x="3198" y="1983"/>
                    <a:pt x="3082" y="2318"/>
                    <a:pt x="3059" y="2699"/>
                  </a:cubicBezTo>
                  <a:cubicBezTo>
                    <a:pt x="2967" y="2330"/>
                    <a:pt x="3059" y="1949"/>
                    <a:pt x="3244" y="1614"/>
                  </a:cubicBezTo>
                  <a:cubicBezTo>
                    <a:pt x="3290" y="1545"/>
                    <a:pt x="3325" y="1487"/>
                    <a:pt x="3371" y="1406"/>
                  </a:cubicBezTo>
                  <a:lnTo>
                    <a:pt x="3371" y="1406"/>
                  </a:lnTo>
                  <a:cubicBezTo>
                    <a:pt x="3106" y="1626"/>
                    <a:pt x="2852" y="1868"/>
                    <a:pt x="2586" y="2087"/>
                  </a:cubicBezTo>
                  <a:cubicBezTo>
                    <a:pt x="2274" y="2353"/>
                    <a:pt x="1928" y="2560"/>
                    <a:pt x="1547" y="2664"/>
                  </a:cubicBezTo>
                  <a:cubicBezTo>
                    <a:pt x="1905" y="2503"/>
                    <a:pt x="2217" y="2260"/>
                    <a:pt x="2505" y="2006"/>
                  </a:cubicBezTo>
                  <a:cubicBezTo>
                    <a:pt x="2794" y="1741"/>
                    <a:pt x="3071" y="1452"/>
                    <a:pt x="3394" y="1210"/>
                  </a:cubicBezTo>
                  <a:cubicBezTo>
                    <a:pt x="3706" y="968"/>
                    <a:pt x="4064" y="760"/>
                    <a:pt x="4456" y="656"/>
                  </a:cubicBezTo>
                  <a:cubicBezTo>
                    <a:pt x="4705" y="597"/>
                    <a:pt x="4958" y="567"/>
                    <a:pt x="5210" y="567"/>
                  </a:cubicBezTo>
                  <a:close/>
                  <a:moveTo>
                    <a:pt x="5403" y="1"/>
                  </a:moveTo>
                  <a:cubicBezTo>
                    <a:pt x="4341" y="1"/>
                    <a:pt x="3281" y="374"/>
                    <a:pt x="2436" y="1025"/>
                  </a:cubicBezTo>
                  <a:cubicBezTo>
                    <a:pt x="2078" y="1314"/>
                    <a:pt x="1744" y="1660"/>
                    <a:pt x="1340" y="1891"/>
                  </a:cubicBezTo>
                  <a:cubicBezTo>
                    <a:pt x="1077" y="2052"/>
                    <a:pt x="777" y="2157"/>
                    <a:pt x="486" y="2157"/>
                  </a:cubicBezTo>
                  <a:cubicBezTo>
                    <a:pt x="318" y="2157"/>
                    <a:pt x="153" y="2122"/>
                    <a:pt x="1" y="2041"/>
                  </a:cubicBezTo>
                  <a:lnTo>
                    <a:pt x="1" y="2041"/>
                  </a:lnTo>
                  <a:cubicBezTo>
                    <a:pt x="255" y="2584"/>
                    <a:pt x="532" y="3080"/>
                    <a:pt x="1097" y="3253"/>
                  </a:cubicBezTo>
                  <a:cubicBezTo>
                    <a:pt x="1299" y="3317"/>
                    <a:pt x="1508" y="3349"/>
                    <a:pt x="1718" y="3349"/>
                  </a:cubicBezTo>
                  <a:cubicBezTo>
                    <a:pt x="2037" y="3349"/>
                    <a:pt x="2356" y="3277"/>
                    <a:pt x="2655" y="3138"/>
                  </a:cubicBezTo>
                  <a:lnTo>
                    <a:pt x="2655" y="3138"/>
                  </a:lnTo>
                  <a:cubicBezTo>
                    <a:pt x="2505" y="3299"/>
                    <a:pt x="2471" y="3634"/>
                    <a:pt x="2598" y="3807"/>
                  </a:cubicBezTo>
                  <a:cubicBezTo>
                    <a:pt x="2698" y="3961"/>
                    <a:pt x="2890" y="4033"/>
                    <a:pt x="3082" y="4033"/>
                  </a:cubicBezTo>
                  <a:cubicBezTo>
                    <a:pt x="3179" y="4033"/>
                    <a:pt x="3275" y="4015"/>
                    <a:pt x="3359" y="3980"/>
                  </a:cubicBezTo>
                  <a:cubicBezTo>
                    <a:pt x="3613" y="3888"/>
                    <a:pt x="3833" y="3692"/>
                    <a:pt x="4041" y="3484"/>
                  </a:cubicBezTo>
                  <a:lnTo>
                    <a:pt x="4041" y="3484"/>
                  </a:lnTo>
                  <a:cubicBezTo>
                    <a:pt x="3983" y="3865"/>
                    <a:pt x="4064" y="4280"/>
                    <a:pt x="4387" y="4500"/>
                  </a:cubicBezTo>
                  <a:cubicBezTo>
                    <a:pt x="4556" y="4619"/>
                    <a:pt x="4764" y="4677"/>
                    <a:pt x="4971" y="4677"/>
                  </a:cubicBezTo>
                  <a:cubicBezTo>
                    <a:pt x="5145" y="4677"/>
                    <a:pt x="5319" y="4636"/>
                    <a:pt x="5472" y="4557"/>
                  </a:cubicBezTo>
                  <a:cubicBezTo>
                    <a:pt x="4860" y="3934"/>
                    <a:pt x="4675" y="2895"/>
                    <a:pt x="4987" y="2099"/>
                  </a:cubicBezTo>
                  <a:cubicBezTo>
                    <a:pt x="5310" y="1314"/>
                    <a:pt x="6130" y="737"/>
                    <a:pt x="6984" y="714"/>
                  </a:cubicBezTo>
                  <a:cubicBezTo>
                    <a:pt x="7032" y="712"/>
                    <a:pt x="7080" y="712"/>
                    <a:pt x="7127" y="712"/>
                  </a:cubicBezTo>
                  <a:cubicBezTo>
                    <a:pt x="7464" y="712"/>
                    <a:pt x="7775" y="748"/>
                    <a:pt x="8069" y="829"/>
                  </a:cubicBezTo>
                  <a:cubicBezTo>
                    <a:pt x="7399" y="390"/>
                    <a:pt x="6626" y="102"/>
                    <a:pt x="5830" y="21"/>
                  </a:cubicBezTo>
                  <a:cubicBezTo>
                    <a:pt x="5688" y="7"/>
                    <a:pt x="5545" y="1"/>
                    <a:pt x="5403"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 name="Google Shape;67;p54"/>
            <p:cNvSpPr/>
            <p:nvPr/>
          </p:nvSpPr>
          <p:spPr>
            <a:xfrm>
              <a:off x="7435073" y="459258"/>
              <a:ext cx="616415" cy="247024"/>
            </a:xfrm>
            <a:custGeom>
              <a:rect b="b" l="l" r="r" t="t"/>
              <a:pathLst>
                <a:path extrusionOk="0" h="7665" w="19127">
                  <a:moveTo>
                    <a:pt x="19127" y="831"/>
                  </a:moveTo>
                  <a:cubicBezTo>
                    <a:pt x="19121" y="843"/>
                    <a:pt x="19114" y="854"/>
                    <a:pt x="19108" y="866"/>
                  </a:cubicBezTo>
                  <a:lnTo>
                    <a:pt x="19108" y="866"/>
                  </a:lnTo>
                  <a:cubicBezTo>
                    <a:pt x="19114" y="854"/>
                    <a:pt x="19121" y="843"/>
                    <a:pt x="19127" y="831"/>
                  </a:cubicBezTo>
                  <a:close/>
                  <a:moveTo>
                    <a:pt x="1" y="0"/>
                  </a:moveTo>
                  <a:cubicBezTo>
                    <a:pt x="185" y="1512"/>
                    <a:pt x="1813" y="3105"/>
                    <a:pt x="3337" y="3290"/>
                  </a:cubicBezTo>
                  <a:cubicBezTo>
                    <a:pt x="1917" y="4098"/>
                    <a:pt x="1455" y="6152"/>
                    <a:pt x="2021" y="7664"/>
                  </a:cubicBezTo>
                  <a:cubicBezTo>
                    <a:pt x="2044" y="6418"/>
                    <a:pt x="3048" y="5356"/>
                    <a:pt x="4202" y="4894"/>
                  </a:cubicBezTo>
                  <a:cubicBezTo>
                    <a:pt x="4876" y="4634"/>
                    <a:pt x="5588" y="4540"/>
                    <a:pt x="6309" y="4540"/>
                  </a:cubicBezTo>
                  <a:cubicBezTo>
                    <a:pt x="6837" y="4540"/>
                    <a:pt x="7369" y="4590"/>
                    <a:pt x="7896" y="4663"/>
                  </a:cubicBezTo>
                  <a:cubicBezTo>
                    <a:pt x="9131" y="4848"/>
                    <a:pt x="10354" y="5137"/>
                    <a:pt x="11601" y="5171"/>
                  </a:cubicBezTo>
                  <a:cubicBezTo>
                    <a:pt x="11650" y="5172"/>
                    <a:pt x="11700" y="5173"/>
                    <a:pt x="11749" y="5173"/>
                  </a:cubicBezTo>
                  <a:cubicBezTo>
                    <a:pt x="14732" y="5173"/>
                    <a:pt x="17659" y="3469"/>
                    <a:pt x="19108" y="866"/>
                  </a:cubicBezTo>
                  <a:lnTo>
                    <a:pt x="19108" y="866"/>
                  </a:lnTo>
                  <a:cubicBezTo>
                    <a:pt x="18518" y="1910"/>
                    <a:pt x="16529" y="3411"/>
                    <a:pt x="13172" y="3411"/>
                  </a:cubicBezTo>
                  <a:cubicBezTo>
                    <a:pt x="11993" y="3411"/>
                    <a:pt x="10646" y="3226"/>
                    <a:pt x="9131" y="2770"/>
                  </a:cubicBezTo>
                  <a:cubicBezTo>
                    <a:pt x="4502" y="1385"/>
                    <a:pt x="2713" y="2020"/>
                    <a:pt x="1"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 name="Google Shape;68;p54"/>
            <p:cNvSpPr/>
            <p:nvPr/>
          </p:nvSpPr>
          <p:spPr>
            <a:xfrm>
              <a:off x="8035858" y="402634"/>
              <a:ext cx="587024" cy="236840"/>
            </a:xfrm>
            <a:custGeom>
              <a:rect b="b" l="l" r="r" t="t"/>
              <a:pathLst>
                <a:path extrusionOk="0" h="7349" w="18215">
                  <a:moveTo>
                    <a:pt x="18207" y="5038"/>
                  </a:moveTo>
                  <a:cubicBezTo>
                    <a:pt x="18210" y="5041"/>
                    <a:pt x="18212" y="5044"/>
                    <a:pt x="18214" y="5047"/>
                  </a:cubicBezTo>
                  <a:cubicBezTo>
                    <a:pt x="18212" y="5044"/>
                    <a:pt x="18210" y="5041"/>
                    <a:pt x="18207" y="5038"/>
                  </a:cubicBezTo>
                  <a:close/>
                  <a:moveTo>
                    <a:pt x="4525" y="776"/>
                  </a:moveTo>
                  <a:lnTo>
                    <a:pt x="4525" y="776"/>
                  </a:lnTo>
                  <a:cubicBezTo>
                    <a:pt x="3948" y="1030"/>
                    <a:pt x="3428" y="1353"/>
                    <a:pt x="2943" y="1746"/>
                  </a:cubicBezTo>
                  <a:cubicBezTo>
                    <a:pt x="2470" y="2138"/>
                    <a:pt x="2020" y="2565"/>
                    <a:pt x="1639" y="3061"/>
                  </a:cubicBezTo>
                  <a:cubicBezTo>
                    <a:pt x="1270" y="3546"/>
                    <a:pt x="993" y="4100"/>
                    <a:pt x="808" y="4689"/>
                  </a:cubicBezTo>
                  <a:cubicBezTo>
                    <a:pt x="635" y="5278"/>
                    <a:pt x="543" y="5901"/>
                    <a:pt x="485" y="6524"/>
                  </a:cubicBezTo>
                  <a:cubicBezTo>
                    <a:pt x="473" y="5901"/>
                    <a:pt x="531" y="5266"/>
                    <a:pt x="704" y="4666"/>
                  </a:cubicBezTo>
                  <a:cubicBezTo>
                    <a:pt x="866" y="4054"/>
                    <a:pt x="1143" y="3465"/>
                    <a:pt x="1524" y="2969"/>
                  </a:cubicBezTo>
                  <a:cubicBezTo>
                    <a:pt x="1916" y="2484"/>
                    <a:pt x="2366" y="2034"/>
                    <a:pt x="2874" y="1665"/>
                  </a:cubicBezTo>
                  <a:cubicBezTo>
                    <a:pt x="3371" y="1284"/>
                    <a:pt x="3925" y="984"/>
                    <a:pt x="4525" y="776"/>
                  </a:cubicBezTo>
                  <a:close/>
                  <a:moveTo>
                    <a:pt x="7494" y="0"/>
                  </a:moveTo>
                  <a:cubicBezTo>
                    <a:pt x="5754" y="0"/>
                    <a:pt x="4007" y="390"/>
                    <a:pt x="2597" y="1376"/>
                  </a:cubicBezTo>
                  <a:cubicBezTo>
                    <a:pt x="808" y="2588"/>
                    <a:pt x="0" y="4527"/>
                    <a:pt x="219" y="6651"/>
                  </a:cubicBezTo>
                  <a:cubicBezTo>
                    <a:pt x="231" y="6836"/>
                    <a:pt x="277" y="7044"/>
                    <a:pt x="393" y="7182"/>
                  </a:cubicBezTo>
                  <a:cubicBezTo>
                    <a:pt x="485" y="7298"/>
                    <a:pt x="598" y="7349"/>
                    <a:pt x="709" y="7349"/>
                  </a:cubicBezTo>
                  <a:cubicBezTo>
                    <a:pt x="875" y="7349"/>
                    <a:pt x="1037" y="7235"/>
                    <a:pt x="1120" y="7055"/>
                  </a:cubicBezTo>
                  <a:cubicBezTo>
                    <a:pt x="1212" y="6847"/>
                    <a:pt x="1166" y="6628"/>
                    <a:pt x="1258" y="6466"/>
                  </a:cubicBezTo>
                  <a:cubicBezTo>
                    <a:pt x="1442" y="6820"/>
                    <a:pt x="1689" y="6974"/>
                    <a:pt x="1954" y="6974"/>
                  </a:cubicBezTo>
                  <a:cubicBezTo>
                    <a:pt x="2572" y="6974"/>
                    <a:pt x="3290" y="6137"/>
                    <a:pt x="3532" y="5047"/>
                  </a:cubicBezTo>
                  <a:cubicBezTo>
                    <a:pt x="3906" y="3449"/>
                    <a:pt x="4547" y="1963"/>
                    <a:pt x="5978" y="981"/>
                  </a:cubicBezTo>
                  <a:lnTo>
                    <a:pt x="5978" y="981"/>
                  </a:lnTo>
                  <a:cubicBezTo>
                    <a:pt x="5729" y="1184"/>
                    <a:pt x="5761" y="1552"/>
                    <a:pt x="6002" y="1815"/>
                  </a:cubicBezTo>
                  <a:cubicBezTo>
                    <a:pt x="6206" y="2046"/>
                    <a:pt x="6528" y="2144"/>
                    <a:pt x="6850" y="2144"/>
                  </a:cubicBezTo>
                  <a:cubicBezTo>
                    <a:pt x="6930" y="2144"/>
                    <a:pt x="7009" y="2138"/>
                    <a:pt x="7087" y="2126"/>
                  </a:cubicBezTo>
                  <a:cubicBezTo>
                    <a:pt x="7468" y="2069"/>
                    <a:pt x="7838" y="1953"/>
                    <a:pt x="8207" y="1838"/>
                  </a:cubicBezTo>
                  <a:cubicBezTo>
                    <a:pt x="8565" y="1722"/>
                    <a:pt x="8911" y="1619"/>
                    <a:pt x="9303" y="1584"/>
                  </a:cubicBezTo>
                  <a:cubicBezTo>
                    <a:pt x="9594" y="1555"/>
                    <a:pt x="9886" y="1542"/>
                    <a:pt x="10177" y="1542"/>
                  </a:cubicBezTo>
                  <a:cubicBezTo>
                    <a:pt x="10697" y="1542"/>
                    <a:pt x="11217" y="1583"/>
                    <a:pt x="11727" y="1642"/>
                  </a:cubicBezTo>
                  <a:cubicBezTo>
                    <a:pt x="14090" y="1953"/>
                    <a:pt x="16683" y="3138"/>
                    <a:pt x="18207" y="5038"/>
                  </a:cubicBezTo>
                  <a:lnTo>
                    <a:pt x="18207" y="5038"/>
                  </a:lnTo>
                  <a:cubicBezTo>
                    <a:pt x="15796" y="2031"/>
                    <a:pt x="12670" y="475"/>
                    <a:pt x="8807" y="72"/>
                  </a:cubicBezTo>
                  <a:cubicBezTo>
                    <a:pt x="8374" y="25"/>
                    <a:pt x="7934" y="0"/>
                    <a:pt x="7494" y="0"/>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 name="Google Shape;69;p54"/>
            <p:cNvSpPr/>
            <p:nvPr/>
          </p:nvSpPr>
          <p:spPr>
            <a:xfrm>
              <a:off x="8026931" y="359127"/>
              <a:ext cx="247378" cy="99454"/>
            </a:xfrm>
            <a:custGeom>
              <a:rect b="b" l="l" r="r" t="t"/>
              <a:pathLst>
                <a:path extrusionOk="0" h="3086" w="7676">
                  <a:moveTo>
                    <a:pt x="1810" y="157"/>
                  </a:moveTo>
                  <a:cubicBezTo>
                    <a:pt x="1830" y="166"/>
                    <a:pt x="1850" y="176"/>
                    <a:pt x="1870" y="187"/>
                  </a:cubicBezTo>
                  <a:cubicBezTo>
                    <a:pt x="1850" y="175"/>
                    <a:pt x="1830" y="165"/>
                    <a:pt x="1810" y="157"/>
                  </a:cubicBezTo>
                  <a:close/>
                  <a:moveTo>
                    <a:pt x="7654" y="1013"/>
                  </a:moveTo>
                  <a:cubicBezTo>
                    <a:pt x="7661" y="1015"/>
                    <a:pt x="7669" y="1016"/>
                    <a:pt x="7676" y="1018"/>
                  </a:cubicBezTo>
                  <a:cubicBezTo>
                    <a:pt x="7669" y="1016"/>
                    <a:pt x="7661" y="1015"/>
                    <a:pt x="7654" y="1013"/>
                  </a:cubicBezTo>
                  <a:close/>
                  <a:moveTo>
                    <a:pt x="1143" y="1"/>
                  </a:moveTo>
                  <a:cubicBezTo>
                    <a:pt x="888" y="1"/>
                    <a:pt x="642" y="75"/>
                    <a:pt x="462" y="256"/>
                  </a:cubicBezTo>
                  <a:cubicBezTo>
                    <a:pt x="104" y="614"/>
                    <a:pt x="0" y="1203"/>
                    <a:pt x="231" y="1664"/>
                  </a:cubicBezTo>
                  <a:cubicBezTo>
                    <a:pt x="462" y="2126"/>
                    <a:pt x="958" y="2345"/>
                    <a:pt x="1443" y="2345"/>
                  </a:cubicBezTo>
                  <a:cubicBezTo>
                    <a:pt x="1281" y="2438"/>
                    <a:pt x="1108" y="2565"/>
                    <a:pt x="1050" y="2738"/>
                  </a:cubicBezTo>
                  <a:cubicBezTo>
                    <a:pt x="955" y="2993"/>
                    <a:pt x="1016" y="3085"/>
                    <a:pt x="1152" y="3085"/>
                  </a:cubicBezTo>
                  <a:cubicBezTo>
                    <a:pt x="1478" y="3085"/>
                    <a:pt x="2238" y="2564"/>
                    <a:pt x="2343" y="2507"/>
                  </a:cubicBezTo>
                  <a:cubicBezTo>
                    <a:pt x="3542" y="1774"/>
                    <a:pt x="5346" y="947"/>
                    <a:pt x="6920" y="947"/>
                  </a:cubicBezTo>
                  <a:cubicBezTo>
                    <a:pt x="7172" y="947"/>
                    <a:pt x="7417" y="968"/>
                    <a:pt x="7654" y="1013"/>
                  </a:cubicBezTo>
                  <a:lnTo>
                    <a:pt x="7654" y="1013"/>
                  </a:lnTo>
                  <a:cubicBezTo>
                    <a:pt x="6911" y="867"/>
                    <a:pt x="6184" y="781"/>
                    <a:pt x="5462" y="781"/>
                  </a:cubicBezTo>
                  <a:cubicBezTo>
                    <a:pt x="4664" y="781"/>
                    <a:pt x="3872" y="886"/>
                    <a:pt x="3070" y="1133"/>
                  </a:cubicBezTo>
                  <a:cubicBezTo>
                    <a:pt x="2816" y="1214"/>
                    <a:pt x="2551" y="1306"/>
                    <a:pt x="2297" y="1341"/>
                  </a:cubicBezTo>
                  <a:cubicBezTo>
                    <a:pt x="2240" y="1346"/>
                    <a:pt x="2182" y="1349"/>
                    <a:pt x="2124" y="1349"/>
                  </a:cubicBezTo>
                  <a:cubicBezTo>
                    <a:pt x="1903" y="1349"/>
                    <a:pt x="1686" y="1308"/>
                    <a:pt x="1512" y="1180"/>
                  </a:cubicBezTo>
                  <a:cubicBezTo>
                    <a:pt x="1293" y="1018"/>
                    <a:pt x="1154" y="729"/>
                    <a:pt x="1224" y="475"/>
                  </a:cubicBezTo>
                  <a:cubicBezTo>
                    <a:pt x="1275" y="278"/>
                    <a:pt x="1474" y="131"/>
                    <a:pt x="1672" y="131"/>
                  </a:cubicBezTo>
                  <a:cubicBezTo>
                    <a:pt x="1719" y="131"/>
                    <a:pt x="1765" y="139"/>
                    <a:pt x="1810" y="157"/>
                  </a:cubicBezTo>
                  <a:lnTo>
                    <a:pt x="1810" y="157"/>
                  </a:lnTo>
                  <a:cubicBezTo>
                    <a:pt x="1606" y="60"/>
                    <a:pt x="1370" y="1"/>
                    <a:pt x="1143"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 name="Google Shape;70;p54"/>
            <p:cNvSpPr/>
            <p:nvPr/>
          </p:nvSpPr>
          <p:spPr>
            <a:xfrm>
              <a:off x="7588347" y="292964"/>
              <a:ext cx="462046" cy="251471"/>
            </a:xfrm>
            <a:custGeom>
              <a:rect b="b" l="l" r="r" t="t"/>
              <a:pathLst>
                <a:path extrusionOk="0" h="7803" w="14337">
                  <a:moveTo>
                    <a:pt x="1674" y="1559"/>
                  </a:moveTo>
                  <a:lnTo>
                    <a:pt x="1674" y="1559"/>
                  </a:lnTo>
                  <a:cubicBezTo>
                    <a:pt x="2124" y="1744"/>
                    <a:pt x="2574" y="1963"/>
                    <a:pt x="3001" y="2205"/>
                  </a:cubicBezTo>
                  <a:cubicBezTo>
                    <a:pt x="3428" y="2448"/>
                    <a:pt x="3832" y="2759"/>
                    <a:pt x="4202" y="3071"/>
                  </a:cubicBezTo>
                  <a:cubicBezTo>
                    <a:pt x="4952" y="3717"/>
                    <a:pt x="5598" y="4468"/>
                    <a:pt x="6314" y="5137"/>
                  </a:cubicBezTo>
                  <a:cubicBezTo>
                    <a:pt x="6995" y="5818"/>
                    <a:pt x="7768" y="6453"/>
                    <a:pt x="8657" y="6834"/>
                  </a:cubicBezTo>
                  <a:cubicBezTo>
                    <a:pt x="9222" y="7086"/>
                    <a:pt x="9849" y="7248"/>
                    <a:pt x="10480" y="7248"/>
                  </a:cubicBezTo>
                  <a:cubicBezTo>
                    <a:pt x="10829" y="7248"/>
                    <a:pt x="11179" y="7199"/>
                    <a:pt x="11520" y="7088"/>
                  </a:cubicBezTo>
                  <a:lnTo>
                    <a:pt x="11520" y="7088"/>
                  </a:lnTo>
                  <a:cubicBezTo>
                    <a:pt x="11289" y="7169"/>
                    <a:pt x="11035" y="7226"/>
                    <a:pt x="10793" y="7272"/>
                  </a:cubicBezTo>
                  <a:cubicBezTo>
                    <a:pt x="10621" y="7289"/>
                    <a:pt x="10450" y="7305"/>
                    <a:pt x="10278" y="7305"/>
                  </a:cubicBezTo>
                  <a:cubicBezTo>
                    <a:pt x="10207" y="7305"/>
                    <a:pt x="10136" y="7302"/>
                    <a:pt x="10065" y="7296"/>
                  </a:cubicBezTo>
                  <a:cubicBezTo>
                    <a:pt x="9569" y="7261"/>
                    <a:pt x="9084" y="7145"/>
                    <a:pt x="8623" y="6938"/>
                  </a:cubicBezTo>
                  <a:cubicBezTo>
                    <a:pt x="7688" y="6568"/>
                    <a:pt x="6914" y="5910"/>
                    <a:pt x="6210" y="5241"/>
                  </a:cubicBezTo>
                  <a:cubicBezTo>
                    <a:pt x="5483" y="4571"/>
                    <a:pt x="4837" y="3833"/>
                    <a:pt x="4121" y="3175"/>
                  </a:cubicBezTo>
                  <a:cubicBezTo>
                    <a:pt x="3394" y="2505"/>
                    <a:pt x="2563" y="1986"/>
                    <a:pt x="1674" y="1559"/>
                  </a:cubicBezTo>
                  <a:close/>
                  <a:moveTo>
                    <a:pt x="5402" y="1"/>
                  </a:moveTo>
                  <a:cubicBezTo>
                    <a:pt x="4883" y="647"/>
                    <a:pt x="4733" y="855"/>
                    <a:pt x="4502" y="1640"/>
                  </a:cubicBezTo>
                  <a:cubicBezTo>
                    <a:pt x="4118" y="1016"/>
                    <a:pt x="3681" y="837"/>
                    <a:pt x="3212" y="837"/>
                  </a:cubicBezTo>
                  <a:cubicBezTo>
                    <a:pt x="2581" y="837"/>
                    <a:pt x="1893" y="1161"/>
                    <a:pt x="1203" y="1161"/>
                  </a:cubicBezTo>
                  <a:cubicBezTo>
                    <a:pt x="1002" y="1161"/>
                    <a:pt x="801" y="1134"/>
                    <a:pt x="601" y="1063"/>
                  </a:cubicBezTo>
                  <a:lnTo>
                    <a:pt x="601" y="1063"/>
                  </a:lnTo>
                  <a:cubicBezTo>
                    <a:pt x="1893" y="1524"/>
                    <a:pt x="854" y="3867"/>
                    <a:pt x="2113" y="4179"/>
                  </a:cubicBezTo>
                  <a:cubicBezTo>
                    <a:pt x="1351" y="4237"/>
                    <a:pt x="612" y="4398"/>
                    <a:pt x="0" y="4872"/>
                  </a:cubicBezTo>
                  <a:cubicBezTo>
                    <a:pt x="311" y="4817"/>
                    <a:pt x="625" y="4792"/>
                    <a:pt x="941" y="4792"/>
                  </a:cubicBezTo>
                  <a:cubicBezTo>
                    <a:pt x="2956" y="4792"/>
                    <a:pt x="5025" y="5823"/>
                    <a:pt x="6672" y="6811"/>
                  </a:cubicBezTo>
                  <a:cubicBezTo>
                    <a:pt x="7729" y="7445"/>
                    <a:pt x="8831" y="7803"/>
                    <a:pt x="9936" y="7803"/>
                  </a:cubicBezTo>
                  <a:cubicBezTo>
                    <a:pt x="10519" y="7803"/>
                    <a:pt x="11103" y="7703"/>
                    <a:pt x="11681" y="7492"/>
                  </a:cubicBezTo>
                  <a:cubicBezTo>
                    <a:pt x="12028" y="7353"/>
                    <a:pt x="12374" y="7203"/>
                    <a:pt x="12697" y="6984"/>
                  </a:cubicBezTo>
                  <a:cubicBezTo>
                    <a:pt x="13321" y="6603"/>
                    <a:pt x="13771" y="6049"/>
                    <a:pt x="14336" y="5622"/>
                  </a:cubicBezTo>
                  <a:lnTo>
                    <a:pt x="14336" y="5622"/>
                  </a:lnTo>
                  <a:cubicBezTo>
                    <a:pt x="13324" y="6359"/>
                    <a:pt x="12077" y="6870"/>
                    <a:pt x="10809" y="6870"/>
                  </a:cubicBezTo>
                  <a:cubicBezTo>
                    <a:pt x="10589" y="6870"/>
                    <a:pt x="10367" y="6855"/>
                    <a:pt x="10146" y="6822"/>
                  </a:cubicBezTo>
                  <a:cubicBezTo>
                    <a:pt x="9350" y="6707"/>
                    <a:pt x="8022" y="6418"/>
                    <a:pt x="7826" y="5495"/>
                  </a:cubicBezTo>
                  <a:cubicBezTo>
                    <a:pt x="7757" y="5183"/>
                    <a:pt x="7780" y="4814"/>
                    <a:pt x="7988" y="4560"/>
                  </a:cubicBezTo>
                  <a:cubicBezTo>
                    <a:pt x="8099" y="4423"/>
                    <a:pt x="8306" y="4345"/>
                    <a:pt x="8507" y="4345"/>
                  </a:cubicBezTo>
                  <a:cubicBezTo>
                    <a:pt x="8661" y="4345"/>
                    <a:pt x="8811" y="4390"/>
                    <a:pt x="8911" y="4491"/>
                  </a:cubicBezTo>
                  <a:cubicBezTo>
                    <a:pt x="8776" y="4127"/>
                    <a:pt x="8398" y="3857"/>
                    <a:pt x="8013" y="3857"/>
                  </a:cubicBezTo>
                  <a:cubicBezTo>
                    <a:pt x="7970" y="3857"/>
                    <a:pt x="7927" y="3860"/>
                    <a:pt x="7884" y="3867"/>
                  </a:cubicBezTo>
                  <a:cubicBezTo>
                    <a:pt x="7445" y="3937"/>
                    <a:pt x="7157" y="4387"/>
                    <a:pt x="7157" y="4814"/>
                  </a:cubicBezTo>
                  <a:cubicBezTo>
                    <a:pt x="6337" y="3694"/>
                    <a:pt x="6083" y="2401"/>
                    <a:pt x="6176" y="1028"/>
                  </a:cubicBezTo>
                  <a:lnTo>
                    <a:pt x="6176" y="1028"/>
                  </a:lnTo>
                  <a:cubicBezTo>
                    <a:pt x="6176" y="1028"/>
                    <a:pt x="5852" y="1293"/>
                    <a:pt x="5656" y="1547"/>
                  </a:cubicBezTo>
                  <a:cubicBezTo>
                    <a:pt x="5656" y="1547"/>
                    <a:pt x="5402" y="1028"/>
                    <a:pt x="5402"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 name="Google Shape;71;p54"/>
            <p:cNvSpPr/>
            <p:nvPr/>
          </p:nvSpPr>
          <p:spPr>
            <a:xfrm>
              <a:off x="7641522" y="498382"/>
              <a:ext cx="164102" cy="48309"/>
            </a:xfrm>
            <a:custGeom>
              <a:rect b="b" l="l" r="r" t="t"/>
              <a:pathLst>
                <a:path extrusionOk="0" h="1499" w="5092">
                  <a:moveTo>
                    <a:pt x="820" y="1"/>
                  </a:moveTo>
                  <a:cubicBezTo>
                    <a:pt x="549" y="1"/>
                    <a:pt x="276" y="15"/>
                    <a:pt x="1" y="44"/>
                  </a:cubicBezTo>
                  <a:cubicBezTo>
                    <a:pt x="1698" y="541"/>
                    <a:pt x="3394" y="1014"/>
                    <a:pt x="5091" y="1499"/>
                  </a:cubicBezTo>
                  <a:cubicBezTo>
                    <a:pt x="3862" y="486"/>
                    <a:pt x="2381" y="1"/>
                    <a:pt x="820"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 name="Google Shape;72;p54"/>
            <p:cNvSpPr/>
            <p:nvPr/>
          </p:nvSpPr>
          <p:spPr>
            <a:xfrm>
              <a:off x="8336798" y="325320"/>
              <a:ext cx="282732" cy="216537"/>
            </a:xfrm>
            <a:custGeom>
              <a:rect b="b" l="l" r="r" t="t"/>
              <a:pathLst>
                <a:path extrusionOk="0" h="6719" w="8773">
                  <a:moveTo>
                    <a:pt x="2112" y="1767"/>
                  </a:moveTo>
                  <a:lnTo>
                    <a:pt x="2112" y="1767"/>
                  </a:lnTo>
                  <a:cubicBezTo>
                    <a:pt x="2632" y="1882"/>
                    <a:pt x="3140" y="2044"/>
                    <a:pt x="3613" y="2205"/>
                  </a:cubicBezTo>
                  <a:cubicBezTo>
                    <a:pt x="4109" y="2402"/>
                    <a:pt x="4571" y="2609"/>
                    <a:pt x="5033" y="2875"/>
                  </a:cubicBezTo>
                  <a:cubicBezTo>
                    <a:pt x="5483" y="3129"/>
                    <a:pt x="5898" y="3417"/>
                    <a:pt x="6268" y="3752"/>
                  </a:cubicBezTo>
                  <a:cubicBezTo>
                    <a:pt x="6649" y="4087"/>
                    <a:pt x="6995" y="4433"/>
                    <a:pt x="7295" y="4826"/>
                  </a:cubicBezTo>
                  <a:cubicBezTo>
                    <a:pt x="6949" y="4479"/>
                    <a:pt x="6591" y="4145"/>
                    <a:pt x="6187" y="3821"/>
                  </a:cubicBezTo>
                  <a:cubicBezTo>
                    <a:pt x="5795" y="3521"/>
                    <a:pt x="5379" y="3233"/>
                    <a:pt x="4940" y="2979"/>
                  </a:cubicBezTo>
                  <a:cubicBezTo>
                    <a:pt x="4513" y="2713"/>
                    <a:pt x="4052" y="2494"/>
                    <a:pt x="3578" y="2298"/>
                  </a:cubicBezTo>
                  <a:cubicBezTo>
                    <a:pt x="3094" y="2113"/>
                    <a:pt x="2609" y="1940"/>
                    <a:pt x="2112" y="1767"/>
                  </a:cubicBezTo>
                  <a:close/>
                  <a:moveTo>
                    <a:pt x="2262" y="1"/>
                  </a:moveTo>
                  <a:cubicBezTo>
                    <a:pt x="2262" y="105"/>
                    <a:pt x="3440" y="1120"/>
                    <a:pt x="3648" y="1547"/>
                  </a:cubicBezTo>
                  <a:cubicBezTo>
                    <a:pt x="3104" y="1206"/>
                    <a:pt x="2373" y="1034"/>
                    <a:pt x="1652" y="1034"/>
                  </a:cubicBezTo>
                  <a:cubicBezTo>
                    <a:pt x="1057" y="1034"/>
                    <a:pt x="470" y="1151"/>
                    <a:pt x="0" y="1386"/>
                  </a:cubicBezTo>
                  <a:cubicBezTo>
                    <a:pt x="3347" y="2263"/>
                    <a:pt x="6429" y="4145"/>
                    <a:pt x="8773" y="6719"/>
                  </a:cubicBezTo>
                  <a:cubicBezTo>
                    <a:pt x="7815" y="4722"/>
                    <a:pt x="4698" y="382"/>
                    <a:pt x="2262"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54"/>
            <p:cNvSpPr/>
            <p:nvPr/>
          </p:nvSpPr>
          <p:spPr>
            <a:xfrm>
              <a:off x="8616146" y="324579"/>
              <a:ext cx="315120" cy="295011"/>
            </a:xfrm>
            <a:custGeom>
              <a:rect b="b" l="l" r="r" t="t"/>
              <a:pathLst>
                <a:path extrusionOk="0" h="9154" w="9778">
                  <a:moveTo>
                    <a:pt x="7872" y="1136"/>
                  </a:moveTo>
                  <a:cubicBezTo>
                    <a:pt x="7913" y="1136"/>
                    <a:pt x="7949" y="1149"/>
                    <a:pt x="7977" y="1178"/>
                  </a:cubicBezTo>
                  <a:cubicBezTo>
                    <a:pt x="8381" y="1582"/>
                    <a:pt x="5772" y="3394"/>
                    <a:pt x="5772" y="3394"/>
                  </a:cubicBezTo>
                  <a:cubicBezTo>
                    <a:pt x="5772" y="3394"/>
                    <a:pt x="7334" y="1136"/>
                    <a:pt x="7872" y="1136"/>
                  </a:cubicBezTo>
                  <a:close/>
                  <a:moveTo>
                    <a:pt x="6663" y="692"/>
                  </a:moveTo>
                  <a:cubicBezTo>
                    <a:pt x="7329" y="692"/>
                    <a:pt x="5356" y="3533"/>
                    <a:pt x="5356" y="3533"/>
                  </a:cubicBezTo>
                  <a:cubicBezTo>
                    <a:pt x="5356" y="3533"/>
                    <a:pt x="5910" y="763"/>
                    <a:pt x="6638" y="693"/>
                  </a:cubicBezTo>
                  <a:cubicBezTo>
                    <a:pt x="6646" y="692"/>
                    <a:pt x="6655" y="692"/>
                    <a:pt x="6663" y="692"/>
                  </a:cubicBezTo>
                  <a:close/>
                  <a:moveTo>
                    <a:pt x="8320" y="2351"/>
                  </a:moveTo>
                  <a:cubicBezTo>
                    <a:pt x="8426" y="2351"/>
                    <a:pt x="8483" y="2397"/>
                    <a:pt x="8473" y="2505"/>
                  </a:cubicBezTo>
                  <a:cubicBezTo>
                    <a:pt x="8392" y="3244"/>
                    <a:pt x="5622" y="3798"/>
                    <a:pt x="5622" y="3798"/>
                  </a:cubicBezTo>
                  <a:cubicBezTo>
                    <a:pt x="5622" y="3798"/>
                    <a:pt x="7726" y="2351"/>
                    <a:pt x="8320" y="2351"/>
                  </a:cubicBezTo>
                  <a:close/>
                  <a:moveTo>
                    <a:pt x="9154" y="1"/>
                  </a:moveTo>
                  <a:lnTo>
                    <a:pt x="9119" y="35"/>
                  </a:lnTo>
                  <a:cubicBezTo>
                    <a:pt x="8952" y="119"/>
                    <a:pt x="8491" y="330"/>
                    <a:pt x="8029" y="330"/>
                  </a:cubicBezTo>
                  <a:cubicBezTo>
                    <a:pt x="7918" y="330"/>
                    <a:pt x="7807" y="318"/>
                    <a:pt x="7700" y="289"/>
                  </a:cubicBezTo>
                  <a:cubicBezTo>
                    <a:pt x="7433" y="215"/>
                    <a:pt x="6974" y="53"/>
                    <a:pt x="6508" y="53"/>
                  </a:cubicBezTo>
                  <a:cubicBezTo>
                    <a:pt x="5823" y="53"/>
                    <a:pt x="5122" y="403"/>
                    <a:pt x="4999" y="1894"/>
                  </a:cubicBezTo>
                  <a:cubicBezTo>
                    <a:pt x="4874" y="3473"/>
                    <a:pt x="4245" y="4395"/>
                    <a:pt x="3736" y="4395"/>
                  </a:cubicBezTo>
                  <a:cubicBezTo>
                    <a:pt x="3442" y="4395"/>
                    <a:pt x="3187" y="4086"/>
                    <a:pt x="3094" y="3417"/>
                  </a:cubicBezTo>
                  <a:cubicBezTo>
                    <a:pt x="3094" y="3417"/>
                    <a:pt x="2205" y="4202"/>
                    <a:pt x="2552" y="5022"/>
                  </a:cubicBezTo>
                  <a:cubicBezTo>
                    <a:pt x="2552" y="5022"/>
                    <a:pt x="1852" y="4158"/>
                    <a:pt x="1024" y="4158"/>
                  </a:cubicBezTo>
                  <a:cubicBezTo>
                    <a:pt x="691" y="4158"/>
                    <a:pt x="338" y="4297"/>
                    <a:pt x="1" y="4687"/>
                  </a:cubicBezTo>
                  <a:cubicBezTo>
                    <a:pt x="1" y="4687"/>
                    <a:pt x="144" y="4627"/>
                    <a:pt x="352" y="4627"/>
                  </a:cubicBezTo>
                  <a:cubicBezTo>
                    <a:pt x="602" y="4627"/>
                    <a:pt x="945" y="4713"/>
                    <a:pt x="1247" y="5091"/>
                  </a:cubicBezTo>
                  <a:cubicBezTo>
                    <a:pt x="1813" y="5795"/>
                    <a:pt x="1213" y="6349"/>
                    <a:pt x="1986" y="7157"/>
                  </a:cubicBezTo>
                  <a:lnTo>
                    <a:pt x="1998" y="7157"/>
                  </a:lnTo>
                  <a:lnTo>
                    <a:pt x="1998" y="7169"/>
                  </a:lnTo>
                  <a:cubicBezTo>
                    <a:pt x="2806" y="7965"/>
                    <a:pt x="3360" y="7342"/>
                    <a:pt x="4064" y="7907"/>
                  </a:cubicBezTo>
                  <a:cubicBezTo>
                    <a:pt x="4768" y="8461"/>
                    <a:pt x="4468" y="9154"/>
                    <a:pt x="4468" y="9154"/>
                  </a:cubicBezTo>
                  <a:cubicBezTo>
                    <a:pt x="5830" y="7988"/>
                    <a:pt x="4156" y="6626"/>
                    <a:pt x="4156" y="6626"/>
                  </a:cubicBezTo>
                  <a:lnTo>
                    <a:pt x="4156" y="6626"/>
                  </a:lnTo>
                  <a:cubicBezTo>
                    <a:pt x="4288" y="6682"/>
                    <a:pt x="4419" y="6705"/>
                    <a:pt x="4547" y="6705"/>
                  </a:cubicBezTo>
                  <a:cubicBezTo>
                    <a:pt x="5208" y="6705"/>
                    <a:pt x="5760" y="6072"/>
                    <a:pt x="5760" y="6072"/>
                  </a:cubicBezTo>
                  <a:cubicBezTo>
                    <a:pt x="3925" y="5830"/>
                    <a:pt x="4779" y="4387"/>
                    <a:pt x="7284" y="4168"/>
                  </a:cubicBezTo>
                  <a:cubicBezTo>
                    <a:pt x="9777" y="3960"/>
                    <a:pt x="9062" y="2136"/>
                    <a:pt x="8889" y="1467"/>
                  </a:cubicBezTo>
                  <a:cubicBezTo>
                    <a:pt x="8727" y="924"/>
                    <a:pt x="9027" y="255"/>
                    <a:pt x="9131" y="58"/>
                  </a:cubicBezTo>
                  <a:lnTo>
                    <a:pt x="9177" y="12"/>
                  </a:lnTo>
                  <a:lnTo>
                    <a:pt x="9177" y="12"/>
                  </a:lnTo>
                  <a:cubicBezTo>
                    <a:pt x="9177" y="12"/>
                    <a:pt x="9154" y="12"/>
                    <a:pt x="9142" y="24"/>
                  </a:cubicBezTo>
                  <a:cubicBezTo>
                    <a:pt x="9154" y="12"/>
                    <a:pt x="9154" y="1"/>
                    <a:pt x="9154" y="1"/>
                  </a:cubicBezTo>
                  <a:close/>
                </a:path>
              </a:pathLst>
            </a:custGeom>
            <a:solidFill>
              <a:srgbClr val="B8902F"/>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 name="Google Shape;74;p54"/>
          <p:cNvGrpSpPr/>
          <p:nvPr/>
        </p:nvGrpSpPr>
        <p:grpSpPr>
          <a:xfrm>
            <a:off x="4914661" y="330992"/>
            <a:ext cx="2320935" cy="149200"/>
            <a:chOff x="4856159" y="254356"/>
            <a:chExt cx="3296315" cy="211872"/>
          </a:xfrm>
        </p:grpSpPr>
        <p:sp>
          <p:nvSpPr>
            <p:cNvPr id="75" name="Google Shape;75;p54"/>
            <p:cNvSpPr/>
            <p:nvPr/>
          </p:nvSpPr>
          <p:spPr>
            <a:xfrm>
              <a:off x="4856159"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54"/>
            <p:cNvSpPr/>
            <p:nvPr/>
          </p:nvSpPr>
          <p:spPr>
            <a:xfrm>
              <a:off x="8008169" y="254356"/>
              <a:ext cx="144305" cy="211872"/>
            </a:xfrm>
            <a:custGeom>
              <a:rect b="b" l="l" r="r" t="t"/>
              <a:pathLst>
                <a:path extrusionOk="0" h="6560" w="4468">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 name="Google Shape;77;p54"/>
          <p:cNvGrpSpPr/>
          <p:nvPr/>
        </p:nvGrpSpPr>
        <p:grpSpPr>
          <a:xfrm>
            <a:off x="1908064" y="330992"/>
            <a:ext cx="2320685" cy="149200"/>
            <a:chOff x="1018925" y="254356"/>
            <a:chExt cx="3295960" cy="211872"/>
          </a:xfrm>
        </p:grpSpPr>
        <p:sp>
          <p:nvSpPr>
            <p:cNvPr id="78" name="Google Shape;78;p54"/>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54"/>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 name="Google Shape;80;p54"/>
          <p:cNvGrpSpPr/>
          <p:nvPr/>
        </p:nvGrpSpPr>
        <p:grpSpPr>
          <a:xfrm rot="10800000">
            <a:off x="1908064" y="4700092"/>
            <a:ext cx="2320935" cy="149200"/>
            <a:chOff x="4856159" y="254356"/>
            <a:chExt cx="3296315" cy="211872"/>
          </a:xfrm>
        </p:grpSpPr>
        <p:sp>
          <p:nvSpPr>
            <p:cNvPr id="81" name="Google Shape;81;p54"/>
            <p:cNvSpPr/>
            <p:nvPr/>
          </p:nvSpPr>
          <p:spPr>
            <a:xfrm>
              <a:off x="4856159"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 name="Google Shape;82;p54"/>
            <p:cNvSpPr/>
            <p:nvPr/>
          </p:nvSpPr>
          <p:spPr>
            <a:xfrm>
              <a:off x="8008169" y="254356"/>
              <a:ext cx="144305" cy="211872"/>
            </a:xfrm>
            <a:custGeom>
              <a:rect b="b" l="l" r="r" t="t"/>
              <a:pathLst>
                <a:path extrusionOk="0" h="6560" w="4468">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 name="Google Shape;83;p54"/>
          <p:cNvGrpSpPr/>
          <p:nvPr/>
        </p:nvGrpSpPr>
        <p:grpSpPr>
          <a:xfrm rot="10800000">
            <a:off x="4914911" y="4700092"/>
            <a:ext cx="2320685" cy="149200"/>
            <a:chOff x="1018925" y="254356"/>
            <a:chExt cx="3295960" cy="211872"/>
          </a:xfrm>
        </p:grpSpPr>
        <p:sp>
          <p:nvSpPr>
            <p:cNvPr id="84" name="Google Shape;84;p54"/>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 name="Google Shape;85;p54"/>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 name="Google Shape;86;p54"/>
          <p:cNvGrpSpPr/>
          <p:nvPr/>
        </p:nvGrpSpPr>
        <p:grpSpPr>
          <a:xfrm>
            <a:off x="4427061" y="4703576"/>
            <a:ext cx="317196" cy="288571"/>
            <a:chOff x="4520653" y="4806269"/>
            <a:chExt cx="189779" cy="172662"/>
          </a:xfrm>
        </p:grpSpPr>
        <p:sp>
          <p:nvSpPr>
            <p:cNvPr id="87" name="Google Shape;87;p54"/>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 name="Google Shape;88;p54"/>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54"/>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 name="Google Shape;90;p54"/>
          <p:cNvSpPr txBox="1"/>
          <p:nvPr>
            <p:ph type="ctrTitle"/>
          </p:nvPr>
        </p:nvSpPr>
        <p:spPr>
          <a:xfrm>
            <a:off x="1395450" y="1703200"/>
            <a:ext cx="6353100" cy="11487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lt2"/>
              </a:buClr>
              <a:buSzPts val="5200"/>
              <a:buNone/>
              <a:defRPr sz="5000">
                <a:solidFill>
                  <a:schemeClr val="accent5"/>
                </a:solidFill>
              </a:defRPr>
            </a:lvl1pPr>
            <a:lvl2pPr lvl="1" algn="ctr">
              <a:lnSpc>
                <a:spcPct val="100000"/>
              </a:lnSpc>
              <a:spcBef>
                <a:spcPts val="0"/>
              </a:spcBef>
              <a:spcAft>
                <a:spcPts val="0"/>
              </a:spcAft>
              <a:buClr>
                <a:schemeClr val="lt2"/>
              </a:buClr>
              <a:buSzPts val="5200"/>
              <a:buNone/>
              <a:defRPr sz="5200">
                <a:solidFill>
                  <a:schemeClr val="lt2"/>
                </a:solidFill>
              </a:defRPr>
            </a:lvl2pPr>
            <a:lvl3pPr lvl="2" algn="ctr">
              <a:lnSpc>
                <a:spcPct val="100000"/>
              </a:lnSpc>
              <a:spcBef>
                <a:spcPts val="0"/>
              </a:spcBef>
              <a:spcAft>
                <a:spcPts val="0"/>
              </a:spcAft>
              <a:buClr>
                <a:schemeClr val="lt2"/>
              </a:buClr>
              <a:buSzPts val="5200"/>
              <a:buNone/>
              <a:defRPr sz="5200">
                <a:solidFill>
                  <a:schemeClr val="lt2"/>
                </a:solidFill>
              </a:defRPr>
            </a:lvl3pPr>
            <a:lvl4pPr lvl="3" algn="ctr">
              <a:lnSpc>
                <a:spcPct val="100000"/>
              </a:lnSpc>
              <a:spcBef>
                <a:spcPts val="0"/>
              </a:spcBef>
              <a:spcAft>
                <a:spcPts val="0"/>
              </a:spcAft>
              <a:buClr>
                <a:schemeClr val="lt2"/>
              </a:buClr>
              <a:buSzPts val="5200"/>
              <a:buNone/>
              <a:defRPr sz="5200">
                <a:solidFill>
                  <a:schemeClr val="lt2"/>
                </a:solidFill>
              </a:defRPr>
            </a:lvl4pPr>
            <a:lvl5pPr lvl="4" algn="ctr">
              <a:lnSpc>
                <a:spcPct val="100000"/>
              </a:lnSpc>
              <a:spcBef>
                <a:spcPts val="0"/>
              </a:spcBef>
              <a:spcAft>
                <a:spcPts val="0"/>
              </a:spcAft>
              <a:buClr>
                <a:schemeClr val="lt2"/>
              </a:buClr>
              <a:buSzPts val="5200"/>
              <a:buNone/>
              <a:defRPr sz="5200">
                <a:solidFill>
                  <a:schemeClr val="lt2"/>
                </a:solidFill>
              </a:defRPr>
            </a:lvl5pPr>
            <a:lvl6pPr lvl="5" algn="ctr">
              <a:lnSpc>
                <a:spcPct val="100000"/>
              </a:lnSpc>
              <a:spcBef>
                <a:spcPts val="0"/>
              </a:spcBef>
              <a:spcAft>
                <a:spcPts val="0"/>
              </a:spcAft>
              <a:buClr>
                <a:schemeClr val="lt2"/>
              </a:buClr>
              <a:buSzPts val="5200"/>
              <a:buNone/>
              <a:defRPr sz="5200">
                <a:solidFill>
                  <a:schemeClr val="lt2"/>
                </a:solidFill>
              </a:defRPr>
            </a:lvl6pPr>
            <a:lvl7pPr lvl="6" algn="ctr">
              <a:lnSpc>
                <a:spcPct val="100000"/>
              </a:lnSpc>
              <a:spcBef>
                <a:spcPts val="0"/>
              </a:spcBef>
              <a:spcAft>
                <a:spcPts val="0"/>
              </a:spcAft>
              <a:buClr>
                <a:schemeClr val="lt2"/>
              </a:buClr>
              <a:buSzPts val="5200"/>
              <a:buNone/>
              <a:defRPr sz="5200">
                <a:solidFill>
                  <a:schemeClr val="lt2"/>
                </a:solidFill>
              </a:defRPr>
            </a:lvl7pPr>
            <a:lvl8pPr lvl="7" algn="ctr">
              <a:lnSpc>
                <a:spcPct val="100000"/>
              </a:lnSpc>
              <a:spcBef>
                <a:spcPts val="0"/>
              </a:spcBef>
              <a:spcAft>
                <a:spcPts val="0"/>
              </a:spcAft>
              <a:buClr>
                <a:schemeClr val="lt2"/>
              </a:buClr>
              <a:buSzPts val="5200"/>
              <a:buNone/>
              <a:defRPr sz="5200">
                <a:solidFill>
                  <a:schemeClr val="lt2"/>
                </a:solidFill>
              </a:defRPr>
            </a:lvl8pPr>
            <a:lvl9pPr lvl="8" algn="ctr">
              <a:lnSpc>
                <a:spcPct val="100000"/>
              </a:lnSpc>
              <a:spcBef>
                <a:spcPts val="0"/>
              </a:spcBef>
              <a:spcAft>
                <a:spcPts val="0"/>
              </a:spcAft>
              <a:buClr>
                <a:schemeClr val="lt2"/>
              </a:buClr>
              <a:buSzPts val="5200"/>
              <a:buNone/>
              <a:defRPr sz="5200">
                <a:solidFill>
                  <a:schemeClr val="lt2"/>
                </a:solidFill>
              </a:defRPr>
            </a:lvl9pPr>
          </a:lstStyle>
          <a:p/>
        </p:txBody>
      </p:sp>
      <p:sp>
        <p:nvSpPr>
          <p:cNvPr id="91" name="Google Shape;91;p54"/>
          <p:cNvSpPr txBox="1"/>
          <p:nvPr>
            <p:ph idx="1" type="subTitle"/>
          </p:nvPr>
        </p:nvSpPr>
        <p:spPr>
          <a:xfrm>
            <a:off x="1395450" y="2765564"/>
            <a:ext cx="6353100" cy="522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lt2"/>
              </a:buClr>
              <a:buSzPts val="2800"/>
              <a:buNone/>
              <a:defRPr sz="1800">
                <a:solidFill>
                  <a:schemeClr val="lt2"/>
                </a:solidFill>
              </a:defRPr>
            </a:lvl1pPr>
            <a:lvl2pPr lvl="1" algn="ctr">
              <a:lnSpc>
                <a:spcPct val="100000"/>
              </a:lnSpc>
              <a:spcBef>
                <a:spcPts val="0"/>
              </a:spcBef>
              <a:spcAft>
                <a:spcPts val="0"/>
              </a:spcAft>
              <a:buClr>
                <a:schemeClr val="lt2"/>
              </a:buClr>
              <a:buSzPts val="2800"/>
              <a:buNone/>
              <a:defRPr sz="2800">
                <a:solidFill>
                  <a:schemeClr val="lt2"/>
                </a:solidFill>
              </a:defRPr>
            </a:lvl2pPr>
            <a:lvl3pPr lvl="2" algn="ctr">
              <a:lnSpc>
                <a:spcPct val="100000"/>
              </a:lnSpc>
              <a:spcBef>
                <a:spcPts val="0"/>
              </a:spcBef>
              <a:spcAft>
                <a:spcPts val="0"/>
              </a:spcAft>
              <a:buClr>
                <a:schemeClr val="lt2"/>
              </a:buClr>
              <a:buSzPts val="2800"/>
              <a:buNone/>
              <a:defRPr sz="2800">
                <a:solidFill>
                  <a:schemeClr val="lt2"/>
                </a:solidFill>
              </a:defRPr>
            </a:lvl3pPr>
            <a:lvl4pPr lvl="3" algn="ctr">
              <a:lnSpc>
                <a:spcPct val="100000"/>
              </a:lnSpc>
              <a:spcBef>
                <a:spcPts val="0"/>
              </a:spcBef>
              <a:spcAft>
                <a:spcPts val="0"/>
              </a:spcAft>
              <a:buClr>
                <a:schemeClr val="lt2"/>
              </a:buClr>
              <a:buSzPts val="2800"/>
              <a:buNone/>
              <a:defRPr sz="2800">
                <a:solidFill>
                  <a:schemeClr val="lt2"/>
                </a:solidFill>
              </a:defRPr>
            </a:lvl4pPr>
            <a:lvl5pPr lvl="4" algn="ctr">
              <a:lnSpc>
                <a:spcPct val="100000"/>
              </a:lnSpc>
              <a:spcBef>
                <a:spcPts val="0"/>
              </a:spcBef>
              <a:spcAft>
                <a:spcPts val="0"/>
              </a:spcAft>
              <a:buClr>
                <a:schemeClr val="lt2"/>
              </a:buClr>
              <a:buSzPts val="2800"/>
              <a:buNone/>
              <a:defRPr sz="2800">
                <a:solidFill>
                  <a:schemeClr val="lt2"/>
                </a:solidFill>
              </a:defRPr>
            </a:lvl5pPr>
            <a:lvl6pPr lvl="5" algn="ctr">
              <a:lnSpc>
                <a:spcPct val="100000"/>
              </a:lnSpc>
              <a:spcBef>
                <a:spcPts val="0"/>
              </a:spcBef>
              <a:spcAft>
                <a:spcPts val="0"/>
              </a:spcAft>
              <a:buClr>
                <a:schemeClr val="lt2"/>
              </a:buClr>
              <a:buSzPts val="2800"/>
              <a:buNone/>
              <a:defRPr sz="2800">
                <a:solidFill>
                  <a:schemeClr val="lt2"/>
                </a:solidFill>
              </a:defRPr>
            </a:lvl6pPr>
            <a:lvl7pPr lvl="6" algn="ctr">
              <a:lnSpc>
                <a:spcPct val="100000"/>
              </a:lnSpc>
              <a:spcBef>
                <a:spcPts val="0"/>
              </a:spcBef>
              <a:spcAft>
                <a:spcPts val="0"/>
              </a:spcAft>
              <a:buClr>
                <a:schemeClr val="lt2"/>
              </a:buClr>
              <a:buSzPts val="2800"/>
              <a:buNone/>
              <a:defRPr sz="2800">
                <a:solidFill>
                  <a:schemeClr val="lt2"/>
                </a:solidFill>
              </a:defRPr>
            </a:lvl7pPr>
            <a:lvl8pPr lvl="7" algn="ctr">
              <a:lnSpc>
                <a:spcPct val="100000"/>
              </a:lnSpc>
              <a:spcBef>
                <a:spcPts val="0"/>
              </a:spcBef>
              <a:spcAft>
                <a:spcPts val="0"/>
              </a:spcAft>
              <a:buClr>
                <a:schemeClr val="lt2"/>
              </a:buClr>
              <a:buSzPts val="2800"/>
              <a:buNone/>
              <a:defRPr sz="2800">
                <a:solidFill>
                  <a:schemeClr val="lt2"/>
                </a:solidFill>
              </a:defRPr>
            </a:lvl8pPr>
            <a:lvl9pPr lvl="8" algn="ctr">
              <a:lnSpc>
                <a:spcPct val="100000"/>
              </a:lnSpc>
              <a:spcBef>
                <a:spcPts val="0"/>
              </a:spcBef>
              <a:spcAft>
                <a:spcPts val="0"/>
              </a:spcAft>
              <a:buClr>
                <a:schemeClr val="lt2"/>
              </a:buClr>
              <a:buSzPts val="2800"/>
              <a:buNone/>
              <a:defRPr sz="2800">
                <a:solidFill>
                  <a:schemeClr val="lt2"/>
                </a:solidFill>
              </a:defRPr>
            </a:lvl9pPr>
          </a:lstStyle>
          <a:p/>
        </p:txBody>
      </p:sp>
      <p:grpSp>
        <p:nvGrpSpPr>
          <p:cNvPr id="92" name="Google Shape;92;p54"/>
          <p:cNvGrpSpPr/>
          <p:nvPr/>
        </p:nvGrpSpPr>
        <p:grpSpPr>
          <a:xfrm rot="10800000">
            <a:off x="4407622" y="219807"/>
            <a:ext cx="317196" cy="288571"/>
            <a:chOff x="4520653" y="4806269"/>
            <a:chExt cx="189779" cy="172662"/>
          </a:xfrm>
        </p:grpSpPr>
        <p:sp>
          <p:nvSpPr>
            <p:cNvPr id="93" name="Google Shape;93;p54"/>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 name="Google Shape;94;p54"/>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 name="Google Shape;95;p54"/>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96" name="Google Shape;96;p54"/>
          <p:cNvPicPr preferRelativeResize="0"/>
          <p:nvPr/>
        </p:nvPicPr>
        <p:blipFill rotWithShape="1">
          <a:blip r:embed="rId3">
            <a:alphaModFix/>
          </a:blip>
          <a:srcRect b="0" l="0" r="0" t="0"/>
          <a:stretch/>
        </p:blipFill>
        <p:spPr>
          <a:xfrm>
            <a:off x="4132521" y="108139"/>
            <a:ext cx="878957" cy="803924"/>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blipFill>
          <a:blip r:embed="rId2">
            <a:alphaModFix/>
          </a:blip>
          <a:stretch>
            <a:fillRect/>
          </a:stretch>
        </a:blipFill>
      </p:bgPr>
    </p:bg>
    <p:spTree>
      <p:nvGrpSpPr>
        <p:cNvPr id="523" name="Shape 523"/>
        <p:cNvGrpSpPr/>
        <p:nvPr/>
      </p:nvGrpSpPr>
      <p:grpSpPr>
        <a:xfrm>
          <a:off x="0" y="0"/>
          <a:ext cx="0" cy="0"/>
          <a:chOff x="0" y="0"/>
          <a:chExt cx="0" cy="0"/>
        </a:xfrm>
      </p:grpSpPr>
      <p:sp>
        <p:nvSpPr>
          <p:cNvPr id="524" name="Google Shape;524;p63"/>
          <p:cNvSpPr txBox="1"/>
          <p:nvPr>
            <p:ph type="title"/>
          </p:nvPr>
        </p:nvSpPr>
        <p:spPr>
          <a:xfrm>
            <a:off x="713400" y="445025"/>
            <a:ext cx="77172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sz="3000">
                <a:solidFill>
                  <a:schemeClr val="accent5"/>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525" name="Google Shape;525;p63"/>
          <p:cNvSpPr txBox="1"/>
          <p:nvPr>
            <p:ph idx="1" type="body"/>
          </p:nvPr>
        </p:nvSpPr>
        <p:spPr>
          <a:xfrm>
            <a:off x="4077525" y="1904050"/>
            <a:ext cx="3847200" cy="1079700"/>
          </a:xfrm>
          <a:prstGeom prst="rect">
            <a:avLst/>
          </a:prstGeom>
          <a:noFill/>
          <a:ln>
            <a:noFill/>
          </a:ln>
        </p:spPr>
        <p:txBody>
          <a:bodyPr anchorCtr="0" anchor="t" bIns="91425" lIns="91425" spcFirstLastPara="1" rIns="91425" wrap="square" tIns="91425">
            <a:noAutofit/>
          </a:bodyPr>
          <a:lstStyle>
            <a:lvl1pPr indent="-317500" lvl="0" marL="457200" algn="l">
              <a:lnSpc>
                <a:spcPct val="100000"/>
              </a:lnSpc>
              <a:spcBef>
                <a:spcPts val="0"/>
              </a:spcBef>
              <a:spcAft>
                <a:spcPts val="0"/>
              </a:spcAft>
              <a:buSzPts val="1400"/>
              <a:buChar char="●"/>
              <a:defRPr sz="1500">
                <a:solidFill>
                  <a:schemeClr val="dk1"/>
                </a:solidFill>
              </a:defRPr>
            </a:lvl1pPr>
            <a:lvl2pPr indent="-304800" lvl="1" marL="914400" algn="l">
              <a:lnSpc>
                <a:spcPct val="100000"/>
              </a:lnSpc>
              <a:spcBef>
                <a:spcPts val="0"/>
              </a:spcBef>
              <a:spcAft>
                <a:spcPts val="0"/>
              </a:spcAft>
              <a:buSzPts val="1200"/>
              <a:buChar char="○"/>
              <a:defRPr sz="1200"/>
            </a:lvl2pPr>
            <a:lvl3pPr indent="-304800" lvl="2" marL="1371600" algn="l">
              <a:lnSpc>
                <a:spcPct val="100000"/>
              </a:lnSpc>
              <a:spcBef>
                <a:spcPts val="0"/>
              </a:spcBef>
              <a:spcAft>
                <a:spcPts val="0"/>
              </a:spcAft>
              <a:buSzPts val="1200"/>
              <a:buChar char="■"/>
              <a:defRPr sz="1200"/>
            </a:lvl3pPr>
            <a:lvl4pPr indent="-304800" lvl="3" marL="1828800" algn="l">
              <a:lnSpc>
                <a:spcPct val="100000"/>
              </a:lnSpc>
              <a:spcBef>
                <a:spcPts val="0"/>
              </a:spcBef>
              <a:spcAft>
                <a:spcPts val="0"/>
              </a:spcAft>
              <a:buSzPts val="1200"/>
              <a:buChar char="●"/>
              <a:defRPr sz="1200"/>
            </a:lvl4pPr>
            <a:lvl5pPr indent="-304800" lvl="4" marL="2286000" algn="l">
              <a:lnSpc>
                <a:spcPct val="100000"/>
              </a:lnSpc>
              <a:spcBef>
                <a:spcPts val="0"/>
              </a:spcBef>
              <a:spcAft>
                <a:spcPts val="0"/>
              </a:spcAft>
              <a:buSzPts val="1200"/>
              <a:buChar char="○"/>
              <a:defRPr sz="1200"/>
            </a:lvl5pPr>
            <a:lvl6pPr indent="-304800" lvl="5" marL="2743200" algn="l">
              <a:lnSpc>
                <a:spcPct val="100000"/>
              </a:lnSpc>
              <a:spcBef>
                <a:spcPts val="0"/>
              </a:spcBef>
              <a:spcAft>
                <a:spcPts val="0"/>
              </a:spcAft>
              <a:buSzPts val="1200"/>
              <a:buChar char="■"/>
              <a:defRPr sz="1200"/>
            </a:lvl6pPr>
            <a:lvl7pPr indent="-304800" lvl="6" marL="3200400" algn="l">
              <a:lnSpc>
                <a:spcPct val="100000"/>
              </a:lnSpc>
              <a:spcBef>
                <a:spcPts val="0"/>
              </a:spcBef>
              <a:spcAft>
                <a:spcPts val="0"/>
              </a:spcAft>
              <a:buSzPts val="1200"/>
              <a:buChar char="●"/>
              <a:defRPr sz="1200"/>
            </a:lvl7pPr>
            <a:lvl8pPr indent="-304800" lvl="7" marL="3657600" algn="l">
              <a:lnSpc>
                <a:spcPct val="100000"/>
              </a:lnSpc>
              <a:spcBef>
                <a:spcPts val="0"/>
              </a:spcBef>
              <a:spcAft>
                <a:spcPts val="0"/>
              </a:spcAft>
              <a:buSzPts val="1200"/>
              <a:buChar char="○"/>
              <a:defRPr sz="1200"/>
            </a:lvl8pPr>
            <a:lvl9pPr indent="-304800" lvl="8" marL="4114800" algn="l">
              <a:lnSpc>
                <a:spcPct val="100000"/>
              </a:lnSpc>
              <a:spcBef>
                <a:spcPts val="0"/>
              </a:spcBef>
              <a:spcAft>
                <a:spcPts val="0"/>
              </a:spcAft>
              <a:buSzPts val="1200"/>
              <a:buChar char="■"/>
              <a:defRPr sz="1200"/>
            </a:lvl9pPr>
          </a:lstStyle>
          <a:p/>
        </p:txBody>
      </p:sp>
      <p:sp>
        <p:nvSpPr>
          <p:cNvPr id="526" name="Google Shape;526;p63"/>
          <p:cNvSpPr txBox="1"/>
          <p:nvPr>
            <p:ph idx="2" type="body"/>
          </p:nvPr>
        </p:nvSpPr>
        <p:spPr>
          <a:xfrm>
            <a:off x="4077525" y="3480700"/>
            <a:ext cx="3847200" cy="1079700"/>
          </a:xfrm>
          <a:prstGeom prst="rect">
            <a:avLst/>
          </a:prstGeom>
          <a:noFill/>
          <a:ln>
            <a:noFill/>
          </a:ln>
        </p:spPr>
        <p:txBody>
          <a:bodyPr anchorCtr="0" anchor="t" bIns="91425" lIns="91425" spcFirstLastPara="1" rIns="91425" wrap="square" tIns="91425">
            <a:noAutofit/>
          </a:bodyPr>
          <a:lstStyle>
            <a:lvl1pPr indent="-317500" lvl="0" marL="457200" algn="l">
              <a:lnSpc>
                <a:spcPct val="100000"/>
              </a:lnSpc>
              <a:spcBef>
                <a:spcPts val="0"/>
              </a:spcBef>
              <a:spcAft>
                <a:spcPts val="0"/>
              </a:spcAft>
              <a:buSzPts val="1400"/>
              <a:buChar char="●"/>
              <a:defRPr sz="1500">
                <a:solidFill>
                  <a:schemeClr val="dk1"/>
                </a:solidFill>
              </a:defRPr>
            </a:lvl1pPr>
            <a:lvl2pPr indent="-304800" lvl="1" marL="914400" algn="l">
              <a:lnSpc>
                <a:spcPct val="100000"/>
              </a:lnSpc>
              <a:spcBef>
                <a:spcPts val="0"/>
              </a:spcBef>
              <a:spcAft>
                <a:spcPts val="0"/>
              </a:spcAft>
              <a:buSzPts val="1200"/>
              <a:buChar char="○"/>
              <a:defRPr sz="1200"/>
            </a:lvl2pPr>
            <a:lvl3pPr indent="-304800" lvl="2" marL="1371600" algn="l">
              <a:lnSpc>
                <a:spcPct val="100000"/>
              </a:lnSpc>
              <a:spcBef>
                <a:spcPts val="0"/>
              </a:spcBef>
              <a:spcAft>
                <a:spcPts val="0"/>
              </a:spcAft>
              <a:buSzPts val="1200"/>
              <a:buChar char="■"/>
              <a:defRPr sz="1200"/>
            </a:lvl3pPr>
            <a:lvl4pPr indent="-304800" lvl="3" marL="1828800" algn="l">
              <a:lnSpc>
                <a:spcPct val="100000"/>
              </a:lnSpc>
              <a:spcBef>
                <a:spcPts val="0"/>
              </a:spcBef>
              <a:spcAft>
                <a:spcPts val="0"/>
              </a:spcAft>
              <a:buSzPts val="1200"/>
              <a:buChar char="●"/>
              <a:defRPr sz="1200"/>
            </a:lvl4pPr>
            <a:lvl5pPr indent="-304800" lvl="4" marL="2286000" algn="l">
              <a:lnSpc>
                <a:spcPct val="100000"/>
              </a:lnSpc>
              <a:spcBef>
                <a:spcPts val="0"/>
              </a:spcBef>
              <a:spcAft>
                <a:spcPts val="0"/>
              </a:spcAft>
              <a:buSzPts val="1200"/>
              <a:buChar char="○"/>
              <a:defRPr sz="1200"/>
            </a:lvl5pPr>
            <a:lvl6pPr indent="-304800" lvl="5" marL="2743200" algn="l">
              <a:lnSpc>
                <a:spcPct val="100000"/>
              </a:lnSpc>
              <a:spcBef>
                <a:spcPts val="0"/>
              </a:spcBef>
              <a:spcAft>
                <a:spcPts val="0"/>
              </a:spcAft>
              <a:buSzPts val="1200"/>
              <a:buChar char="■"/>
              <a:defRPr sz="1200"/>
            </a:lvl6pPr>
            <a:lvl7pPr indent="-304800" lvl="6" marL="3200400" algn="l">
              <a:lnSpc>
                <a:spcPct val="100000"/>
              </a:lnSpc>
              <a:spcBef>
                <a:spcPts val="0"/>
              </a:spcBef>
              <a:spcAft>
                <a:spcPts val="0"/>
              </a:spcAft>
              <a:buSzPts val="1200"/>
              <a:buChar char="●"/>
              <a:defRPr sz="1200"/>
            </a:lvl7pPr>
            <a:lvl8pPr indent="-304800" lvl="7" marL="3657600" algn="l">
              <a:lnSpc>
                <a:spcPct val="100000"/>
              </a:lnSpc>
              <a:spcBef>
                <a:spcPts val="0"/>
              </a:spcBef>
              <a:spcAft>
                <a:spcPts val="0"/>
              </a:spcAft>
              <a:buSzPts val="1200"/>
              <a:buChar char="○"/>
              <a:defRPr sz="1200"/>
            </a:lvl8pPr>
            <a:lvl9pPr indent="-304800" lvl="8" marL="4114800" algn="l">
              <a:lnSpc>
                <a:spcPct val="100000"/>
              </a:lnSpc>
              <a:spcBef>
                <a:spcPts val="0"/>
              </a:spcBef>
              <a:spcAft>
                <a:spcPts val="0"/>
              </a:spcAft>
              <a:buSzPts val="1200"/>
              <a:buChar char="■"/>
              <a:defRPr sz="1200"/>
            </a:lvl9pPr>
          </a:lstStyle>
          <a:p/>
        </p:txBody>
      </p:sp>
      <p:sp>
        <p:nvSpPr>
          <p:cNvPr id="527" name="Google Shape;527;p63"/>
          <p:cNvSpPr txBox="1"/>
          <p:nvPr>
            <p:ph idx="3" type="title"/>
          </p:nvPr>
        </p:nvSpPr>
        <p:spPr>
          <a:xfrm>
            <a:off x="4077525" y="1372450"/>
            <a:ext cx="35907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528" name="Google Shape;528;p63"/>
          <p:cNvSpPr txBox="1"/>
          <p:nvPr>
            <p:ph idx="4" type="title"/>
          </p:nvPr>
        </p:nvSpPr>
        <p:spPr>
          <a:xfrm>
            <a:off x="4077525" y="2949100"/>
            <a:ext cx="35907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grpSp>
        <p:nvGrpSpPr>
          <p:cNvPr id="529" name="Google Shape;529;p63"/>
          <p:cNvGrpSpPr/>
          <p:nvPr/>
        </p:nvGrpSpPr>
        <p:grpSpPr>
          <a:xfrm>
            <a:off x="-22" y="114913"/>
            <a:ext cx="9067895" cy="4900594"/>
            <a:chOff x="-22" y="114913"/>
            <a:chExt cx="9067895" cy="4900594"/>
          </a:xfrm>
        </p:grpSpPr>
        <p:grpSp>
          <p:nvGrpSpPr>
            <p:cNvPr id="530" name="Google Shape;530;p63"/>
            <p:cNvGrpSpPr/>
            <p:nvPr/>
          </p:nvGrpSpPr>
          <p:grpSpPr>
            <a:xfrm flipH="1">
              <a:off x="4477160" y="4842845"/>
              <a:ext cx="189779" cy="172662"/>
              <a:chOff x="4520653" y="4806269"/>
              <a:chExt cx="189779" cy="172662"/>
            </a:xfrm>
          </p:grpSpPr>
          <p:sp>
            <p:nvSpPr>
              <p:cNvPr id="531" name="Google Shape;531;p63"/>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63"/>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63"/>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34" name="Google Shape;534;p63"/>
            <p:cNvSpPr/>
            <p:nvPr/>
          </p:nvSpPr>
          <p:spPr>
            <a:xfrm flipH="1">
              <a:off x="4470441"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35" name="Google Shape;535;p63"/>
            <p:cNvGrpSpPr/>
            <p:nvPr/>
          </p:nvGrpSpPr>
          <p:grpSpPr>
            <a:xfrm flipH="1">
              <a:off x="-22" y="114937"/>
              <a:ext cx="9067895" cy="4880417"/>
              <a:chOff x="76177" y="114937"/>
              <a:chExt cx="9067895" cy="4880417"/>
            </a:xfrm>
          </p:grpSpPr>
          <p:grpSp>
            <p:nvGrpSpPr>
              <p:cNvPr id="536" name="Google Shape;536;p63"/>
              <p:cNvGrpSpPr/>
              <p:nvPr/>
            </p:nvGrpSpPr>
            <p:grpSpPr>
              <a:xfrm>
                <a:off x="194306" y="1034696"/>
                <a:ext cx="213648" cy="3005896"/>
                <a:chOff x="194306" y="1034696"/>
                <a:chExt cx="213648" cy="3005896"/>
              </a:xfrm>
            </p:grpSpPr>
            <p:sp>
              <p:nvSpPr>
                <p:cNvPr id="537" name="Google Shape;537;p63"/>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63"/>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63"/>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63"/>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41" name="Google Shape;541;p63"/>
              <p:cNvGrpSpPr/>
              <p:nvPr/>
            </p:nvGrpSpPr>
            <p:grpSpPr>
              <a:xfrm>
                <a:off x="1005226" y="210401"/>
                <a:ext cx="8138846" cy="211872"/>
                <a:chOff x="1005226" y="199492"/>
                <a:chExt cx="8138846" cy="211872"/>
              </a:xfrm>
            </p:grpSpPr>
            <p:sp>
              <p:nvSpPr>
                <p:cNvPr id="542" name="Google Shape;542;p63"/>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43" name="Google Shape;543;p63"/>
                <p:cNvGrpSpPr/>
                <p:nvPr/>
              </p:nvGrpSpPr>
              <p:grpSpPr>
                <a:xfrm>
                  <a:off x="1005226" y="199492"/>
                  <a:ext cx="3295960" cy="211872"/>
                  <a:chOff x="1018925" y="254356"/>
                  <a:chExt cx="3295960" cy="211872"/>
                </a:xfrm>
              </p:grpSpPr>
              <p:sp>
                <p:nvSpPr>
                  <p:cNvPr id="544" name="Google Shape;544;p63"/>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63"/>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46" name="Google Shape;546;p63"/>
              <p:cNvGrpSpPr/>
              <p:nvPr/>
            </p:nvGrpSpPr>
            <p:grpSpPr>
              <a:xfrm>
                <a:off x="91453" y="114937"/>
                <a:ext cx="750045" cy="777208"/>
                <a:chOff x="54877" y="169801"/>
                <a:chExt cx="750045" cy="777208"/>
              </a:xfrm>
            </p:grpSpPr>
            <p:sp>
              <p:nvSpPr>
                <p:cNvPr id="547" name="Google Shape;547;p63"/>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63"/>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63"/>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63"/>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63"/>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63"/>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63"/>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63"/>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63"/>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63"/>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63"/>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63"/>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63"/>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63"/>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63"/>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63"/>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63"/>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63"/>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63"/>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6" name="Google Shape;566;p63"/>
              <p:cNvGrpSpPr/>
              <p:nvPr/>
            </p:nvGrpSpPr>
            <p:grpSpPr>
              <a:xfrm>
                <a:off x="76177" y="4248700"/>
                <a:ext cx="779176" cy="746654"/>
                <a:chOff x="39601" y="4212124"/>
                <a:chExt cx="779176" cy="746654"/>
              </a:xfrm>
            </p:grpSpPr>
            <p:sp>
              <p:nvSpPr>
                <p:cNvPr id="567" name="Google Shape;567;p63"/>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63"/>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63"/>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63"/>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63"/>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63"/>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63"/>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63"/>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63"/>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63"/>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63"/>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63"/>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63"/>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63"/>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63"/>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63"/>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63"/>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63"/>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63"/>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6" name="Google Shape;586;p63"/>
              <p:cNvGrpSpPr/>
              <p:nvPr/>
            </p:nvGrpSpPr>
            <p:grpSpPr>
              <a:xfrm flipH="1" rot="10800000">
                <a:off x="1005226" y="4721208"/>
                <a:ext cx="8138846" cy="211872"/>
                <a:chOff x="1005226" y="199492"/>
                <a:chExt cx="8138846" cy="211872"/>
              </a:xfrm>
            </p:grpSpPr>
            <p:sp>
              <p:nvSpPr>
                <p:cNvPr id="587" name="Google Shape;587;p63"/>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88" name="Google Shape;588;p63"/>
                <p:cNvGrpSpPr/>
                <p:nvPr/>
              </p:nvGrpSpPr>
              <p:grpSpPr>
                <a:xfrm>
                  <a:off x="1005226" y="199492"/>
                  <a:ext cx="3295960" cy="211872"/>
                  <a:chOff x="1018925" y="254356"/>
                  <a:chExt cx="3295960" cy="211872"/>
                </a:xfrm>
              </p:grpSpPr>
              <p:sp>
                <p:nvSpPr>
                  <p:cNvPr id="589" name="Google Shape;589;p63"/>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 name="Google Shape;590;p63"/>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2">
    <p:bg>
      <p:bgPr>
        <a:blipFill>
          <a:blip r:embed="rId2">
            <a:alphaModFix/>
          </a:blip>
          <a:stretch>
            <a:fillRect/>
          </a:stretch>
        </a:blipFill>
      </p:bgPr>
    </p:bg>
    <p:spTree>
      <p:nvGrpSpPr>
        <p:cNvPr id="591" name="Shape 591"/>
        <p:cNvGrpSpPr/>
        <p:nvPr/>
      </p:nvGrpSpPr>
      <p:grpSpPr>
        <a:xfrm>
          <a:off x="0" y="0"/>
          <a:ext cx="0" cy="0"/>
          <a:chOff x="0" y="0"/>
          <a:chExt cx="0" cy="0"/>
        </a:xfrm>
      </p:grpSpPr>
      <p:grpSp>
        <p:nvGrpSpPr>
          <p:cNvPr id="592" name="Google Shape;592;p64"/>
          <p:cNvGrpSpPr/>
          <p:nvPr/>
        </p:nvGrpSpPr>
        <p:grpSpPr>
          <a:xfrm>
            <a:off x="76177" y="114913"/>
            <a:ext cx="9067895" cy="4900594"/>
            <a:chOff x="76177" y="114913"/>
            <a:chExt cx="9067895" cy="4900594"/>
          </a:xfrm>
        </p:grpSpPr>
        <p:grpSp>
          <p:nvGrpSpPr>
            <p:cNvPr id="593" name="Google Shape;593;p64"/>
            <p:cNvGrpSpPr/>
            <p:nvPr/>
          </p:nvGrpSpPr>
          <p:grpSpPr>
            <a:xfrm>
              <a:off x="4477110" y="4842845"/>
              <a:ext cx="189779" cy="172662"/>
              <a:chOff x="4520653" y="4806269"/>
              <a:chExt cx="189779" cy="172662"/>
            </a:xfrm>
          </p:grpSpPr>
          <p:sp>
            <p:nvSpPr>
              <p:cNvPr id="594" name="Google Shape;594;p64"/>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 name="Google Shape;595;p64"/>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 name="Google Shape;596;p64"/>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97" name="Google Shape;597;p64"/>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98" name="Google Shape;598;p64"/>
            <p:cNvGrpSpPr/>
            <p:nvPr/>
          </p:nvGrpSpPr>
          <p:grpSpPr>
            <a:xfrm>
              <a:off x="76177" y="114937"/>
              <a:ext cx="9067895" cy="4880417"/>
              <a:chOff x="76177" y="114937"/>
              <a:chExt cx="9067895" cy="4880417"/>
            </a:xfrm>
          </p:grpSpPr>
          <p:grpSp>
            <p:nvGrpSpPr>
              <p:cNvPr id="599" name="Google Shape;599;p64"/>
              <p:cNvGrpSpPr/>
              <p:nvPr/>
            </p:nvGrpSpPr>
            <p:grpSpPr>
              <a:xfrm>
                <a:off x="194306" y="1034696"/>
                <a:ext cx="213648" cy="3005896"/>
                <a:chOff x="194306" y="1034696"/>
                <a:chExt cx="213648" cy="3005896"/>
              </a:xfrm>
            </p:grpSpPr>
            <p:sp>
              <p:nvSpPr>
                <p:cNvPr id="600" name="Google Shape;600;p64"/>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64"/>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64"/>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64"/>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4" name="Google Shape;604;p64"/>
              <p:cNvGrpSpPr/>
              <p:nvPr/>
            </p:nvGrpSpPr>
            <p:grpSpPr>
              <a:xfrm>
                <a:off x="1005226" y="210401"/>
                <a:ext cx="8138846" cy="211872"/>
                <a:chOff x="1005226" y="199492"/>
                <a:chExt cx="8138846" cy="211872"/>
              </a:xfrm>
            </p:grpSpPr>
            <p:sp>
              <p:nvSpPr>
                <p:cNvPr id="605" name="Google Shape;605;p64"/>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06" name="Google Shape;606;p64"/>
                <p:cNvGrpSpPr/>
                <p:nvPr/>
              </p:nvGrpSpPr>
              <p:grpSpPr>
                <a:xfrm>
                  <a:off x="1005226" y="199492"/>
                  <a:ext cx="3295960" cy="211872"/>
                  <a:chOff x="1018925" y="254356"/>
                  <a:chExt cx="3295960" cy="211872"/>
                </a:xfrm>
              </p:grpSpPr>
              <p:sp>
                <p:nvSpPr>
                  <p:cNvPr id="607" name="Google Shape;607;p64"/>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64"/>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09" name="Google Shape;609;p64"/>
              <p:cNvGrpSpPr/>
              <p:nvPr/>
            </p:nvGrpSpPr>
            <p:grpSpPr>
              <a:xfrm>
                <a:off x="91453" y="114937"/>
                <a:ext cx="750045" cy="777208"/>
                <a:chOff x="54877" y="169801"/>
                <a:chExt cx="750045" cy="777208"/>
              </a:xfrm>
            </p:grpSpPr>
            <p:sp>
              <p:nvSpPr>
                <p:cNvPr id="610" name="Google Shape;610;p64"/>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64"/>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64"/>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64"/>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64"/>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64"/>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 name="Google Shape;616;p64"/>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 name="Google Shape;617;p64"/>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64"/>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64"/>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64"/>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64"/>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64"/>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64"/>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64"/>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64"/>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64"/>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64"/>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64"/>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9" name="Google Shape;629;p64"/>
              <p:cNvGrpSpPr/>
              <p:nvPr/>
            </p:nvGrpSpPr>
            <p:grpSpPr>
              <a:xfrm>
                <a:off x="76177" y="4248700"/>
                <a:ext cx="779176" cy="746654"/>
                <a:chOff x="39601" y="4212124"/>
                <a:chExt cx="779176" cy="746654"/>
              </a:xfrm>
            </p:grpSpPr>
            <p:sp>
              <p:nvSpPr>
                <p:cNvPr id="630" name="Google Shape;630;p64"/>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64"/>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64"/>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 name="Google Shape;633;p64"/>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 name="Google Shape;634;p64"/>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p64"/>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p64"/>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64"/>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64"/>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64"/>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64"/>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64"/>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64"/>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64"/>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64"/>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64"/>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64"/>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64"/>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64"/>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9" name="Google Shape;649;p64"/>
              <p:cNvGrpSpPr/>
              <p:nvPr/>
            </p:nvGrpSpPr>
            <p:grpSpPr>
              <a:xfrm flipH="1" rot="10800000">
                <a:off x="1005226" y="4721208"/>
                <a:ext cx="8138846" cy="211872"/>
                <a:chOff x="1005226" y="199492"/>
                <a:chExt cx="8138846" cy="211872"/>
              </a:xfrm>
            </p:grpSpPr>
            <p:sp>
              <p:nvSpPr>
                <p:cNvPr id="650" name="Google Shape;650;p64"/>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51" name="Google Shape;651;p64"/>
                <p:cNvGrpSpPr/>
                <p:nvPr/>
              </p:nvGrpSpPr>
              <p:grpSpPr>
                <a:xfrm>
                  <a:off x="1005226" y="199492"/>
                  <a:ext cx="3295960" cy="211872"/>
                  <a:chOff x="1018925" y="254356"/>
                  <a:chExt cx="3295960" cy="211872"/>
                </a:xfrm>
              </p:grpSpPr>
              <p:sp>
                <p:nvSpPr>
                  <p:cNvPr id="652" name="Google Shape;652;p64"/>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64"/>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654" name="Google Shape;654;p64"/>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sz="3000">
                <a:solidFill>
                  <a:schemeClr val="accent5"/>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655" name="Google Shape;655;p64"/>
          <p:cNvSpPr txBox="1"/>
          <p:nvPr>
            <p:ph idx="2" type="title"/>
          </p:nvPr>
        </p:nvSpPr>
        <p:spPr>
          <a:xfrm>
            <a:off x="3955364" y="1683450"/>
            <a:ext cx="1233300" cy="531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solidFill>
                  <a:schemeClr val="accent5"/>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656" name="Google Shape;656;p64"/>
          <p:cNvSpPr txBox="1"/>
          <p:nvPr>
            <p:ph idx="3" type="title"/>
          </p:nvPr>
        </p:nvSpPr>
        <p:spPr>
          <a:xfrm>
            <a:off x="3255313" y="2215050"/>
            <a:ext cx="26334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657" name="Google Shape;657;p64"/>
          <p:cNvSpPr txBox="1"/>
          <p:nvPr>
            <p:ph idx="4" type="title"/>
          </p:nvPr>
        </p:nvSpPr>
        <p:spPr>
          <a:xfrm>
            <a:off x="3312611" y="2670450"/>
            <a:ext cx="2518800" cy="875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658" name="Google Shape;658;p64"/>
          <p:cNvSpPr txBox="1"/>
          <p:nvPr>
            <p:ph idx="5" type="title"/>
          </p:nvPr>
        </p:nvSpPr>
        <p:spPr>
          <a:xfrm>
            <a:off x="1206280" y="1683450"/>
            <a:ext cx="1233300" cy="531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solidFill>
                  <a:schemeClr val="accent5"/>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659" name="Google Shape;659;p64"/>
          <p:cNvSpPr txBox="1"/>
          <p:nvPr>
            <p:ph idx="6" type="title"/>
          </p:nvPr>
        </p:nvSpPr>
        <p:spPr>
          <a:xfrm>
            <a:off x="506125" y="2215050"/>
            <a:ext cx="26337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660" name="Google Shape;660;p64"/>
          <p:cNvSpPr txBox="1"/>
          <p:nvPr>
            <p:ph idx="7" type="title"/>
          </p:nvPr>
        </p:nvSpPr>
        <p:spPr>
          <a:xfrm>
            <a:off x="563525" y="2670450"/>
            <a:ext cx="2518800" cy="875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661" name="Google Shape;661;p64"/>
          <p:cNvSpPr txBox="1"/>
          <p:nvPr>
            <p:ph idx="8" type="title"/>
          </p:nvPr>
        </p:nvSpPr>
        <p:spPr>
          <a:xfrm>
            <a:off x="6704447" y="1683450"/>
            <a:ext cx="1233300" cy="531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solidFill>
                  <a:schemeClr val="accent5"/>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662" name="Google Shape;662;p64"/>
          <p:cNvSpPr txBox="1"/>
          <p:nvPr>
            <p:ph idx="9" type="title"/>
          </p:nvPr>
        </p:nvSpPr>
        <p:spPr>
          <a:xfrm>
            <a:off x="6004325" y="2215050"/>
            <a:ext cx="26334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663" name="Google Shape;663;p64"/>
          <p:cNvSpPr txBox="1"/>
          <p:nvPr>
            <p:ph idx="13" type="title"/>
          </p:nvPr>
        </p:nvSpPr>
        <p:spPr>
          <a:xfrm>
            <a:off x="6061698" y="2670450"/>
            <a:ext cx="2518800" cy="875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2_1">
    <p:bg>
      <p:bgPr>
        <a:blipFill>
          <a:blip r:embed="rId2">
            <a:alphaModFix/>
          </a:blip>
          <a:stretch>
            <a:fillRect/>
          </a:stretch>
        </a:blipFill>
      </p:bgPr>
    </p:bg>
    <p:spTree>
      <p:nvGrpSpPr>
        <p:cNvPr id="664" name="Shape 664"/>
        <p:cNvGrpSpPr/>
        <p:nvPr/>
      </p:nvGrpSpPr>
      <p:grpSpPr>
        <a:xfrm>
          <a:off x="0" y="0"/>
          <a:ext cx="0" cy="0"/>
          <a:chOff x="0" y="0"/>
          <a:chExt cx="0" cy="0"/>
        </a:xfrm>
      </p:grpSpPr>
      <p:pic>
        <p:nvPicPr>
          <p:cNvPr id="665" name="Google Shape;665;p65"/>
          <p:cNvPicPr preferRelativeResize="0"/>
          <p:nvPr/>
        </p:nvPicPr>
        <p:blipFill rotWithShape="1">
          <a:blip r:embed="rId3">
            <a:alphaModFix/>
          </a:blip>
          <a:srcRect b="0" l="0" r="0" t="0"/>
          <a:stretch/>
        </p:blipFill>
        <p:spPr>
          <a:xfrm>
            <a:off x="3324627" y="1309932"/>
            <a:ext cx="2422012" cy="2787280"/>
          </a:xfrm>
          <a:prstGeom prst="rect">
            <a:avLst/>
          </a:prstGeom>
          <a:noFill/>
          <a:ln>
            <a:noFill/>
          </a:ln>
        </p:spPr>
      </p:pic>
      <p:grpSp>
        <p:nvGrpSpPr>
          <p:cNvPr id="666" name="Google Shape;666;p65"/>
          <p:cNvGrpSpPr/>
          <p:nvPr/>
        </p:nvGrpSpPr>
        <p:grpSpPr>
          <a:xfrm>
            <a:off x="-22" y="114913"/>
            <a:ext cx="9067895" cy="4900594"/>
            <a:chOff x="-22" y="114913"/>
            <a:chExt cx="9067895" cy="4900594"/>
          </a:xfrm>
        </p:grpSpPr>
        <p:grpSp>
          <p:nvGrpSpPr>
            <p:cNvPr id="667" name="Google Shape;667;p65"/>
            <p:cNvGrpSpPr/>
            <p:nvPr/>
          </p:nvGrpSpPr>
          <p:grpSpPr>
            <a:xfrm flipH="1">
              <a:off x="4477160" y="4842845"/>
              <a:ext cx="189779" cy="172662"/>
              <a:chOff x="4520653" y="4806269"/>
              <a:chExt cx="189779" cy="172662"/>
            </a:xfrm>
          </p:grpSpPr>
          <p:sp>
            <p:nvSpPr>
              <p:cNvPr id="668" name="Google Shape;668;p65"/>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65"/>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65"/>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71" name="Google Shape;671;p65"/>
            <p:cNvSpPr/>
            <p:nvPr/>
          </p:nvSpPr>
          <p:spPr>
            <a:xfrm flipH="1">
              <a:off x="4470441"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72" name="Google Shape;672;p65"/>
            <p:cNvGrpSpPr/>
            <p:nvPr/>
          </p:nvGrpSpPr>
          <p:grpSpPr>
            <a:xfrm flipH="1">
              <a:off x="-22" y="114937"/>
              <a:ext cx="9067895" cy="4880417"/>
              <a:chOff x="76177" y="114937"/>
              <a:chExt cx="9067895" cy="4880417"/>
            </a:xfrm>
          </p:grpSpPr>
          <p:grpSp>
            <p:nvGrpSpPr>
              <p:cNvPr id="673" name="Google Shape;673;p65"/>
              <p:cNvGrpSpPr/>
              <p:nvPr/>
            </p:nvGrpSpPr>
            <p:grpSpPr>
              <a:xfrm>
                <a:off x="194306" y="1034696"/>
                <a:ext cx="213648" cy="3005896"/>
                <a:chOff x="194306" y="1034696"/>
                <a:chExt cx="213648" cy="3005896"/>
              </a:xfrm>
            </p:grpSpPr>
            <p:sp>
              <p:nvSpPr>
                <p:cNvPr id="674" name="Google Shape;674;p65"/>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65"/>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65"/>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65"/>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8" name="Google Shape;678;p65"/>
              <p:cNvGrpSpPr/>
              <p:nvPr/>
            </p:nvGrpSpPr>
            <p:grpSpPr>
              <a:xfrm>
                <a:off x="1005226" y="210401"/>
                <a:ext cx="8138846" cy="211872"/>
                <a:chOff x="1005226" y="199492"/>
                <a:chExt cx="8138846" cy="211872"/>
              </a:xfrm>
            </p:grpSpPr>
            <p:sp>
              <p:nvSpPr>
                <p:cNvPr id="679" name="Google Shape;679;p65"/>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80" name="Google Shape;680;p65"/>
                <p:cNvGrpSpPr/>
                <p:nvPr/>
              </p:nvGrpSpPr>
              <p:grpSpPr>
                <a:xfrm>
                  <a:off x="1005226" y="199492"/>
                  <a:ext cx="3295960" cy="211872"/>
                  <a:chOff x="1018925" y="254356"/>
                  <a:chExt cx="3295960" cy="211872"/>
                </a:xfrm>
              </p:grpSpPr>
              <p:sp>
                <p:nvSpPr>
                  <p:cNvPr id="681" name="Google Shape;681;p65"/>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65"/>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83" name="Google Shape;683;p65"/>
              <p:cNvGrpSpPr/>
              <p:nvPr/>
            </p:nvGrpSpPr>
            <p:grpSpPr>
              <a:xfrm>
                <a:off x="91453" y="114937"/>
                <a:ext cx="750045" cy="777208"/>
                <a:chOff x="54877" y="169801"/>
                <a:chExt cx="750045" cy="777208"/>
              </a:xfrm>
            </p:grpSpPr>
            <p:sp>
              <p:nvSpPr>
                <p:cNvPr id="684" name="Google Shape;684;p65"/>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 name="Google Shape;685;p65"/>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 name="Google Shape;686;p65"/>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65"/>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65"/>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65"/>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65"/>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65"/>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65"/>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65"/>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65"/>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65"/>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65"/>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65"/>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65"/>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65"/>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65"/>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65"/>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 name="Google Shape;702;p65"/>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3" name="Google Shape;703;p65"/>
              <p:cNvGrpSpPr/>
              <p:nvPr/>
            </p:nvGrpSpPr>
            <p:grpSpPr>
              <a:xfrm>
                <a:off x="76177" y="4248700"/>
                <a:ext cx="779176" cy="746654"/>
                <a:chOff x="39601" y="4212124"/>
                <a:chExt cx="779176" cy="746654"/>
              </a:xfrm>
            </p:grpSpPr>
            <p:sp>
              <p:nvSpPr>
                <p:cNvPr id="704" name="Google Shape;704;p65"/>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65"/>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65"/>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65"/>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65"/>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65"/>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65"/>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65"/>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65"/>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65"/>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65"/>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65"/>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65"/>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65"/>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65"/>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 name="Google Shape;719;p65"/>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 name="Google Shape;720;p65"/>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65"/>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65"/>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3" name="Google Shape;723;p65"/>
              <p:cNvGrpSpPr/>
              <p:nvPr/>
            </p:nvGrpSpPr>
            <p:grpSpPr>
              <a:xfrm flipH="1" rot="10800000">
                <a:off x="1005226" y="4721208"/>
                <a:ext cx="8138846" cy="211872"/>
                <a:chOff x="1005226" y="199492"/>
                <a:chExt cx="8138846" cy="211872"/>
              </a:xfrm>
            </p:grpSpPr>
            <p:sp>
              <p:nvSpPr>
                <p:cNvPr id="724" name="Google Shape;724;p65"/>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25" name="Google Shape;725;p65"/>
                <p:cNvGrpSpPr/>
                <p:nvPr/>
              </p:nvGrpSpPr>
              <p:grpSpPr>
                <a:xfrm>
                  <a:off x="1005226" y="199492"/>
                  <a:ext cx="3295960" cy="211872"/>
                  <a:chOff x="1018925" y="254356"/>
                  <a:chExt cx="3295960" cy="211872"/>
                </a:xfrm>
              </p:grpSpPr>
              <p:sp>
                <p:nvSpPr>
                  <p:cNvPr id="726" name="Google Shape;726;p65"/>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65"/>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728" name="Google Shape;728;p65"/>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sz="3000">
                <a:solidFill>
                  <a:schemeClr val="accent5"/>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729" name="Google Shape;729;p65"/>
          <p:cNvSpPr txBox="1"/>
          <p:nvPr>
            <p:ph idx="2" type="title"/>
          </p:nvPr>
        </p:nvSpPr>
        <p:spPr>
          <a:xfrm>
            <a:off x="5236540" y="1427075"/>
            <a:ext cx="27219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730" name="Google Shape;730;p65"/>
          <p:cNvSpPr txBox="1"/>
          <p:nvPr>
            <p:ph idx="3" type="title"/>
          </p:nvPr>
        </p:nvSpPr>
        <p:spPr>
          <a:xfrm>
            <a:off x="5236501" y="1882475"/>
            <a:ext cx="2862000" cy="75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731" name="Google Shape;731;p65"/>
          <p:cNvSpPr txBox="1"/>
          <p:nvPr>
            <p:ph idx="4" type="title"/>
          </p:nvPr>
        </p:nvSpPr>
        <p:spPr>
          <a:xfrm>
            <a:off x="1573065" y="1427075"/>
            <a:ext cx="27219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732" name="Google Shape;732;p65"/>
          <p:cNvSpPr txBox="1"/>
          <p:nvPr>
            <p:ph idx="5" type="title"/>
          </p:nvPr>
        </p:nvSpPr>
        <p:spPr>
          <a:xfrm>
            <a:off x="1573026" y="1882475"/>
            <a:ext cx="2862000" cy="75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733" name="Google Shape;733;p65"/>
          <p:cNvSpPr txBox="1"/>
          <p:nvPr>
            <p:ph idx="6" type="title"/>
          </p:nvPr>
        </p:nvSpPr>
        <p:spPr>
          <a:xfrm>
            <a:off x="5236540" y="3002675"/>
            <a:ext cx="27219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734" name="Google Shape;734;p65"/>
          <p:cNvSpPr txBox="1"/>
          <p:nvPr>
            <p:ph idx="7" type="title"/>
          </p:nvPr>
        </p:nvSpPr>
        <p:spPr>
          <a:xfrm>
            <a:off x="5236501" y="3458075"/>
            <a:ext cx="2862000" cy="75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735" name="Google Shape;735;p65"/>
          <p:cNvSpPr txBox="1"/>
          <p:nvPr>
            <p:ph idx="8" type="title"/>
          </p:nvPr>
        </p:nvSpPr>
        <p:spPr>
          <a:xfrm>
            <a:off x="1573065" y="3002675"/>
            <a:ext cx="27219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736" name="Google Shape;736;p65"/>
          <p:cNvSpPr txBox="1"/>
          <p:nvPr>
            <p:ph idx="9" type="title"/>
          </p:nvPr>
        </p:nvSpPr>
        <p:spPr>
          <a:xfrm>
            <a:off x="1573026" y="3458075"/>
            <a:ext cx="2862000" cy="75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pic>
        <p:nvPicPr>
          <p:cNvPr id="737" name="Google Shape;737;p65"/>
          <p:cNvPicPr preferRelativeResize="0"/>
          <p:nvPr/>
        </p:nvPicPr>
        <p:blipFill rotWithShape="1">
          <a:blip r:embed="rId4">
            <a:alphaModFix/>
          </a:blip>
          <a:srcRect b="0" l="0" r="0" t="0"/>
          <a:stretch/>
        </p:blipFill>
        <p:spPr>
          <a:xfrm rot="4500000">
            <a:off x="-1316945" y="2512788"/>
            <a:ext cx="4203554" cy="397186"/>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CUSTOM_4">
    <p:bg>
      <p:bgPr>
        <a:blipFill>
          <a:blip r:embed="rId2">
            <a:alphaModFix/>
          </a:blip>
          <a:stretch>
            <a:fillRect/>
          </a:stretch>
        </a:blipFill>
      </p:bgPr>
    </p:bg>
    <p:spTree>
      <p:nvGrpSpPr>
        <p:cNvPr id="738" name="Shape 738"/>
        <p:cNvGrpSpPr/>
        <p:nvPr/>
      </p:nvGrpSpPr>
      <p:grpSpPr>
        <a:xfrm>
          <a:off x="0" y="0"/>
          <a:ext cx="0" cy="0"/>
          <a:chOff x="0" y="0"/>
          <a:chExt cx="0" cy="0"/>
        </a:xfrm>
      </p:grpSpPr>
      <p:grpSp>
        <p:nvGrpSpPr>
          <p:cNvPr id="739" name="Google Shape;739;p66"/>
          <p:cNvGrpSpPr/>
          <p:nvPr/>
        </p:nvGrpSpPr>
        <p:grpSpPr>
          <a:xfrm>
            <a:off x="109752" y="148336"/>
            <a:ext cx="8991496" cy="4900570"/>
            <a:chOff x="76177" y="114937"/>
            <a:chExt cx="8991496" cy="4900570"/>
          </a:xfrm>
        </p:grpSpPr>
        <p:grpSp>
          <p:nvGrpSpPr>
            <p:cNvPr id="740" name="Google Shape;740;p66"/>
            <p:cNvGrpSpPr/>
            <p:nvPr/>
          </p:nvGrpSpPr>
          <p:grpSpPr>
            <a:xfrm>
              <a:off x="4477110" y="4842845"/>
              <a:ext cx="189779" cy="172662"/>
              <a:chOff x="4520653" y="4806269"/>
              <a:chExt cx="189779" cy="172662"/>
            </a:xfrm>
          </p:grpSpPr>
          <p:sp>
            <p:nvSpPr>
              <p:cNvPr id="741" name="Google Shape;741;p66"/>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66"/>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66"/>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4" name="Google Shape;744;p66"/>
            <p:cNvGrpSpPr/>
            <p:nvPr/>
          </p:nvGrpSpPr>
          <p:grpSpPr>
            <a:xfrm>
              <a:off x="194306" y="1034696"/>
              <a:ext cx="213648" cy="3005896"/>
              <a:chOff x="194306" y="1034696"/>
              <a:chExt cx="213648" cy="3005896"/>
            </a:xfrm>
          </p:grpSpPr>
          <p:sp>
            <p:nvSpPr>
              <p:cNvPr id="745" name="Google Shape;745;p66"/>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66"/>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66"/>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66"/>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9" name="Google Shape;749;p66"/>
            <p:cNvGrpSpPr/>
            <p:nvPr/>
          </p:nvGrpSpPr>
          <p:grpSpPr>
            <a:xfrm>
              <a:off x="1018925" y="4718372"/>
              <a:ext cx="3295960" cy="211904"/>
              <a:chOff x="1018925" y="4669812"/>
              <a:chExt cx="3295960" cy="211904"/>
            </a:xfrm>
          </p:grpSpPr>
          <p:sp>
            <p:nvSpPr>
              <p:cNvPr id="750" name="Google Shape;750;p66"/>
              <p:cNvSpPr/>
              <p:nvPr/>
            </p:nvSpPr>
            <p:spPr>
              <a:xfrm>
                <a:off x="1149795"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66"/>
              <p:cNvSpPr/>
              <p:nvPr/>
            </p:nvSpPr>
            <p:spPr>
              <a:xfrm>
                <a:off x="1018925" y="4669812"/>
                <a:ext cx="143950" cy="211904"/>
              </a:xfrm>
              <a:custGeom>
                <a:rect b="b" l="l" r="r" t="t"/>
                <a:pathLst>
                  <a:path extrusionOk="0" h="6561" w="4457">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2" name="Google Shape;752;p66"/>
            <p:cNvGrpSpPr/>
            <p:nvPr/>
          </p:nvGrpSpPr>
          <p:grpSpPr>
            <a:xfrm>
              <a:off x="4856159" y="4718372"/>
              <a:ext cx="3296315" cy="211904"/>
              <a:chOff x="4856159" y="4669812"/>
              <a:chExt cx="3296315" cy="211904"/>
            </a:xfrm>
          </p:grpSpPr>
          <p:sp>
            <p:nvSpPr>
              <p:cNvPr id="753" name="Google Shape;753;p66"/>
              <p:cNvSpPr/>
              <p:nvPr/>
            </p:nvSpPr>
            <p:spPr>
              <a:xfrm>
                <a:off x="4856159"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 name="Google Shape;754;p66"/>
              <p:cNvSpPr/>
              <p:nvPr/>
            </p:nvSpPr>
            <p:spPr>
              <a:xfrm>
                <a:off x="8008169" y="4669812"/>
                <a:ext cx="144305" cy="211904"/>
              </a:xfrm>
              <a:custGeom>
                <a:rect b="b" l="l" r="r" t="t"/>
                <a:pathLst>
                  <a:path extrusionOk="0" h="6561" w="4468">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5" name="Google Shape;755;p66"/>
            <p:cNvGrpSpPr/>
            <p:nvPr/>
          </p:nvGrpSpPr>
          <p:grpSpPr>
            <a:xfrm>
              <a:off x="1005226" y="213208"/>
              <a:ext cx="7133549" cy="211872"/>
              <a:chOff x="1018925" y="199492"/>
              <a:chExt cx="7133549" cy="211872"/>
            </a:xfrm>
          </p:grpSpPr>
          <p:grpSp>
            <p:nvGrpSpPr>
              <p:cNvPr id="756" name="Google Shape;756;p66"/>
              <p:cNvGrpSpPr/>
              <p:nvPr/>
            </p:nvGrpSpPr>
            <p:grpSpPr>
              <a:xfrm>
                <a:off x="4856159" y="199492"/>
                <a:ext cx="3296315" cy="211872"/>
                <a:chOff x="4856159" y="254356"/>
                <a:chExt cx="3296315" cy="211872"/>
              </a:xfrm>
            </p:grpSpPr>
            <p:sp>
              <p:nvSpPr>
                <p:cNvPr id="757" name="Google Shape;757;p66"/>
                <p:cNvSpPr/>
                <p:nvPr/>
              </p:nvSpPr>
              <p:spPr>
                <a:xfrm>
                  <a:off x="4856159"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66"/>
                <p:cNvSpPr/>
                <p:nvPr/>
              </p:nvSpPr>
              <p:spPr>
                <a:xfrm>
                  <a:off x="8008169" y="254356"/>
                  <a:ext cx="144305" cy="211872"/>
                </a:xfrm>
                <a:custGeom>
                  <a:rect b="b" l="l" r="r" t="t"/>
                  <a:pathLst>
                    <a:path extrusionOk="0" h="6560" w="4468">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9" name="Google Shape;759;p66"/>
              <p:cNvGrpSpPr/>
              <p:nvPr/>
            </p:nvGrpSpPr>
            <p:grpSpPr>
              <a:xfrm>
                <a:off x="1018925" y="199492"/>
                <a:ext cx="3295960" cy="211872"/>
                <a:chOff x="1018925" y="254356"/>
                <a:chExt cx="3295960" cy="211872"/>
              </a:xfrm>
            </p:grpSpPr>
            <p:sp>
              <p:nvSpPr>
                <p:cNvPr id="760" name="Google Shape;760;p66"/>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66"/>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62" name="Google Shape;762;p66"/>
            <p:cNvGrpSpPr/>
            <p:nvPr/>
          </p:nvGrpSpPr>
          <p:grpSpPr>
            <a:xfrm>
              <a:off x="91453" y="114937"/>
              <a:ext cx="750045" cy="777208"/>
              <a:chOff x="54877" y="169801"/>
              <a:chExt cx="750045" cy="777208"/>
            </a:xfrm>
          </p:grpSpPr>
          <p:sp>
            <p:nvSpPr>
              <p:cNvPr id="763" name="Google Shape;763;p66"/>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66"/>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66"/>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66"/>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66"/>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66"/>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66"/>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 name="Google Shape;770;p66"/>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 name="Google Shape;771;p66"/>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66"/>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66"/>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66"/>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66"/>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66"/>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p66"/>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66"/>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66"/>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66"/>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66"/>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2" name="Google Shape;782;p66"/>
            <p:cNvGrpSpPr/>
            <p:nvPr/>
          </p:nvGrpSpPr>
          <p:grpSpPr>
            <a:xfrm>
              <a:off x="76177" y="4248700"/>
              <a:ext cx="779176" cy="746654"/>
              <a:chOff x="39601" y="4212124"/>
              <a:chExt cx="779176" cy="746654"/>
            </a:xfrm>
          </p:grpSpPr>
          <p:sp>
            <p:nvSpPr>
              <p:cNvPr id="783" name="Google Shape;783;p66"/>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66"/>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66"/>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66"/>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 name="Google Shape;787;p66"/>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 name="Google Shape;788;p66"/>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66"/>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66"/>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66"/>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66"/>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66"/>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66"/>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66"/>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66"/>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66"/>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66"/>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66"/>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66"/>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66"/>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2" name="Google Shape;802;p66"/>
            <p:cNvGrpSpPr/>
            <p:nvPr/>
          </p:nvGrpSpPr>
          <p:grpSpPr>
            <a:xfrm>
              <a:off x="8735864" y="1034696"/>
              <a:ext cx="213293" cy="3005896"/>
              <a:chOff x="8735864" y="1034696"/>
              <a:chExt cx="213293" cy="3005896"/>
            </a:xfrm>
          </p:grpSpPr>
          <p:sp>
            <p:nvSpPr>
              <p:cNvPr id="803" name="Google Shape;803;p66"/>
              <p:cNvSpPr/>
              <p:nvPr/>
            </p:nvSpPr>
            <p:spPr>
              <a:xfrm>
                <a:off x="8932717" y="1165533"/>
                <a:ext cx="14954" cy="1487494"/>
              </a:xfrm>
              <a:custGeom>
                <a:rect b="b" l="l" r="r" t="t"/>
                <a:pathLst>
                  <a:path extrusionOk="0" h="46056" w="463">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 name="Google Shape;804;p66"/>
              <p:cNvSpPr/>
              <p:nvPr/>
            </p:nvSpPr>
            <p:spPr>
              <a:xfrm>
                <a:off x="8735864" y="1034696"/>
                <a:ext cx="213293" cy="143918"/>
              </a:xfrm>
              <a:custGeom>
                <a:rect b="b" l="l" r="r" t="t"/>
                <a:pathLst>
                  <a:path extrusionOk="0" h="4456" w="6604">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 name="Google Shape;805;p66"/>
              <p:cNvSpPr/>
              <p:nvPr/>
            </p:nvSpPr>
            <p:spPr>
              <a:xfrm>
                <a:off x="8932717" y="2421874"/>
                <a:ext cx="14954" cy="1487494"/>
              </a:xfrm>
              <a:custGeom>
                <a:rect b="b" l="l" r="r" t="t"/>
                <a:pathLst>
                  <a:path extrusionOk="0" h="46056" w="463">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66"/>
              <p:cNvSpPr/>
              <p:nvPr/>
            </p:nvSpPr>
            <p:spPr>
              <a:xfrm>
                <a:off x="8735864" y="3896287"/>
                <a:ext cx="213293" cy="144305"/>
              </a:xfrm>
              <a:custGeom>
                <a:rect b="b" l="l" r="r" t="t"/>
                <a:pathLst>
                  <a:path extrusionOk="0" h="4468" w="6604">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7" name="Google Shape;807;p66"/>
            <p:cNvGrpSpPr/>
            <p:nvPr/>
          </p:nvGrpSpPr>
          <p:grpSpPr>
            <a:xfrm>
              <a:off x="8302319" y="114937"/>
              <a:ext cx="750045" cy="777046"/>
              <a:chOff x="8338895" y="169801"/>
              <a:chExt cx="750045" cy="777046"/>
            </a:xfrm>
          </p:grpSpPr>
          <p:sp>
            <p:nvSpPr>
              <p:cNvPr id="808" name="Google Shape;808;p66"/>
              <p:cNvSpPr/>
              <p:nvPr/>
            </p:nvSpPr>
            <p:spPr>
              <a:xfrm>
                <a:off x="8423095" y="169801"/>
                <a:ext cx="179348" cy="271428"/>
              </a:xfrm>
              <a:custGeom>
                <a:rect b="b" l="l" r="r" t="t"/>
                <a:pathLst>
                  <a:path extrusionOk="0" h="8404" w="5553">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66"/>
              <p:cNvSpPr/>
              <p:nvPr/>
            </p:nvSpPr>
            <p:spPr>
              <a:xfrm>
                <a:off x="8547247" y="224966"/>
                <a:ext cx="96214" cy="213648"/>
              </a:xfrm>
              <a:custGeom>
                <a:rect b="b" l="l" r="r" t="t"/>
                <a:pathLst>
                  <a:path extrusionOk="0" h="6615" w="2979">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66"/>
              <p:cNvSpPr/>
              <p:nvPr/>
            </p:nvSpPr>
            <p:spPr>
              <a:xfrm>
                <a:off x="8534554" y="264853"/>
                <a:ext cx="13823" cy="78321"/>
              </a:xfrm>
              <a:custGeom>
                <a:rect b="b" l="l" r="r" t="t"/>
                <a:pathLst>
                  <a:path extrusionOk="0" h="2425" w="428">
                    <a:moveTo>
                      <a:pt x="1" y="1"/>
                    </a:moveTo>
                    <a:lnTo>
                      <a:pt x="128" y="2425"/>
                    </a:lnTo>
                    <a:cubicBezTo>
                      <a:pt x="428" y="1617"/>
                      <a:pt x="370" y="786"/>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66"/>
              <p:cNvSpPr/>
              <p:nvPr/>
            </p:nvSpPr>
            <p:spPr>
              <a:xfrm>
                <a:off x="8408174" y="405799"/>
                <a:ext cx="77223" cy="101802"/>
              </a:xfrm>
              <a:custGeom>
                <a:rect b="b" l="l" r="r" t="t"/>
                <a:pathLst>
                  <a:path extrusionOk="0" h="3152" w="2391">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66"/>
              <p:cNvSpPr/>
              <p:nvPr/>
            </p:nvSpPr>
            <p:spPr>
              <a:xfrm>
                <a:off x="8341092" y="325669"/>
                <a:ext cx="166268" cy="246430"/>
              </a:xfrm>
              <a:custGeom>
                <a:rect b="b" l="l" r="r" t="t"/>
                <a:pathLst>
                  <a:path extrusionOk="0" h="7630" w="5148">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66"/>
              <p:cNvSpPr/>
              <p:nvPr/>
            </p:nvSpPr>
            <p:spPr>
              <a:xfrm>
                <a:off x="8410047" y="289722"/>
                <a:ext cx="76836" cy="103417"/>
              </a:xfrm>
              <a:custGeom>
                <a:rect b="b" l="l" r="r" t="t"/>
                <a:pathLst>
                  <a:path extrusionOk="0" h="3202" w="2379">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66"/>
              <p:cNvSpPr/>
              <p:nvPr/>
            </p:nvSpPr>
            <p:spPr>
              <a:xfrm>
                <a:off x="8468570" y="476983"/>
                <a:ext cx="150926" cy="227439"/>
              </a:xfrm>
              <a:custGeom>
                <a:rect b="b" l="l" r="r" t="t"/>
                <a:pathLst>
                  <a:path extrusionOk="0" h="7042" w="4673">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66"/>
              <p:cNvSpPr/>
              <p:nvPr/>
            </p:nvSpPr>
            <p:spPr>
              <a:xfrm>
                <a:off x="8488336" y="415101"/>
                <a:ext cx="61559" cy="150280"/>
              </a:xfrm>
              <a:custGeom>
                <a:rect b="b" l="l" r="r" t="t"/>
                <a:pathLst>
                  <a:path extrusionOk="0" h="4653" w="1906">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66"/>
              <p:cNvSpPr/>
              <p:nvPr/>
            </p:nvSpPr>
            <p:spPr>
              <a:xfrm>
                <a:off x="8824230" y="680554"/>
                <a:ext cx="264710" cy="194237"/>
              </a:xfrm>
              <a:custGeom>
                <a:rect b="b" l="l" r="r" t="t"/>
                <a:pathLst>
                  <a:path extrusionOk="0" h="6014" w="8196">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66"/>
              <p:cNvSpPr/>
              <p:nvPr/>
            </p:nvSpPr>
            <p:spPr>
              <a:xfrm>
                <a:off x="8826846" y="652584"/>
                <a:ext cx="213648" cy="98055"/>
              </a:xfrm>
              <a:custGeom>
                <a:rect b="b" l="l" r="r" t="t"/>
                <a:pathLst>
                  <a:path extrusionOk="0" h="3036" w="6615">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66"/>
              <p:cNvSpPr/>
              <p:nvPr/>
            </p:nvSpPr>
            <p:spPr>
              <a:xfrm>
                <a:off x="8917053" y="747442"/>
                <a:ext cx="77966" cy="14405"/>
              </a:xfrm>
              <a:custGeom>
                <a:rect b="b" l="l" r="r" t="t"/>
                <a:pathLst>
                  <a:path extrusionOk="0" h="446" w="2414">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66"/>
              <p:cNvSpPr/>
              <p:nvPr/>
            </p:nvSpPr>
            <p:spPr>
              <a:xfrm>
                <a:off x="8748169" y="792982"/>
                <a:ext cx="96957" cy="81099"/>
              </a:xfrm>
              <a:custGeom>
                <a:rect b="b" l="l" r="r" t="t"/>
                <a:pathLst>
                  <a:path extrusionOk="0" h="2511" w="3002">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66"/>
              <p:cNvSpPr/>
              <p:nvPr/>
            </p:nvSpPr>
            <p:spPr>
              <a:xfrm>
                <a:off x="8684446" y="777221"/>
                <a:ext cx="244201" cy="169626"/>
              </a:xfrm>
              <a:custGeom>
                <a:rect b="b" l="l" r="r" t="t"/>
                <a:pathLst>
                  <a:path extrusionOk="0" h="5252" w="7561">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 name="Google Shape;821;p66"/>
              <p:cNvSpPr/>
              <p:nvPr/>
            </p:nvSpPr>
            <p:spPr>
              <a:xfrm>
                <a:off x="8863375" y="799473"/>
                <a:ext cx="102189" cy="73509"/>
              </a:xfrm>
              <a:custGeom>
                <a:rect b="b" l="l" r="r" t="t"/>
                <a:pathLst>
                  <a:path extrusionOk="0" h="2276" w="3164">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 name="Google Shape;822;p66"/>
              <p:cNvSpPr/>
              <p:nvPr/>
            </p:nvSpPr>
            <p:spPr>
              <a:xfrm>
                <a:off x="8553577" y="660400"/>
                <a:ext cx="231153" cy="135811"/>
              </a:xfrm>
              <a:custGeom>
                <a:rect b="b" l="l" r="r" t="t"/>
                <a:pathLst>
                  <a:path extrusionOk="0" h="4205" w="7157">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66"/>
              <p:cNvSpPr/>
              <p:nvPr/>
            </p:nvSpPr>
            <p:spPr>
              <a:xfrm>
                <a:off x="8691132" y="740595"/>
                <a:ext cx="151766" cy="44344"/>
              </a:xfrm>
              <a:custGeom>
                <a:rect b="b" l="l" r="r" t="t"/>
                <a:pathLst>
                  <a:path extrusionOk="0" h="1373" w="4699">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66"/>
              <p:cNvSpPr/>
              <p:nvPr/>
            </p:nvSpPr>
            <p:spPr>
              <a:xfrm>
                <a:off x="8452938" y="752481"/>
                <a:ext cx="93049" cy="163942"/>
              </a:xfrm>
              <a:custGeom>
                <a:rect b="b" l="l" r="r" t="t"/>
                <a:pathLst>
                  <a:path extrusionOk="0" h="5076" w="2881">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66"/>
              <p:cNvSpPr/>
              <p:nvPr/>
            </p:nvSpPr>
            <p:spPr>
              <a:xfrm>
                <a:off x="8367188" y="750995"/>
                <a:ext cx="140203" cy="103740"/>
              </a:xfrm>
              <a:custGeom>
                <a:rect b="b" l="l" r="r" t="t"/>
                <a:pathLst>
                  <a:path extrusionOk="0" h="3212" w="4341">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66"/>
              <p:cNvSpPr/>
              <p:nvPr/>
            </p:nvSpPr>
            <p:spPr>
              <a:xfrm>
                <a:off x="8338895" y="716566"/>
                <a:ext cx="169594" cy="45184"/>
              </a:xfrm>
              <a:custGeom>
                <a:rect b="b" l="l" r="r" t="t"/>
                <a:pathLst>
                  <a:path extrusionOk="0" h="1399" w="5251">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7" name="Google Shape;827;p66"/>
            <p:cNvGrpSpPr/>
            <p:nvPr/>
          </p:nvGrpSpPr>
          <p:grpSpPr>
            <a:xfrm>
              <a:off x="8288916" y="4248700"/>
              <a:ext cx="778757" cy="746654"/>
              <a:chOff x="8325492" y="4212124"/>
              <a:chExt cx="778757" cy="746654"/>
            </a:xfrm>
          </p:grpSpPr>
          <p:sp>
            <p:nvSpPr>
              <p:cNvPr id="828" name="Google Shape;828;p66"/>
              <p:cNvSpPr/>
              <p:nvPr/>
            </p:nvSpPr>
            <p:spPr>
              <a:xfrm>
                <a:off x="8833176" y="4292577"/>
                <a:ext cx="271073" cy="179348"/>
              </a:xfrm>
              <a:custGeom>
                <a:rect b="b" l="l" r="r" t="t"/>
                <a:pathLst>
                  <a:path extrusionOk="0" h="5553" w="8393">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66"/>
              <p:cNvSpPr/>
              <p:nvPr/>
            </p:nvSpPr>
            <p:spPr>
              <a:xfrm>
                <a:off x="8835050" y="4417827"/>
                <a:ext cx="214003" cy="95471"/>
              </a:xfrm>
              <a:custGeom>
                <a:rect b="b" l="l" r="r" t="t"/>
                <a:pathLst>
                  <a:path extrusionOk="0" h="2956" w="6626">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66"/>
              <p:cNvSpPr/>
              <p:nvPr/>
            </p:nvSpPr>
            <p:spPr>
              <a:xfrm>
                <a:off x="8930489" y="4404391"/>
                <a:ext cx="78321" cy="10367"/>
              </a:xfrm>
              <a:custGeom>
                <a:rect b="b" l="l" r="r" t="t"/>
                <a:pathLst>
                  <a:path extrusionOk="0" h="321" w="2425">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66"/>
              <p:cNvSpPr/>
              <p:nvPr/>
            </p:nvSpPr>
            <p:spPr>
              <a:xfrm>
                <a:off x="8766062" y="4279271"/>
                <a:ext cx="102189" cy="75447"/>
              </a:xfrm>
              <a:custGeom>
                <a:rect b="b" l="l" r="r" t="t"/>
                <a:pathLst>
                  <a:path extrusionOk="0" h="2336" w="3164">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 name="Google Shape;832;p66"/>
              <p:cNvSpPr/>
              <p:nvPr/>
            </p:nvSpPr>
            <p:spPr>
              <a:xfrm>
                <a:off x="8701596" y="4212512"/>
                <a:ext cx="250919" cy="158484"/>
              </a:xfrm>
              <a:custGeom>
                <a:rect b="b" l="l" r="r" t="t"/>
                <a:pathLst>
                  <a:path extrusionOk="0" h="4907" w="7769">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66"/>
              <p:cNvSpPr/>
              <p:nvPr/>
            </p:nvSpPr>
            <p:spPr>
              <a:xfrm>
                <a:off x="8880525" y="4289444"/>
                <a:ext cx="105161" cy="67276"/>
              </a:xfrm>
              <a:custGeom>
                <a:rect b="b" l="l" r="r" t="t"/>
                <a:pathLst>
                  <a:path extrusionOk="0" h="2083" w="3256">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66"/>
              <p:cNvSpPr/>
              <p:nvPr/>
            </p:nvSpPr>
            <p:spPr>
              <a:xfrm>
                <a:off x="8569241" y="4341734"/>
                <a:ext cx="227439" cy="140623"/>
              </a:xfrm>
              <a:custGeom>
                <a:rect b="b" l="l" r="r" t="t"/>
                <a:pathLst>
                  <a:path extrusionOk="0" h="4354" w="7042">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66"/>
              <p:cNvSpPr/>
              <p:nvPr/>
            </p:nvSpPr>
            <p:spPr>
              <a:xfrm>
                <a:off x="8708282" y="4358174"/>
                <a:ext cx="150636" cy="53614"/>
              </a:xfrm>
              <a:custGeom>
                <a:rect b="b" l="l" r="r" t="t"/>
                <a:pathLst>
                  <a:path extrusionOk="0" h="1660" w="4664">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66"/>
              <p:cNvSpPr/>
              <p:nvPr/>
            </p:nvSpPr>
            <p:spPr>
              <a:xfrm>
                <a:off x="8398872" y="4694068"/>
                <a:ext cx="194269" cy="264710"/>
              </a:xfrm>
              <a:custGeom>
                <a:rect b="b" l="l" r="r" t="t"/>
                <a:pathLst>
                  <a:path extrusionOk="0" h="8196" w="6015">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66"/>
              <p:cNvSpPr/>
              <p:nvPr/>
            </p:nvSpPr>
            <p:spPr>
              <a:xfrm>
                <a:off x="8523379" y="4697039"/>
                <a:ext cx="97700" cy="213293"/>
              </a:xfrm>
              <a:custGeom>
                <a:rect b="b" l="l" r="r" t="t"/>
                <a:pathLst>
                  <a:path extrusionOk="0" h="6604" w="3025">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 name="Google Shape;838;p66"/>
              <p:cNvSpPr/>
              <p:nvPr/>
            </p:nvSpPr>
            <p:spPr>
              <a:xfrm>
                <a:off x="8512204" y="4786535"/>
                <a:ext cx="17925" cy="77934"/>
              </a:xfrm>
              <a:custGeom>
                <a:rect b="b" l="l" r="r" t="t"/>
                <a:pathLst>
                  <a:path extrusionOk="0" h="2413" w="555">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 name="Google Shape;839;p66"/>
              <p:cNvSpPr/>
              <p:nvPr/>
            </p:nvSpPr>
            <p:spPr>
              <a:xfrm>
                <a:off x="8398129" y="4618394"/>
                <a:ext cx="83521" cy="96957"/>
              </a:xfrm>
              <a:custGeom>
                <a:rect b="b" l="l" r="r" t="t"/>
                <a:pathLst>
                  <a:path extrusionOk="0" h="3002" w="2586">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66"/>
              <p:cNvSpPr/>
              <p:nvPr/>
            </p:nvSpPr>
            <p:spPr>
              <a:xfrm>
                <a:off x="8325492" y="4554284"/>
                <a:ext cx="177410" cy="239228"/>
              </a:xfrm>
              <a:custGeom>
                <a:rect b="b" l="l" r="r" t="t"/>
                <a:pathLst>
                  <a:path extrusionOk="0" h="7407" w="5493">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66"/>
              <p:cNvSpPr/>
              <p:nvPr/>
            </p:nvSpPr>
            <p:spPr>
              <a:xfrm>
                <a:off x="8391411" y="4732857"/>
                <a:ext cx="82778" cy="100607"/>
              </a:xfrm>
              <a:custGeom>
                <a:rect b="b" l="l" r="r" t="t"/>
                <a:pathLst>
                  <a:path extrusionOk="0" h="3115" w="2563">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66"/>
              <p:cNvSpPr/>
              <p:nvPr/>
            </p:nvSpPr>
            <p:spPr>
              <a:xfrm>
                <a:off x="8473059" y="4423414"/>
                <a:ext cx="144661" cy="231186"/>
              </a:xfrm>
              <a:custGeom>
                <a:rect b="b" l="l" r="r" t="t"/>
                <a:pathLst>
                  <a:path extrusionOk="0" h="7158" w="4479">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66"/>
              <p:cNvSpPr/>
              <p:nvPr/>
            </p:nvSpPr>
            <p:spPr>
              <a:xfrm>
                <a:off x="8488724" y="4560970"/>
                <a:ext cx="54066" cy="151766"/>
              </a:xfrm>
              <a:custGeom>
                <a:rect b="b" l="l" r="r" t="t"/>
                <a:pathLst>
                  <a:path extrusionOk="0" h="4699" w="1674">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66"/>
              <p:cNvSpPr/>
              <p:nvPr/>
            </p:nvSpPr>
            <p:spPr>
              <a:xfrm>
                <a:off x="8350361" y="4354589"/>
                <a:ext cx="171564" cy="50061"/>
              </a:xfrm>
              <a:custGeom>
                <a:rect b="b" l="l" r="r" t="t"/>
                <a:pathLst>
                  <a:path extrusionOk="0" h="1550" w="5312">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66"/>
              <p:cNvSpPr/>
              <p:nvPr/>
            </p:nvSpPr>
            <p:spPr>
              <a:xfrm>
                <a:off x="8388440" y="4265383"/>
                <a:ext cx="134228" cy="111459"/>
              </a:xfrm>
              <a:custGeom>
                <a:rect b="b" l="l" r="r" t="t"/>
                <a:pathLst>
                  <a:path extrusionOk="0" h="3451" w="4156">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66"/>
              <p:cNvSpPr/>
              <p:nvPr/>
            </p:nvSpPr>
            <p:spPr>
              <a:xfrm>
                <a:off x="8481618" y="4212124"/>
                <a:ext cx="94825" cy="166203"/>
              </a:xfrm>
              <a:custGeom>
                <a:rect b="b" l="l" r="r" t="t"/>
                <a:pathLst>
                  <a:path extrusionOk="0" h="5146" w="2936">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47" name="Google Shape;847;p66"/>
          <p:cNvSpPr txBox="1"/>
          <p:nvPr>
            <p:ph type="title"/>
          </p:nvPr>
        </p:nvSpPr>
        <p:spPr>
          <a:xfrm>
            <a:off x="4476800" y="1165698"/>
            <a:ext cx="3732000" cy="1843500"/>
          </a:xfrm>
          <a:prstGeom prst="rect">
            <a:avLst/>
          </a:prstGeom>
          <a:noFill/>
          <a:ln>
            <a:noFill/>
          </a:ln>
        </p:spPr>
        <p:txBody>
          <a:bodyPr anchorCtr="0" anchor="b" bIns="91425" lIns="91425" spcFirstLastPara="1" rIns="91425" wrap="square" tIns="91425">
            <a:noAutofit/>
          </a:bodyPr>
          <a:lstStyle>
            <a:lvl1pPr lvl="0" algn="r">
              <a:lnSpc>
                <a:spcPct val="100000"/>
              </a:lnSpc>
              <a:spcBef>
                <a:spcPts val="0"/>
              </a:spcBef>
              <a:spcAft>
                <a:spcPts val="0"/>
              </a:spcAft>
              <a:buSzPts val="4200"/>
              <a:buNone/>
              <a:defRPr sz="3700">
                <a:solidFill>
                  <a:schemeClr val="accent5"/>
                </a:solidFill>
              </a:defRPr>
            </a:lvl1pPr>
            <a:lvl2pPr lvl="1" algn="r">
              <a:lnSpc>
                <a:spcPct val="100000"/>
              </a:lnSpc>
              <a:spcBef>
                <a:spcPts val="0"/>
              </a:spcBef>
              <a:spcAft>
                <a:spcPts val="0"/>
              </a:spcAft>
              <a:buSzPts val="4200"/>
              <a:buNone/>
              <a:defRPr sz="4200"/>
            </a:lvl2pPr>
            <a:lvl3pPr lvl="2" algn="r">
              <a:lnSpc>
                <a:spcPct val="100000"/>
              </a:lnSpc>
              <a:spcBef>
                <a:spcPts val="0"/>
              </a:spcBef>
              <a:spcAft>
                <a:spcPts val="0"/>
              </a:spcAft>
              <a:buSzPts val="4200"/>
              <a:buNone/>
              <a:defRPr sz="4200"/>
            </a:lvl3pPr>
            <a:lvl4pPr lvl="3" algn="r">
              <a:lnSpc>
                <a:spcPct val="100000"/>
              </a:lnSpc>
              <a:spcBef>
                <a:spcPts val="0"/>
              </a:spcBef>
              <a:spcAft>
                <a:spcPts val="0"/>
              </a:spcAft>
              <a:buSzPts val="4200"/>
              <a:buNone/>
              <a:defRPr sz="4200"/>
            </a:lvl4pPr>
            <a:lvl5pPr lvl="4" algn="r">
              <a:lnSpc>
                <a:spcPct val="100000"/>
              </a:lnSpc>
              <a:spcBef>
                <a:spcPts val="0"/>
              </a:spcBef>
              <a:spcAft>
                <a:spcPts val="0"/>
              </a:spcAft>
              <a:buSzPts val="4200"/>
              <a:buNone/>
              <a:defRPr sz="4200"/>
            </a:lvl5pPr>
            <a:lvl6pPr lvl="5" algn="r">
              <a:lnSpc>
                <a:spcPct val="100000"/>
              </a:lnSpc>
              <a:spcBef>
                <a:spcPts val="0"/>
              </a:spcBef>
              <a:spcAft>
                <a:spcPts val="0"/>
              </a:spcAft>
              <a:buSzPts val="4200"/>
              <a:buNone/>
              <a:defRPr sz="4200"/>
            </a:lvl6pPr>
            <a:lvl7pPr lvl="6" algn="r">
              <a:lnSpc>
                <a:spcPct val="100000"/>
              </a:lnSpc>
              <a:spcBef>
                <a:spcPts val="0"/>
              </a:spcBef>
              <a:spcAft>
                <a:spcPts val="0"/>
              </a:spcAft>
              <a:buSzPts val="4200"/>
              <a:buNone/>
              <a:defRPr sz="4200"/>
            </a:lvl7pPr>
            <a:lvl8pPr lvl="7" algn="r">
              <a:lnSpc>
                <a:spcPct val="100000"/>
              </a:lnSpc>
              <a:spcBef>
                <a:spcPts val="0"/>
              </a:spcBef>
              <a:spcAft>
                <a:spcPts val="0"/>
              </a:spcAft>
              <a:buSzPts val="4200"/>
              <a:buNone/>
              <a:defRPr sz="4200"/>
            </a:lvl8pPr>
            <a:lvl9pPr lvl="8" algn="r">
              <a:lnSpc>
                <a:spcPct val="100000"/>
              </a:lnSpc>
              <a:spcBef>
                <a:spcPts val="0"/>
              </a:spcBef>
              <a:spcAft>
                <a:spcPts val="0"/>
              </a:spcAft>
              <a:buSzPts val="4200"/>
              <a:buNone/>
              <a:defRPr sz="4200"/>
            </a:lvl9pPr>
          </a:lstStyle>
          <a:p/>
        </p:txBody>
      </p:sp>
      <p:sp>
        <p:nvSpPr>
          <p:cNvPr id="848" name="Google Shape;848;p66"/>
          <p:cNvSpPr txBox="1"/>
          <p:nvPr>
            <p:ph idx="1" type="subTitle"/>
          </p:nvPr>
        </p:nvSpPr>
        <p:spPr>
          <a:xfrm>
            <a:off x="5267950" y="3020721"/>
            <a:ext cx="2940900" cy="10059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2100"/>
              <a:buNone/>
              <a:defRPr sz="1500">
                <a:solidFill>
                  <a:schemeClr val="dk1"/>
                </a:solidFill>
              </a:defRPr>
            </a:lvl1pPr>
            <a:lvl2pPr lvl="1" algn="r">
              <a:lnSpc>
                <a:spcPct val="100000"/>
              </a:lnSpc>
              <a:spcBef>
                <a:spcPts val="0"/>
              </a:spcBef>
              <a:spcAft>
                <a:spcPts val="0"/>
              </a:spcAft>
              <a:buSzPts val="2100"/>
              <a:buNone/>
              <a:defRPr sz="2100"/>
            </a:lvl2pPr>
            <a:lvl3pPr lvl="2" algn="r">
              <a:lnSpc>
                <a:spcPct val="100000"/>
              </a:lnSpc>
              <a:spcBef>
                <a:spcPts val="0"/>
              </a:spcBef>
              <a:spcAft>
                <a:spcPts val="0"/>
              </a:spcAft>
              <a:buSzPts val="2100"/>
              <a:buNone/>
              <a:defRPr sz="2100"/>
            </a:lvl3pPr>
            <a:lvl4pPr lvl="3" algn="r">
              <a:lnSpc>
                <a:spcPct val="100000"/>
              </a:lnSpc>
              <a:spcBef>
                <a:spcPts val="0"/>
              </a:spcBef>
              <a:spcAft>
                <a:spcPts val="0"/>
              </a:spcAft>
              <a:buSzPts val="2100"/>
              <a:buNone/>
              <a:defRPr sz="2100"/>
            </a:lvl4pPr>
            <a:lvl5pPr lvl="4" algn="r">
              <a:lnSpc>
                <a:spcPct val="100000"/>
              </a:lnSpc>
              <a:spcBef>
                <a:spcPts val="0"/>
              </a:spcBef>
              <a:spcAft>
                <a:spcPts val="0"/>
              </a:spcAft>
              <a:buSzPts val="2100"/>
              <a:buNone/>
              <a:defRPr sz="2100"/>
            </a:lvl5pPr>
            <a:lvl6pPr lvl="5" algn="r">
              <a:lnSpc>
                <a:spcPct val="100000"/>
              </a:lnSpc>
              <a:spcBef>
                <a:spcPts val="0"/>
              </a:spcBef>
              <a:spcAft>
                <a:spcPts val="0"/>
              </a:spcAft>
              <a:buSzPts val="2100"/>
              <a:buNone/>
              <a:defRPr sz="2100"/>
            </a:lvl6pPr>
            <a:lvl7pPr lvl="6" algn="r">
              <a:lnSpc>
                <a:spcPct val="100000"/>
              </a:lnSpc>
              <a:spcBef>
                <a:spcPts val="0"/>
              </a:spcBef>
              <a:spcAft>
                <a:spcPts val="0"/>
              </a:spcAft>
              <a:buSzPts val="2100"/>
              <a:buNone/>
              <a:defRPr sz="2100"/>
            </a:lvl7pPr>
            <a:lvl8pPr lvl="7" algn="r">
              <a:lnSpc>
                <a:spcPct val="100000"/>
              </a:lnSpc>
              <a:spcBef>
                <a:spcPts val="0"/>
              </a:spcBef>
              <a:spcAft>
                <a:spcPts val="0"/>
              </a:spcAft>
              <a:buSzPts val="2100"/>
              <a:buNone/>
              <a:defRPr sz="2100"/>
            </a:lvl8pPr>
            <a:lvl9pPr lvl="8" algn="r">
              <a:lnSpc>
                <a:spcPct val="100000"/>
              </a:lnSpc>
              <a:spcBef>
                <a:spcPts val="0"/>
              </a:spcBef>
              <a:spcAft>
                <a:spcPts val="0"/>
              </a:spcAft>
              <a:buSzPts val="2100"/>
              <a:buNone/>
              <a:defRPr sz="2100"/>
            </a:lvl9pPr>
          </a:lstStyle>
          <a:p/>
        </p:txBody>
      </p:sp>
      <p:pic>
        <p:nvPicPr>
          <p:cNvPr id="849" name="Google Shape;849;p66"/>
          <p:cNvPicPr preferRelativeResize="0"/>
          <p:nvPr/>
        </p:nvPicPr>
        <p:blipFill rotWithShape="1">
          <a:blip r:embed="rId3">
            <a:alphaModFix/>
          </a:blip>
          <a:srcRect b="0" l="0" r="0" t="0"/>
          <a:stretch/>
        </p:blipFill>
        <p:spPr>
          <a:xfrm>
            <a:off x="4132521" y="108139"/>
            <a:ext cx="878957" cy="803924"/>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blipFill>
          <a:blip r:embed="rId2">
            <a:alphaModFix/>
          </a:blip>
          <a:stretch>
            <a:fillRect/>
          </a:stretch>
        </a:blipFill>
      </p:bgPr>
    </p:bg>
    <p:spTree>
      <p:nvGrpSpPr>
        <p:cNvPr id="850" name="Shape 850"/>
        <p:cNvGrpSpPr/>
        <p:nvPr/>
      </p:nvGrpSpPr>
      <p:grpSpPr>
        <a:xfrm>
          <a:off x="0" y="0"/>
          <a:ext cx="0" cy="0"/>
          <a:chOff x="0" y="0"/>
          <a:chExt cx="0" cy="0"/>
        </a:xfrm>
      </p:grpSpPr>
      <p:grpSp>
        <p:nvGrpSpPr>
          <p:cNvPr id="851" name="Google Shape;851;p67"/>
          <p:cNvGrpSpPr/>
          <p:nvPr/>
        </p:nvGrpSpPr>
        <p:grpSpPr>
          <a:xfrm flipH="1">
            <a:off x="-22" y="210401"/>
            <a:ext cx="8138846" cy="211872"/>
            <a:chOff x="1005226" y="199492"/>
            <a:chExt cx="8138846" cy="211872"/>
          </a:xfrm>
        </p:grpSpPr>
        <p:sp>
          <p:nvSpPr>
            <p:cNvPr id="852" name="Google Shape;852;p67"/>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53" name="Google Shape;853;p67"/>
            <p:cNvGrpSpPr/>
            <p:nvPr/>
          </p:nvGrpSpPr>
          <p:grpSpPr>
            <a:xfrm>
              <a:off x="1005226" y="199492"/>
              <a:ext cx="3295960" cy="211872"/>
              <a:chOff x="1018925" y="254356"/>
              <a:chExt cx="3295960" cy="211872"/>
            </a:xfrm>
          </p:grpSpPr>
          <p:sp>
            <p:nvSpPr>
              <p:cNvPr id="854" name="Google Shape;854;p67"/>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 name="Google Shape;855;p67"/>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56" name="Google Shape;856;p67"/>
          <p:cNvGrpSpPr/>
          <p:nvPr/>
        </p:nvGrpSpPr>
        <p:grpSpPr>
          <a:xfrm rot="10800000">
            <a:off x="-22" y="4721208"/>
            <a:ext cx="8138846" cy="211872"/>
            <a:chOff x="1005226" y="199492"/>
            <a:chExt cx="8138846" cy="211872"/>
          </a:xfrm>
        </p:grpSpPr>
        <p:sp>
          <p:nvSpPr>
            <p:cNvPr id="857" name="Google Shape;857;p67"/>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58" name="Google Shape;858;p67"/>
            <p:cNvGrpSpPr/>
            <p:nvPr/>
          </p:nvGrpSpPr>
          <p:grpSpPr>
            <a:xfrm>
              <a:off x="1005226" y="199492"/>
              <a:ext cx="3295960" cy="211872"/>
              <a:chOff x="1018925" y="254356"/>
              <a:chExt cx="3295960" cy="211872"/>
            </a:xfrm>
          </p:grpSpPr>
          <p:sp>
            <p:nvSpPr>
              <p:cNvPr id="859" name="Google Shape;859;p67"/>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67"/>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61" name="Google Shape;861;p67"/>
          <p:cNvSpPr/>
          <p:nvPr/>
        </p:nvSpPr>
        <p:spPr>
          <a:xfrm rot="-5039700">
            <a:off x="6528265" y="2241320"/>
            <a:ext cx="4697971" cy="681667"/>
          </a:xfrm>
          <a:custGeom>
            <a:rect b="b" l="l" r="r" t="t"/>
            <a:pathLst>
              <a:path extrusionOk="0" h="138" w="969">
                <a:moveTo>
                  <a:pt x="247" y="110"/>
                </a:moveTo>
                <a:cubicBezTo>
                  <a:pt x="200" y="96"/>
                  <a:pt x="152" y="108"/>
                  <a:pt x="104" y="115"/>
                </a:cubicBezTo>
                <a:cubicBezTo>
                  <a:pt x="88" y="118"/>
                  <a:pt x="71" y="123"/>
                  <a:pt x="56" y="130"/>
                </a:cubicBezTo>
                <a:cubicBezTo>
                  <a:pt x="38" y="138"/>
                  <a:pt x="23" y="136"/>
                  <a:pt x="10" y="123"/>
                </a:cubicBezTo>
                <a:cubicBezTo>
                  <a:pt x="1" y="115"/>
                  <a:pt x="0" y="84"/>
                  <a:pt x="8" y="72"/>
                </a:cubicBezTo>
                <a:cubicBezTo>
                  <a:pt x="18" y="57"/>
                  <a:pt x="33" y="57"/>
                  <a:pt x="49" y="61"/>
                </a:cubicBezTo>
                <a:cubicBezTo>
                  <a:pt x="107" y="73"/>
                  <a:pt x="165" y="71"/>
                  <a:pt x="222" y="57"/>
                </a:cubicBezTo>
                <a:cubicBezTo>
                  <a:pt x="243" y="51"/>
                  <a:pt x="263" y="46"/>
                  <a:pt x="284" y="57"/>
                </a:cubicBezTo>
                <a:cubicBezTo>
                  <a:pt x="289" y="60"/>
                  <a:pt x="297" y="58"/>
                  <a:pt x="304" y="57"/>
                </a:cubicBezTo>
                <a:cubicBezTo>
                  <a:pt x="362" y="52"/>
                  <a:pt x="420" y="46"/>
                  <a:pt x="479" y="41"/>
                </a:cubicBezTo>
                <a:cubicBezTo>
                  <a:pt x="636" y="27"/>
                  <a:pt x="794" y="14"/>
                  <a:pt x="952" y="1"/>
                </a:cubicBezTo>
                <a:cubicBezTo>
                  <a:pt x="957" y="0"/>
                  <a:pt x="963" y="4"/>
                  <a:pt x="969" y="5"/>
                </a:cubicBezTo>
                <a:cubicBezTo>
                  <a:pt x="964" y="9"/>
                  <a:pt x="959" y="15"/>
                  <a:pt x="953" y="15"/>
                </a:cubicBezTo>
                <a:cubicBezTo>
                  <a:pt x="820" y="30"/>
                  <a:pt x="687" y="44"/>
                  <a:pt x="554" y="59"/>
                </a:cubicBezTo>
                <a:cubicBezTo>
                  <a:pt x="496" y="66"/>
                  <a:pt x="437" y="76"/>
                  <a:pt x="379" y="85"/>
                </a:cubicBezTo>
                <a:cubicBezTo>
                  <a:pt x="364" y="87"/>
                  <a:pt x="348" y="88"/>
                  <a:pt x="333" y="91"/>
                </a:cubicBezTo>
                <a:cubicBezTo>
                  <a:pt x="314" y="94"/>
                  <a:pt x="294" y="100"/>
                  <a:pt x="275" y="104"/>
                </a:cubicBezTo>
                <a:cubicBezTo>
                  <a:pt x="266" y="106"/>
                  <a:pt x="258" y="108"/>
                  <a:pt x="247" y="110"/>
                </a:cubicBezTo>
                <a:close/>
              </a:path>
            </a:pathLst>
          </a:custGeom>
          <a:solidFill>
            <a:srgbClr val="B8902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pic>
        <p:nvPicPr>
          <p:cNvPr id="862" name="Google Shape;862;p67"/>
          <p:cNvPicPr preferRelativeResize="0"/>
          <p:nvPr/>
        </p:nvPicPr>
        <p:blipFill rotWithShape="1">
          <a:blip r:embed="rId3">
            <a:alphaModFix/>
          </a:blip>
          <a:srcRect b="0" l="0" r="0" t="0"/>
          <a:stretch/>
        </p:blipFill>
        <p:spPr>
          <a:xfrm>
            <a:off x="6903294" y="3454934"/>
            <a:ext cx="1014717" cy="1470604"/>
          </a:xfrm>
          <a:prstGeom prst="rect">
            <a:avLst/>
          </a:prstGeom>
          <a:noFill/>
          <a:ln>
            <a:noFill/>
          </a:ln>
        </p:spPr>
      </p:pic>
      <p:sp>
        <p:nvSpPr>
          <p:cNvPr id="863" name="Google Shape;863;p67"/>
          <p:cNvSpPr txBox="1"/>
          <p:nvPr>
            <p:ph type="title"/>
          </p:nvPr>
        </p:nvSpPr>
        <p:spPr>
          <a:xfrm>
            <a:off x="1767600" y="1503678"/>
            <a:ext cx="5608800" cy="2203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5"/>
              </a:buClr>
              <a:buSzPts val="4800"/>
              <a:buNone/>
              <a:defRPr sz="7300">
                <a:solidFill>
                  <a:schemeClr val="accent5"/>
                </a:solidFill>
              </a:defRPr>
            </a:lvl1pPr>
            <a:lvl2pPr lvl="1" algn="ctr">
              <a:lnSpc>
                <a:spcPct val="100000"/>
              </a:lnSpc>
              <a:spcBef>
                <a:spcPts val="0"/>
              </a:spcBef>
              <a:spcAft>
                <a:spcPts val="0"/>
              </a:spcAft>
              <a:buClr>
                <a:schemeClr val="accent5"/>
              </a:buClr>
              <a:buSzPts val="4800"/>
              <a:buNone/>
              <a:defRPr sz="4800">
                <a:solidFill>
                  <a:schemeClr val="accent5"/>
                </a:solidFill>
              </a:defRPr>
            </a:lvl2pPr>
            <a:lvl3pPr lvl="2" algn="ctr">
              <a:lnSpc>
                <a:spcPct val="100000"/>
              </a:lnSpc>
              <a:spcBef>
                <a:spcPts val="0"/>
              </a:spcBef>
              <a:spcAft>
                <a:spcPts val="0"/>
              </a:spcAft>
              <a:buClr>
                <a:schemeClr val="accent5"/>
              </a:buClr>
              <a:buSzPts val="4800"/>
              <a:buNone/>
              <a:defRPr sz="4800">
                <a:solidFill>
                  <a:schemeClr val="accent5"/>
                </a:solidFill>
              </a:defRPr>
            </a:lvl3pPr>
            <a:lvl4pPr lvl="3" algn="ctr">
              <a:lnSpc>
                <a:spcPct val="100000"/>
              </a:lnSpc>
              <a:spcBef>
                <a:spcPts val="0"/>
              </a:spcBef>
              <a:spcAft>
                <a:spcPts val="0"/>
              </a:spcAft>
              <a:buClr>
                <a:schemeClr val="accent5"/>
              </a:buClr>
              <a:buSzPts val="4800"/>
              <a:buNone/>
              <a:defRPr sz="4800">
                <a:solidFill>
                  <a:schemeClr val="accent5"/>
                </a:solidFill>
              </a:defRPr>
            </a:lvl4pPr>
            <a:lvl5pPr lvl="4" algn="ctr">
              <a:lnSpc>
                <a:spcPct val="100000"/>
              </a:lnSpc>
              <a:spcBef>
                <a:spcPts val="0"/>
              </a:spcBef>
              <a:spcAft>
                <a:spcPts val="0"/>
              </a:spcAft>
              <a:buClr>
                <a:schemeClr val="accent5"/>
              </a:buClr>
              <a:buSzPts val="4800"/>
              <a:buNone/>
              <a:defRPr sz="4800">
                <a:solidFill>
                  <a:schemeClr val="accent5"/>
                </a:solidFill>
              </a:defRPr>
            </a:lvl5pPr>
            <a:lvl6pPr lvl="5" algn="ctr">
              <a:lnSpc>
                <a:spcPct val="100000"/>
              </a:lnSpc>
              <a:spcBef>
                <a:spcPts val="0"/>
              </a:spcBef>
              <a:spcAft>
                <a:spcPts val="0"/>
              </a:spcAft>
              <a:buClr>
                <a:schemeClr val="accent5"/>
              </a:buClr>
              <a:buSzPts val="4800"/>
              <a:buNone/>
              <a:defRPr sz="4800">
                <a:solidFill>
                  <a:schemeClr val="accent5"/>
                </a:solidFill>
              </a:defRPr>
            </a:lvl6pPr>
            <a:lvl7pPr lvl="6" algn="ctr">
              <a:lnSpc>
                <a:spcPct val="100000"/>
              </a:lnSpc>
              <a:spcBef>
                <a:spcPts val="0"/>
              </a:spcBef>
              <a:spcAft>
                <a:spcPts val="0"/>
              </a:spcAft>
              <a:buClr>
                <a:schemeClr val="accent5"/>
              </a:buClr>
              <a:buSzPts val="4800"/>
              <a:buNone/>
              <a:defRPr sz="4800">
                <a:solidFill>
                  <a:schemeClr val="accent5"/>
                </a:solidFill>
              </a:defRPr>
            </a:lvl7pPr>
            <a:lvl8pPr lvl="7" algn="ctr">
              <a:lnSpc>
                <a:spcPct val="100000"/>
              </a:lnSpc>
              <a:spcBef>
                <a:spcPts val="0"/>
              </a:spcBef>
              <a:spcAft>
                <a:spcPts val="0"/>
              </a:spcAft>
              <a:buClr>
                <a:schemeClr val="accent5"/>
              </a:buClr>
              <a:buSzPts val="4800"/>
              <a:buNone/>
              <a:defRPr sz="4800">
                <a:solidFill>
                  <a:schemeClr val="accent5"/>
                </a:solidFill>
              </a:defRPr>
            </a:lvl8pPr>
            <a:lvl9pPr lvl="8" algn="ctr">
              <a:lnSpc>
                <a:spcPct val="100000"/>
              </a:lnSpc>
              <a:spcBef>
                <a:spcPts val="0"/>
              </a:spcBef>
              <a:spcAft>
                <a:spcPts val="0"/>
              </a:spcAft>
              <a:buClr>
                <a:schemeClr val="accent5"/>
              </a:buClr>
              <a:buSzPts val="4800"/>
              <a:buNone/>
              <a:defRPr sz="4800">
                <a:solidFill>
                  <a:schemeClr val="accent5"/>
                </a:solidFill>
              </a:defRPr>
            </a:lvl9pPr>
          </a:lstStyle>
          <a:p/>
        </p:txBody>
      </p:sp>
      <p:sp>
        <p:nvSpPr>
          <p:cNvPr id="864" name="Google Shape;864;p67"/>
          <p:cNvSpPr txBox="1"/>
          <p:nvPr>
            <p:ph idx="1" type="subTitle"/>
          </p:nvPr>
        </p:nvSpPr>
        <p:spPr>
          <a:xfrm>
            <a:off x="3235988" y="3752737"/>
            <a:ext cx="2672100" cy="5025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grpSp>
        <p:nvGrpSpPr>
          <p:cNvPr id="865" name="Google Shape;865;p67"/>
          <p:cNvGrpSpPr/>
          <p:nvPr/>
        </p:nvGrpSpPr>
        <p:grpSpPr>
          <a:xfrm>
            <a:off x="713395" y="740600"/>
            <a:ext cx="7717207" cy="3591374"/>
            <a:chOff x="713395" y="740600"/>
            <a:chExt cx="7717207" cy="3591374"/>
          </a:xfrm>
        </p:grpSpPr>
        <p:grpSp>
          <p:nvGrpSpPr>
            <p:cNvPr id="866" name="Google Shape;866;p67"/>
            <p:cNvGrpSpPr/>
            <p:nvPr/>
          </p:nvGrpSpPr>
          <p:grpSpPr>
            <a:xfrm>
              <a:off x="6050577" y="740600"/>
              <a:ext cx="2380025" cy="3589749"/>
              <a:chOff x="5441727" y="740600"/>
              <a:chExt cx="2380025" cy="3589749"/>
            </a:xfrm>
          </p:grpSpPr>
          <p:sp>
            <p:nvSpPr>
              <p:cNvPr id="867" name="Google Shape;867;p67"/>
              <p:cNvSpPr/>
              <p:nvPr/>
            </p:nvSpPr>
            <p:spPr>
              <a:xfrm>
                <a:off x="7160363" y="1957572"/>
                <a:ext cx="355690" cy="208293"/>
              </a:xfrm>
              <a:custGeom>
                <a:rect b="b" l="l" r="r" t="t"/>
                <a:pathLst>
                  <a:path extrusionOk="0" h="3075" w="5251">
                    <a:moveTo>
                      <a:pt x="3548" y="1811"/>
                    </a:moveTo>
                    <a:lnTo>
                      <a:pt x="3548" y="1811"/>
                    </a:lnTo>
                    <a:cubicBezTo>
                      <a:pt x="3501" y="2049"/>
                      <a:pt x="3334" y="2275"/>
                      <a:pt x="3144" y="2430"/>
                    </a:cubicBezTo>
                    <a:lnTo>
                      <a:pt x="3013" y="2513"/>
                    </a:lnTo>
                    <a:cubicBezTo>
                      <a:pt x="3227" y="2454"/>
                      <a:pt x="3453" y="2382"/>
                      <a:pt x="3679" y="2323"/>
                    </a:cubicBezTo>
                    <a:cubicBezTo>
                      <a:pt x="3889" y="2246"/>
                      <a:pt x="4106" y="2208"/>
                      <a:pt x="4319" y="2208"/>
                    </a:cubicBezTo>
                    <a:cubicBezTo>
                      <a:pt x="4372" y="2208"/>
                      <a:pt x="4425" y="2211"/>
                      <a:pt x="4477" y="2215"/>
                    </a:cubicBezTo>
                    <a:cubicBezTo>
                      <a:pt x="4215" y="2215"/>
                      <a:pt x="3953" y="2275"/>
                      <a:pt x="3703" y="2370"/>
                    </a:cubicBezTo>
                    <a:cubicBezTo>
                      <a:pt x="3453" y="2454"/>
                      <a:pt x="3215" y="2549"/>
                      <a:pt x="2941" y="2620"/>
                    </a:cubicBezTo>
                    <a:cubicBezTo>
                      <a:pt x="2771" y="2661"/>
                      <a:pt x="2585" y="2685"/>
                      <a:pt x="2401" y="2685"/>
                    </a:cubicBezTo>
                    <a:cubicBezTo>
                      <a:pt x="2314" y="2685"/>
                      <a:pt x="2227" y="2679"/>
                      <a:pt x="2143" y="2668"/>
                    </a:cubicBezTo>
                    <a:cubicBezTo>
                      <a:pt x="1870" y="2620"/>
                      <a:pt x="1620" y="2513"/>
                      <a:pt x="1393" y="2382"/>
                    </a:cubicBezTo>
                    <a:lnTo>
                      <a:pt x="1393" y="2382"/>
                    </a:lnTo>
                    <a:cubicBezTo>
                      <a:pt x="1632" y="2489"/>
                      <a:pt x="1893" y="2561"/>
                      <a:pt x="2155" y="2584"/>
                    </a:cubicBezTo>
                    <a:cubicBezTo>
                      <a:pt x="2230" y="2595"/>
                      <a:pt x="2300" y="2601"/>
                      <a:pt x="2370" y="2601"/>
                    </a:cubicBezTo>
                    <a:cubicBezTo>
                      <a:pt x="2455" y="2601"/>
                      <a:pt x="2540" y="2592"/>
                      <a:pt x="2632" y="2573"/>
                    </a:cubicBezTo>
                    <a:cubicBezTo>
                      <a:pt x="2798" y="2513"/>
                      <a:pt x="2953" y="2430"/>
                      <a:pt x="3084" y="2334"/>
                    </a:cubicBezTo>
                    <a:cubicBezTo>
                      <a:pt x="3275" y="2204"/>
                      <a:pt x="3417" y="2025"/>
                      <a:pt x="3548" y="1811"/>
                    </a:cubicBezTo>
                    <a:close/>
                    <a:moveTo>
                      <a:pt x="2630" y="0"/>
                    </a:moveTo>
                    <a:cubicBezTo>
                      <a:pt x="2619" y="0"/>
                      <a:pt x="2607" y="0"/>
                      <a:pt x="2596" y="1"/>
                    </a:cubicBezTo>
                    <a:cubicBezTo>
                      <a:pt x="2798" y="537"/>
                      <a:pt x="2632" y="1227"/>
                      <a:pt x="2215" y="1632"/>
                    </a:cubicBezTo>
                    <a:cubicBezTo>
                      <a:pt x="1935" y="1904"/>
                      <a:pt x="1549" y="2047"/>
                      <a:pt x="1170" y="2047"/>
                    </a:cubicBezTo>
                    <a:cubicBezTo>
                      <a:pt x="984" y="2047"/>
                      <a:pt x="800" y="2012"/>
                      <a:pt x="631" y="1942"/>
                    </a:cubicBezTo>
                    <a:cubicBezTo>
                      <a:pt x="381" y="1846"/>
                      <a:pt x="167" y="1739"/>
                      <a:pt x="0" y="1572"/>
                    </a:cubicBezTo>
                    <a:lnTo>
                      <a:pt x="0" y="1572"/>
                    </a:lnTo>
                    <a:cubicBezTo>
                      <a:pt x="286" y="2025"/>
                      <a:pt x="679" y="2406"/>
                      <a:pt x="1143" y="2680"/>
                    </a:cubicBezTo>
                    <a:cubicBezTo>
                      <a:pt x="1618" y="2937"/>
                      <a:pt x="2168" y="3075"/>
                      <a:pt x="2714" y="3075"/>
                    </a:cubicBezTo>
                    <a:cubicBezTo>
                      <a:pt x="2976" y="3075"/>
                      <a:pt x="3238" y="3043"/>
                      <a:pt x="3489" y="2977"/>
                    </a:cubicBezTo>
                    <a:cubicBezTo>
                      <a:pt x="3787" y="2894"/>
                      <a:pt x="4084" y="2787"/>
                      <a:pt x="4394" y="2739"/>
                    </a:cubicBezTo>
                    <a:cubicBezTo>
                      <a:pt x="4441" y="2734"/>
                      <a:pt x="4489" y="2731"/>
                      <a:pt x="4536" y="2731"/>
                    </a:cubicBezTo>
                    <a:cubicBezTo>
                      <a:pt x="4813" y="2731"/>
                      <a:pt x="5088" y="2822"/>
                      <a:pt x="5251" y="3025"/>
                    </a:cubicBezTo>
                    <a:cubicBezTo>
                      <a:pt x="5239" y="2620"/>
                      <a:pt x="5215" y="2227"/>
                      <a:pt x="4918" y="1977"/>
                    </a:cubicBezTo>
                    <a:cubicBezTo>
                      <a:pt x="4644" y="1739"/>
                      <a:pt x="4287" y="1620"/>
                      <a:pt x="3929" y="1620"/>
                    </a:cubicBezTo>
                    <a:cubicBezTo>
                      <a:pt x="4060" y="1561"/>
                      <a:pt x="4179" y="1370"/>
                      <a:pt x="4156" y="1239"/>
                    </a:cubicBezTo>
                    <a:cubicBezTo>
                      <a:pt x="4108" y="1049"/>
                      <a:pt x="3918" y="941"/>
                      <a:pt x="3739" y="918"/>
                    </a:cubicBezTo>
                    <a:cubicBezTo>
                      <a:pt x="3722" y="917"/>
                      <a:pt x="3706" y="916"/>
                      <a:pt x="3690" y="916"/>
                    </a:cubicBezTo>
                    <a:cubicBezTo>
                      <a:pt x="3518" y="916"/>
                      <a:pt x="3354" y="971"/>
                      <a:pt x="3191" y="1037"/>
                    </a:cubicBezTo>
                    <a:cubicBezTo>
                      <a:pt x="3322" y="834"/>
                      <a:pt x="3382" y="549"/>
                      <a:pt x="3251" y="322"/>
                    </a:cubicBezTo>
                    <a:cubicBezTo>
                      <a:pt x="3114" y="118"/>
                      <a:pt x="2870" y="0"/>
                      <a:pt x="2630"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67"/>
              <p:cNvSpPr/>
              <p:nvPr/>
            </p:nvSpPr>
            <p:spPr>
              <a:xfrm>
                <a:off x="6241775" y="870453"/>
                <a:ext cx="833984" cy="537971"/>
              </a:xfrm>
              <a:custGeom>
                <a:rect b="b" l="l" r="r" t="t"/>
                <a:pathLst>
                  <a:path extrusionOk="0" h="7942" w="12312">
                    <a:moveTo>
                      <a:pt x="0" y="0"/>
                    </a:moveTo>
                    <a:cubicBezTo>
                      <a:pt x="381" y="2001"/>
                      <a:pt x="1941" y="3739"/>
                      <a:pt x="3870" y="4334"/>
                    </a:cubicBezTo>
                    <a:cubicBezTo>
                      <a:pt x="4667" y="4584"/>
                      <a:pt x="5513" y="4644"/>
                      <a:pt x="6334" y="4798"/>
                    </a:cubicBezTo>
                    <a:cubicBezTo>
                      <a:pt x="7144" y="4941"/>
                      <a:pt x="7977" y="5179"/>
                      <a:pt x="8620" y="5715"/>
                    </a:cubicBezTo>
                    <a:cubicBezTo>
                      <a:pt x="9263" y="6251"/>
                      <a:pt x="9668" y="7132"/>
                      <a:pt x="9430" y="7942"/>
                    </a:cubicBezTo>
                    <a:cubicBezTo>
                      <a:pt x="10097" y="7084"/>
                      <a:pt x="10228" y="5691"/>
                      <a:pt x="9513" y="4882"/>
                    </a:cubicBezTo>
                    <a:lnTo>
                      <a:pt x="9513" y="4882"/>
                    </a:lnTo>
                    <a:cubicBezTo>
                      <a:pt x="9641" y="4909"/>
                      <a:pt x="9774" y="4922"/>
                      <a:pt x="9910" y="4922"/>
                    </a:cubicBezTo>
                    <a:cubicBezTo>
                      <a:pt x="10847" y="4922"/>
                      <a:pt x="11937" y="4311"/>
                      <a:pt x="12311" y="3501"/>
                    </a:cubicBezTo>
                    <a:lnTo>
                      <a:pt x="12311" y="3501"/>
                    </a:lnTo>
                    <a:cubicBezTo>
                      <a:pt x="11648" y="3722"/>
                      <a:pt x="11095" y="3800"/>
                      <a:pt x="10551" y="3800"/>
                    </a:cubicBezTo>
                    <a:cubicBezTo>
                      <a:pt x="9335" y="3800"/>
                      <a:pt x="8166" y="3408"/>
                      <a:pt x="5929" y="3334"/>
                    </a:cubicBezTo>
                    <a:cubicBezTo>
                      <a:pt x="1846" y="3215"/>
                      <a:pt x="203" y="1060"/>
                      <a:pt x="0"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67"/>
              <p:cNvSpPr/>
              <p:nvPr/>
            </p:nvSpPr>
            <p:spPr>
              <a:xfrm>
                <a:off x="7037758" y="1909207"/>
                <a:ext cx="782368" cy="443139"/>
              </a:xfrm>
              <a:custGeom>
                <a:rect b="b" l="l" r="r" t="t"/>
                <a:pathLst>
                  <a:path extrusionOk="0" h="6542" w="11550">
                    <a:moveTo>
                      <a:pt x="1" y="0"/>
                    </a:moveTo>
                    <a:cubicBezTo>
                      <a:pt x="18" y="68"/>
                      <a:pt x="36" y="135"/>
                      <a:pt x="56" y="201"/>
                    </a:cubicBezTo>
                    <a:lnTo>
                      <a:pt x="56" y="201"/>
                    </a:lnTo>
                    <a:cubicBezTo>
                      <a:pt x="37" y="135"/>
                      <a:pt x="19" y="68"/>
                      <a:pt x="1" y="0"/>
                    </a:cubicBezTo>
                    <a:close/>
                    <a:moveTo>
                      <a:pt x="11276" y="3882"/>
                    </a:moveTo>
                    <a:lnTo>
                      <a:pt x="11276" y="3882"/>
                    </a:lnTo>
                    <a:cubicBezTo>
                      <a:pt x="11109" y="4275"/>
                      <a:pt x="10907" y="4644"/>
                      <a:pt x="10645" y="4965"/>
                    </a:cubicBezTo>
                    <a:cubicBezTo>
                      <a:pt x="10383" y="5299"/>
                      <a:pt x="10049" y="5584"/>
                      <a:pt x="9680" y="5775"/>
                    </a:cubicBezTo>
                    <a:cubicBezTo>
                      <a:pt x="9311" y="5965"/>
                      <a:pt x="8906" y="6108"/>
                      <a:pt x="8514" y="6204"/>
                    </a:cubicBezTo>
                    <a:cubicBezTo>
                      <a:pt x="8211" y="6264"/>
                      <a:pt x="7902" y="6306"/>
                      <a:pt x="7600" y="6306"/>
                    </a:cubicBezTo>
                    <a:cubicBezTo>
                      <a:pt x="7487" y="6306"/>
                      <a:pt x="7374" y="6300"/>
                      <a:pt x="7263" y="6287"/>
                    </a:cubicBezTo>
                    <a:cubicBezTo>
                      <a:pt x="7668" y="6287"/>
                      <a:pt x="8097" y="6227"/>
                      <a:pt x="8490" y="6132"/>
                    </a:cubicBezTo>
                    <a:cubicBezTo>
                      <a:pt x="8895" y="6025"/>
                      <a:pt x="9276" y="5870"/>
                      <a:pt x="9645" y="5680"/>
                    </a:cubicBezTo>
                    <a:cubicBezTo>
                      <a:pt x="10002" y="5489"/>
                      <a:pt x="10323" y="5215"/>
                      <a:pt x="10597" y="4906"/>
                    </a:cubicBezTo>
                    <a:cubicBezTo>
                      <a:pt x="10847" y="4608"/>
                      <a:pt x="11073" y="4251"/>
                      <a:pt x="11276" y="3882"/>
                    </a:cubicBezTo>
                    <a:close/>
                    <a:moveTo>
                      <a:pt x="56" y="201"/>
                    </a:moveTo>
                    <a:cubicBezTo>
                      <a:pt x="748" y="2597"/>
                      <a:pt x="2216" y="4322"/>
                      <a:pt x="4406" y="5584"/>
                    </a:cubicBezTo>
                    <a:cubicBezTo>
                      <a:pt x="5393" y="6148"/>
                      <a:pt x="6528" y="6542"/>
                      <a:pt x="7654" y="6542"/>
                    </a:cubicBezTo>
                    <a:cubicBezTo>
                      <a:pt x="7954" y="6542"/>
                      <a:pt x="8254" y="6514"/>
                      <a:pt x="8549" y="6454"/>
                    </a:cubicBezTo>
                    <a:cubicBezTo>
                      <a:pt x="10014" y="6204"/>
                      <a:pt x="11038" y="5239"/>
                      <a:pt x="11466" y="3882"/>
                    </a:cubicBezTo>
                    <a:cubicBezTo>
                      <a:pt x="11514" y="3763"/>
                      <a:pt x="11550" y="3632"/>
                      <a:pt x="11514" y="3513"/>
                    </a:cubicBezTo>
                    <a:cubicBezTo>
                      <a:pt x="11478" y="3370"/>
                      <a:pt x="11374" y="3300"/>
                      <a:pt x="11258" y="3300"/>
                    </a:cubicBezTo>
                    <a:cubicBezTo>
                      <a:pt x="11181" y="3300"/>
                      <a:pt x="11097" y="3332"/>
                      <a:pt x="11026" y="3394"/>
                    </a:cubicBezTo>
                    <a:cubicBezTo>
                      <a:pt x="10919" y="3501"/>
                      <a:pt x="10871" y="3644"/>
                      <a:pt x="10788" y="3715"/>
                    </a:cubicBezTo>
                    <a:cubicBezTo>
                      <a:pt x="10762" y="3334"/>
                      <a:pt x="10551" y="3168"/>
                      <a:pt x="10267" y="3168"/>
                    </a:cubicBezTo>
                    <a:cubicBezTo>
                      <a:pt x="9886" y="3168"/>
                      <a:pt x="9375" y="3469"/>
                      <a:pt x="9014" y="3953"/>
                    </a:cubicBezTo>
                    <a:cubicBezTo>
                      <a:pt x="8358" y="4855"/>
                      <a:pt x="7553" y="5572"/>
                      <a:pt x="6406" y="5777"/>
                    </a:cubicBezTo>
                    <a:lnTo>
                      <a:pt x="6406" y="5777"/>
                    </a:lnTo>
                    <a:cubicBezTo>
                      <a:pt x="6623" y="5721"/>
                      <a:pt x="6697" y="5482"/>
                      <a:pt x="6620" y="5263"/>
                    </a:cubicBezTo>
                    <a:cubicBezTo>
                      <a:pt x="6549" y="5013"/>
                      <a:pt x="6287" y="4870"/>
                      <a:pt x="6037" y="4787"/>
                    </a:cubicBezTo>
                    <a:cubicBezTo>
                      <a:pt x="5787" y="4715"/>
                      <a:pt x="5537" y="4703"/>
                      <a:pt x="5263" y="4668"/>
                    </a:cubicBezTo>
                    <a:cubicBezTo>
                      <a:pt x="5013" y="4644"/>
                      <a:pt x="4775" y="4608"/>
                      <a:pt x="4525" y="4525"/>
                    </a:cubicBezTo>
                    <a:cubicBezTo>
                      <a:pt x="4001" y="4358"/>
                      <a:pt x="3513" y="4108"/>
                      <a:pt x="3049" y="3834"/>
                    </a:cubicBezTo>
                    <a:cubicBezTo>
                      <a:pt x="1737" y="3059"/>
                      <a:pt x="513" y="1715"/>
                      <a:pt x="56" y="201"/>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67"/>
              <p:cNvSpPr/>
              <p:nvPr/>
            </p:nvSpPr>
            <p:spPr>
              <a:xfrm>
                <a:off x="7390197" y="2330196"/>
                <a:ext cx="321889" cy="166228"/>
              </a:xfrm>
              <a:custGeom>
                <a:rect b="b" l="l" r="r" t="t"/>
                <a:pathLst>
                  <a:path extrusionOk="0" h="2454" w="4752">
                    <a:moveTo>
                      <a:pt x="3334" y="2072"/>
                    </a:moveTo>
                    <a:cubicBezTo>
                      <a:pt x="3341" y="2082"/>
                      <a:pt x="3349" y="2091"/>
                      <a:pt x="3357" y="2100"/>
                    </a:cubicBezTo>
                    <a:lnTo>
                      <a:pt x="3357" y="2100"/>
                    </a:lnTo>
                    <a:cubicBezTo>
                      <a:pt x="3349" y="2091"/>
                      <a:pt x="3342" y="2082"/>
                      <a:pt x="3334" y="2072"/>
                    </a:cubicBezTo>
                    <a:close/>
                    <a:moveTo>
                      <a:pt x="1" y="1"/>
                    </a:moveTo>
                    <a:lnTo>
                      <a:pt x="1" y="1"/>
                    </a:lnTo>
                    <a:cubicBezTo>
                      <a:pt x="882" y="632"/>
                      <a:pt x="1787" y="1060"/>
                      <a:pt x="2858" y="1179"/>
                    </a:cubicBezTo>
                    <a:cubicBezTo>
                      <a:pt x="3037" y="1191"/>
                      <a:pt x="3215" y="1215"/>
                      <a:pt x="3394" y="1274"/>
                    </a:cubicBezTo>
                    <a:cubicBezTo>
                      <a:pt x="3573" y="1334"/>
                      <a:pt x="3739" y="1417"/>
                      <a:pt x="3823" y="1572"/>
                    </a:cubicBezTo>
                    <a:cubicBezTo>
                      <a:pt x="3918" y="1715"/>
                      <a:pt x="3930" y="1941"/>
                      <a:pt x="3811" y="2072"/>
                    </a:cubicBezTo>
                    <a:cubicBezTo>
                      <a:pt x="3749" y="2140"/>
                      <a:pt x="3651" y="2180"/>
                      <a:pt x="3557" y="2180"/>
                    </a:cubicBezTo>
                    <a:cubicBezTo>
                      <a:pt x="3482" y="2180"/>
                      <a:pt x="3408" y="2155"/>
                      <a:pt x="3357" y="2100"/>
                    </a:cubicBezTo>
                    <a:lnTo>
                      <a:pt x="3357" y="2100"/>
                    </a:lnTo>
                    <a:cubicBezTo>
                      <a:pt x="3526" y="2303"/>
                      <a:pt x="3774" y="2454"/>
                      <a:pt x="4018" y="2454"/>
                    </a:cubicBezTo>
                    <a:cubicBezTo>
                      <a:pt x="4085" y="2454"/>
                      <a:pt x="4151" y="2442"/>
                      <a:pt x="4215" y="2417"/>
                    </a:cubicBezTo>
                    <a:cubicBezTo>
                      <a:pt x="4525" y="2298"/>
                      <a:pt x="4751" y="1953"/>
                      <a:pt x="4739" y="1608"/>
                    </a:cubicBezTo>
                    <a:cubicBezTo>
                      <a:pt x="4716" y="1274"/>
                      <a:pt x="4477" y="1001"/>
                      <a:pt x="4168" y="870"/>
                    </a:cubicBezTo>
                    <a:cubicBezTo>
                      <a:pt x="4287" y="858"/>
                      <a:pt x="4418" y="822"/>
                      <a:pt x="4513" y="739"/>
                    </a:cubicBezTo>
                    <a:cubicBezTo>
                      <a:pt x="4725" y="515"/>
                      <a:pt x="4550" y="457"/>
                      <a:pt x="4304" y="457"/>
                    </a:cubicBezTo>
                    <a:cubicBezTo>
                      <a:pt x="4051" y="457"/>
                      <a:pt x="3722" y="518"/>
                      <a:pt x="3656" y="524"/>
                    </a:cubicBezTo>
                    <a:cubicBezTo>
                      <a:pt x="3306" y="574"/>
                      <a:pt x="2899" y="608"/>
                      <a:pt x="2478" y="608"/>
                    </a:cubicBezTo>
                    <a:cubicBezTo>
                      <a:pt x="1595" y="608"/>
                      <a:pt x="645" y="460"/>
                      <a:pt x="1" y="1"/>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67"/>
              <p:cNvSpPr/>
              <p:nvPr/>
            </p:nvSpPr>
            <p:spPr>
              <a:xfrm>
                <a:off x="6249836" y="740600"/>
                <a:ext cx="654141" cy="285581"/>
              </a:xfrm>
              <a:custGeom>
                <a:rect b="b" l="l" r="r" t="t"/>
                <a:pathLst>
                  <a:path extrusionOk="0" h="4216" w="9657">
                    <a:moveTo>
                      <a:pt x="0" y="1703"/>
                    </a:moveTo>
                    <a:lnTo>
                      <a:pt x="0" y="1703"/>
                    </a:lnTo>
                    <a:cubicBezTo>
                      <a:pt x="14" y="1723"/>
                      <a:pt x="28" y="1742"/>
                      <a:pt x="43" y="1761"/>
                    </a:cubicBezTo>
                    <a:lnTo>
                      <a:pt x="43" y="1761"/>
                    </a:lnTo>
                    <a:cubicBezTo>
                      <a:pt x="29" y="1742"/>
                      <a:pt x="15" y="1722"/>
                      <a:pt x="0" y="1703"/>
                    </a:cubicBezTo>
                    <a:close/>
                    <a:moveTo>
                      <a:pt x="8882" y="1774"/>
                    </a:moveTo>
                    <a:lnTo>
                      <a:pt x="8882" y="1774"/>
                    </a:lnTo>
                    <a:cubicBezTo>
                      <a:pt x="8227" y="1858"/>
                      <a:pt x="7596" y="2013"/>
                      <a:pt x="7001" y="2274"/>
                    </a:cubicBezTo>
                    <a:cubicBezTo>
                      <a:pt x="6406" y="2548"/>
                      <a:pt x="5834" y="2894"/>
                      <a:pt x="5239" y="3167"/>
                    </a:cubicBezTo>
                    <a:cubicBezTo>
                      <a:pt x="4644" y="3453"/>
                      <a:pt x="4025" y="3703"/>
                      <a:pt x="3358" y="3751"/>
                    </a:cubicBezTo>
                    <a:cubicBezTo>
                      <a:pt x="3268" y="3760"/>
                      <a:pt x="3178" y="3765"/>
                      <a:pt x="3088" y="3765"/>
                    </a:cubicBezTo>
                    <a:cubicBezTo>
                      <a:pt x="2842" y="3765"/>
                      <a:pt x="2596" y="3732"/>
                      <a:pt x="2370" y="3679"/>
                    </a:cubicBezTo>
                    <a:cubicBezTo>
                      <a:pt x="2203" y="3632"/>
                      <a:pt x="2060" y="3572"/>
                      <a:pt x="1905" y="3513"/>
                    </a:cubicBezTo>
                    <a:cubicBezTo>
                      <a:pt x="1762" y="3441"/>
                      <a:pt x="1619" y="3346"/>
                      <a:pt x="1488" y="3251"/>
                    </a:cubicBezTo>
                    <a:lnTo>
                      <a:pt x="1488" y="3251"/>
                    </a:lnTo>
                    <a:cubicBezTo>
                      <a:pt x="1927" y="3563"/>
                      <a:pt x="2469" y="3699"/>
                      <a:pt x="3005" y="3699"/>
                    </a:cubicBezTo>
                    <a:cubicBezTo>
                      <a:pt x="3123" y="3699"/>
                      <a:pt x="3241" y="3692"/>
                      <a:pt x="3358" y="3679"/>
                    </a:cubicBezTo>
                    <a:cubicBezTo>
                      <a:pt x="4001" y="3620"/>
                      <a:pt x="4620" y="3382"/>
                      <a:pt x="5191" y="3084"/>
                    </a:cubicBezTo>
                    <a:cubicBezTo>
                      <a:pt x="5787" y="2798"/>
                      <a:pt x="6358" y="2453"/>
                      <a:pt x="6965" y="2203"/>
                    </a:cubicBezTo>
                    <a:cubicBezTo>
                      <a:pt x="7275" y="2084"/>
                      <a:pt x="7596" y="1977"/>
                      <a:pt x="7906" y="1905"/>
                    </a:cubicBezTo>
                    <a:cubicBezTo>
                      <a:pt x="8227" y="1834"/>
                      <a:pt x="8561" y="1786"/>
                      <a:pt x="8882" y="1774"/>
                    </a:cubicBezTo>
                    <a:close/>
                    <a:moveTo>
                      <a:pt x="6834" y="0"/>
                    </a:moveTo>
                    <a:cubicBezTo>
                      <a:pt x="6608" y="655"/>
                      <a:pt x="6346" y="929"/>
                      <a:pt x="6346" y="929"/>
                    </a:cubicBezTo>
                    <a:cubicBezTo>
                      <a:pt x="6275" y="727"/>
                      <a:pt x="6120" y="489"/>
                      <a:pt x="6120" y="489"/>
                    </a:cubicBezTo>
                    <a:cubicBezTo>
                      <a:pt x="5894" y="1405"/>
                      <a:pt x="5465" y="2155"/>
                      <a:pt x="4703" y="2691"/>
                    </a:cubicBezTo>
                    <a:cubicBezTo>
                      <a:pt x="4798" y="2417"/>
                      <a:pt x="4703" y="2072"/>
                      <a:pt x="4441" y="1941"/>
                    </a:cubicBezTo>
                    <a:cubicBezTo>
                      <a:pt x="4358" y="1893"/>
                      <a:pt x="4263" y="1871"/>
                      <a:pt x="4166" y="1871"/>
                    </a:cubicBezTo>
                    <a:cubicBezTo>
                      <a:pt x="3974" y="1871"/>
                      <a:pt x="3778" y="1961"/>
                      <a:pt x="3667" y="2120"/>
                    </a:cubicBezTo>
                    <a:cubicBezTo>
                      <a:pt x="3714" y="2093"/>
                      <a:pt x="3767" y="2082"/>
                      <a:pt x="3821" y="2082"/>
                    </a:cubicBezTo>
                    <a:cubicBezTo>
                      <a:pt x="3990" y="2082"/>
                      <a:pt x="4173" y="2196"/>
                      <a:pt x="4227" y="2358"/>
                    </a:cubicBezTo>
                    <a:cubicBezTo>
                      <a:pt x="4298" y="2560"/>
                      <a:pt x="4251" y="2786"/>
                      <a:pt x="4144" y="2977"/>
                    </a:cubicBezTo>
                    <a:cubicBezTo>
                      <a:pt x="3936" y="3311"/>
                      <a:pt x="3511" y="3404"/>
                      <a:pt x="3093" y="3404"/>
                    </a:cubicBezTo>
                    <a:cubicBezTo>
                      <a:pt x="2841" y="3404"/>
                      <a:pt x="2591" y="3370"/>
                      <a:pt x="2393" y="3334"/>
                    </a:cubicBezTo>
                    <a:cubicBezTo>
                      <a:pt x="1441" y="3160"/>
                      <a:pt x="613" y="2533"/>
                      <a:pt x="43" y="1761"/>
                    </a:cubicBezTo>
                    <a:lnTo>
                      <a:pt x="43" y="1761"/>
                    </a:lnTo>
                    <a:cubicBezTo>
                      <a:pt x="303" y="2130"/>
                      <a:pt x="468" y="2555"/>
                      <a:pt x="762" y="2905"/>
                    </a:cubicBezTo>
                    <a:cubicBezTo>
                      <a:pt x="941" y="3108"/>
                      <a:pt x="1119" y="3286"/>
                      <a:pt x="1310" y="3441"/>
                    </a:cubicBezTo>
                    <a:cubicBezTo>
                      <a:pt x="1960" y="3951"/>
                      <a:pt x="2712" y="4183"/>
                      <a:pt x="3520" y="4183"/>
                    </a:cubicBezTo>
                    <a:cubicBezTo>
                      <a:pt x="3881" y="4183"/>
                      <a:pt x="4253" y="4137"/>
                      <a:pt x="4632" y="4048"/>
                    </a:cubicBezTo>
                    <a:cubicBezTo>
                      <a:pt x="5382" y="3882"/>
                      <a:pt x="6232" y="3738"/>
                      <a:pt x="7066" y="3738"/>
                    </a:cubicBezTo>
                    <a:cubicBezTo>
                      <a:pt x="7846" y="3738"/>
                      <a:pt x="8614" y="3864"/>
                      <a:pt x="9275" y="4215"/>
                    </a:cubicBezTo>
                    <a:cubicBezTo>
                      <a:pt x="8966" y="3798"/>
                      <a:pt x="8513" y="3548"/>
                      <a:pt x="8037" y="3346"/>
                    </a:cubicBezTo>
                    <a:lnTo>
                      <a:pt x="8037" y="3346"/>
                    </a:lnTo>
                    <a:cubicBezTo>
                      <a:pt x="8052" y="3347"/>
                      <a:pt x="8067" y="3348"/>
                      <a:pt x="8081" y="3348"/>
                    </a:cubicBezTo>
                    <a:cubicBezTo>
                      <a:pt x="8901" y="3348"/>
                      <a:pt x="8755" y="1714"/>
                      <a:pt x="9656" y="1679"/>
                    </a:cubicBezTo>
                    <a:lnTo>
                      <a:pt x="9656" y="1679"/>
                    </a:lnTo>
                    <a:cubicBezTo>
                      <a:pt x="9648" y="1679"/>
                      <a:pt x="9639" y="1679"/>
                      <a:pt x="9630" y="1679"/>
                    </a:cubicBezTo>
                    <a:cubicBezTo>
                      <a:pt x="8909" y="1679"/>
                      <a:pt x="8395" y="939"/>
                      <a:pt x="7754" y="939"/>
                    </a:cubicBezTo>
                    <a:cubicBezTo>
                      <a:pt x="7541" y="939"/>
                      <a:pt x="7314" y="1021"/>
                      <a:pt x="7061" y="1239"/>
                    </a:cubicBezTo>
                    <a:cubicBezTo>
                      <a:pt x="7073" y="679"/>
                      <a:pt x="7025" y="524"/>
                      <a:pt x="6834"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 name="Google Shape;872;p67"/>
              <p:cNvSpPr/>
              <p:nvPr/>
            </p:nvSpPr>
            <p:spPr>
              <a:xfrm>
                <a:off x="6543410" y="1039797"/>
                <a:ext cx="239588" cy="30685"/>
              </a:xfrm>
              <a:custGeom>
                <a:rect b="b" l="l" r="r" t="t"/>
                <a:pathLst>
                  <a:path extrusionOk="0" h="453" w="3537">
                    <a:moveTo>
                      <a:pt x="1586" y="0"/>
                    </a:moveTo>
                    <a:cubicBezTo>
                      <a:pt x="1056" y="0"/>
                      <a:pt x="522" y="98"/>
                      <a:pt x="0" y="298"/>
                    </a:cubicBezTo>
                    <a:cubicBezTo>
                      <a:pt x="1191" y="346"/>
                      <a:pt x="2369" y="405"/>
                      <a:pt x="3536" y="453"/>
                    </a:cubicBezTo>
                    <a:cubicBezTo>
                      <a:pt x="2913" y="155"/>
                      <a:pt x="2252" y="0"/>
                      <a:pt x="1586"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 name="Google Shape;873;p67"/>
              <p:cNvSpPr/>
              <p:nvPr/>
            </p:nvSpPr>
            <p:spPr>
              <a:xfrm>
                <a:off x="7031323" y="1942263"/>
                <a:ext cx="266208" cy="397687"/>
              </a:xfrm>
              <a:custGeom>
                <a:rect b="b" l="l" r="r" t="t"/>
                <a:pathLst>
                  <a:path extrusionOk="0" h="5871" w="3930">
                    <a:moveTo>
                      <a:pt x="393" y="1537"/>
                    </a:moveTo>
                    <a:cubicBezTo>
                      <a:pt x="500" y="1846"/>
                      <a:pt x="643" y="2144"/>
                      <a:pt x="786" y="2441"/>
                    </a:cubicBezTo>
                    <a:cubicBezTo>
                      <a:pt x="941" y="2739"/>
                      <a:pt x="1120" y="3025"/>
                      <a:pt x="1322" y="3287"/>
                    </a:cubicBezTo>
                    <a:cubicBezTo>
                      <a:pt x="1524" y="3572"/>
                      <a:pt x="1739" y="3823"/>
                      <a:pt x="1977" y="4084"/>
                    </a:cubicBezTo>
                    <a:cubicBezTo>
                      <a:pt x="2239" y="4334"/>
                      <a:pt x="2489" y="4573"/>
                      <a:pt x="2739" y="4811"/>
                    </a:cubicBezTo>
                    <a:cubicBezTo>
                      <a:pt x="2453" y="4596"/>
                      <a:pt x="2191" y="4358"/>
                      <a:pt x="1941" y="4120"/>
                    </a:cubicBezTo>
                    <a:cubicBezTo>
                      <a:pt x="1679" y="3882"/>
                      <a:pt x="1453" y="3620"/>
                      <a:pt x="1251" y="3334"/>
                    </a:cubicBezTo>
                    <a:cubicBezTo>
                      <a:pt x="1060" y="3049"/>
                      <a:pt x="881" y="2775"/>
                      <a:pt x="727" y="2453"/>
                    </a:cubicBezTo>
                    <a:cubicBezTo>
                      <a:pt x="584" y="2156"/>
                      <a:pt x="477" y="1846"/>
                      <a:pt x="393" y="1537"/>
                    </a:cubicBezTo>
                    <a:close/>
                    <a:moveTo>
                      <a:pt x="0" y="1"/>
                    </a:moveTo>
                    <a:cubicBezTo>
                      <a:pt x="48" y="1477"/>
                      <a:pt x="774" y="4977"/>
                      <a:pt x="2179" y="5870"/>
                    </a:cubicBezTo>
                    <a:cubicBezTo>
                      <a:pt x="2203" y="5811"/>
                      <a:pt x="1762" y="4870"/>
                      <a:pt x="1739" y="4537"/>
                    </a:cubicBezTo>
                    <a:lnTo>
                      <a:pt x="1739" y="4537"/>
                    </a:lnTo>
                    <a:cubicBezTo>
                      <a:pt x="2169" y="5164"/>
                      <a:pt x="3109" y="5633"/>
                      <a:pt x="3873" y="5633"/>
                    </a:cubicBezTo>
                    <a:cubicBezTo>
                      <a:pt x="3892" y="5633"/>
                      <a:pt x="3911" y="5633"/>
                      <a:pt x="3929" y="5632"/>
                    </a:cubicBezTo>
                    <a:cubicBezTo>
                      <a:pt x="2108" y="4180"/>
                      <a:pt x="750" y="2203"/>
                      <a:pt x="0" y="1"/>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 name="Google Shape;874;p67"/>
              <p:cNvSpPr/>
              <p:nvPr/>
            </p:nvSpPr>
            <p:spPr>
              <a:xfrm>
                <a:off x="6043372" y="1231629"/>
                <a:ext cx="314573" cy="227192"/>
              </a:xfrm>
              <a:custGeom>
                <a:rect b="b" l="l" r="r" t="t"/>
                <a:pathLst>
                  <a:path extrusionOk="0" h="3354" w="4644">
                    <a:moveTo>
                      <a:pt x="1536" y="538"/>
                    </a:moveTo>
                    <a:lnTo>
                      <a:pt x="1536" y="538"/>
                    </a:lnTo>
                    <a:cubicBezTo>
                      <a:pt x="1786" y="609"/>
                      <a:pt x="2036" y="717"/>
                      <a:pt x="2250" y="871"/>
                    </a:cubicBezTo>
                    <a:cubicBezTo>
                      <a:pt x="2453" y="1038"/>
                      <a:pt x="2631" y="1264"/>
                      <a:pt x="2751" y="1491"/>
                    </a:cubicBezTo>
                    <a:cubicBezTo>
                      <a:pt x="2882" y="1729"/>
                      <a:pt x="2977" y="1967"/>
                      <a:pt x="3096" y="2205"/>
                    </a:cubicBezTo>
                    <a:cubicBezTo>
                      <a:pt x="3203" y="2443"/>
                      <a:pt x="3334" y="2657"/>
                      <a:pt x="3513" y="2860"/>
                    </a:cubicBezTo>
                    <a:cubicBezTo>
                      <a:pt x="3322" y="2705"/>
                      <a:pt x="3167" y="2491"/>
                      <a:pt x="3036" y="2253"/>
                    </a:cubicBezTo>
                    <a:cubicBezTo>
                      <a:pt x="2917" y="2038"/>
                      <a:pt x="2834" y="1836"/>
                      <a:pt x="2727" y="1621"/>
                    </a:cubicBezTo>
                    <a:lnTo>
                      <a:pt x="2727" y="1621"/>
                    </a:lnTo>
                    <a:cubicBezTo>
                      <a:pt x="2739" y="1669"/>
                      <a:pt x="2751" y="1729"/>
                      <a:pt x="2751" y="1776"/>
                    </a:cubicBezTo>
                    <a:cubicBezTo>
                      <a:pt x="2786" y="2026"/>
                      <a:pt x="2739" y="2276"/>
                      <a:pt x="2584" y="2491"/>
                    </a:cubicBezTo>
                    <a:cubicBezTo>
                      <a:pt x="2667" y="2241"/>
                      <a:pt x="2679" y="2002"/>
                      <a:pt x="2643" y="1788"/>
                    </a:cubicBezTo>
                    <a:cubicBezTo>
                      <a:pt x="2631" y="1621"/>
                      <a:pt x="2584" y="1443"/>
                      <a:pt x="2512" y="1300"/>
                    </a:cubicBezTo>
                    <a:cubicBezTo>
                      <a:pt x="2429" y="1157"/>
                      <a:pt x="2322" y="1038"/>
                      <a:pt x="2203" y="943"/>
                    </a:cubicBezTo>
                    <a:cubicBezTo>
                      <a:pt x="2012" y="776"/>
                      <a:pt x="1774" y="645"/>
                      <a:pt x="1536" y="538"/>
                    </a:cubicBezTo>
                    <a:close/>
                    <a:moveTo>
                      <a:pt x="626" y="0"/>
                    </a:moveTo>
                    <a:cubicBezTo>
                      <a:pt x="417" y="0"/>
                      <a:pt x="208" y="20"/>
                      <a:pt x="0" y="62"/>
                    </a:cubicBezTo>
                    <a:cubicBezTo>
                      <a:pt x="226" y="74"/>
                      <a:pt x="465" y="169"/>
                      <a:pt x="703" y="264"/>
                    </a:cubicBezTo>
                    <a:cubicBezTo>
                      <a:pt x="1215" y="502"/>
                      <a:pt x="1572" y="1074"/>
                      <a:pt x="1560" y="1633"/>
                    </a:cubicBezTo>
                    <a:cubicBezTo>
                      <a:pt x="1548" y="2217"/>
                      <a:pt x="1155" y="2800"/>
                      <a:pt x="619" y="3026"/>
                    </a:cubicBezTo>
                    <a:cubicBezTo>
                      <a:pt x="759" y="3186"/>
                      <a:pt x="975" y="3288"/>
                      <a:pt x="1189" y="3288"/>
                    </a:cubicBezTo>
                    <a:cubicBezTo>
                      <a:pt x="1229" y="3288"/>
                      <a:pt x="1270" y="3284"/>
                      <a:pt x="1310" y="3276"/>
                    </a:cubicBezTo>
                    <a:cubicBezTo>
                      <a:pt x="1560" y="3229"/>
                      <a:pt x="1727" y="2991"/>
                      <a:pt x="1786" y="2741"/>
                    </a:cubicBezTo>
                    <a:cubicBezTo>
                      <a:pt x="1858" y="2919"/>
                      <a:pt x="1941" y="3098"/>
                      <a:pt x="2072" y="3217"/>
                    </a:cubicBezTo>
                    <a:cubicBezTo>
                      <a:pt x="2158" y="3295"/>
                      <a:pt x="2285" y="3353"/>
                      <a:pt x="2406" y="3353"/>
                    </a:cubicBezTo>
                    <a:cubicBezTo>
                      <a:pt x="2469" y="3353"/>
                      <a:pt x="2531" y="3337"/>
                      <a:pt x="2584" y="3300"/>
                    </a:cubicBezTo>
                    <a:cubicBezTo>
                      <a:pt x="2703" y="3229"/>
                      <a:pt x="2774" y="3026"/>
                      <a:pt x="2727" y="2872"/>
                    </a:cubicBezTo>
                    <a:lnTo>
                      <a:pt x="2727" y="2872"/>
                    </a:lnTo>
                    <a:cubicBezTo>
                      <a:pt x="2965" y="3145"/>
                      <a:pt x="3298" y="3300"/>
                      <a:pt x="3644" y="3348"/>
                    </a:cubicBezTo>
                    <a:cubicBezTo>
                      <a:pt x="3679" y="3352"/>
                      <a:pt x="3713" y="3354"/>
                      <a:pt x="3746" y="3354"/>
                    </a:cubicBezTo>
                    <a:cubicBezTo>
                      <a:pt x="4100" y="3354"/>
                      <a:pt x="4372" y="3134"/>
                      <a:pt x="4644" y="2884"/>
                    </a:cubicBezTo>
                    <a:lnTo>
                      <a:pt x="4644" y="2884"/>
                    </a:lnTo>
                    <a:cubicBezTo>
                      <a:pt x="4618" y="2886"/>
                      <a:pt x="4594" y="2888"/>
                      <a:pt x="4569" y="2888"/>
                    </a:cubicBezTo>
                    <a:cubicBezTo>
                      <a:pt x="4288" y="2888"/>
                      <a:pt x="4033" y="2708"/>
                      <a:pt x="3858" y="2467"/>
                    </a:cubicBezTo>
                    <a:cubicBezTo>
                      <a:pt x="3667" y="2217"/>
                      <a:pt x="3560" y="1919"/>
                      <a:pt x="3405" y="1657"/>
                    </a:cubicBezTo>
                    <a:cubicBezTo>
                      <a:pt x="3024" y="955"/>
                      <a:pt x="2346" y="407"/>
                      <a:pt x="1596" y="145"/>
                    </a:cubicBezTo>
                    <a:cubicBezTo>
                      <a:pt x="1282" y="50"/>
                      <a:pt x="955" y="0"/>
                      <a:pt x="626"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 name="Google Shape;875;p67"/>
              <p:cNvSpPr/>
              <p:nvPr/>
            </p:nvSpPr>
            <p:spPr>
              <a:xfrm>
                <a:off x="6657074" y="1448728"/>
                <a:ext cx="812240" cy="586336"/>
              </a:xfrm>
              <a:custGeom>
                <a:rect b="b" l="l" r="r" t="t"/>
                <a:pathLst>
                  <a:path extrusionOk="0" h="8656" w="11991">
                    <a:moveTo>
                      <a:pt x="1" y="0"/>
                    </a:moveTo>
                    <a:lnTo>
                      <a:pt x="1" y="0"/>
                    </a:lnTo>
                    <a:cubicBezTo>
                      <a:pt x="215" y="2024"/>
                      <a:pt x="1620" y="3881"/>
                      <a:pt x="3513" y="4620"/>
                    </a:cubicBezTo>
                    <a:cubicBezTo>
                      <a:pt x="4287" y="4941"/>
                      <a:pt x="5121" y="5072"/>
                      <a:pt x="5930" y="5274"/>
                    </a:cubicBezTo>
                    <a:cubicBezTo>
                      <a:pt x="6728" y="5489"/>
                      <a:pt x="7549" y="5798"/>
                      <a:pt x="8133" y="6382"/>
                    </a:cubicBezTo>
                    <a:cubicBezTo>
                      <a:pt x="8728" y="6965"/>
                      <a:pt x="9050" y="7882"/>
                      <a:pt x="8752" y="8656"/>
                    </a:cubicBezTo>
                    <a:cubicBezTo>
                      <a:pt x="9502" y="7870"/>
                      <a:pt x="9740" y="6477"/>
                      <a:pt x="9085" y="5632"/>
                    </a:cubicBezTo>
                    <a:lnTo>
                      <a:pt x="9085" y="5632"/>
                    </a:lnTo>
                    <a:cubicBezTo>
                      <a:pt x="9262" y="5683"/>
                      <a:pt x="9453" y="5708"/>
                      <a:pt x="9651" y="5708"/>
                    </a:cubicBezTo>
                    <a:cubicBezTo>
                      <a:pt x="10545" y="5708"/>
                      <a:pt x="11571" y="5208"/>
                      <a:pt x="11990" y="4477"/>
                    </a:cubicBezTo>
                    <a:lnTo>
                      <a:pt x="11990" y="4477"/>
                    </a:lnTo>
                    <a:cubicBezTo>
                      <a:pt x="11486" y="4599"/>
                      <a:pt x="11048" y="4650"/>
                      <a:pt x="10635" y="4650"/>
                    </a:cubicBezTo>
                    <a:cubicBezTo>
                      <a:pt x="9243" y="4650"/>
                      <a:pt x="8123" y="4080"/>
                      <a:pt x="5644" y="3786"/>
                    </a:cubicBezTo>
                    <a:cubicBezTo>
                      <a:pt x="1584" y="3358"/>
                      <a:pt x="120" y="1072"/>
                      <a:pt x="1"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 name="Google Shape;876;p67"/>
              <p:cNvSpPr/>
              <p:nvPr/>
            </p:nvSpPr>
            <p:spPr>
              <a:xfrm>
                <a:off x="5848152" y="1180081"/>
                <a:ext cx="768685" cy="479581"/>
              </a:xfrm>
              <a:custGeom>
                <a:rect b="b" l="l" r="r" t="t"/>
                <a:pathLst>
                  <a:path extrusionOk="0" h="7080" w="11348">
                    <a:moveTo>
                      <a:pt x="39" y="1053"/>
                    </a:moveTo>
                    <a:cubicBezTo>
                      <a:pt x="26" y="1059"/>
                      <a:pt x="13" y="1066"/>
                      <a:pt x="1" y="1073"/>
                    </a:cubicBezTo>
                    <a:cubicBezTo>
                      <a:pt x="13" y="1066"/>
                      <a:pt x="26" y="1059"/>
                      <a:pt x="39" y="1053"/>
                    </a:cubicBezTo>
                    <a:close/>
                    <a:moveTo>
                      <a:pt x="9526" y="2025"/>
                    </a:moveTo>
                    <a:lnTo>
                      <a:pt x="9526" y="2025"/>
                    </a:lnTo>
                    <a:cubicBezTo>
                      <a:pt x="9835" y="2299"/>
                      <a:pt x="10097" y="2633"/>
                      <a:pt x="10312" y="2990"/>
                    </a:cubicBezTo>
                    <a:cubicBezTo>
                      <a:pt x="10514" y="3347"/>
                      <a:pt x="10681" y="3752"/>
                      <a:pt x="10800" y="4157"/>
                    </a:cubicBezTo>
                    <a:cubicBezTo>
                      <a:pt x="10907" y="4561"/>
                      <a:pt x="10919" y="5002"/>
                      <a:pt x="10871" y="5407"/>
                    </a:cubicBezTo>
                    <a:cubicBezTo>
                      <a:pt x="10812" y="5823"/>
                      <a:pt x="10693" y="6228"/>
                      <a:pt x="10514" y="6609"/>
                    </a:cubicBezTo>
                    <a:cubicBezTo>
                      <a:pt x="10657" y="6228"/>
                      <a:pt x="10752" y="5823"/>
                      <a:pt x="10800" y="5407"/>
                    </a:cubicBezTo>
                    <a:cubicBezTo>
                      <a:pt x="10847" y="4990"/>
                      <a:pt x="10836" y="4585"/>
                      <a:pt x="10717" y="4180"/>
                    </a:cubicBezTo>
                    <a:cubicBezTo>
                      <a:pt x="10609" y="3787"/>
                      <a:pt x="10443" y="3395"/>
                      <a:pt x="10252" y="3037"/>
                    </a:cubicBezTo>
                    <a:cubicBezTo>
                      <a:pt x="10062" y="2680"/>
                      <a:pt x="9824" y="2335"/>
                      <a:pt x="9526" y="2025"/>
                    </a:cubicBezTo>
                    <a:close/>
                    <a:moveTo>
                      <a:pt x="4151" y="0"/>
                    </a:moveTo>
                    <a:cubicBezTo>
                      <a:pt x="2747" y="0"/>
                      <a:pt x="1384" y="341"/>
                      <a:pt x="39" y="1053"/>
                    </a:cubicBezTo>
                    <a:lnTo>
                      <a:pt x="39" y="1053"/>
                    </a:lnTo>
                    <a:cubicBezTo>
                      <a:pt x="893" y="604"/>
                      <a:pt x="1906" y="402"/>
                      <a:pt x="2905" y="402"/>
                    </a:cubicBezTo>
                    <a:cubicBezTo>
                      <a:pt x="3585" y="402"/>
                      <a:pt x="4258" y="496"/>
                      <a:pt x="4871" y="668"/>
                    </a:cubicBezTo>
                    <a:cubicBezTo>
                      <a:pt x="5394" y="823"/>
                      <a:pt x="5906" y="1013"/>
                      <a:pt x="6383" y="1263"/>
                    </a:cubicBezTo>
                    <a:cubicBezTo>
                      <a:pt x="6609" y="1382"/>
                      <a:pt x="6799" y="1549"/>
                      <a:pt x="6990" y="1716"/>
                    </a:cubicBezTo>
                    <a:cubicBezTo>
                      <a:pt x="7180" y="1882"/>
                      <a:pt x="7383" y="2061"/>
                      <a:pt x="7597" y="2192"/>
                    </a:cubicBezTo>
                    <a:cubicBezTo>
                      <a:pt x="7743" y="2276"/>
                      <a:pt x="7913" y="2336"/>
                      <a:pt x="8080" y="2336"/>
                    </a:cubicBezTo>
                    <a:cubicBezTo>
                      <a:pt x="8172" y="2336"/>
                      <a:pt x="8262" y="2318"/>
                      <a:pt x="8347" y="2275"/>
                    </a:cubicBezTo>
                    <a:cubicBezTo>
                      <a:pt x="8559" y="2191"/>
                      <a:pt x="8677" y="1974"/>
                      <a:pt x="8582" y="1784"/>
                    </a:cubicBezTo>
                    <a:lnTo>
                      <a:pt x="8582" y="1784"/>
                    </a:lnTo>
                    <a:cubicBezTo>
                      <a:pt x="9194" y="2744"/>
                      <a:pt x="9223" y="3825"/>
                      <a:pt x="9014" y="4919"/>
                    </a:cubicBezTo>
                    <a:cubicBezTo>
                      <a:pt x="8862" y="5744"/>
                      <a:pt x="9179" y="6539"/>
                      <a:pt x="9663" y="6539"/>
                    </a:cubicBezTo>
                    <a:cubicBezTo>
                      <a:pt x="9787" y="6539"/>
                      <a:pt x="9921" y="6487"/>
                      <a:pt x="10062" y="6371"/>
                    </a:cubicBezTo>
                    <a:lnTo>
                      <a:pt x="10062" y="6371"/>
                    </a:lnTo>
                    <a:cubicBezTo>
                      <a:pt x="10062" y="6490"/>
                      <a:pt x="9978" y="6621"/>
                      <a:pt x="9978" y="6776"/>
                    </a:cubicBezTo>
                    <a:cubicBezTo>
                      <a:pt x="9978" y="6948"/>
                      <a:pt x="10103" y="7079"/>
                      <a:pt x="10251" y="7079"/>
                    </a:cubicBezTo>
                    <a:cubicBezTo>
                      <a:pt x="10298" y="7079"/>
                      <a:pt x="10347" y="7066"/>
                      <a:pt x="10395" y="7038"/>
                    </a:cubicBezTo>
                    <a:cubicBezTo>
                      <a:pt x="10502" y="6978"/>
                      <a:pt x="10574" y="6859"/>
                      <a:pt x="10633" y="6764"/>
                    </a:cubicBezTo>
                    <a:cubicBezTo>
                      <a:pt x="11336" y="5526"/>
                      <a:pt x="11348" y="4109"/>
                      <a:pt x="10562" y="2894"/>
                    </a:cubicBezTo>
                    <a:cubicBezTo>
                      <a:pt x="9788" y="1668"/>
                      <a:pt x="8466" y="894"/>
                      <a:pt x="7085" y="466"/>
                    </a:cubicBezTo>
                    <a:cubicBezTo>
                      <a:pt x="6082" y="159"/>
                      <a:pt x="5107" y="0"/>
                      <a:pt x="4151"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 name="Google Shape;877;p67"/>
              <p:cNvSpPr/>
              <p:nvPr/>
            </p:nvSpPr>
            <p:spPr>
              <a:xfrm>
                <a:off x="6394184" y="1220453"/>
                <a:ext cx="322634" cy="202332"/>
              </a:xfrm>
              <a:custGeom>
                <a:rect b="b" l="l" r="r" t="t"/>
                <a:pathLst>
                  <a:path extrusionOk="0" h="2987" w="4763">
                    <a:moveTo>
                      <a:pt x="3809" y="1011"/>
                    </a:moveTo>
                    <a:cubicBezTo>
                      <a:pt x="3798" y="1011"/>
                      <a:pt x="3786" y="1011"/>
                      <a:pt x="3775" y="1013"/>
                    </a:cubicBezTo>
                    <a:cubicBezTo>
                      <a:pt x="3787" y="1012"/>
                      <a:pt x="3800" y="1011"/>
                      <a:pt x="3812" y="1011"/>
                    </a:cubicBezTo>
                    <a:lnTo>
                      <a:pt x="3812" y="1011"/>
                    </a:lnTo>
                    <a:cubicBezTo>
                      <a:pt x="3811" y="1011"/>
                      <a:pt x="3810" y="1011"/>
                      <a:pt x="3809" y="1011"/>
                    </a:cubicBezTo>
                    <a:close/>
                    <a:moveTo>
                      <a:pt x="0" y="1"/>
                    </a:moveTo>
                    <a:lnTo>
                      <a:pt x="0" y="1"/>
                    </a:lnTo>
                    <a:cubicBezTo>
                      <a:pt x="1132" y="239"/>
                      <a:pt x="2251" y="1417"/>
                      <a:pt x="2882" y="2310"/>
                    </a:cubicBezTo>
                    <a:cubicBezTo>
                      <a:pt x="2927" y="2374"/>
                      <a:pt x="3317" y="2986"/>
                      <a:pt x="3512" y="2986"/>
                    </a:cubicBezTo>
                    <a:cubicBezTo>
                      <a:pt x="3571" y="2986"/>
                      <a:pt x="3612" y="2930"/>
                      <a:pt x="3620" y="2787"/>
                    </a:cubicBezTo>
                    <a:cubicBezTo>
                      <a:pt x="3632" y="2668"/>
                      <a:pt x="3560" y="2537"/>
                      <a:pt x="3477" y="2441"/>
                    </a:cubicBezTo>
                    <a:lnTo>
                      <a:pt x="3477" y="2441"/>
                    </a:lnTo>
                    <a:cubicBezTo>
                      <a:pt x="3602" y="2491"/>
                      <a:pt x="3740" y="2520"/>
                      <a:pt x="3877" y="2520"/>
                    </a:cubicBezTo>
                    <a:cubicBezTo>
                      <a:pt x="4066" y="2520"/>
                      <a:pt x="4254" y="2465"/>
                      <a:pt x="4406" y="2334"/>
                    </a:cubicBezTo>
                    <a:cubicBezTo>
                      <a:pt x="4656" y="2132"/>
                      <a:pt x="4763" y="1727"/>
                      <a:pt x="4632" y="1417"/>
                    </a:cubicBezTo>
                    <a:cubicBezTo>
                      <a:pt x="4523" y="1133"/>
                      <a:pt x="4183" y="1010"/>
                      <a:pt x="3861" y="1010"/>
                    </a:cubicBezTo>
                    <a:cubicBezTo>
                      <a:pt x="3844" y="1010"/>
                      <a:pt x="3828" y="1010"/>
                      <a:pt x="3812" y="1011"/>
                    </a:cubicBezTo>
                    <a:lnTo>
                      <a:pt x="3812" y="1011"/>
                    </a:lnTo>
                    <a:cubicBezTo>
                      <a:pt x="3994" y="1013"/>
                      <a:pt x="4119" y="1190"/>
                      <a:pt x="4108" y="1358"/>
                    </a:cubicBezTo>
                    <a:cubicBezTo>
                      <a:pt x="4096" y="1536"/>
                      <a:pt x="3929" y="1679"/>
                      <a:pt x="3751" y="1715"/>
                    </a:cubicBezTo>
                    <a:cubicBezTo>
                      <a:pt x="3708" y="1727"/>
                      <a:pt x="3665" y="1732"/>
                      <a:pt x="3622" y="1732"/>
                    </a:cubicBezTo>
                    <a:cubicBezTo>
                      <a:pt x="3487" y="1732"/>
                      <a:pt x="3353" y="1680"/>
                      <a:pt x="3227" y="1608"/>
                    </a:cubicBezTo>
                    <a:cubicBezTo>
                      <a:pt x="3060" y="1525"/>
                      <a:pt x="2929" y="1405"/>
                      <a:pt x="2798" y="1286"/>
                    </a:cubicBezTo>
                    <a:cubicBezTo>
                      <a:pt x="2001" y="584"/>
                      <a:pt x="1060" y="215"/>
                      <a:pt x="0" y="1"/>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67"/>
              <p:cNvSpPr/>
              <p:nvPr/>
            </p:nvSpPr>
            <p:spPr>
              <a:xfrm>
                <a:off x="5443285" y="846271"/>
                <a:ext cx="693700" cy="431285"/>
              </a:xfrm>
              <a:custGeom>
                <a:rect b="b" l="l" r="r" t="t"/>
                <a:pathLst>
                  <a:path extrusionOk="0" h="6367" w="10241">
                    <a:moveTo>
                      <a:pt x="9204" y="60"/>
                    </a:moveTo>
                    <a:cubicBezTo>
                      <a:pt x="9203" y="60"/>
                      <a:pt x="9202" y="61"/>
                      <a:pt x="9202" y="61"/>
                    </a:cubicBezTo>
                    <a:lnTo>
                      <a:pt x="9202" y="61"/>
                    </a:lnTo>
                    <a:cubicBezTo>
                      <a:pt x="9202" y="61"/>
                      <a:pt x="9203" y="60"/>
                      <a:pt x="9204" y="60"/>
                    </a:cubicBezTo>
                    <a:close/>
                    <a:moveTo>
                      <a:pt x="8490" y="583"/>
                    </a:moveTo>
                    <a:lnTo>
                      <a:pt x="8490" y="583"/>
                    </a:lnTo>
                    <a:cubicBezTo>
                      <a:pt x="7907" y="1036"/>
                      <a:pt x="7383" y="1524"/>
                      <a:pt x="6954" y="2107"/>
                    </a:cubicBezTo>
                    <a:cubicBezTo>
                      <a:pt x="6549" y="2679"/>
                      <a:pt x="6216" y="3310"/>
                      <a:pt x="5799" y="3917"/>
                    </a:cubicBezTo>
                    <a:cubicBezTo>
                      <a:pt x="5394" y="4513"/>
                      <a:pt x="4918" y="5096"/>
                      <a:pt x="4311" y="5513"/>
                    </a:cubicBezTo>
                    <a:cubicBezTo>
                      <a:pt x="4013" y="5715"/>
                      <a:pt x="3668" y="5882"/>
                      <a:pt x="3323" y="5989"/>
                    </a:cubicBezTo>
                    <a:cubicBezTo>
                      <a:pt x="3144" y="6037"/>
                      <a:pt x="2966" y="6060"/>
                      <a:pt x="2787" y="6072"/>
                    </a:cubicBezTo>
                    <a:cubicBezTo>
                      <a:pt x="2735" y="6079"/>
                      <a:pt x="2682" y="6082"/>
                      <a:pt x="2630" y="6082"/>
                    </a:cubicBezTo>
                    <a:cubicBezTo>
                      <a:pt x="2504" y="6082"/>
                      <a:pt x="2378" y="6065"/>
                      <a:pt x="2251" y="6048"/>
                    </a:cubicBezTo>
                    <a:lnTo>
                      <a:pt x="2251" y="6048"/>
                    </a:lnTo>
                    <a:cubicBezTo>
                      <a:pt x="2341" y="6054"/>
                      <a:pt x="2430" y="6057"/>
                      <a:pt x="2519" y="6057"/>
                    </a:cubicBezTo>
                    <a:cubicBezTo>
                      <a:pt x="2608" y="6057"/>
                      <a:pt x="2698" y="6054"/>
                      <a:pt x="2787" y="6048"/>
                    </a:cubicBezTo>
                    <a:cubicBezTo>
                      <a:pt x="2966" y="6037"/>
                      <a:pt x="3144" y="5989"/>
                      <a:pt x="3311" y="5929"/>
                    </a:cubicBezTo>
                    <a:cubicBezTo>
                      <a:pt x="3478" y="5870"/>
                      <a:pt x="3656" y="5810"/>
                      <a:pt x="3799" y="5715"/>
                    </a:cubicBezTo>
                    <a:cubicBezTo>
                      <a:pt x="3966" y="5632"/>
                      <a:pt x="4109" y="5536"/>
                      <a:pt x="4263" y="5441"/>
                    </a:cubicBezTo>
                    <a:cubicBezTo>
                      <a:pt x="4847" y="5024"/>
                      <a:pt x="5299" y="4453"/>
                      <a:pt x="5704" y="3858"/>
                    </a:cubicBezTo>
                    <a:cubicBezTo>
                      <a:pt x="6109" y="3262"/>
                      <a:pt x="6466" y="2643"/>
                      <a:pt x="6907" y="2060"/>
                    </a:cubicBezTo>
                    <a:cubicBezTo>
                      <a:pt x="7133" y="1774"/>
                      <a:pt x="7371" y="1488"/>
                      <a:pt x="7645" y="1250"/>
                    </a:cubicBezTo>
                    <a:cubicBezTo>
                      <a:pt x="7907" y="1012"/>
                      <a:pt x="8192" y="798"/>
                      <a:pt x="8490" y="583"/>
                    </a:cubicBezTo>
                    <a:close/>
                    <a:moveTo>
                      <a:pt x="5585" y="0"/>
                    </a:moveTo>
                    <a:lnTo>
                      <a:pt x="5585" y="0"/>
                    </a:lnTo>
                    <a:cubicBezTo>
                      <a:pt x="5740" y="750"/>
                      <a:pt x="5633" y="1167"/>
                      <a:pt x="5633" y="1167"/>
                    </a:cubicBezTo>
                    <a:cubicBezTo>
                      <a:pt x="5454" y="1012"/>
                      <a:pt x="5180" y="869"/>
                      <a:pt x="5180" y="869"/>
                    </a:cubicBezTo>
                    <a:lnTo>
                      <a:pt x="5180" y="869"/>
                    </a:lnTo>
                    <a:cubicBezTo>
                      <a:pt x="5466" y="1846"/>
                      <a:pt x="5466" y="2822"/>
                      <a:pt x="5049" y="3751"/>
                    </a:cubicBezTo>
                    <a:cubicBezTo>
                      <a:pt x="4979" y="3447"/>
                      <a:pt x="4715" y="3167"/>
                      <a:pt x="4402" y="3167"/>
                    </a:cubicBezTo>
                    <a:cubicBezTo>
                      <a:pt x="4395" y="3167"/>
                      <a:pt x="4389" y="3167"/>
                      <a:pt x="4382" y="3167"/>
                    </a:cubicBezTo>
                    <a:cubicBezTo>
                      <a:pt x="4049" y="3191"/>
                      <a:pt x="3775" y="3453"/>
                      <a:pt x="3740" y="3762"/>
                    </a:cubicBezTo>
                    <a:cubicBezTo>
                      <a:pt x="3809" y="3644"/>
                      <a:pt x="3963" y="3583"/>
                      <a:pt x="4115" y="3583"/>
                    </a:cubicBezTo>
                    <a:cubicBezTo>
                      <a:pt x="4224" y="3583"/>
                      <a:pt x="4332" y="3615"/>
                      <a:pt x="4406" y="3679"/>
                    </a:cubicBezTo>
                    <a:cubicBezTo>
                      <a:pt x="4585" y="3822"/>
                      <a:pt x="4668" y="4084"/>
                      <a:pt x="4668" y="4334"/>
                    </a:cubicBezTo>
                    <a:cubicBezTo>
                      <a:pt x="4644" y="5036"/>
                      <a:pt x="3740" y="5429"/>
                      <a:pt x="3192" y="5632"/>
                    </a:cubicBezTo>
                    <a:cubicBezTo>
                      <a:pt x="2803" y="5772"/>
                      <a:pt x="2392" y="5835"/>
                      <a:pt x="1977" y="5835"/>
                    </a:cubicBezTo>
                    <a:cubicBezTo>
                      <a:pt x="1300" y="5835"/>
                      <a:pt x="614" y="5667"/>
                      <a:pt x="1" y="5394"/>
                    </a:cubicBezTo>
                    <a:lnTo>
                      <a:pt x="1" y="5394"/>
                    </a:lnTo>
                    <a:cubicBezTo>
                      <a:pt x="477" y="5608"/>
                      <a:pt x="882" y="5941"/>
                      <a:pt x="1394" y="6120"/>
                    </a:cubicBezTo>
                    <a:cubicBezTo>
                      <a:pt x="1668" y="6227"/>
                      <a:pt x="1942" y="6287"/>
                      <a:pt x="2204" y="6322"/>
                    </a:cubicBezTo>
                    <a:cubicBezTo>
                      <a:pt x="2396" y="6352"/>
                      <a:pt x="2586" y="6367"/>
                      <a:pt x="2774" y="6367"/>
                    </a:cubicBezTo>
                    <a:cubicBezTo>
                      <a:pt x="3851" y="6367"/>
                      <a:pt x="4844" y="5887"/>
                      <a:pt x="5716" y="5096"/>
                    </a:cubicBezTo>
                    <a:cubicBezTo>
                      <a:pt x="6930" y="3977"/>
                      <a:pt x="8538" y="2750"/>
                      <a:pt x="10240" y="2691"/>
                    </a:cubicBezTo>
                    <a:cubicBezTo>
                      <a:pt x="9890" y="2546"/>
                      <a:pt x="9539" y="2494"/>
                      <a:pt x="9182" y="2494"/>
                    </a:cubicBezTo>
                    <a:cubicBezTo>
                      <a:pt x="8982" y="2494"/>
                      <a:pt x="8779" y="2510"/>
                      <a:pt x="8573" y="2536"/>
                    </a:cubicBezTo>
                    <a:cubicBezTo>
                      <a:pt x="9442" y="2120"/>
                      <a:pt x="8338" y="587"/>
                      <a:pt x="9202" y="61"/>
                    </a:cubicBezTo>
                    <a:lnTo>
                      <a:pt x="9202" y="61"/>
                    </a:lnTo>
                    <a:cubicBezTo>
                      <a:pt x="8925" y="229"/>
                      <a:pt x="8617" y="262"/>
                      <a:pt x="8308" y="262"/>
                    </a:cubicBezTo>
                    <a:cubicBezTo>
                      <a:pt x="8101" y="262"/>
                      <a:pt x="7893" y="247"/>
                      <a:pt x="7694" y="247"/>
                    </a:cubicBezTo>
                    <a:cubicBezTo>
                      <a:pt x="7182" y="247"/>
                      <a:pt x="6726" y="347"/>
                      <a:pt x="6478" y="1060"/>
                    </a:cubicBezTo>
                    <a:cubicBezTo>
                      <a:pt x="6192" y="524"/>
                      <a:pt x="6061" y="405"/>
                      <a:pt x="5585"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67"/>
              <p:cNvSpPr/>
              <p:nvPr/>
            </p:nvSpPr>
            <p:spPr>
              <a:xfrm>
                <a:off x="6666760" y="1358366"/>
                <a:ext cx="651702" cy="300890"/>
              </a:xfrm>
              <a:custGeom>
                <a:rect b="b" l="l" r="r" t="t"/>
                <a:pathLst>
                  <a:path extrusionOk="0" h="4442" w="9621">
                    <a:moveTo>
                      <a:pt x="9618" y="1905"/>
                    </a:moveTo>
                    <a:cubicBezTo>
                      <a:pt x="9619" y="1905"/>
                      <a:pt x="9620" y="1905"/>
                      <a:pt x="9621" y="1906"/>
                    </a:cubicBezTo>
                    <a:cubicBezTo>
                      <a:pt x="9620" y="1905"/>
                      <a:pt x="9619" y="1905"/>
                      <a:pt x="9618" y="1905"/>
                    </a:cubicBezTo>
                    <a:close/>
                    <a:moveTo>
                      <a:pt x="8835" y="1906"/>
                    </a:moveTo>
                    <a:cubicBezTo>
                      <a:pt x="8180" y="1941"/>
                      <a:pt x="7525" y="2048"/>
                      <a:pt x="6918" y="2263"/>
                    </a:cubicBezTo>
                    <a:cubicBezTo>
                      <a:pt x="6311" y="2501"/>
                      <a:pt x="5716" y="2787"/>
                      <a:pt x="5097" y="3025"/>
                    </a:cubicBezTo>
                    <a:cubicBezTo>
                      <a:pt x="4507" y="3256"/>
                      <a:pt x="3873" y="3442"/>
                      <a:pt x="3227" y="3442"/>
                    </a:cubicBezTo>
                    <a:cubicBezTo>
                      <a:pt x="3207" y="3442"/>
                      <a:pt x="3188" y="3442"/>
                      <a:pt x="3168" y="3441"/>
                    </a:cubicBezTo>
                    <a:cubicBezTo>
                      <a:pt x="2834" y="3441"/>
                      <a:pt x="2501" y="3382"/>
                      <a:pt x="2180" y="3275"/>
                    </a:cubicBezTo>
                    <a:cubicBezTo>
                      <a:pt x="2037" y="3215"/>
                      <a:pt x="1870" y="3156"/>
                      <a:pt x="1739" y="3072"/>
                    </a:cubicBezTo>
                    <a:cubicBezTo>
                      <a:pt x="1584" y="2977"/>
                      <a:pt x="1465" y="2882"/>
                      <a:pt x="1346" y="2775"/>
                    </a:cubicBezTo>
                    <a:lnTo>
                      <a:pt x="1346" y="2775"/>
                    </a:lnTo>
                    <a:cubicBezTo>
                      <a:pt x="1858" y="3203"/>
                      <a:pt x="2525" y="3370"/>
                      <a:pt x="3168" y="3370"/>
                    </a:cubicBezTo>
                    <a:cubicBezTo>
                      <a:pt x="3823" y="3346"/>
                      <a:pt x="4442" y="3179"/>
                      <a:pt x="5061" y="2918"/>
                    </a:cubicBezTo>
                    <a:cubicBezTo>
                      <a:pt x="5668" y="2679"/>
                      <a:pt x="6263" y="2406"/>
                      <a:pt x="6883" y="2191"/>
                    </a:cubicBezTo>
                    <a:cubicBezTo>
                      <a:pt x="7204" y="2084"/>
                      <a:pt x="7525" y="2013"/>
                      <a:pt x="7859" y="1965"/>
                    </a:cubicBezTo>
                    <a:cubicBezTo>
                      <a:pt x="8180" y="1929"/>
                      <a:pt x="8514" y="1906"/>
                      <a:pt x="8835" y="1906"/>
                    </a:cubicBezTo>
                    <a:close/>
                    <a:moveTo>
                      <a:pt x="6942" y="1"/>
                    </a:moveTo>
                    <a:cubicBezTo>
                      <a:pt x="6680" y="643"/>
                      <a:pt x="6382" y="893"/>
                      <a:pt x="6382" y="893"/>
                    </a:cubicBezTo>
                    <a:cubicBezTo>
                      <a:pt x="6335" y="691"/>
                      <a:pt x="6204" y="453"/>
                      <a:pt x="6204" y="453"/>
                    </a:cubicBezTo>
                    <a:cubicBezTo>
                      <a:pt x="5906" y="1334"/>
                      <a:pt x="5418" y="2060"/>
                      <a:pt x="4608" y="2537"/>
                    </a:cubicBezTo>
                    <a:cubicBezTo>
                      <a:pt x="4716" y="2263"/>
                      <a:pt x="4656" y="1906"/>
                      <a:pt x="4418" y="1763"/>
                    </a:cubicBezTo>
                    <a:cubicBezTo>
                      <a:pt x="4320" y="1702"/>
                      <a:pt x="4208" y="1672"/>
                      <a:pt x="4096" y="1672"/>
                    </a:cubicBezTo>
                    <a:cubicBezTo>
                      <a:pt x="3921" y="1672"/>
                      <a:pt x="3748" y="1744"/>
                      <a:pt x="3632" y="1882"/>
                    </a:cubicBezTo>
                    <a:cubicBezTo>
                      <a:pt x="3670" y="1863"/>
                      <a:pt x="3712" y="1854"/>
                      <a:pt x="3756" y="1854"/>
                    </a:cubicBezTo>
                    <a:cubicBezTo>
                      <a:pt x="3932" y="1854"/>
                      <a:pt x="4132" y="1993"/>
                      <a:pt x="4180" y="2156"/>
                    </a:cubicBezTo>
                    <a:cubicBezTo>
                      <a:pt x="4239" y="2370"/>
                      <a:pt x="4168" y="2596"/>
                      <a:pt x="4025" y="2775"/>
                    </a:cubicBezTo>
                    <a:cubicBezTo>
                      <a:pt x="3845" y="3039"/>
                      <a:pt x="3528" y="3121"/>
                      <a:pt x="3193" y="3121"/>
                    </a:cubicBezTo>
                    <a:cubicBezTo>
                      <a:pt x="2864" y="3121"/>
                      <a:pt x="2517" y="3042"/>
                      <a:pt x="2263" y="2977"/>
                    </a:cubicBezTo>
                    <a:cubicBezTo>
                      <a:pt x="1287" y="2727"/>
                      <a:pt x="501" y="2001"/>
                      <a:pt x="1" y="1155"/>
                    </a:cubicBezTo>
                    <a:lnTo>
                      <a:pt x="1" y="1155"/>
                    </a:lnTo>
                    <a:cubicBezTo>
                      <a:pt x="239" y="1560"/>
                      <a:pt x="370" y="2013"/>
                      <a:pt x="656" y="2417"/>
                    </a:cubicBezTo>
                    <a:cubicBezTo>
                      <a:pt x="798" y="2644"/>
                      <a:pt x="977" y="2834"/>
                      <a:pt x="1156" y="3001"/>
                    </a:cubicBezTo>
                    <a:cubicBezTo>
                      <a:pt x="1861" y="3658"/>
                      <a:pt x="2746" y="3938"/>
                      <a:pt x="3722" y="3938"/>
                    </a:cubicBezTo>
                    <a:cubicBezTo>
                      <a:pt x="3950" y="3938"/>
                      <a:pt x="4182" y="3923"/>
                      <a:pt x="4418" y="3894"/>
                    </a:cubicBezTo>
                    <a:cubicBezTo>
                      <a:pt x="4978" y="3813"/>
                      <a:pt x="5588" y="3750"/>
                      <a:pt x="6201" y="3750"/>
                    </a:cubicBezTo>
                    <a:cubicBezTo>
                      <a:pt x="7203" y="3750"/>
                      <a:pt x="8213" y="3917"/>
                      <a:pt x="9026" y="4442"/>
                    </a:cubicBezTo>
                    <a:cubicBezTo>
                      <a:pt x="8764" y="3953"/>
                      <a:pt x="8347" y="3668"/>
                      <a:pt x="7883" y="3430"/>
                    </a:cubicBezTo>
                    <a:lnTo>
                      <a:pt x="7883" y="3430"/>
                    </a:lnTo>
                    <a:cubicBezTo>
                      <a:pt x="7915" y="3434"/>
                      <a:pt x="7945" y="3437"/>
                      <a:pt x="7975" y="3437"/>
                    </a:cubicBezTo>
                    <a:cubicBezTo>
                      <a:pt x="8736" y="3437"/>
                      <a:pt x="8738" y="1904"/>
                      <a:pt x="9575" y="1904"/>
                    </a:cubicBezTo>
                    <a:cubicBezTo>
                      <a:pt x="9589" y="1904"/>
                      <a:pt x="9603" y="1904"/>
                      <a:pt x="9618" y="1905"/>
                    </a:cubicBezTo>
                    <a:lnTo>
                      <a:pt x="9618" y="1905"/>
                    </a:lnTo>
                    <a:cubicBezTo>
                      <a:pt x="8859" y="1857"/>
                      <a:pt x="8402" y="1010"/>
                      <a:pt x="7713" y="1010"/>
                    </a:cubicBezTo>
                    <a:cubicBezTo>
                      <a:pt x="7519" y="1010"/>
                      <a:pt x="7305" y="1077"/>
                      <a:pt x="7061" y="1251"/>
                    </a:cubicBezTo>
                    <a:cubicBezTo>
                      <a:pt x="7121" y="703"/>
                      <a:pt x="7097" y="536"/>
                      <a:pt x="6942" y="1"/>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p67"/>
              <p:cNvSpPr/>
              <p:nvPr/>
            </p:nvSpPr>
            <p:spPr>
              <a:xfrm>
                <a:off x="6942587" y="1650315"/>
                <a:ext cx="237962" cy="41997"/>
              </a:xfrm>
              <a:custGeom>
                <a:rect b="b" l="l" r="r" t="t"/>
                <a:pathLst>
                  <a:path extrusionOk="0" h="620" w="3513">
                    <a:moveTo>
                      <a:pt x="1261" y="0"/>
                    </a:moveTo>
                    <a:cubicBezTo>
                      <a:pt x="843" y="0"/>
                      <a:pt x="420" y="62"/>
                      <a:pt x="1" y="191"/>
                    </a:cubicBezTo>
                    <a:cubicBezTo>
                      <a:pt x="1179" y="334"/>
                      <a:pt x="2334" y="477"/>
                      <a:pt x="3513" y="620"/>
                    </a:cubicBezTo>
                    <a:cubicBezTo>
                      <a:pt x="2808" y="217"/>
                      <a:pt x="2041" y="0"/>
                      <a:pt x="1261"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p67"/>
              <p:cNvSpPr/>
              <p:nvPr/>
            </p:nvSpPr>
            <p:spPr>
              <a:xfrm>
                <a:off x="5865087" y="1056325"/>
                <a:ext cx="459802" cy="168260"/>
              </a:xfrm>
              <a:custGeom>
                <a:rect b="b" l="l" r="r" t="t"/>
                <a:pathLst>
                  <a:path extrusionOk="0" h="2484" w="6788">
                    <a:moveTo>
                      <a:pt x="4096" y="1062"/>
                    </a:moveTo>
                    <a:cubicBezTo>
                      <a:pt x="4179" y="1062"/>
                      <a:pt x="4262" y="1063"/>
                      <a:pt x="4347" y="1066"/>
                    </a:cubicBezTo>
                    <a:cubicBezTo>
                      <a:pt x="4680" y="1090"/>
                      <a:pt x="5049" y="1126"/>
                      <a:pt x="5383" y="1185"/>
                    </a:cubicBezTo>
                    <a:cubicBezTo>
                      <a:pt x="5049" y="1162"/>
                      <a:pt x="4692" y="1150"/>
                      <a:pt x="4347" y="1150"/>
                    </a:cubicBezTo>
                    <a:cubicBezTo>
                      <a:pt x="4001" y="1150"/>
                      <a:pt x="3656" y="1162"/>
                      <a:pt x="3323" y="1209"/>
                    </a:cubicBezTo>
                    <a:cubicBezTo>
                      <a:pt x="2977" y="1245"/>
                      <a:pt x="2644" y="1304"/>
                      <a:pt x="2335" y="1400"/>
                    </a:cubicBezTo>
                    <a:cubicBezTo>
                      <a:pt x="2013" y="1483"/>
                      <a:pt x="1715" y="1590"/>
                      <a:pt x="1394" y="1721"/>
                    </a:cubicBezTo>
                    <a:cubicBezTo>
                      <a:pt x="1680" y="1578"/>
                      <a:pt x="1989" y="1447"/>
                      <a:pt x="2299" y="1340"/>
                    </a:cubicBezTo>
                    <a:cubicBezTo>
                      <a:pt x="2620" y="1233"/>
                      <a:pt x="2954" y="1162"/>
                      <a:pt x="3299" y="1114"/>
                    </a:cubicBezTo>
                    <a:cubicBezTo>
                      <a:pt x="3563" y="1077"/>
                      <a:pt x="3826" y="1062"/>
                      <a:pt x="4096" y="1062"/>
                    </a:cubicBezTo>
                    <a:close/>
                    <a:moveTo>
                      <a:pt x="5281" y="0"/>
                    </a:moveTo>
                    <a:cubicBezTo>
                      <a:pt x="3616" y="0"/>
                      <a:pt x="1016" y="1609"/>
                      <a:pt x="1" y="2483"/>
                    </a:cubicBezTo>
                    <a:cubicBezTo>
                      <a:pt x="1594" y="1750"/>
                      <a:pt x="3359" y="1368"/>
                      <a:pt x="5123" y="1368"/>
                    </a:cubicBezTo>
                    <a:cubicBezTo>
                      <a:pt x="5680" y="1368"/>
                      <a:pt x="6236" y="1406"/>
                      <a:pt x="6787" y="1483"/>
                    </a:cubicBezTo>
                    <a:cubicBezTo>
                      <a:pt x="6338" y="991"/>
                      <a:pt x="5502" y="628"/>
                      <a:pt x="4796" y="628"/>
                    </a:cubicBezTo>
                    <a:cubicBezTo>
                      <a:pt x="4699" y="628"/>
                      <a:pt x="4604" y="635"/>
                      <a:pt x="4513" y="650"/>
                    </a:cubicBezTo>
                    <a:cubicBezTo>
                      <a:pt x="4752" y="435"/>
                      <a:pt x="5728" y="114"/>
                      <a:pt x="5764" y="54"/>
                    </a:cubicBezTo>
                    <a:cubicBezTo>
                      <a:pt x="5615" y="18"/>
                      <a:pt x="5453" y="0"/>
                      <a:pt x="5281"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67"/>
              <p:cNvSpPr/>
              <p:nvPr/>
            </p:nvSpPr>
            <p:spPr>
              <a:xfrm>
                <a:off x="7161176" y="2905694"/>
                <a:ext cx="355690" cy="208699"/>
              </a:xfrm>
              <a:custGeom>
                <a:rect b="b" l="l" r="r" t="t"/>
                <a:pathLst>
                  <a:path extrusionOk="0" h="3081" w="5251">
                    <a:moveTo>
                      <a:pt x="2404" y="417"/>
                    </a:moveTo>
                    <a:cubicBezTo>
                      <a:pt x="2586" y="417"/>
                      <a:pt x="2767" y="441"/>
                      <a:pt x="2953" y="482"/>
                    </a:cubicBezTo>
                    <a:cubicBezTo>
                      <a:pt x="3203" y="541"/>
                      <a:pt x="3453" y="649"/>
                      <a:pt x="3703" y="732"/>
                    </a:cubicBezTo>
                    <a:cubicBezTo>
                      <a:pt x="3965" y="827"/>
                      <a:pt x="4215" y="887"/>
                      <a:pt x="4489" y="887"/>
                    </a:cubicBezTo>
                    <a:cubicBezTo>
                      <a:pt x="4459" y="888"/>
                      <a:pt x="4430" y="888"/>
                      <a:pt x="4401" y="888"/>
                    </a:cubicBezTo>
                    <a:cubicBezTo>
                      <a:pt x="4147" y="888"/>
                      <a:pt x="3904" y="844"/>
                      <a:pt x="3679" y="779"/>
                    </a:cubicBezTo>
                    <a:cubicBezTo>
                      <a:pt x="3453" y="720"/>
                      <a:pt x="3239" y="649"/>
                      <a:pt x="3013" y="589"/>
                    </a:cubicBezTo>
                    <a:lnTo>
                      <a:pt x="3013" y="589"/>
                    </a:lnTo>
                    <a:lnTo>
                      <a:pt x="3144" y="672"/>
                    </a:lnTo>
                    <a:cubicBezTo>
                      <a:pt x="3334" y="827"/>
                      <a:pt x="3501" y="1053"/>
                      <a:pt x="3548" y="1291"/>
                    </a:cubicBezTo>
                    <a:cubicBezTo>
                      <a:pt x="3429" y="1077"/>
                      <a:pt x="3263" y="899"/>
                      <a:pt x="3084" y="768"/>
                    </a:cubicBezTo>
                    <a:cubicBezTo>
                      <a:pt x="2953" y="660"/>
                      <a:pt x="2798" y="589"/>
                      <a:pt x="2643" y="529"/>
                    </a:cubicBezTo>
                    <a:cubicBezTo>
                      <a:pt x="2528" y="521"/>
                      <a:pt x="2419" y="507"/>
                      <a:pt x="2308" y="507"/>
                    </a:cubicBezTo>
                    <a:cubicBezTo>
                      <a:pt x="2258" y="507"/>
                      <a:pt x="2207" y="510"/>
                      <a:pt x="2155" y="518"/>
                    </a:cubicBezTo>
                    <a:cubicBezTo>
                      <a:pt x="1905" y="541"/>
                      <a:pt x="1655" y="613"/>
                      <a:pt x="1405" y="720"/>
                    </a:cubicBezTo>
                    <a:cubicBezTo>
                      <a:pt x="1620" y="589"/>
                      <a:pt x="1881" y="482"/>
                      <a:pt x="2143" y="434"/>
                    </a:cubicBezTo>
                    <a:cubicBezTo>
                      <a:pt x="2231" y="423"/>
                      <a:pt x="2318" y="417"/>
                      <a:pt x="2404" y="417"/>
                    </a:cubicBezTo>
                    <a:close/>
                    <a:moveTo>
                      <a:pt x="2698" y="1"/>
                    </a:moveTo>
                    <a:cubicBezTo>
                      <a:pt x="2158" y="1"/>
                      <a:pt x="1613" y="136"/>
                      <a:pt x="1143" y="398"/>
                    </a:cubicBezTo>
                    <a:cubicBezTo>
                      <a:pt x="667" y="660"/>
                      <a:pt x="286" y="1030"/>
                      <a:pt x="0" y="1494"/>
                    </a:cubicBezTo>
                    <a:cubicBezTo>
                      <a:pt x="167" y="1339"/>
                      <a:pt x="393" y="1232"/>
                      <a:pt x="631" y="1125"/>
                    </a:cubicBezTo>
                    <a:cubicBezTo>
                      <a:pt x="808" y="1050"/>
                      <a:pt x="997" y="1014"/>
                      <a:pt x="1186" y="1014"/>
                    </a:cubicBezTo>
                    <a:cubicBezTo>
                      <a:pt x="1570" y="1014"/>
                      <a:pt x="1951" y="1163"/>
                      <a:pt x="2215" y="1434"/>
                    </a:cubicBezTo>
                    <a:cubicBezTo>
                      <a:pt x="2632" y="1839"/>
                      <a:pt x="2798" y="2530"/>
                      <a:pt x="2596" y="3077"/>
                    </a:cubicBezTo>
                    <a:cubicBezTo>
                      <a:pt x="2615" y="3079"/>
                      <a:pt x="2635" y="3080"/>
                      <a:pt x="2655" y="3080"/>
                    </a:cubicBezTo>
                    <a:cubicBezTo>
                      <a:pt x="2886" y="3080"/>
                      <a:pt x="3119" y="2953"/>
                      <a:pt x="3251" y="2744"/>
                    </a:cubicBezTo>
                    <a:cubicBezTo>
                      <a:pt x="3382" y="2518"/>
                      <a:pt x="3322" y="2232"/>
                      <a:pt x="3191" y="2030"/>
                    </a:cubicBezTo>
                    <a:lnTo>
                      <a:pt x="3191" y="2030"/>
                    </a:lnTo>
                    <a:cubicBezTo>
                      <a:pt x="3356" y="2085"/>
                      <a:pt x="3522" y="2150"/>
                      <a:pt x="3696" y="2150"/>
                    </a:cubicBezTo>
                    <a:cubicBezTo>
                      <a:pt x="3710" y="2150"/>
                      <a:pt x="3725" y="2150"/>
                      <a:pt x="3739" y="2149"/>
                    </a:cubicBezTo>
                    <a:cubicBezTo>
                      <a:pt x="3929" y="2137"/>
                      <a:pt x="4132" y="2018"/>
                      <a:pt x="4156" y="1839"/>
                    </a:cubicBezTo>
                    <a:cubicBezTo>
                      <a:pt x="4191" y="1696"/>
                      <a:pt x="4060" y="1506"/>
                      <a:pt x="3929" y="1446"/>
                    </a:cubicBezTo>
                    <a:cubicBezTo>
                      <a:pt x="4287" y="1446"/>
                      <a:pt x="4644" y="1327"/>
                      <a:pt x="4918" y="1089"/>
                    </a:cubicBezTo>
                    <a:cubicBezTo>
                      <a:pt x="5215" y="827"/>
                      <a:pt x="5239" y="446"/>
                      <a:pt x="5251" y="53"/>
                    </a:cubicBezTo>
                    <a:lnTo>
                      <a:pt x="5251" y="53"/>
                    </a:lnTo>
                    <a:cubicBezTo>
                      <a:pt x="5081" y="264"/>
                      <a:pt x="4809" y="348"/>
                      <a:pt x="4543" y="348"/>
                    </a:cubicBezTo>
                    <a:cubicBezTo>
                      <a:pt x="4493" y="348"/>
                      <a:pt x="4443" y="345"/>
                      <a:pt x="4394" y="339"/>
                    </a:cubicBezTo>
                    <a:cubicBezTo>
                      <a:pt x="4084" y="303"/>
                      <a:pt x="3798" y="184"/>
                      <a:pt x="3489" y="101"/>
                    </a:cubicBezTo>
                    <a:cubicBezTo>
                      <a:pt x="3233" y="34"/>
                      <a:pt x="2966" y="1"/>
                      <a:pt x="2698" y="1"/>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p67"/>
              <p:cNvSpPr/>
              <p:nvPr/>
            </p:nvSpPr>
            <p:spPr>
              <a:xfrm>
                <a:off x="6241775" y="3664151"/>
                <a:ext cx="833984" cy="537158"/>
              </a:xfrm>
              <a:custGeom>
                <a:rect b="b" l="l" r="r" t="t"/>
                <a:pathLst>
                  <a:path extrusionOk="0" h="7930" w="12312">
                    <a:moveTo>
                      <a:pt x="9430" y="0"/>
                    </a:moveTo>
                    <a:lnTo>
                      <a:pt x="9430" y="0"/>
                    </a:lnTo>
                    <a:cubicBezTo>
                      <a:pt x="9668" y="810"/>
                      <a:pt x="9263" y="1679"/>
                      <a:pt x="8620" y="2215"/>
                    </a:cubicBezTo>
                    <a:cubicBezTo>
                      <a:pt x="7977" y="2751"/>
                      <a:pt x="7144" y="2989"/>
                      <a:pt x="6334" y="3144"/>
                    </a:cubicBezTo>
                    <a:cubicBezTo>
                      <a:pt x="5513" y="3287"/>
                      <a:pt x="4667" y="3346"/>
                      <a:pt x="3870" y="3608"/>
                    </a:cubicBezTo>
                    <a:cubicBezTo>
                      <a:pt x="1941" y="4203"/>
                      <a:pt x="381" y="5942"/>
                      <a:pt x="0" y="7930"/>
                    </a:cubicBezTo>
                    <a:cubicBezTo>
                      <a:pt x="203" y="6882"/>
                      <a:pt x="1846" y="4703"/>
                      <a:pt x="5929" y="4596"/>
                    </a:cubicBezTo>
                    <a:cubicBezTo>
                      <a:pt x="8168" y="4522"/>
                      <a:pt x="9337" y="4135"/>
                      <a:pt x="10553" y="4135"/>
                    </a:cubicBezTo>
                    <a:cubicBezTo>
                      <a:pt x="11096" y="4135"/>
                      <a:pt x="11649" y="4213"/>
                      <a:pt x="12311" y="4430"/>
                    </a:cubicBezTo>
                    <a:cubicBezTo>
                      <a:pt x="11935" y="3624"/>
                      <a:pt x="10833" y="3012"/>
                      <a:pt x="9892" y="3012"/>
                    </a:cubicBezTo>
                    <a:cubicBezTo>
                      <a:pt x="9762" y="3012"/>
                      <a:pt x="9635" y="3024"/>
                      <a:pt x="9513" y="3048"/>
                    </a:cubicBezTo>
                    <a:cubicBezTo>
                      <a:pt x="10228" y="2251"/>
                      <a:pt x="10097" y="846"/>
                      <a:pt x="9430"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 name="Google Shape;884;p67"/>
              <p:cNvSpPr/>
              <p:nvPr/>
            </p:nvSpPr>
            <p:spPr>
              <a:xfrm>
                <a:off x="7039384" y="2718196"/>
                <a:ext cx="782368" cy="442732"/>
              </a:xfrm>
              <a:custGeom>
                <a:rect b="b" l="l" r="r" t="t"/>
                <a:pathLst>
                  <a:path extrusionOk="0" h="6536" w="11550">
                    <a:moveTo>
                      <a:pt x="7557" y="242"/>
                    </a:moveTo>
                    <a:cubicBezTo>
                      <a:pt x="7860" y="242"/>
                      <a:pt x="8163" y="284"/>
                      <a:pt x="8466" y="345"/>
                    </a:cubicBezTo>
                    <a:cubicBezTo>
                      <a:pt x="8882" y="440"/>
                      <a:pt x="9275" y="583"/>
                      <a:pt x="9644" y="785"/>
                    </a:cubicBezTo>
                    <a:cubicBezTo>
                      <a:pt x="10014" y="976"/>
                      <a:pt x="10347" y="1273"/>
                      <a:pt x="10609" y="1583"/>
                    </a:cubicBezTo>
                    <a:cubicBezTo>
                      <a:pt x="10883" y="1916"/>
                      <a:pt x="11085" y="2285"/>
                      <a:pt x="11240" y="2666"/>
                    </a:cubicBezTo>
                    <a:cubicBezTo>
                      <a:pt x="11049" y="2309"/>
                      <a:pt x="10823" y="1952"/>
                      <a:pt x="10549" y="1642"/>
                    </a:cubicBezTo>
                    <a:cubicBezTo>
                      <a:pt x="10287" y="1333"/>
                      <a:pt x="9978" y="1059"/>
                      <a:pt x="9597" y="869"/>
                    </a:cubicBezTo>
                    <a:cubicBezTo>
                      <a:pt x="9240" y="666"/>
                      <a:pt x="8859" y="523"/>
                      <a:pt x="8454" y="428"/>
                    </a:cubicBezTo>
                    <a:cubicBezTo>
                      <a:pt x="8049" y="321"/>
                      <a:pt x="7632" y="261"/>
                      <a:pt x="7216" y="261"/>
                    </a:cubicBezTo>
                    <a:cubicBezTo>
                      <a:pt x="7330" y="248"/>
                      <a:pt x="7443" y="242"/>
                      <a:pt x="7557" y="242"/>
                    </a:cubicBezTo>
                    <a:close/>
                    <a:moveTo>
                      <a:pt x="7685" y="1"/>
                    </a:moveTo>
                    <a:cubicBezTo>
                      <a:pt x="6545" y="1"/>
                      <a:pt x="5400" y="396"/>
                      <a:pt x="4406" y="964"/>
                    </a:cubicBezTo>
                    <a:cubicBezTo>
                      <a:pt x="2162" y="2246"/>
                      <a:pt x="676" y="4025"/>
                      <a:pt x="7" y="6513"/>
                    </a:cubicBezTo>
                    <a:lnTo>
                      <a:pt x="7" y="6513"/>
                    </a:lnTo>
                    <a:cubicBezTo>
                      <a:pt x="430" y="4950"/>
                      <a:pt x="1686" y="3531"/>
                      <a:pt x="3048" y="2702"/>
                    </a:cubicBezTo>
                    <a:cubicBezTo>
                      <a:pt x="3513" y="2416"/>
                      <a:pt x="4001" y="2178"/>
                      <a:pt x="4525" y="2012"/>
                    </a:cubicBezTo>
                    <a:cubicBezTo>
                      <a:pt x="4763" y="1940"/>
                      <a:pt x="5013" y="1893"/>
                      <a:pt x="5275" y="1869"/>
                    </a:cubicBezTo>
                    <a:cubicBezTo>
                      <a:pt x="5525" y="1833"/>
                      <a:pt x="5787" y="1809"/>
                      <a:pt x="6049" y="1750"/>
                    </a:cubicBezTo>
                    <a:cubicBezTo>
                      <a:pt x="6299" y="1678"/>
                      <a:pt x="6537" y="1523"/>
                      <a:pt x="6620" y="1273"/>
                    </a:cubicBezTo>
                    <a:cubicBezTo>
                      <a:pt x="6694" y="1053"/>
                      <a:pt x="6628" y="823"/>
                      <a:pt x="6441" y="764"/>
                    </a:cubicBezTo>
                    <a:lnTo>
                      <a:pt x="6441" y="764"/>
                    </a:lnTo>
                    <a:cubicBezTo>
                      <a:pt x="7575" y="975"/>
                      <a:pt x="8363" y="1711"/>
                      <a:pt x="9025" y="2583"/>
                    </a:cubicBezTo>
                    <a:cubicBezTo>
                      <a:pt x="9387" y="3068"/>
                      <a:pt x="9894" y="3369"/>
                      <a:pt x="10272" y="3369"/>
                    </a:cubicBezTo>
                    <a:cubicBezTo>
                      <a:pt x="10553" y="3369"/>
                      <a:pt x="10762" y="3202"/>
                      <a:pt x="10787" y="2821"/>
                    </a:cubicBezTo>
                    <a:cubicBezTo>
                      <a:pt x="10883" y="2893"/>
                      <a:pt x="10930" y="3059"/>
                      <a:pt x="11026" y="3143"/>
                    </a:cubicBezTo>
                    <a:cubicBezTo>
                      <a:pt x="11092" y="3205"/>
                      <a:pt x="11173" y="3236"/>
                      <a:pt x="11250" y="3236"/>
                    </a:cubicBezTo>
                    <a:cubicBezTo>
                      <a:pt x="11366" y="3236"/>
                      <a:pt x="11476" y="3166"/>
                      <a:pt x="11526" y="3024"/>
                    </a:cubicBezTo>
                    <a:cubicBezTo>
                      <a:pt x="11549" y="2905"/>
                      <a:pt x="11526" y="2774"/>
                      <a:pt x="11478" y="2655"/>
                    </a:cubicBezTo>
                    <a:cubicBezTo>
                      <a:pt x="11014" y="1333"/>
                      <a:pt x="9990" y="345"/>
                      <a:pt x="8561" y="83"/>
                    </a:cubicBezTo>
                    <a:cubicBezTo>
                      <a:pt x="8271" y="27"/>
                      <a:pt x="7978" y="1"/>
                      <a:pt x="7685" y="1"/>
                    </a:cubicBezTo>
                    <a:close/>
                    <a:moveTo>
                      <a:pt x="7" y="6513"/>
                    </a:moveTo>
                    <a:lnTo>
                      <a:pt x="7" y="6513"/>
                    </a:lnTo>
                    <a:cubicBezTo>
                      <a:pt x="5" y="6520"/>
                      <a:pt x="2" y="6528"/>
                      <a:pt x="0" y="6536"/>
                    </a:cubicBezTo>
                    <a:cubicBezTo>
                      <a:pt x="2" y="6528"/>
                      <a:pt x="5" y="6520"/>
                      <a:pt x="7" y="6513"/>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 name="Google Shape;885;p67"/>
              <p:cNvSpPr/>
              <p:nvPr/>
            </p:nvSpPr>
            <p:spPr>
              <a:xfrm>
                <a:off x="7390197" y="2576151"/>
                <a:ext cx="321889" cy="165415"/>
              </a:xfrm>
              <a:custGeom>
                <a:rect b="b" l="l" r="r" t="t"/>
                <a:pathLst>
                  <a:path extrusionOk="0" h="2442" w="4752">
                    <a:moveTo>
                      <a:pt x="3358" y="353"/>
                    </a:moveTo>
                    <a:cubicBezTo>
                      <a:pt x="3349" y="362"/>
                      <a:pt x="3342" y="372"/>
                      <a:pt x="3334" y="382"/>
                    </a:cubicBezTo>
                    <a:cubicBezTo>
                      <a:pt x="3342" y="372"/>
                      <a:pt x="3350" y="363"/>
                      <a:pt x="3358" y="353"/>
                    </a:cubicBezTo>
                    <a:close/>
                    <a:moveTo>
                      <a:pt x="4018" y="0"/>
                    </a:moveTo>
                    <a:cubicBezTo>
                      <a:pt x="3775" y="0"/>
                      <a:pt x="3527" y="151"/>
                      <a:pt x="3358" y="353"/>
                    </a:cubicBezTo>
                    <a:lnTo>
                      <a:pt x="3358" y="353"/>
                    </a:lnTo>
                    <a:cubicBezTo>
                      <a:pt x="3411" y="297"/>
                      <a:pt x="3486" y="270"/>
                      <a:pt x="3563" y="270"/>
                    </a:cubicBezTo>
                    <a:cubicBezTo>
                      <a:pt x="3655" y="270"/>
                      <a:pt x="3750" y="309"/>
                      <a:pt x="3811" y="382"/>
                    </a:cubicBezTo>
                    <a:cubicBezTo>
                      <a:pt x="3930" y="513"/>
                      <a:pt x="3918" y="739"/>
                      <a:pt x="3823" y="882"/>
                    </a:cubicBezTo>
                    <a:cubicBezTo>
                      <a:pt x="3739" y="1037"/>
                      <a:pt x="3573" y="1120"/>
                      <a:pt x="3394" y="1180"/>
                    </a:cubicBezTo>
                    <a:cubicBezTo>
                      <a:pt x="3215" y="1239"/>
                      <a:pt x="3037" y="1251"/>
                      <a:pt x="2858" y="1275"/>
                    </a:cubicBezTo>
                    <a:cubicBezTo>
                      <a:pt x="1787" y="1394"/>
                      <a:pt x="882" y="1823"/>
                      <a:pt x="1" y="2442"/>
                    </a:cubicBezTo>
                    <a:cubicBezTo>
                      <a:pt x="643" y="1992"/>
                      <a:pt x="1589" y="1840"/>
                      <a:pt x="2469" y="1840"/>
                    </a:cubicBezTo>
                    <a:cubicBezTo>
                      <a:pt x="2894" y="1840"/>
                      <a:pt x="3303" y="1875"/>
                      <a:pt x="3656" y="1930"/>
                    </a:cubicBezTo>
                    <a:cubicBezTo>
                      <a:pt x="3722" y="1936"/>
                      <a:pt x="4051" y="1997"/>
                      <a:pt x="4304" y="1997"/>
                    </a:cubicBezTo>
                    <a:cubicBezTo>
                      <a:pt x="4550" y="1997"/>
                      <a:pt x="4725" y="1939"/>
                      <a:pt x="4513" y="1715"/>
                    </a:cubicBezTo>
                    <a:cubicBezTo>
                      <a:pt x="4418" y="1632"/>
                      <a:pt x="4287" y="1596"/>
                      <a:pt x="4168" y="1584"/>
                    </a:cubicBezTo>
                    <a:cubicBezTo>
                      <a:pt x="4477" y="1453"/>
                      <a:pt x="4716" y="1180"/>
                      <a:pt x="4739" y="834"/>
                    </a:cubicBezTo>
                    <a:cubicBezTo>
                      <a:pt x="4751" y="501"/>
                      <a:pt x="4525" y="156"/>
                      <a:pt x="4215" y="37"/>
                    </a:cubicBezTo>
                    <a:cubicBezTo>
                      <a:pt x="4151" y="12"/>
                      <a:pt x="4085" y="0"/>
                      <a:pt x="4018"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 name="Google Shape;886;p67"/>
              <p:cNvSpPr/>
              <p:nvPr/>
            </p:nvSpPr>
            <p:spPr>
              <a:xfrm>
                <a:off x="6248210" y="4045648"/>
                <a:ext cx="654141" cy="284701"/>
              </a:xfrm>
              <a:custGeom>
                <a:rect b="b" l="l" r="r" t="t"/>
                <a:pathLst>
                  <a:path extrusionOk="0" h="4203" w="9657">
                    <a:moveTo>
                      <a:pt x="3141" y="444"/>
                    </a:moveTo>
                    <a:cubicBezTo>
                      <a:pt x="3221" y="444"/>
                      <a:pt x="3301" y="447"/>
                      <a:pt x="3382" y="453"/>
                    </a:cubicBezTo>
                    <a:cubicBezTo>
                      <a:pt x="4049" y="500"/>
                      <a:pt x="4668" y="750"/>
                      <a:pt x="5263" y="1036"/>
                    </a:cubicBezTo>
                    <a:cubicBezTo>
                      <a:pt x="5858" y="1334"/>
                      <a:pt x="6430" y="1667"/>
                      <a:pt x="7025" y="1929"/>
                    </a:cubicBezTo>
                    <a:cubicBezTo>
                      <a:pt x="7620" y="2203"/>
                      <a:pt x="8251" y="2346"/>
                      <a:pt x="8918" y="2441"/>
                    </a:cubicBezTo>
                    <a:cubicBezTo>
                      <a:pt x="8585" y="2405"/>
                      <a:pt x="8263" y="2357"/>
                      <a:pt x="7930" y="2298"/>
                    </a:cubicBezTo>
                    <a:cubicBezTo>
                      <a:pt x="7597" y="2227"/>
                      <a:pt x="7287" y="2119"/>
                      <a:pt x="6989" y="2000"/>
                    </a:cubicBezTo>
                    <a:cubicBezTo>
                      <a:pt x="6382" y="1750"/>
                      <a:pt x="5823" y="1405"/>
                      <a:pt x="5227" y="1131"/>
                    </a:cubicBezTo>
                    <a:cubicBezTo>
                      <a:pt x="4644" y="845"/>
                      <a:pt x="4013" y="595"/>
                      <a:pt x="3382" y="536"/>
                    </a:cubicBezTo>
                    <a:cubicBezTo>
                      <a:pt x="3267" y="525"/>
                      <a:pt x="3152" y="520"/>
                      <a:pt x="3036" y="520"/>
                    </a:cubicBezTo>
                    <a:cubicBezTo>
                      <a:pt x="2498" y="520"/>
                      <a:pt x="1953" y="641"/>
                      <a:pt x="1512" y="964"/>
                    </a:cubicBezTo>
                    <a:cubicBezTo>
                      <a:pt x="1655" y="857"/>
                      <a:pt x="1786" y="774"/>
                      <a:pt x="1929" y="691"/>
                    </a:cubicBezTo>
                    <a:cubicBezTo>
                      <a:pt x="2084" y="619"/>
                      <a:pt x="2251" y="560"/>
                      <a:pt x="2394" y="536"/>
                    </a:cubicBezTo>
                    <a:cubicBezTo>
                      <a:pt x="2646" y="473"/>
                      <a:pt x="2892" y="444"/>
                      <a:pt x="3141" y="444"/>
                    </a:cubicBezTo>
                    <a:close/>
                    <a:moveTo>
                      <a:pt x="8" y="2501"/>
                    </a:moveTo>
                    <a:cubicBezTo>
                      <a:pt x="6" y="2505"/>
                      <a:pt x="3" y="2508"/>
                      <a:pt x="0" y="2512"/>
                    </a:cubicBezTo>
                    <a:cubicBezTo>
                      <a:pt x="3" y="2508"/>
                      <a:pt x="6" y="2505"/>
                      <a:pt x="8" y="2501"/>
                    </a:cubicBezTo>
                    <a:close/>
                    <a:moveTo>
                      <a:pt x="9275" y="0"/>
                    </a:moveTo>
                    <a:lnTo>
                      <a:pt x="9275" y="0"/>
                    </a:lnTo>
                    <a:cubicBezTo>
                      <a:pt x="8612" y="349"/>
                      <a:pt x="7849" y="475"/>
                      <a:pt x="7073" y="475"/>
                    </a:cubicBezTo>
                    <a:cubicBezTo>
                      <a:pt x="6234" y="475"/>
                      <a:pt x="5381" y="328"/>
                      <a:pt x="4620" y="155"/>
                    </a:cubicBezTo>
                    <a:cubicBezTo>
                      <a:pt x="4252" y="72"/>
                      <a:pt x="3888" y="28"/>
                      <a:pt x="3533" y="28"/>
                    </a:cubicBezTo>
                    <a:cubicBezTo>
                      <a:pt x="2716" y="28"/>
                      <a:pt x="1949" y="259"/>
                      <a:pt x="1310" y="774"/>
                    </a:cubicBezTo>
                    <a:cubicBezTo>
                      <a:pt x="1120" y="917"/>
                      <a:pt x="941" y="1095"/>
                      <a:pt x="750" y="1310"/>
                    </a:cubicBezTo>
                    <a:cubicBezTo>
                      <a:pt x="444" y="1675"/>
                      <a:pt x="278" y="2111"/>
                      <a:pt x="8" y="2501"/>
                    </a:cubicBezTo>
                    <a:lnTo>
                      <a:pt x="8" y="2501"/>
                    </a:lnTo>
                    <a:cubicBezTo>
                      <a:pt x="568" y="1696"/>
                      <a:pt x="1410" y="1047"/>
                      <a:pt x="2394" y="869"/>
                    </a:cubicBezTo>
                    <a:cubicBezTo>
                      <a:pt x="2596" y="837"/>
                      <a:pt x="2856" y="801"/>
                      <a:pt x="3117" y="801"/>
                    </a:cubicBezTo>
                    <a:cubicBezTo>
                      <a:pt x="3529" y="801"/>
                      <a:pt x="3942" y="891"/>
                      <a:pt x="4132" y="1226"/>
                    </a:cubicBezTo>
                    <a:cubicBezTo>
                      <a:pt x="4239" y="1429"/>
                      <a:pt x="4310" y="1643"/>
                      <a:pt x="4227" y="1857"/>
                    </a:cubicBezTo>
                    <a:cubicBezTo>
                      <a:pt x="4172" y="2012"/>
                      <a:pt x="3986" y="2132"/>
                      <a:pt x="3810" y="2132"/>
                    </a:cubicBezTo>
                    <a:cubicBezTo>
                      <a:pt x="3756" y="2132"/>
                      <a:pt x="3703" y="2121"/>
                      <a:pt x="3656" y="2096"/>
                    </a:cubicBezTo>
                    <a:lnTo>
                      <a:pt x="3656" y="2096"/>
                    </a:lnTo>
                    <a:cubicBezTo>
                      <a:pt x="3775" y="2254"/>
                      <a:pt x="3968" y="2339"/>
                      <a:pt x="4157" y="2339"/>
                    </a:cubicBezTo>
                    <a:cubicBezTo>
                      <a:pt x="4252" y="2339"/>
                      <a:pt x="4346" y="2318"/>
                      <a:pt x="4430" y="2274"/>
                    </a:cubicBezTo>
                    <a:cubicBezTo>
                      <a:pt x="4691" y="2143"/>
                      <a:pt x="4775" y="1798"/>
                      <a:pt x="4703" y="1512"/>
                    </a:cubicBezTo>
                    <a:lnTo>
                      <a:pt x="4703" y="1512"/>
                    </a:lnTo>
                    <a:cubicBezTo>
                      <a:pt x="5465" y="2048"/>
                      <a:pt x="5894" y="2810"/>
                      <a:pt x="6120" y="3715"/>
                    </a:cubicBezTo>
                    <a:cubicBezTo>
                      <a:pt x="6120" y="3715"/>
                      <a:pt x="6263" y="3477"/>
                      <a:pt x="6335" y="3286"/>
                    </a:cubicBezTo>
                    <a:cubicBezTo>
                      <a:pt x="6335" y="3286"/>
                      <a:pt x="6608" y="3548"/>
                      <a:pt x="6835" y="4203"/>
                    </a:cubicBezTo>
                    <a:cubicBezTo>
                      <a:pt x="7025" y="3691"/>
                      <a:pt x="7073" y="3536"/>
                      <a:pt x="7049" y="2977"/>
                    </a:cubicBezTo>
                    <a:lnTo>
                      <a:pt x="7049" y="2977"/>
                    </a:lnTo>
                    <a:cubicBezTo>
                      <a:pt x="7304" y="3190"/>
                      <a:pt x="7531" y="3271"/>
                      <a:pt x="7742" y="3271"/>
                    </a:cubicBezTo>
                    <a:cubicBezTo>
                      <a:pt x="8388" y="3271"/>
                      <a:pt x="8896" y="2524"/>
                      <a:pt x="9643" y="2524"/>
                    </a:cubicBezTo>
                    <a:cubicBezTo>
                      <a:pt x="9647" y="2524"/>
                      <a:pt x="9652" y="2524"/>
                      <a:pt x="9656" y="2524"/>
                    </a:cubicBezTo>
                    <a:cubicBezTo>
                      <a:pt x="8755" y="2512"/>
                      <a:pt x="8912" y="856"/>
                      <a:pt x="8081" y="856"/>
                    </a:cubicBezTo>
                    <a:cubicBezTo>
                      <a:pt x="8067" y="856"/>
                      <a:pt x="8052" y="856"/>
                      <a:pt x="8037" y="857"/>
                    </a:cubicBezTo>
                    <a:cubicBezTo>
                      <a:pt x="8537" y="679"/>
                      <a:pt x="8990" y="429"/>
                      <a:pt x="9275"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 name="Google Shape;887;p67"/>
              <p:cNvSpPr/>
              <p:nvPr/>
            </p:nvSpPr>
            <p:spPr>
              <a:xfrm>
                <a:off x="6543410" y="4002093"/>
                <a:ext cx="239588" cy="30008"/>
              </a:xfrm>
              <a:custGeom>
                <a:rect b="b" l="l" r="r" t="t"/>
                <a:pathLst>
                  <a:path extrusionOk="0" h="443" w="3537">
                    <a:moveTo>
                      <a:pt x="3536" y="0"/>
                    </a:moveTo>
                    <a:lnTo>
                      <a:pt x="3536" y="0"/>
                    </a:lnTo>
                    <a:cubicBezTo>
                      <a:pt x="2369" y="36"/>
                      <a:pt x="1191" y="107"/>
                      <a:pt x="0" y="143"/>
                    </a:cubicBezTo>
                    <a:cubicBezTo>
                      <a:pt x="525" y="344"/>
                      <a:pt x="1062" y="442"/>
                      <a:pt x="1595" y="442"/>
                    </a:cubicBezTo>
                    <a:cubicBezTo>
                      <a:pt x="2258" y="442"/>
                      <a:pt x="2915" y="291"/>
                      <a:pt x="3536"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 name="Google Shape;888;p67"/>
              <p:cNvSpPr/>
              <p:nvPr/>
            </p:nvSpPr>
            <p:spPr>
              <a:xfrm>
                <a:off x="7031323" y="2732625"/>
                <a:ext cx="266208" cy="397687"/>
              </a:xfrm>
              <a:custGeom>
                <a:rect b="b" l="l" r="r" t="t"/>
                <a:pathLst>
                  <a:path extrusionOk="0" h="5871" w="3930">
                    <a:moveTo>
                      <a:pt x="2751" y="1048"/>
                    </a:moveTo>
                    <a:lnTo>
                      <a:pt x="2751" y="1048"/>
                    </a:lnTo>
                    <a:cubicBezTo>
                      <a:pt x="2489" y="1287"/>
                      <a:pt x="2239" y="1525"/>
                      <a:pt x="1989" y="1775"/>
                    </a:cubicBezTo>
                    <a:cubicBezTo>
                      <a:pt x="1751" y="2025"/>
                      <a:pt x="1536" y="2275"/>
                      <a:pt x="1346" y="2561"/>
                    </a:cubicBezTo>
                    <a:cubicBezTo>
                      <a:pt x="1131" y="2823"/>
                      <a:pt x="965" y="3120"/>
                      <a:pt x="798" y="3406"/>
                    </a:cubicBezTo>
                    <a:cubicBezTo>
                      <a:pt x="655" y="3704"/>
                      <a:pt x="524" y="4001"/>
                      <a:pt x="405" y="4323"/>
                    </a:cubicBezTo>
                    <a:cubicBezTo>
                      <a:pt x="477" y="4001"/>
                      <a:pt x="596" y="3692"/>
                      <a:pt x="739" y="3394"/>
                    </a:cubicBezTo>
                    <a:cubicBezTo>
                      <a:pt x="893" y="3096"/>
                      <a:pt x="1072" y="2799"/>
                      <a:pt x="1262" y="2513"/>
                    </a:cubicBezTo>
                    <a:cubicBezTo>
                      <a:pt x="1477" y="2239"/>
                      <a:pt x="1691" y="1977"/>
                      <a:pt x="1953" y="1727"/>
                    </a:cubicBezTo>
                    <a:cubicBezTo>
                      <a:pt x="2203" y="1489"/>
                      <a:pt x="2465" y="1251"/>
                      <a:pt x="2751" y="1048"/>
                    </a:cubicBezTo>
                    <a:close/>
                    <a:moveTo>
                      <a:pt x="2179" y="1"/>
                    </a:moveTo>
                    <a:lnTo>
                      <a:pt x="2179" y="1"/>
                    </a:lnTo>
                    <a:cubicBezTo>
                      <a:pt x="786" y="894"/>
                      <a:pt x="60" y="4394"/>
                      <a:pt x="0" y="5870"/>
                    </a:cubicBezTo>
                    <a:cubicBezTo>
                      <a:pt x="727" y="3668"/>
                      <a:pt x="2120" y="1680"/>
                      <a:pt x="3929" y="239"/>
                    </a:cubicBezTo>
                    <a:cubicBezTo>
                      <a:pt x="3911" y="238"/>
                      <a:pt x="3892" y="238"/>
                      <a:pt x="3873" y="238"/>
                    </a:cubicBezTo>
                    <a:cubicBezTo>
                      <a:pt x="3109" y="238"/>
                      <a:pt x="2169" y="706"/>
                      <a:pt x="1739" y="1322"/>
                    </a:cubicBezTo>
                    <a:cubicBezTo>
                      <a:pt x="1739" y="1001"/>
                      <a:pt x="2191" y="72"/>
                      <a:pt x="2179" y="1"/>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 name="Google Shape;889;p67"/>
              <p:cNvSpPr/>
              <p:nvPr/>
            </p:nvSpPr>
            <p:spPr>
              <a:xfrm>
                <a:off x="6043372" y="3612060"/>
                <a:ext cx="314573" cy="227733"/>
              </a:xfrm>
              <a:custGeom>
                <a:rect b="b" l="l" r="r" t="t"/>
                <a:pathLst>
                  <a:path extrusionOk="0" h="3362" w="4644">
                    <a:moveTo>
                      <a:pt x="3524" y="484"/>
                    </a:moveTo>
                    <a:lnTo>
                      <a:pt x="3524" y="484"/>
                    </a:lnTo>
                    <a:cubicBezTo>
                      <a:pt x="3346" y="686"/>
                      <a:pt x="3215" y="900"/>
                      <a:pt x="3108" y="1139"/>
                    </a:cubicBezTo>
                    <a:cubicBezTo>
                      <a:pt x="3012" y="1377"/>
                      <a:pt x="2905" y="1615"/>
                      <a:pt x="2774" y="1853"/>
                    </a:cubicBezTo>
                    <a:cubicBezTo>
                      <a:pt x="2631" y="2091"/>
                      <a:pt x="2477" y="2305"/>
                      <a:pt x="2262" y="2472"/>
                    </a:cubicBezTo>
                    <a:cubicBezTo>
                      <a:pt x="2060" y="2627"/>
                      <a:pt x="1798" y="2746"/>
                      <a:pt x="1548" y="2805"/>
                    </a:cubicBezTo>
                    <a:cubicBezTo>
                      <a:pt x="1786" y="2698"/>
                      <a:pt x="2024" y="2567"/>
                      <a:pt x="2215" y="2401"/>
                    </a:cubicBezTo>
                    <a:cubicBezTo>
                      <a:pt x="2334" y="2305"/>
                      <a:pt x="2441" y="2186"/>
                      <a:pt x="2536" y="2043"/>
                    </a:cubicBezTo>
                    <a:cubicBezTo>
                      <a:pt x="2608" y="1889"/>
                      <a:pt x="2655" y="1722"/>
                      <a:pt x="2667" y="1555"/>
                    </a:cubicBezTo>
                    <a:cubicBezTo>
                      <a:pt x="2691" y="1317"/>
                      <a:pt x="2679" y="1091"/>
                      <a:pt x="2608" y="853"/>
                    </a:cubicBezTo>
                    <a:lnTo>
                      <a:pt x="2608" y="853"/>
                    </a:lnTo>
                    <a:cubicBezTo>
                      <a:pt x="2751" y="1055"/>
                      <a:pt x="2798" y="1317"/>
                      <a:pt x="2774" y="1567"/>
                    </a:cubicBezTo>
                    <a:cubicBezTo>
                      <a:pt x="2774" y="1615"/>
                      <a:pt x="2751" y="1674"/>
                      <a:pt x="2739" y="1722"/>
                    </a:cubicBezTo>
                    <a:cubicBezTo>
                      <a:pt x="2846" y="1508"/>
                      <a:pt x="2929" y="1305"/>
                      <a:pt x="3048" y="1091"/>
                    </a:cubicBezTo>
                    <a:cubicBezTo>
                      <a:pt x="3167" y="888"/>
                      <a:pt x="3322" y="650"/>
                      <a:pt x="3524" y="484"/>
                    </a:cubicBezTo>
                    <a:close/>
                    <a:moveTo>
                      <a:pt x="2404" y="0"/>
                    </a:moveTo>
                    <a:cubicBezTo>
                      <a:pt x="2287" y="0"/>
                      <a:pt x="2164" y="58"/>
                      <a:pt x="2072" y="150"/>
                    </a:cubicBezTo>
                    <a:cubicBezTo>
                      <a:pt x="1941" y="269"/>
                      <a:pt x="1858" y="448"/>
                      <a:pt x="1786" y="627"/>
                    </a:cubicBezTo>
                    <a:cubicBezTo>
                      <a:pt x="1727" y="365"/>
                      <a:pt x="1560" y="126"/>
                      <a:pt x="1310" y="91"/>
                    </a:cubicBezTo>
                    <a:cubicBezTo>
                      <a:pt x="1264" y="82"/>
                      <a:pt x="1218" y="78"/>
                      <a:pt x="1172" y="78"/>
                    </a:cubicBezTo>
                    <a:cubicBezTo>
                      <a:pt x="964" y="78"/>
                      <a:pt x="756" y="165"/>
                      <a:pt x="619" y="341"/>
                    </a:cubicBezTo>
                    <a:cubicBezTo>
                      <a:pt x="1155" y="567"/>
                      <a:pt x="1548" y="1162"/>
                      <a:pt x="1560" y="1722"/>
                    </a:cubicBezTo>
                    <a:cubicBezTo>
                      <a:pt x="1572" y="2305"/>
                      <a:pt x="1215" y="2853"/>
                      <a:pt x="703" y="3091"/>
                    </a:cubicBezTo>
                    <a:cubicBezTo>
                      <a:pt x="465" y="3198"/>
                      <a:pt x="226" y="3282"/>
                      <a:pt x="0" y="3305"/>
                    </a:cubicBezTo>
                    <a:cubicBezTo>
                      <a:pt x="202" y="3342"/>
                      <a:pt x="407" y="3361"/>
                      <a:pt x="613" y="3361"/>
                    </a:cubicBezTo>
                    <a:cubicBezTo>
                      <a:pt x="942" y="3361"/>
                      <a:pt x="1274" y="3313"/>
                      <a:pt x="1596" y="3210"/>
                    </a:cubicBezTo>
                    <a:cubicBezTo>
                      <a:pt x="2370" y="2972"/>
                      <a:pt x="3024" y="2424"/>
                      <a:pt x="3405" y="1710"/>
                    </a:cubicBezTo>
                    <a:cubicBezTo>
                      <a:pt x="3560" y="1436"/>
                      <a:pt x="3679" y="1139"/>
                      <a:pt x="3858" y="888"/>
                    </a:cubicBezTo>
                    <a:cubicBezTo>
                      <a:pt x="4038" y="663"/>
                      <a:pt x="4304" y="470"/>
                      <a:pt x="4594" y="470"/>
                    </a:cubicBezTo>
                    <a:cubicBezTo>
                      <a:pt x="4610" y="470"/>
                      <a:pt x="4627" y="470"/>
                      <a:pt x="4644" y="472"/>
                    </a:cubicBezTo>
                    <a:cubicBezTo>
                      <a:pt x="4366" y="227"/>
                      <a:pt x="4088" y="4"/>
                      <a:pt x="3724" y="4"/>
                    </a:cubicBezTo>
                    <a:cubicBezTo>
                      <a:pt x="3697" y="4"/>
                      <a:pt x="3671" y="5"/>
                      <a:pt x="3644" y="7"/>
                    </a:cubicBezTo>
                    <a:cubicBezTo>
                      <a:pt x="3286" y="55"/>
                      <a:pt x="2965" y="222"/>
                      <a:pt x="2727" y="484"/>
                    </a:cubicBezTo>
                    <a:cubicBezTo>
                      <a:pt x="2762" y="353"/>
                      <a:pt x="2703" y="126"/>
                      <a:pt x="2584" y="55"/>
                    </a:cubicBezTo>
                    <a:cubicBezTo>
                      <a:pt x="2529" y="17"/>
                      <a:pt x="2467" y="0"/>
                      <a:pt x="2404"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 name="Google Shape;890;p67"/>
              <p:cNvSpPr/>
              <p:nvPr/>
            </p:nvSpPr>
            <p:spPr>
              <a:xfrm>
                <a:off x="6657074" y="3035885"/>
                <a:ext cx="812240" cy="587216"/>
              </a:xfrm>
              <a:custGeom>
                <a:rect b="b" l="l" r="r" t="t"/>
                <a:pathLst>
                  <a:path extrusionOk="0" h="8669" w="11991">
                    <a:moveTo>
                      <a:pt x="8752" y="0"/>
                    </a:moveTo>
                    <a:lnTo>
                      <a:pt x="8752" y="0"/>
                    </a:lnTo>
                    <a:cubicBezTo>
                      <a:pt x="9050" y="774"/>
                      <a:pt x="8728" y="1703"/>
                      <a:pt x="8133" y="2286"/>
                    </a:cubicBezTo>
                    <a:cubicBezTo>
                      <a:pt x="7549" y="2858"/>
                      <a:pt x="6728" y="3179"/>
                      <a:pt x="5930" y="3382"/>
                    </a:cubicBezTo>
                    <a:cubicBezTo>
                      <a:pt x="5121" y="3596"/>
                      <a:pt x="4287" y="3727"/>
                      <a:pt x="3513" y="4037"/>
                    </a:cubicBezTo>
                    <a:cubicBezTo>
                      <a:pt x="1620" y="4787"/>
                      <a:pt x="215" y="6644"/>
                      <a:pt x="1" y="8668"/>
                    </a:cubicBezTo>
                    <a:cubicBezTo>
                      <a:pt x="120" y="7597"/>
                      <a:pt x="1584" y="5299"/>
                      <a:pt x="5644" y="4870"/>
                    </a:cubicBezTo>
                    <a:cubicBezTo>
                      <a:pt x="8122" y="4586"/>
                      <a:pt x="9242" y="4018"/>
                      <a:pt x="10633" y="4018"/>
                    </a:cubicBezTo>
                    <a:cubicBezTo>
                      <a:pt x="11047" y="4018"/>
                      <a:pt x="11485" y="4069"/>
                      <a:pt x="11990" y="4191"/>
                    </a:cubicBezTo>
                    <a:cubicBezTo>
                      <a:pt x="11570" y="3458"/>
                      <a:pt x="10539" y="2950"/>
                      <a:pt x="9643" y="2950"/>
                    </a:cubicBezTo>
                    <a:cubicBezTo>
                      <a:pt x="9448" y="2950"/>
                      <a:pt x="9260" y="2974"/>
                      <a:pt x="9085" y="3025"/>
                    </a:cubicBezTo>
                    <a:cubicBezTo>
                      <a:pt x="9740" y="2179"/>
                      <a:pt x="9502" y="798"/>
                      <a:pt x="8752"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 name="Google Shape;891;p67"/>
              <p:cNvSpPr/>
              <p:nvPr/>
            </p:nvSpPr>
            <p:spPr>
              <a:xfrm>
                <a:off x="5848965" y="3411422"/>
                <a:ext cx="767872" cy="480123"/>
              </a:xfrm>
              <a:custGeom>
                <a:rect b="b" l="l" r="r" t="t"/>
                <a:pathLst>
                  <a:path extrusionOk="0" h="7088" w="11336">
                    <a:moveTo>
                      <a:pt x="10502" y="469"/>
                    </a:moveTo>
                    <a:cubicBezTo>
                      <a:pt x="10681" y="862"/>
                      <a:pt x="10800" y="1267"/>
                      <a:pt x="10859" y="1684"/>
                    </a:cubicBezTo>
                    <a:cubicBezTo>
                      <a:pt x="10919" y="2100"/>
                      <a:pt x="10907" y="2529"/>
                      <a:pt x="10788" y="2934"/>
                    </a:cubicBezTo>
                    <a:cubicBezTo>
                      <a:pt x="10681" y="3327"/>
                      <a:pt x="10526" y="3731"/>
                      <a:pt x="10300" y="4089"/>
                    </a:cubicBezTo>
                    <a:cubicBezTo>
                      <a:pt x="10085" y="4446"/>
                      <a:pt x="9823" y="4791"/>
                      <a:pt x="9514" y="5053"/>
                    </a:cubicBezTo>
                    <a:cubicBezTo>
                      <a:pt x="9788" y="4755"/>
                      <a:pt x="10026" y="4422"/>
                      <a:pt x="10240" y="4041"/>
                    </a:cubicBezTo>
                    <a:cubicBezTo>
                      <a:pt x="10431" y="3684"/>
                      <a:pt x="10597" y="3303"/>
                      <a:pt x="10705" y="2898"/>
                    </a:cubicBezTo>
                    <a:cubicBezTo>
                      <a:pt x="10800" y="2493"/>
                      <a:pt x="10835" y="2076"/>
                      <a:pt x="10788" y="1672"/>
                    </a:cubicBezTo>
                    <a:cubicBezTo>
                      <a:pt x="10740" y="1279"/>
                      <a:pt x="10645" y="874"/>
                      <a:pt x="10502" y="469"/>
                    </a:cubicBezTo>
                    <a:close/>
                    <a:moveTo>
                      <a:pt x="10264" y="1"/>
                    </a:moveTo>
                    <a:cubicBezTo>
                      <a:pt x="10110" y="1"/>
                      <a:pt x="9990" y="140"/>
                      <a:pt x="9990" y="314"/>
                    </a:cubicBezTo>
                    <a:cubicBezTo>
                      <a:pt x="9990" y="457"/>
                      <a:pt x="10073" y="588"/>
                      <a:pt x="10062" y="707"/>
                    </a:cubicBezTo>
                    <a:cubicBezTo>
                      <a:pt x="9922" y="594"/>
                      <a:pt x="9790" y="544"/>
                      <a:pt x="9667" y="544"/>
                    </a:cubicBezTo>
                    <a:cubicBezTo>
                      <a:pt x="9184" y="544"/>
                      <a:pt x="8871" y="1335"/>
                      <a:pt x="9014" y="2172"/>
                    </a:cubicBezTo>
                    <a:cubicBezTo>
                      <a:pt x="9212" y="3243"/>
                      <a:pt x="9193" y="4326"/>
                      <a:pt x="8580" y="5309"/>
                    </a:cubicBezTo>
                    <a:lnTo>
                      <a:pt x="8580" y="5309"/>
                    </a:lnTo>
                    <a:cubicBezTo>
                      <a:pt x="8679" y="5113"/>
                      <a:pt x="8561" y="4910"/>
                      <a:pt x="8347" y="4803"/>
                    </a:cubicBezTo>
                    <a:cubicBezTo>
                      <a:pt x="8263" y="4765"/>
                      <a:pt x="8173" y="4748"/>
                      <a:pt x="8083" y="4748"/>
                    </a:cubicBezTo>
                    <a:cubicBezTo>
                      <a:pt x="7916" y="4748"/>
                      <a:pt x="7748" y="4806"/>
                      <a:pt x="7609" y="4898"/>
                    </a:cubicBezTo>
                    <a:cubicBezTo>
                      <a:pt x="7383" y="5029"/>
                      <a:pt x="7192" y="5208"/>
                      <a:pt x="6990" y="5374"/>
                    </a:cubicBezTo>
                    <a:cubicBezTo>
                      <a:pt x="6799" y="5529"/>
                      <a:pt x="6609" y="5684"/>
                      <a:pt x="6383" y="5815"/>
                    </a:cubicBezTo>
                    <a:cubicBezTo>
                      <a:pt x="5906" y="6065"/>
                      <a:pt x="5406" y="6267"/>
                      <a:pt x="4882" y="6410"/>
                    </a:cubicBezTo>
                    <a:cubicBezTo>
                      <a:pt x="4265" y="6582"/>
                      <a:pt x="3589" y="6676"/>
                      <a:pt x="2907" y="6676"/>
                    </a:cubicBezTo>
                    <a:cubicBezTo>
                      <a:pt x="1891" y="6676"/>
                      <a:pt x="863" y="6469"/>
                      <a:pt x="1" y="6006"/>
                    </a:cubicBezTo>
                    <a:lnTo>
                      <a:pt x="1" y="6006"/>
                    </a:lnTo>
                    <a:cubicBezTo>
                      <a:pt x="1355" y="6743"/>
                      <a:pt x="2725" y="7087"/>
                      <a:pt x="4138" y="7087"/>
                    </a:cubicBezTo>
                    <a:cubicBezTo>
                      <a:pt x="5098" y="7087"/>
                      <a:pt x="6078" y="6928"/>
                      <a:pt x="7085" y="6625"/>
                    </a:cubicBezTo>
                    <a:cubicBezTo>
                      <a:pt x="8466" y="6208"/>
                      <a:pt x="9788" y="5410"/>
                      <a:pt x="10562" y="4196"/>
                    </a:cubicBezTo>
                    <a:cubicBezTo>
                      <a:pt x="11336" y="2969"/>
                      <a:pt x="11324" y="1576"/>
                      <a:pt x="10645" y="326"/>
                    </a:cubicBezTo>
                    <a:cubicBezTo>
                      <a:pt x="10585" y="219"/>
                      <a:pt x="10502" y="100"/>
                      <a:pt x="10407" y="40"/>
                    </a:cubicBezTo>
                    <a:cubicBezTo>
                      <a:pt x="10358" y="13"/>
                      <a:pt x="10309" y="1"/>
                      <a:pt x="10264" y="1"/>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 name="Google Shape;892;p67"/>
              <p:cNvSpPr/>
              <p:nvPr/>
            </p:nvSpPr>
            <p:spPr>
              <a:xfrm>
                <a:off x="6394184" y="3648232"/>
                <a:ext cx="322634" cy="202264"/>
              </a:xfrm>
              <a:custGeom>
                <a:rect b="b" l="l" r="r" t="t"/>
                <a:pathLst>
                  <a:path extrusionOk="0" h="2986" w="4763">
                    <a:moveTo>
                      <a:pt x="3512" y="0"/>
                    </a:moveTo>
                    <a:cubicBezTo>
                      <a:pt x="3317" y="0"/>
                      <a:pt x="2927" y="612"/>
                      <a:pt x="2882" y="676"/>
                    </a:cubicBezTo>
                    <a:cubicBezTo>
                      <a:pt x="2252" y="1579"/>
                      <a:pt x="1137" y="2766"/>
                      <a:pt x="8" y="2984"/>
                    </a:cubicBezTo>
                    <a:lnTo>
                      <a:pt x="8" y="2984"/>
                    </a:lnTo>
                    <a:cubicBezTo>
                      <a:pt x="1065" y="2782"/>
                      <a:pt x="2003" y="2413"/>
                      <a:pt x="2798" y="1712"/>
                    </a:cubicBezTo>
                    <a:cubicBezTo>
                      <a:pt x="2929" y="1593"/>
                      <a:pt x="3060" y="1474"/>
                      <a:pt x="3227" y="1378"/>
                    </a:cubicBezTo>
                    <a:cubicBezTo>
                      <a:pt x="3360" y="1312"/>
                      <a:pt x="3500" y="1261"/>
                      <a:pt x="3642" y="1261"/>
                    </a:cubicBezTo>
                    <a:cubicBezTo>
                      <a:pt x="3678" y="1261"/>
                      <a:pt x="3715" y="1264"/>
                      <a:pt x="3751" y="1271"/>
                    </a:cubicBezTo>
                    <a:cubicBezTo>
                      <a:pt x="3929" y="1307"/>
                      <a:pt x="4096" y="1450"/>
                      <a:pt x="4108" y="1628"/>
                    </a:cubicBezTo>
                    <a:cubicBezTo>
                      <a:pt x="4119" y="1792"/>
                      <a:pt x="4000" y="1975"/>
                      <a:pt x="3825" y="1978"/>
                    </a:cubicBezTo>
                    <a:lnTo>
                      <a:pt x="3825" y="1978"/>
                    </a:lnTo>
                    <a:cubicBezTo>
                      <a:pt x="3808" y="1977"/>
                      <a:pt x="3791" y="1975"/>
                      <a:pt x="3775" y="1974"/>
                    </a:cubicBezTo>
                    <a:lnTo>
                      <a:pt x="3775" y="1974"/>
                    </a:lnTo>
                    <a:cubicBezTo>
                      <a:pt x="3791" y="1977"/>
                      <a:pt x="3806" y="1978"/>
                      <a:pt x="3821" y="1978"/>
                    </a:cubicBezTo>
                    <a:cubicBezTo>
                      <a:pt x="3823" y="1978"/>
                      <a:pt x="3824" y="1978"/>
                      <a:pt x="3825" y="1978"/>
                    </a:cubicBezTo>
                    <a:lnTo>
                      <a:pt x="3825" y="1978"/>
                    </a:lnTo>
                    <a:cubicBezTo>
                      <a:pt x="3848" y="1979"/>
                      <a:pt x="3871" y="1980"/>
                      <a:pt x="3894" y="1980"/>
                    </a:cubicBezTo>
                    <a:cubicBezTo>
                      <a:pt x="4206" y="1980"/>
                      <a:pt x="4526" y="1854"/>
                      <a:pt x="4632" y="1569"/>
                    </a:cubicBezTo>
                    <a:cubicBezTo>
                      <a:pt x="4763" y="1259"/>
                      <a:pt x="4656" y="855"/>
                      <a:pt x="4406" y="652"/>
                    </a:cubicBezTo>
                    <a:cubicBezTo>
                      <a:pt x="4254" y="521"/>
                      <a:pt x="4066" y="466"/>
                      <a:pt x="3877" y="466"/>
                    </a:cubicBezTo>
                    <a:cubicBezTo>
                      <a:pt x="3740" y="466"/>
                      <a:pt x="3602" y="495"/>
                      <a:pt x="3477" y="545"/>
                    </a:cubicBezTo>
                    <a:cubicBezTo>
                      <a:pt x="3560" y="462"/>
                      <a:pt x="3632" y="319"/>
                      <a:pt x="3620" y="200"/>
                    </a:cubicBezTo>
                    <a:cubicBezTo>
                      <a:pt x="3612" y="56"/>
                      <a:pt x="3571" y="0"/>
                      <a:pt x="3512" y="0"/>
                    </a:cubicBezTo>
                    <a:close/>
                    <a:moveTo>
                      <a:pt x="8" y="2984"/>
                    </a:moveTo>
                    <a:cubicBezTo>
                      <a:pt x="6" y="2985"/>
                      <a:pt x="3" y="2985"/>
                      <a:pt x="0" y="2986"/>
                    </a:cubicBezTo>
                    <a:cubicBezTo>
                      <a:pt x="3" y="2985"/>
                      <a:pt x="6" y="2985"/>
                      <a:pt x="8" y="2984"/>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 name="Google Shape;893;p67"/>
              <p:cNvSpPr/>
              <p:nvPr/>
            </p:nvSpPr>
            <p:spPr>
              <a:xfrm>
                <a:off x="5441727" y="3792581"/>
                <a:ext cx="693632" cy="431352"/>
              </a:xfrm>
              <a:custGeom>
                <a:rect b="b" l="l" r="r" t="t"/>
                <a:pathLst>
                  <a:path extrusionOk="0" h="6368" w="10240">
                    <a:moveTo>
                      <a:pt x="70" y="943"/>
                    </a:moveTo>
                    <a:cubicBezTo>
                      <a:pt x="47" y="953"/>
                      <a:pt x="23" y="963"/>
                      <a:pt x="0" y="974"/>
                    </a:cubicBezTo>
                    <a:cubicBezTo>
                      <a:pt x="24" y="964"/>
                      <a:pt x="47" y="954"/>
                      <a:pt x="70" y="943"/>
                    </a:cubicBezTo>
                    <a:close/>
                    <a:moveTo>
                      <a:pt x="2846" y="319"/>
                    </a:moveTo>
                    <a:cubicBezTo>
                      <a:pt x="3024" y="343"/>
                      <a:pt x="3203" y="367"/>
                      <a:pt x="3382" y="414"/>
                    </a:cubicBezTo>
                    <a:cubicBezTo>
                      <a:pt x="3739" y="521"/>
                      <a:pt x="4060" y="676"/>
                      <a:pt x="4358" y="890"/>
                    </a:cubicBezTo>
                    <a:cubicBezTo>
                      <a:pt x="4965" y="1307"/>
                      <a:pt x="5429" y="1891"/>
                      <a:pt x="5846" y="2486"/>
                    </a:cubicBezTo>
                    <a:cubicBezTo>
                      <a:pt x="6239" y="3081"/>
                      <a:pt x="6572" y="3712"/>
                      <a:pt x="7013" y="4296"/>
                    </a:cubicBezTo>
                    <a:cubicBezTo>
                      <a:pt x="7430" y="4879"/>
                      <a:pt x="7965" y="5379"/>
                      <a:pt x="8537" y="5820"/>
                    </a:cubicBezTo>
                    <a:cubicBezTo>
                      <a:pt x="8239" y="5605"/>
                      <a:pt x="7965" y="5379"/>
                      <a:pt x="7692" y="5141"/>
                    </a:cubicBezTo>
                    <a:cubicBezTo>
                      <a:pt x="7430" y="4903"/>
                      <a:pt x="7192" y="4629"/>
                      <a:pt x="6965" y="4343"/>
                    </a:cubicBezTo>
                    <a:cubicBezTo>
                      <a:pt x="6513" y="3760"/>
                      <a:pt x="6156" y="3141"/>
                      <a:pt x="5763" y="2545"/>
                    </a:cubicBezTo>
                    <a:cubicBezTo>
                      <a:pt x="5358" y="1950"/>
                      <a:pt x="4906" y="1379"/>
                      <a:pt x="4310" y="962"/>
                    </a:cubicBezTo>
                    <a:cubicBezTo>
                      <a:pt x="4167" y="855"/>
                      <a:pt x="4013" y="771"/>
                      <a:pt x="3858" y="676"/>
                    </a:cubicBezTo>
                    <a:cubicBezTo>
                      <a:pt x="3691" y="605"/>
                      <a:pt x="3524" y="533"/>
                      <a:pt x="3358" y="474"/>
                    </a:cubicBezTo>
                    <a:cubicBezTo>
                      <a:pt x="3203" y="414"/>
                      <a:pt x="3024" y="379"/>
                      <a:pt x="2846" y="355"/>
                    </a:cubicBezTo>
                    <a:cubicBezTo>
                      <a:pt x="2756" y="349"/>
                      <a:pt x="2667" y="346"/>
                      <a:pt x="2578" y="346"/>
                    </a:cubicBezTo>
                    <a:cubicBezTo>
                      <a:pt x="2489" y="346"/>
                      <a:pt x="2399" y="349"/>
                      <a:pt x="2310" y="355"/>
                    </a:cubicBezTo>
                    <a:cubicBezTo>
                      <a:pt x="2489" y="319"/>
                      <a:pt x="2667" y="319"/>
                      <a:pt x="2846" y="319"/>
                    </a:cubicBezTo>
                    <a:close/>
                    <a:moveTo>
                      <a:pt x="9190" y="6307"/>
                    </a:moveTo>
                    <a:lnTo>
                      <a:pt x="9190" y="6307"/>
                    </a:lnTo>
                    <a:cubicBezTo>
                      <a:pt x="9191" y="6307"/>
                      <a:pt x="9191" y="6308"/>
                      <a:pt x="9192" y="6308"/>
                    </a:cubicBezTo>
                    <a:cubicBezTo>
                      <a:pt x="9191" y="6308"/>
                      <a:pt x="9191" y="6307"/>
                      <a:pt x="9190" y="6307"/>
                    </a:cubicBezTo>
                    <a:close/>
                    <a:moveTo>
                      <a:pt x="2773" y="1"/>
                    </a:moveTo>
                    <a:cubicBezTo>
                      <a:pt x="2585" y="1"/>
                      <a:pt x="2395" y="15"/>
                      <a:pt x="2203" y="45"/>
                    </a:cubicBezTo>
                    <a:cubicBezTo>
                      <a:pt x="1929" y="81"/>
                      <a:pt x="1667" y="140"/>
                      <a:pt x="1381" y="248"/>
                    </a:cubicBezTo>
                    <a:cubicBezTo>
                      <a:pt x="906" y="417"/>
                      <a:pt x="516" y="738"/>
                      <a:pt x="70" y="943"/>
                    </a:cubicBezTo>
                    <a:lnTo>
                      <a:pt x="70" y="943"/>
                    </a:lnTo>
                    <a:cubicBezTo>
                      <a:pt x="658" y="688"/>
                      <a:pt x="1315" y="533"/>
                      <a:pt x="1965" y="533"/>
                    </a:cubicBezTo>
                    <a:cubicBezTo>
                      <a:pt x="2379" y="533"/>
                      <a:pt x="2790" y="596"/>
                      <a:pt x="3179" y="736"/>
                    </a:cubicBezTo>
                    <a:cubicBezTo>
                      <a:pt x="3727" y="938"/>
                      <a:pt x="4644" y="1355"/>
                      <a:pt x="4655" y="2033"/>
                    </a:cubicBezTo>
                    <a:cubicBezTo>
                      <a:pt x="4655" y="2272"/>
                      <a:pt x="4596" y="2522"/>
                      <a:pt x="4405" y="2688"/>
                    </a:cubicBezTo>
                    <a:cubicBezTo>
                      <a:pt x="4331" y="2753"/>
                      <a:pt x="4223" y="2784"/>
                      <a:pt x="4114" y="2784"/>
                    </a:cubicBezTo>
                    <a:cubicBezTo>
                      <a:pt x="3960" y="2784"/>
                      <a:pt x="3803" y="2723"/>
                      <a:pt x="3727" y="2605"/>
                    </a:cubicBezTo>
                    <a:lnTo>
                      <a:pt x="3727" y="2605"/>
                    </a:lnTo>
                    <a:cubicBezTo>
                      <a:pt x="3774" y="2915"/>
                      <a:pt x="4060" y="3176"/>
                      <a:pt x="4370" y="3200"/>
                    </a:cubicBezTo>
                    <a:cubicBezTo>
                      <a:pt x="4376" y="3201"/>
                      <a:pt x="4383" y="3201"/>
                      <a:pt x="4389" y="3201"/>
                    </a:cubicBezTo>
                    <a:cubicBezTo>
                      <a:pt x="4702" y="3201"/>
                      <a:pt x="4967" y="2920"/>
                      <a:pt x="5048" y="2617"/>
                    </a:cubicBezTo>
                    <a:cubicBezTo>
                      <a:pt x="5477" y="3557"/>
                      <a:pt x="5465" y="4510"/>
                      <a:pt x="5179" y="5498"/>
                    </a:cubicBezTo>
                    <a:cubicBezTo>
                      <a:pt x="5179" y="5498"/>
                      <a:pt x="5453" y="5355"/>
                      <a:pt x="5620" y="5201"/>
                    </a:cubicBezTo>
                    <a:lnTo>
                      <a:pt x="5620" y="5201"/>
                    </a:lnTo>
                    <a:cubicBezTo>
                      <a:pt x="5620" y="5201"/>
                      <a:pt x="5727" y="5617"/>
                      <a:pt x="5572" y="6367"/>
                    </a:cubicBezTo>
                    <a:cubicBezTo>
                      <a:pt x="6049" y="5974"/>
                      <a:pt x="6191" y="5855"/>
                      <a:pt x="6465" y="5308"/>
                    </a:cubicBezTo>
                    <a:cubicBezTo>
                      <a:pt x="6731" y="6031"/>
                      <a:pt x="7209" y="6125"/>
                      <a:pt x="7735" y="6125"/>
                    </a:cubicBezTo>
                    <a:cubicBezTo>
                      <a:pt x="7920" y="6125"/>
                      <a:pt x="8111" y="6114"/>
                      <a:pt x="8301" y="6114"/>
                    </a:cubicBezTo>
                    <a:cubicBezTo>
                      <a:pt x="8611" y="6114"/>
                      <a:pt x="8918" y="6144"/>
                      <a:pt x="9190" y="6307"/>
                    </a:cubicBezTo>
                    <a:lnTo>
                      <a:pt x="9190" y="6307"/>
                    </a:lnTo>
                    <a:cubicBezTo>
                      <a:pt x="8312" y="5782"/>
                      <a:pt x="9418" y="4248"/>
                      <a:pt x="8573" y="3831"/>
                    </a:cubicBezTo>
                    <a:lnTo>
                      <a:pt x="8573" y="3831"/>
                    </a:lnTo>
                    <a:cubicBezTo>
                      <a:pt x="8805" y="3873"/>
                      <a:pt x="9030" y="3899"/>
                      <a:pt x="9249" y="3899"/>
                    </a:cubicBezTo>
                    <a:cubicBezTo>
                      <a:pt x="9592" y="3899"/>
                      <a:pt x="9920" y="3836"/>
                      <a:pt x="10240" y="3677"/>
                    </a:cubicBezTo>
                    <a:cubicBezTo>
                      <a:pt x="8525" y="3629"/>
                      <a:pt x="6918" y="2391"/>
                      <a:pt x="5715" y="1271"/>
                    </a:cubicBezTo>
                    <a:cubicBezTo>
                      <a:pt x="4843" y="481"/>
                      <a:pt x="3850" y="1"/>
                      <a:pt x="2773" y="1"/>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 name="Google Shape;894;p67"/>
              <p:cNvSpPr/>
              <p:nvPr/>
            </p:nvSpPr>
            <p:spPr>
              <a:xfrm>
                <a:off x="6665134" y="3414944"/>
                <a:ext cx="652583" cy="300890"/>
              </a:xfrm>
              <a:custGeom>
                <a:rect b="b" l="l" r="r" t="t"/>
                <a:pathLst>
                  <a:path extrusionOk="0" h="4442" w="9634">
                    <a:moveTo>
                      <a:pt x="3245" y="952"/>
                    </a:moveTo>
                    <a:cubicBezTo>
                      <a:pt x="3893" y="952"/>
                      <a:pt x="4518" y="1161"/>
                      <a:pt x="5121" y="1370"/>
                    </a:cubicBezTo>
                    <a:cubicBezTo>
                      <a:pt x="5740" y="1632"/>
                      <a:pt x="6335" y="1905"/>
                      <a:pt x="6942" y="2132"/>
                    </a:cubicBezTo>
                    <a:cubicBezTo>
                      <a:pt x="7549" y="2358"/>
                      <a:pt x="8204" y="2441"/>
                      <a:pt x="8859" y="2489"/>
                    </a:cubicBezTo>
                    <a:cubicBezTo>
                      <a:pt x="8538" y="2489"/>
                      <a:pt x="8204" y="2477"/>
                      <a:pt x="7883" y="2429"/>
                    </a:cubicBezTo>
                    <a:cubicBezTo>
                      <a:pt x="7549" y="2382"/>
                      <a:pt x="7228" y="2310"/>
                      <a:pt x="6907" y="2203"/>
                    </a:cubicBezTo>
                    <a:cubicBezTo>
                      <a:pt x="6287" y="2001"/>
                      <a:pt x="5692" y="1715"/>
                      <a:pt x="5085" y="1477"/>
                    </a:cubicBezTo>
                    <a:cubicBezTo>
                      <a:pt x="4466" y="1239"/>
                      <a:pt x="3847" y="1048"/>
                      <a:pt x="3192" y="1036"/>
                    </a:cubicBezTo>
                    <a:cubicBezTo>
                      <a:pt x="3152" y="1035"/>
                      <a:pt x="3113" y="1034"/>
                      <a:pt x="3073" y="1034"/>
                    </a:cubicBezTo>
                    <a:cubicBezTo>
                      <a:pt x="2466" y="1034"/>
                      <a:pt x="1839" y="1207"/>
                      <a:pt x="1370" y="1632"/>
                    </a:cubicBezTo>
                    <a:cubicBezTo>
                      <a:pt x="1489" y="1512"/>
                      <a:pt x="1632" y="1417"/>
                      <a:pt x="1763" y="1334"/>
                    </a:cubicBezTo>
                    <a:cubicBezTo>
                      <a:pt x="1906" y="1239"/>
                      <a:pt x="2061" y="1179"/>
                      <a:pt x="2204" y="1120"/>
                    </a:cubicBezTo>
                    <a:cubicBezTo>
                      <a:pt x="2525" y="1012"/>
                      <a:pt x="2847" y="977"/>
                      <a:pt x="3192" y="953"/>
                    </a:cubicBezTo>
                    <a:cubicBezTo>
                      <a:pt x="3210" y="953"/>
                      <a:pt x="3227" y="952"/>
                      <a:pt x="3245" y="952"/>
                    </a:cubicBezTo>
                    <a:close/>
                    <a:moveTo>
                      <a:pt x="9633" y="2536"/>
                    </a:moveTo>
                    <a:lnTo>
                      <a:pt x="9633" y="2536"/>
                    </a:lnTo>
                    <a:cubicBezTo>
                      <a:pt x="9632" y="2536"/>
                      <a:pt x="9631" y="2537"/>
                      <a:pt x="9630" y="2537"/>
                    </a:cubicBezTo>
                    <a:lnTo>
                      <a:pt x="9630" y="2537"/>
                    </a:lnTo>
                    <a:cubicBezTo>
                      <a:pt x="9631" y="2537"/>
                      <a:pt x="9632" y="2536"/>
                      <a:pt x="9633" y="2536"/>
                    </a:cubicBezTo>
                    <a:close/>
                    <a:moveTo>
                      <a:pt x="9038" y="0"/>
                    </a:moveTo>
                    <a:cubicBezTo>
                      <a:pt x="8224" y="533"/>
                      <a:pt x="7208" y="698"/>
                      <a:pt x="6201" y="698"/>
                    </a:cubicBezTo>
                    <a:cubicBezTo>
                      <a:pt x="5588" y="698"/>
                      <a:pt x="4977" y="637"/>
                      <a:pt x="4418" y="560"/>
                    </a:cubicBezTo>
                    <a:cubicBezTo>
                      <a:pt x="4169" y="524"/>
                      <a:pt x="3922" y="505"/>
                      <a:pt x="3681" y="505"/>
                    </a:cubicBezTo>
                    <a:cubicBezTo>
                      <a:pt x="2726" y="505"/>
                      <a:pt x="1852" y="797"/>
                      <a:pt x="1168" y="1453"/>
                    </a:cubicBezTo>
                    <a:cubicBezTo>
                      <a:pt x="989" y="1608"/>
                      <a:pt x="822" y="1810"/>
                      <a:pt x="656" y="2024"/>
                    </a:cubicBezTo>
                    <a:cubicBezTo>
                      <a:pt x="382" y="2429"/>
                      <a:pt x="239" y="2882"/>
                      <a:pt x="1" y="3298"/>
                    </a:cubicBezTo>
                    <a:cubicBezTo>
                      <a:pt x="513" y="2441"/>
                      <a:pt x="1299" y="1715"/>
                      <a:pt x="2263" y="1465"/>
                    </a:cubicBezTo>
                    <a:cubicBezTo>
                      <a:pt x="2518" y="1401"/>
                      <a:pt x="2859" y="1329"/>
                      <a:pt x="3184" y="1329"/>
                    </a:cubicBezTo>
                    <a:cubicBezTo>
                      <a:pt x="3528" y="1329"/>
                      <a:pt x="3853" y="1410"/>
                      <a:pt x="4037" y="1667"/>
                    </a:cubicBezTo>
                    <a:cubicBezTo>
                      <a:pt x="4156" y="1846"/>
                      <a:pt x="4251" y="2072"/>
                      <a:pt x="4192" y="2286"/>
                    </a:cubicBezTo>
                    <a:cubicBezTo>
                      <a:pt x="4144" y="2449"/>
                      <a:pt x="3951" y="2588"/>
                      <a:pt x="3766" y="2588"/>
                    </a:cubicBezTo>
                    <a:cubicBezTo>
                      <a:pt x="3720" y="2588"/>
                      <a:pt x="3675" y="2579"/>
                      <a:pt x="3632" y="2560"/>
                    </a:cubicBezTo>
                    <a:lnTo>
                      <a:pt x="3632" y="2560"/>
                    </a:lnTo>
                    <a:cubicBezTo>
                      <a:pt x="3748" y="2698"/>
                      <a:pt x="3930" y="2769"/>
                      <a:pt x="4106" y="2769"/>
                    </a:cubicBezTo>
                    <a:cubicBezTo>
                      <a:pt x="4219" y="2769"/>
                      <a:pt x="4330" y="2740"/>
                      <a:pt x="4418" y="2679"/>
                    </a:cubicBezTo>
                    <a:cubicBezTo>
                      <a:pt x="4680" y="2536"/>
                      <a:pt x="4740" y="2179"/>
                      <a:pt x="4621" y="1905"/>
                    </a:cubicBezTo>
                    <a:lnTo>
                      <a:pt x="4621" y="1905"/>
                    </a:lnTo>
                    <a:cubicBezTo>
                      <a:pt x="5418" y="2382"/>
                      <a:pt x="5906" y="3120"/>
                      <a:pt x="6204" y="3989"/>
                    </a:cubicBezTo>
                    <a:cubicBezTo>
                      <a:pt x="6204" y="3989"/>
                      <a:pt x="6347" y="3739"/>
                      <a:pt x="6395" y="3548"/>
                    </a:cubicBezTo>
                    <a:cubicBezTo>
                      <a:pt x="6395" y="3548"/>
                      <a:pt x="6692" y="3798"/>
                      <a:pt x="6954" y="4441"/>
                    </a:cubicBezTo>
                    <a:cubicBezTo>
                      <a:pt x="7097" y="3906"/>
                      <a:pt x="7145" y="3739"/>
                      <a:pt x="7073" y="3191"/>
                    </a:cubicBezTo>
                    <a:lnTo>
                      <a:pt x="7073" y="3191"/>
                    </a:lnTo>
                    <a:cubicBezTo>
                      <a:pt x="7315" y="3364"/>
                      <a:pt x="7526" y="3432"/>
                      <a:pt x="7719" y="3432"/>
                    </a:cubicBezTo>
                    <a:cubicBezTo>
                      <a:pt x="8402" y="3432"/>
                      <a:pt x="8861" y="2585"/>
                      <a:pt x="9630" y="2537"/>
                    </a:cubicBezTo>
                    <a:lnTo>
                      <a:pt x="9630" y="2537"/>
                    </a:lnTo>
                    <a:cubicBezTo>
                      <a:pt x="9615" y="2538"/>
                      <a:pt x="9601" y="2538"/>
                      <a:pt x="9586" y="2538"/>
                    </a:cubicBezTo>
                    <a:cubicBezTo>
                      <a:pt x="8738" y="2538"/>
                      <a:pt x="8725" y="1005"/>
                      <a:pt x="7985" y="1005"/>
                    </a:cubicBezTo>
                    <a:cubicBezTo>
                      <a:pt x="7956" y="1005"/>
                      <a:pt x="7926" y="1008"/>
                      <a:pt x="7895" y="1012"/>
                    </a:cubicBezTo>
                    <a:cubicBezTo>
                      <a:pt x="8371" y="750"/>
                      <a:pt x="8788" y="465"/>
                      <a:pt x="9038"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 name="Google Shape;895;p67"/>
              <p:cNvSpPr/>
              <p:nvPr/>
            </p:nvSpPr>
            <p:spPr>
              <a:xfrm>
                <a:off x="6942587" y="3380263"/>
                <a:ext cx="237962" cy="41455"/>
              </a:xfrm>
              <a:custGeom>
                <a:rect b="b" l="l" r="r" t="t"/>
                <a:pathLst>
                  <a:path extrusionOk="0" h="612" w="3513">
                    <a:moveTo>
                      <a:pt x="3513" y="0"/>
                    </a:moveTo>
                    <a:lnTo>
                      <a:pt x="3513" y="0"/>
                    </a:lnTo>
                    <a:cubicBezTo>
                      <a:pt x="2334" y="143"/>
                      <a:pt x="1179" y="274"/>
                      <a:pt x="1" y="429"/>
                    </a:cubicBezTo>
                    <a:cubicBezTo>
                      <a:pt x="416" y="552"/>
                      <a:pt x="834" y="612"/>
                      <a:pt x="1248" y="612"/>
                    </a:cubicBezTo>
                    <a:cubicBezTo>
                      <a:pt x="2033" y="612"/>
                      <a:pt x="2804" y="398"/>
                      <a:pt x="3513"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 name="Google Shape;896;p67"/>
              <p:cNvSpPr/>
              <p:nvPr/>
            </p:nvSpPr>
            <p:spPr>
              <a:xfrm>
                <a:off x="5865900" y="3845619"/>
                <a:ext cx="459802" cy="168666"/>
              </a:xfrm>
              <a:custGeom>
                <a:rect b="b" l="l" r="r" t="t"/>
                <a:pathLst>
                  <a:path extrusionOk="0" h="2490" w="6788">
                    <a:moveTo>
                      <a:pt x="1382" y="786"/>
                    </a:moveTo>
                    <a:lnTo>
                      <a:pt x="1382" y="786"/>
                    </a:lnTo>
                    <a:cubicBezTo>
                      <a:pt x="1692" y="905"/>
                      <a:pt x="1989" y="1024"/>
                      <a:pt x="2323" y="1120"/>
                    </a:cubicBezTo>
                    <a:cubicBezTo>
                      <a:pt x="2644" y="1203"/>
                      <a:pt x="2977" y="1286"/>
                      <a:pt x="3299" y="1310"/>
                    </a:cubicBezTo>
                    <a:cubicBezTo>
                      <a:pt x="3632" y="1358"/>
                      <a:pt x="3978" y="1370"/>
                      <a:pt x="4335" y="1370"/>
                    </a:cubicBezTo>
                    <a:cubicBezTo>
                      <a:pt x="4680" y="1370"/>
                      <a:pt x="5037" y="1346"/>
                      <a:pt x="5371" y="1322"/>
                    </a:cubicBezTo>
                    <a:lnTo>
                      <a:pt x="5371" y="1322"/>
                    </a:lnTo>
                    <a:cubicBezTo>
                      <a:pt x="5037" y="1381"/>
                      <a:pt x="4668" y="1429"/>
                      <a:pt x="4335" y="1441"/>
                    </a:cubicBezTo>
                    <a:cubicBezTo>
                      <a:pt x="4238" y="1448"/>
                      <a:pt x="4141" y="1451"/>
                      <a:pt x="4043" y="1451"/>
                    </a:cubicBezTo>
                    <a:cubicBezTo>
                      <a:pt x="3791" y="1451"/>
                      <a:pt x="3536" y="1431"/>
                      <a:pt x="3287" y="1405"/>
                    </a:cubicBezTo>
                    <a:cubicBezTo>
                      <a:pt x="2954" y="1358"/>
                      <a:pt x="2620" y="1286"/>
                      <a:pt x="2287" y="1179"/>
                    </a:cubicBezTo>
                    <a:cubicBezTo>
                      <a:pt x="1977" y="1072"/>
                      <a:pt x="1668" y="941"/>
                      <a:pt x="1382" y="786"/>
                    </a:cubicBezTo>
                    <a:close/>
                    <a:moveTo>
                      <a:pt x="1" y="0"/>
                    </a:moveTo>
                    <a:cubicBezTo>
                      <a:pt x="989" y="891"/>
                      <a:pt x="3573" y="2489"/>
                      <a:pt x="5251" y="2489"/>
                    </a:cubicBezTo>
                    <a:cubicBezTo>
                      <a:pt x="5433" y="2489"/>
                      <a:pt x="5605" y="2470"/>
                      <a:pt x="5763" y="2429"/>
                    </a:cubicBezTo>
                    <a:cubicBezTo>
                      <a:pt x="5728" y="2370"/>
                      <a:pt x="4751" y="2048"/>
                      <a:pt x="4513" y="1834"/>
                    </a:cubicBezTo>
                    <a:lnTo>
                      <a:pt x="4513" y="1834"/>
                    </a:lnTo>
                    <a:cubicBezTo>
                      <a:pt x="4618" y="1854"/>
                      <a:pt x="4729" y="1864"/>
                      <a:pt x="4843" y="1864"/>
                    </a:cubicBezTo>
                    <a:cubicBezTo>
                      <a:pt x="5530" y="1864"/>
                      <a:pt x="6338" y="1511"/>
                      <a:pt x="6787" y="1000"/>
                    </a:cubicBezTo>
                    <a:lnTo>
                      <a:pt x="6787" y="1000"/>
                    </a:lnTo>
                    <a:cubicBezTo>
                      <a:pt x="6226" y="1079"/>
                      <a:pt x="5658" y="1119"/>
                      <a:pt x="5089" y="1119"/>
                    </a:cubicBezTo>
                    <a:cubicBezTo>
                      <a:pt x="3339" y="1119"/>
                      <a:pt x="1582" y="746"/>
                      <a:pt x="1"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7" name="Google Shape;897;p67"/>
            <p:cNvGrpSpPr/>
            <p:nvPr/>
          </p:nvGrpSpPr>
          <p:grpSpPr>
            <a:xfrm>
              <a:off x="713395" y="741413"/>
              <a:ext cx="2381650" cy="3590561"/>
              <a:chOff x="1405995" y="741413"/>
              <a:chExt cx="2381650" cy="3590561"/>
            </a:xfrm>
          </p:grpSpPr>
          <p:sp>
            <p:nvSpPr>
              <p:cNvPr id="898" name="Google Shape;898;p67"/>
              <p:cNvSpPr/>
              <p:nvPr/>
            </p:nvSpPr>
            <p:spPr>
              <a:xfrm>
                <a:off x="1710814" y="1957233"/>
                <a:ext cx="355757" cy="208293"/>
              </a:xfrm>
              <a:custGeom>
                <a:rect b="b" l="l" r="r" t="t"/>
                <a:pathLst>
                  <a:path extrusionOk="0" h="3075" w="5252">
                    <a:moveTo>
                      <a:pt x="1703" y="1792"/>
                    </a:moveTo>
                    <a:lnTo>
                      <a:pt x="1703" y="1792"/>
                    </a:lnTo>
                    <a:cubicBezTo>
                      <a:pt x="1822" y="1994"/>
                      <a:pt x="1989" y="2173"/>
                      <a:pt x="2168" y="2304"/>
                    </a:cubicBezTo>
                    <a:cubicBezTo>
                      <a:pt x="2299" y="2411"/>
                      <a:pt x="2454" y="2494"/>
                      <a:pt x="2608" y="2542"/>
                    </a:cubicBezTo>
                    <a:cubicBezTo>
                      <a:pt x="2730" y="2559"/>
                      <a:pt x="2846" y="2570"/>
                      <a:pt x="2965" y="2570"/>
                    </a:cubicBezTo>
                    <a:cubicBezTo>
                      <a:pt x="3008" y="2570"/>
                      <a:pt x="3052" y="2569"/>
                      <a:pt x="3096" y="2566"/>
                    </a:cubicBezTo>
                    <a:cubicBezTo>
                      <a:pt x="3346" y="2530"/>
                      <a:pt x="3597" y="2459"/>
                      <a:pt x="3847" y="2351"/>
                    </a:cubicBezTo>
                    <a:lnTo>
                      <a:pt x="3847" y="2351"/>
                    </a:lnTo>
                    <a:cubicBezTo>
                      <a:pt x="3620" y="2494"/>
                      <a:pt x="3370" y="2589"/>
                      <a:pt x="3108" y="2637"/>
                    </a:cubicBezTo>
                    <a:cubicBezTo>
                      <a:pt x="3020" y="2653"/>
                      <a:pt x="2933" y="2659"/>
                      <a:pt x="2846" y="2659"/>
                    </a:cubicBezTo>
                    <a:cubicBezTo>
                      <a:pt x="2664" y="2659"/>
                      <a:pt x="2484" y="2630"/>
                      <a:pt x="2299" y="2589"/>
                    </a:cubicBezTo>
                    <a:cubicBezTo>
                      <a:pt x="2049" y="2530"/>
                      <a:pt x="1799" y="2435"/>
                      <a:pt x="1537" y="2339"/>
                    </a:cubicBezTo>
                    <a:cubicBezTo>
                      <a:pt x="1287" y="2244"/>
                      <a:pt x="1037" y="2197"/>
                      <a:pt x="763" y="2197"/>
                    </a:cubicBezTo>
                    <a:cubicBezTo>
                      <a:pt x="1049" y="2197"/>
                      <a:pt x="1322" y="2232"/>
                      <a:pt x="1572" y="2292"/>
                    </a:cubicBezTo>
                    <a:cubicBezTo>
                      <a:pt x="1799" y="2351"/>
                      <a:pt x="2025" y="2435"/>
                      <a:pt x="2239" y="2494"/>
                    </a:cubicBezTo>
                    <a:lnTo>
                      <a:pt x="2108" y="2399"/>
                    </a:lnTo>
                    <a:cubicBezTo>
                      <a:pt x="1918" y="2244"/>
                      <a:pt x="1751" y="2030"/>
                      <a:pt x="1703" y="1792"/>
                    </a:cubicBezTo>
                    <a:close/>
                    <a:moveTo>
                      <a:pt x="2578" y="0"/>
                    </a:moveTo>
                    <a:cubicBezTo>
                      <a:pt x="2353" y="0"/>
                      <a:pt x="2129" y="135"/>
                      <a:pt x="2001" y="327"/>
                    </a:cubicBezTo>
                    <a:cubicBezTo>
                      <a:pt x="1870" y="554"/>
                      <a:pt x="1930" y="839"/>
                      <a:pt x="2061" y="1042"/>
                    </a:cubicBezTo>
                    <a:cubicBezTo>
                      <a:pt x="1895" y="987"/>
                      <a:pt x="1730" y="921"/>
                      <a:pt x="1555" y="921"/>
                    </a:cubicBezTo>
                    <a:cubicBezTo>
                      <a:pt x="1541" y="921"/>
                      <a:pt x="1527" y="922"/>
                      <a:pt x="1513" y="923"/>
                    </a:cubicBezTo>
                    <a:cubicBezTo>
                      <a:pt x="1322" y="946"/>
                      <a:pt x="1132" y="1066"/>
                      <a:pt x="1096" y="1244"/>
                    </a:cubicBezTo>
                    <a:cubicBezTo>
                      <a:pt x="1072" y="1375"/>
                      <a:pt x="1191" y="1566"/>
                      <a:pt x="1322" y="1625"/>
                    </a:cubicBezTo>
                    <a:cubicBezTo>
                      <a:pt x="965" y="1625"/>
                      <a:pt x="608" y="1744"/>
                      <a:pt x="334" y="1982"/>
                    </a:cubicBezTo>
                    <a:cubicBezTo>
                      <a:pt x="37" y="2256"/>
                      <a:pt x="13" y="2625"/>
                      <a:pt x="1" y="3030"/>
                    </a:cubicBezTo>
                    <a:cubicBezTo>
                      <a:pt x="174" y="2827"/>
                      <a:pt x="450" y="2736"/>
                      <a:pt x="720" y="2736"/>
                    </a:cubicBezTo>
                    <a:cubicBezTo>
                      <a:pt x="766" y="2736"/>
                      <a:pt x="813" y="2739"/>
                      <a:pt x="858" y="2744"/>
                    </a:cubicBezTo>
                    <a:cubicBezTo>
                      <a:pt x="1168" y="2768"/>
                      <a:pt x="1453" y="2887"/>
                      <a:pt x="1763" y="2982"/>
                    </a:cubicBezTo>
                    <a:cubicBezTo>
                      <a:pt x="2014" y="3044"/>
                      <a:pt x="2275" y="3075"/>
                      <a:pt x="2537" y="3075"/>
                    </a:cubicBezTo>
                    <a:cubicBezTo>
                      <a:pt x="3083" y="3075"/>
                      <a:pt x="3634" y="2942"/>
                      <a:pt x="4108" y="2685"/>
                    </a:cubicBezTo>
                    <a:cubicBezTo>
                      <a:pt x="4585" y="2411"/>
                      <a:pt x="4966" y="2042"/>
                      <a:pt x="5251" y="1577"/>
                    </a:cubicBezTo>
                    <a:lnTo>
                      <a:pt x="5251" y="1577"/>
                    </a:lnTo>
                    <a:cubicBezTo>
                      <a:pt x="5085" y="1732"/>
                      <a:pt x="4859" y="1851"/>
                      <a:pt x="4620" y="1958"/>
                    </a:cubicBezTo>
                    <a:cubicBezTo>
                      <a:pt x="4448" y="2027"/>
                      <a:pt x="4264" y="2060"/>
                      <a:pt x="4080" y="2060"/>
                    </a:cubicBezTo>
                    <a:cubicBezTo>
                      <a:pt x="3691" y="2060"/>
                      <a:pt x="3304" y="1912"/>
                      <a:pt x="3037" y="1637"/>
                    </a:cubicBezTo>
                    <a:cubicBezTo>
                      <a:pt x="2632" y="1244"/>
                      <a:pt x="2454" y="542"/>
                      <a:pt x="2656" y="6"/>
                    </a:cubicBezTo>
                    <a:cubicBezTo>
                      <a:pt x="2630" y="2"/>
                      <a:pt x="2604" y="0"/>
                      <a:pt x="2578"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 name="Google Shape;899;p67"/>
              <p:cNvSpPr/>
              <p:nvPr/>
            </p:nvSpPr>
            <p:spPr>
              <a:xfrm>
                <a:off x="2151988" y="870453"/>
                <a:ext cx="833984" cy="537971"/>
              </a:xfrm>
              <a:custGeom>
                <a:rect b="b" l="l" r="r" t="t"/>
                <a:pathLst>
                  <a:path extrusionOk="0" h="7942" w="12312">
                    <a:moveTo>
                      <a:pt x="12312" y="0"/>
                    </a:moveTo>
                    <a:lnTo>
                      <a:pt x="12312" y="0"/>
                    </a:lnTo>
                    <a:cubicBezTo>
                      <a:pt x="12311" y="6"/>
                      <a:pt x="12309" y="12"/>
                      <a:pt x="12308" y="18"/>
                    </a:cubicBezTo>
                    <a:lnTo>
                      <a:pt x="12308" y="18"/>
                    </a:lnTo>
                    <a:cubicBezTo>
                      <a:pt x="12309" y="12"/>
                      <a:pt x="12311" y="6"/>
                      <a:pt x="12312" y="0"/>
                    </a:cubicBezTo>
                    <a:close/>
                    <a:moveTo>
                      <a:pt x="12308" y="18"/>
                    </a:moveTo>
                    <a:cubicBezTo>
                      <a:pt x="12103" y="1084"/>
                      <a:pt x="10444" y="3216"/>
                      <a:pt x="6382" y="3334"/>
                    </a:cubicBezTo>
                    <a:cubicBezTo>
                      <a:pt x="4145" y="3408"/>
                      <a:pt x="2976" y="3800"/>
                      <a:pt x="1761" y="3800"/>
                    </a:cubicBezTo>
                    <a:cubicBezTo>
                      <a:pt x="1217" y="3800"/>
                      <a:pt x="663" y="3722"/>
                      <a:pt x="1" y="3501"/>
                    </a:cubicBezTo>
                    <a:lnTo>
                      <a:pt x="1" y="3501"/>
                    </a:lnTo>
                    <a:cubicBezTo>
                      <a:pt x="375" y="4311"/>
                      <a:pt x="1465" y="4922"/>
                      <a:pt x="2401" y="4922"/>
                    </a:cubicBezTo>
                    <a:cubicBezTo>
                      <a:pt x="2538" y="4922"/>
                      <a:pt x="2671" y="4909"/>
                      <a:pt x="2799" y="4882"/>
                    </a:cubicBezTo>
                    <a:lnTo>
                      <a:pt x="2799" y="4882"/>
                    </a:lnTo>
                    <a:cubicBezTo>
                      <a:pt x="2084" y="5691"/>
                      <a:pt x="2215" y="7084"/>
                      <a:pt x="2882" y="7942"/>
                    </a:cubicBezTo>
                    <a:cubicBezTo>
                      <a:pt x="2644" y="7132"/>
                      <a:pt x="3049" y="6251"/>
                      <a:pt x="3691" y="5715"/>
                    </a:cubicBezTo>
                    <a:cubicBezTo>
                      <a:pt x="4334" y="5179"/>
                      <a:pt x="5168" y="4941"/>
                      <a:pt x="5989" y="4798"/>
                    </a:cubicBezTo>
                    <a:cubicBezTo>
                      <a:pt x="6799" y="4644"/>
                      <a:pt x="7632" y="4584"/>
                      <a:pt x="8442" y="4334"/>
                    </a:cubicBezTo>
                    <a:cubicBezTo>
                      <a:pt x="10365" y="3741"/>
                      <a:pt x="11933" y="2011"/>
                      <a:pt x="12308" y="18"/>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 name="Google Shape;900;p67"/>
              <p:cNvSpPr/>
              <p:nvPr/>
            </p:nvSpPr>
            <p:spPr>
              <a:xfrm>
                <a:off x="1405995" y="1910833"/>
                <a:ext cx="782368" cy="443206"/>
              </a:xfrm>
              <a:custGeom>
                <a:rect b="b" l="l" r="r" t="t"/>
                <a:pathLst>
                  <a:path extrusionOk="0" h="6543" w="11550">
                    <a:moveTo>
                      <a:pt x="11549" y="0"/>
                    </a:moveTo>
                    <a:lnTo>
                      <a:pt x="11549" y="0"/>
                    </a:lnTo>
                    <a:cubicBezTo>
                      <a:pt x="11544" y="19"/>
                      <a:pt x="11539" y="37"/>
                      <a:pt x="11534" y="56"/>
                    </a:cubicBezTo>
                    <a:lnTo>
                      <a:pt x="11534" y="56"/>
                    </a:lnTo>
                    <a:cubicBezTo>
                      <a:pt x="11539" y="37"/>
                      <a:pt x="11544" y="19"/>
                      <a:pt x="11549" y="0"/>
                    </a:cubicBezTo>
                    <a:close/>
                    <a:moveTo>
                      <a:pt x="310" y="3870"/>
                    </a:moveTo>
                    <a:cubicBezTo>
                      <a:pt x="512" y="4227"/>
                      <a:pt x="727" y="4584"/>
                      <a:pt x="1000" y="4906"/>
                    </a:cubicBezTo>
                    <a:cubicBezTo>
                      <a:pt x="1262" y="5215"/>
                      <a:pt x="1584" y="5477"/>
                      <a:pt x="1953" y="5680"/>
                    </a:cubicBezTo>
                    <a:cubicBezTo>
                      <a:pt x="2310" y="5882"/>
                      <a:pt x="2691" y="6013"/>
                      <a:pt x="3096" y="6120"/>
                    </a:cubicBezTo>
                    <a:cubicBezTo>
                      <a:pt x="3501" y="6227"/>
                      <a:pt x="3917" y="6287"/>
                      <a:pt x="4334" y="6287"/>
                    </a:cubicBezTo>
                    <a:cubicBezTo>
                      <a:pt x="4222" y="6300"/>
                      <a:pt x="4111" y="6305"/>
                      <a:pt x="3999" y="6305"/>
                    </a:cubicBezTo>
                    <a:cubicBezTo>
                      <a:pt x="3694" y="6305"/>
                      <a:pt x="3389" y="6261"/>
                      <a:pt x="3084" y="6192"/>
                    </a:cubicBezTo>
                    <a:cubicBezTo>
                      <a:pt x="2667" y="6108"/>
                      <a:pt x="2274" y="5953"/>
                      <a:pt x="1905" y="5763"/>
                    </a:cubicBezTo>
                    <a:cubicBezTo>
                      <a:pt x="1536" y="5572"/>
                      <a:pt x="1203" y="5275"/>
                      <a:pt x="941" y="4965"/>
                    </a:cubicBezTo>
                    <a:cubicBezTo>
                      <a:pt x="667" y="4632"/>
                      <a:pt x="465" y="4263"/>
                      <a:pt x="310" y="3870"/>
                    </a:cubicBezTo>
                    <a:close/>
                    <a:moveTo>
                      <a:pt x="11534" y="56"/>
                    </a:moveTo>
                    <a:cubicBezTo>
                      <a:pt x="11103" y="1617"/>
                      <a:pt x="9855" y="3022"/>
                      <a:pt x="8501" y="3846"/>
                    </a:cubicBezTo>
                    <a:cubicBezTo>
                      <a:pt x="8037" y="4120"/>
                      <a:pt x="7549" y="4370"/>
                      <a:pt x="7025" y="4525"/>
                    </a:cubicBezTo>
                    <a:cubicBezTo>
                      <a:pt x="6787" y="4608"/>
                      <a:pt x="6537" y="4644"/>
                      <a:pt x="6287" y="4679"/>
                    </a:cubicBezTo>
                    <a:cubicBezTo>
                      <a:pt x="6025" y="4703"/>
                      <a:pt x="5763" y="4739"/>
                      <a:pt x="5513" y="4798"/>
                    </a:cubicBezTo>
                    <a:cubicBezTo>
                      <a:pt x="5251" y="4870"/>
                      <a:pt x="5013" y="5013"/>
                      <a:pt x="4929" y="5275"/>
                    </a:cubicBezTo>
                    <a:cubicBezTo>
                      <a:pt x="4853" y="5503"/>
                      <a:pt x="4926" y="5732"/>
                      <a:pt x="5130" y="5788"/>
                    </a:cubicBezTo>
                    <a:lnTo>
                      <a:pt x="5130" y="5788"/>
                    </a:lnTo>
                    <a:cubicBezTo>
                      <a:pt x="3985" y="5571"/>
                      <a:pt x="3191" y="4843"/>
                      <a:pt x="2524" y="3965"/>
                    </a:cubicBezTo>
                    <a:cubicBezTo>
                      <a:pt x="2163" y="3480"/>
                      <a:pt x="1656" y="3180"/>
                      <a:pt x="1278" y="3180"/>
                    </a:cubicBezTo>
                    <a:cubicBezTo>
                      <a:pt x="997" y="3180"/>
                      <a:pt x="788" y="3346"/>
                      <a:pt x="762" y="3727"/>
                    </a:cubicBezTo>
                    <a:cubicBezTo>
                      <a:pt x="667" y="3655"/>
                      <a:pt x="619" y="3489"/>
                      <a:pt x="524" y="3394"/>
                    </a:cubicBezTo>
                    <a:cubicBezTo>
                      <a:pt x="457" y="3336"/>
                      <a:pt x="375" y="3305"/>
                      <a:pt x="297" y="3305"/>
                    </a:cubicBezTo>
                    <a:cubicBezTo>
                      <a:pt x="182" y="3305"/>
                      <a:pt x="74" y="3371"/>
                      <a:pt x="24" y="3513"/>
                    </a:cubicBezTo>
                    <a:cubicBezTo>
                      <a:pt x="0" y="3632"/>
                      <a:pt x="24" y="3775"/>
                      <a:pt x="72" y="3882"/>
                    </a:cubicBezTo>
                    <a:cubicBezTo>
                      <a:pt x="536" y="5215"/>
                      <a:pt x="1560" y="6180"/>
                      <a:pt x="2989" y="6465"/>
                    </a:cubicBezTo>
                    <a:cubicBezTo>
                      <a:pt x="3274" y="6518"/>
                      <a:pt x="3563" y="6543"/>
                      <a:pt x="3852" y="6543"/>
                    </a:cubicBezTo>
                    <a:cubicBezTo>
                      <a:pt x="4996" y="6543"/>
                      <a:pt x="6146" y="6155"/>
                      <a:pt x="7144" y="5584"/>
                    </a:cubicBezTo>
                    <a:cubicBezTo>
                      <a:pt x="9378" y="4296"/>
                      <a:pt x="10861" y="2527"/>
                      <a:pt x="11534" y="56"/>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 name="Google Shape;901;p67"/>
              <p:cNvSpPr/>
              <p:nvPr/>
            </p:nvSpPr>
            <p:spPr>
              <a:xfrm>
                <a:off x="1515662" y="2330196"/>
                <a:ext cx="321889" cy="166228"/>
              </a:xfrm>
              <a:custGeom>
                <a:rect b="b" l="l" r="r" t="t"/>
                <a:pathLst>
                  <a:path extrusionOk="0" h="2454" w="4752">
                    <a:moveTo>
                      <a:pt x="1417" y="2072"/>
                    </a:moveTo>
                    <a:lnTo>
                      <a:pt x="1417" y="2072"/>
                    </a:lnTo>
                    <a:cubicBezTo>
                      <a:pt x="1410" y="2081"/>
                      <a:pt x="1403" y="2091"/>
                      <a:pt x="1395" y="2100"/>
                    </a:cubicBezTo>
                    <a:lnTo>
                      <a:pt x="1395" y="2100"/>
                    </a:lnTo>
                    <a:cubicBezTo>
                      <a:pt x="1403" y="2091"/>
                      <a:pt x="1411" y="2082"/>
                      <a:pt x="1417" y="2072"/>
                    </a:cubicBezTo>
                    <a:close/>
                    <a:moveTo>
                      <a:pt x="4751" y="1"/>
                    </a:moveTo>
                    <a:lnTo>
                      <a:pt x="4751" y="1"/>
                    </a:lnTo>
                    <a:cubicBezTo>
                      <a:pt x="4106" y="460"/>
                      <a:pt x="3156" y="608"/>
                      <a:pt x="2270" y="608"/>
                    </a:cubicBezTo>
                    <a:cubicBezTo>
                      <a:pt x="1847" y="608"/>
                      <a:pt x="1438" y="574"/>
                      <a:pt x="1084" y="524"/>
                    </a:cubicBezTo>
                    <a:cubicBezTo>
                      <a:pt x="1030" y="518"/>
                      <a:pt x="704" y="457"/>
                      <a:pt x="451" y="457"/>
                    </a:cubicBezTo>
                    <a:cubicBezTo>
                      <a:pt x="204" y="457"/>
                      <a:pt x="27" y="515"/>
                      <a:pt x="239" y="739"/>
                    </a:cubicBezTo>
                    <a:cubicBezTo>
                      <a:pt x="334" y="822"/>
                      <a:pt x="465" y="858"/>
                      <a:pt x="584" y="870"/>
                    </a:cubicBezTo>
                    <a:cubicBezTo>
                      <a:pt x="274" y="1001"/>
                      <a:pt x="36" y="1274"/>
                      <a:pt x="12" y="1608"/>
                    </a:cubicBezTo>
                    <a:cubicBezTo>
                      <a:pt x="1" y="1953"/>
                      <a:pt x="227" y="2298"/>
                      <a:pt x="536" y="2417"/>
                    </a:cubicBezTo>
                    <a:cubicBezTo>
                      <a:pt x="603" y="2442"/>
                      <a:pt x="671" y="2454"/>
                      <a:pt x="739" y="2454"/>
                    </a:cubicBezTo>
                    <a:cubicBezTo>
                      <a:pt x="985" y="2454"/>
                      <a:pt x="1226" y="2303"/>
                      <a:pt x="1395" y="2100"/>
                    </a:cubicBezTo>
                    <a:lnTo>
                      <a:pt x="1395" y="2100"/>
                    </a:lnTo>
                    <a:cubicBezTo>
                      <a:pt x="1344" y="2155"/>
                      <a:pt x="1270" y="2180"/>
                      <a:pt x="1195" y="2180"/>
                    </a:cubicBezTo>
                    <a:cubicBezTo>
                      <a:pt x="1101" y="2180"/>
                      <a:pt x="1003" y="2140"/>
                      <a:pt x="941" y="2072"/>
                    </a:cubicBezTo>
                    <a:cubicBezTo>
                      <a:pt x="822" y="1941"/>
                      <a:pt x="834" y="1715"/>
                      <a:pt x="929" y="1572"/>
                    </a:cubicBezTo>
                    <a:cubicBezTo>
                      <a:pt x="1013" y="1417"/>
                      <a:pt x="1179" y="1334"/>
                      <a:pt x="1358" y="1274"/>
                    </a:cubicBezTo>
                    <a:cubicBezTo>
                      <a:pt x="1536" y="1215"/>
                      <a:pt x="1715" y="1191"/>
                      <a:pt x="1894" y="1179"/>
                    </a:cubicBezTo>
                    <a:cubicBezTo>
                      <a:pt x="2965" y="1060"/>
                      <a:pt x="3870" y="632"/>
                      <a:pt x="4751" y="1"/>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p67"/>
              <p:cNvSpPr/>
              <p:nvPr/>
            </p:nvSpPr>
            <p:spPr>
              <a:xfrm>
                <a:off x="2325396" y="741413"/>
                <a:ext cx="654141" cy="285581"/>
              </a:xfrm>
              <a:custGeom>
                <a:rect b="b" l="l" r="r" t="t"/>
                <a:pathLst>
                  <a:path extrusionOk="0" h="4216" w="9657">
                    <a:moveTo>
                      <a:pt x="9656" y="1703"/>
                    </a:moveTo>
                    <a:cubicBezTo>
                      <a:pt x="9636" y="1729"/>
                      <a:pt x="9617" y="1756"/>
                      <a:pt x="9599" y="1783"/>
                    </a:cubicBezTo>
                    <a:lnTo>
                      <a:pt x="9599" y="1783"/>
                    </a:lnTo>
                    <a:cubicBezTo>
                      <a:pt x="9618" y="1757"/>
                      <a:pt x="9637" y="1730"/>
                      <a:pt x="9656" y="1703"/>
                    </a:cubicBezTo>
                    <a:close/>
                    <a:moveTo>
                      <a:pt x="750" y="1762"/>
                    </a:moveTo>
                    <a:lnTo>
                      <a:pt x="750" y="1762"/>
                    </a:lnTo>
                    <a:cubicBezTo>
                      <a:pt x="1072" y="1786"/>
                      <a:pt x="1405" y="1834"/>
                      <a:pt x="1727" y="1893"/>
                    </a:cubicBezTo>
                    <a:cubicBezTo>
                      <a:pt x="2060" y="1965"/>
                      <a:pt x="2370" y="2072"/>
                      <a:pt x="2667" y="2191"/>
                    </a:cubicBezTo>
                    <a:cubicBezTo>
                      <a:pt x="3275" y="2441"/>
                      <a:pt x="3846" y="2786"/>
                      <a:pt x="4441" y="3072"/>
                    </a:cubicBezTo>
                    <a:cubicBezTo>
                      <a:pt x="5013" y="3358"/>
                      <a:pt x="5644" y="3608"/>
                      <a:pt x="6287" y="3667"/>
                    </a:cubicBezTo>
                    <a:cubicBezTo>
                      <a:pt x="6394" y="3677"/>
                      <a:pt x="6502" y="3683"/>
                      <a:pt x="6612" y="3683"/>
                    </a:cubicBezTo>
                    <a:cubicBezTo>
                      <a:pt x="7147" y="3683"/>
                      <a:pt x="7699" y="3555"/>
                      <a:pt x="8144" y="3239"/>
                    </a:cubicBezTo>
                    <a:lnTo>
                      <a:pt x="8144" y="3239"/>
                    </a:lnTo>
                    <a:cubicBezTo>
                      <a:pt x="8013" y="3334"/>
                      <a:pt x="7870" y="3429"/>
                      <a:pt x="7728" y="3501"/>
                    </a:cubicBezTo>
                    <a:cubicBezTo>
                      <a:pt x="7573" y="3572"/>
                      <a:pt x="7418" y="3632"/>
                      <a:pt x="7263" y="3667"/>
                    </a:cubicBezTo>
                    <a:cubicBezTo>
                      <a:pt x="7028" y="3720"/>
                      <a:pt x="6786" y="3753"/>
                      <a:pt x="6547" y="3753"/>
                    </a:cubicBezTo>
                    <a:cubicBezTo>
                      <a:pt x="6460" y="3753"/>
                      <a:pt x="6373" y="3748"/>
                      <a:pt x="6287" y="3739"/>
                    </a:cubicBezTo>
                    <a:cubicBezTo>
                      <a:pt x="5608" y="3691"/>
                      <a:pt x="4989" y="3441"/>
                      <a:pt x="4394" y="3155"/>
                    </a:cubicBezTo>
                    <a:cubicBezTo>
                      <a:pt x="3798" y="2882"/>
                      <a:pt x="3227" y="2536"/>
                      <a:pt x="2632" y="2262"/>
                    </a:cubicBezTo>
                    <a:cubicBezTo>
                      <a:pt x="2036" y="2001"/>
                      <a:pt x="1405" y="1846"/>
                      <a:pt x="750" y="1762"/>
                    </a:cubicBezTo>
                    <a:close/>
                    <a:moveTo>
                      <a:pt x="2834" y="0"/>
                    </a:moveTo>
                    <a:cubicBezTo>
                      <a:pt x="2632" y="524"/>
                      <a:pt x="2596" y="667"/>
                      <a:pt x="2608" y="1239"/>
                    </a:cubicBezTo>
                    <a:cubicBezTo>
                      <a:pt x="2352" y="1021"/>
                      <a:pt x="2124" y="939"/>
                      <a:pt x="1911" y="939"/>
                    </a:cubicBezTo>
                    <a:cubicBezTo>
                      <a:pt x="1271" y="939"/>
                      <a:pt x="765" y="1679"/>
                      <a:pt x="27" y="1679"/>
                    </a:cubicBezTo>
                    <a:cubicBezTo>
                      <a:pt x="18" y="1679"/>
                      <a:pt x="9" y="1679"/>
                      <a:pt x="0" y="1679"/>
                    </a:cubicBezTo>
                    <a:lnTo>
                      <a:pt x="0" y="1679"/>
                    </a:lnTo>
                    <a:cubicBezTo>
                      <a:pt x="901" y="1702"/>
                      <a:pt x="756" y="3347"/>
                      <a:pt x="1576" y="3347"/>
                    </a:cubicBezTo>
                    <a:cubicBezTo>
                      <a:pt x="1590" y="3347"/>
                      <a:pt x="1605" y="3347"/>
                      <a:pt x="1620" y="3346"/>
                    </a:cubicBezTo>
                    <a:lnTo>
                      <a:pt x="1620" y="3346"/>
                    </a:lnTo>
                    <a:cubicBezTo>
                      <a:pt x="1120" y="3536"/>
                      <a:pt x="667" y="3786"/>
                      <a:pt x="381" y="4215"/>
                    </a:cubicBezTo>
                    <a:cubicBezTo>
                      <a:pt x="1043" y="3864"/>
                      <a:pt x="1810" y="3738"/>
                      <a:pt x="2590" y="3738"/>
                    </a:cubicBezTo>
                    <a:cubicBezTo>
                      <a:pt x="3425" y="3738"/>
                      <a:pt x="4274" y="3882"/>
                      <a:pt x="5025" y="4048"/>
                    </a:cubicBezTo>
                    <a:cubicBezTo>
                      <a:pt x="5399" y="4135"/>
                      <a:pt x="5768" y="4181"/>
                      <a:pt x="6127" y="4181"/>
                    </a:cubicBezTo>
                    <a:cubicBezTo>
                      <a:pt x="6945" y="4181"/>
                      <a:pt x="7709" y="3946"/>
                      <a:pt x="8347" y="3441"/>
                    </a:cubicBezTo>
                    <a:cubicBezTo>
                      <a:pt x="8549" y="3298"/>
                      <a:pt x="8728" y="3120"/>
                      <a:pt x="8894" y="2905"/>
                    </a:cubicBezTo>
                    <a:cubicBezTo>
                      <a:pt x="9193" y="2562"/>
                      <a:pt x="9348" y="2146"/>
                      <a:pt x="9599" y="1783"/>
                    </a:cubicBezTo>
                    <a:lnTo>
                      <a:pt x="9599" y="1783"/>
                    </a:lnTo>
                    <a:cubicBezTo>
                      <a:pt x="9039" y="2544"/>
                      <a:pt x="8206" y="3161"/>
                      <a:pt x="7263" y="3334"/>
                    </a:cubicBezTo>
                    <a:cubicBezTo>
                      <a:pt x="7062" y="3371"/>
                      <a:pt x="6803" y="3407"/>
                      <a:pt x="6545" y="3407"/>
                    </a:cubicBezTo>
                    <a:cubicBezTo>
                      <a:pt x="6131" y="3407"/>
                      <a:pt x="5715" y="3314"/>
                      <a:pt x="5525" y="2977"/>
                    </a:cubicBezTo>
                    <a:cubicBezTo>
                      <a:pt x="5418" y="2786"/>
                      <a:pt x="5346" y="2560"/>
                      <a:pt x="5430" y="2358"/>
                    </a:cubicBezTo>
                    <a:cubicBezTo>
                      <a:pt x="5502" y="2196"/>
                      <a:pt x="5682" y="2081"/>
                      <a:pt x="5849" y="2081"/>
                    </a:cubicBezTo>
                    <a:cubicBezTo>
                      <a:pt x="5902" y="2081"/>
                      <a:pt x="5955" y="2093"/>
                      <a:pt x="6001" y="2120"/>
                    </a:cubicBezTo>
                    <a:cubicBezTo>
                      <a:pt x="5882" y="1961"/>
                      <a:pt x="5689" y="1871"/>
                      <a:pt x="5499" y="1871"/>
                    </a:cubicBezTo>
                    <a:cubicBezTo>
                      <a:pt x="5404" y="1871"/>
                      <a:pt x="5311" y="1893"/>
                      <a:pt x="5227" y="1941"/>
                    </a:cubicBezTo>
                    <a:cubicBezTo>
                      <a:pt x="4977" y="2072"/>
                      <a:pt x="4882" y="2417"/>
                      <a:pt x="4953" y="2691"/>
                    </a:cubicBezTo>
                    <a:cubicBezTo>
                      <a:pt x="4203" y="2155"/>
                      <a:pt x="3763" y="1405"/>
                      <a:pt x="3548" y="500"/>
                    </a:cubicBezTo>
                    <a:cubicBezTo>
                      <a:pt x="3548" y="500"/>
                      <a:pt x="3394" y="738"/>
                      <a:pt x="3322" y="929"/>
                    </a:cubicBezTo>
                    <a:cubicBezTo>
                      <a:pt x="3322" y="929"/>
                      <a:pt x="3048" y="655"/>
                      <a:pt x="2834"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67"/>
              <p:cNvSpPr/>
              <p:nvPr/>
            </p:nvSpPr>
            <p:spPr>
              <a:xfrm>
                <a:off x="2444750" y="1039797"/>
                <a:ext cx="239588" cy="30685"/>
              </a:xfrm>
              <a:custGeom>
                <a:rect b="b" l="l" r="r" t="t"/>
                <a:pathLst>
                  <a:path extrusionOk="0" h="453" w="3537">
                    <a:moveTo>
                      <a:pt x="1955" y="0"/>
                    </a:moveTo>
                    <a:cubicBezTo>
                      <a:pt x="1290" y="0"/>
                      <a:pt x="631" y="155"/>
                      <a:pt x="1" y="453"/>
                    </a:cubicBezTo>
                    <a:cubicBezTo>
                      <a:pt x="1167" y="405"/>
                      <a:pt x="2346" y="346"/>
                      <a:pt x="3537" y="298"/>
                    </a:cubicBezTo>
                    <a:cubicBezTo>
                      <a:pt x="3015" y="98"/>
                      <a:pt x="2483" y="0"/>
                      <a:pt x="1955"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67"/>
              <p:cNvSpPr/>
              <p:nvPr/>
            </p:nvSpPr>
            <p:spPr>
              <a:xfrm>
                <a:off x="1930215" y="1942263"/>
                <a:ext cx="266208" cy="397687"/>
              </a:xfrm>
              <a:custGeom>
                <a:rect b="b" l="l" r="r" t="t"/>
                <a:pathLst>
                  <a:path extrusionOk="0" h="5871" w="3930">
                    <a:moveTo>
                      <a:pt x="3525" y="1548"/>
                    </a:moveTo>
                    <a:lnTo>
                      <a:pt x="3525" y="1548"/>
                    </a:lnTo>
                    <a:cubicBezTo>
                      <a:pt x="3453" y="1858"/>
                      <a:pt x="3334" y="2179"/>
                      <a:pt x="3191" y="2477"/>
                    </a:cubicBezTo>
                    <a:cubicBezTo>
                      <a:pt x="3036" y="2775"/>
                      <a:pt x="2858" y="3072"/>
                      <a:pt x="2667" y="3346"/>
                    </a:cubicBezTo>
                    <a:cubicBezTo>
                      <a:pt x="2453" y="3632"/>
                      <a:pt x="2239" y="3882"/>
                      <a:pt x="1977" y="4144"/>
                    </a:cubicBezTo>
                    <a:cubicBezTo>
                      <a:pt x="1727" y="4382"/>
                      <a:pt x="1465" y="4620"/>
                      <a:pt x="1179" y="4823"/>
                    </a:cubicBezTo>
                    <a:cubicBezTo>
                      <a:pt x="1441" y="4573"/>
                      <a:pt x="1703" y="4334"/>
                      <a:pt x="1941" y="4096"/>
                    </a:cubicBezTo>
                    <a:cubicBezTo>
                      <a:pt x="2179" y="3846"/>
                      <a:pt x="2393" y="3584"/>
                      <a:pt x="2596" y="3311"/>
                    </a:cubicBezTo>
                    <a:cubicBezTo>
                      <a:pt x="2798" y="3037"/>
                      <a:pt x="2965" y="2739"/>
                      <a:pt x="3132" y="2453"/>
                    </a:cubicBezTo>
                    <a:cubicBezTo>
                      <a:pt x="3275" y="2156"/>
                      <a:pt x="3406" y="1858"/>
                      <a:pt x="3525" y="1548"/>
                    </a:cubicBezTo>
                    <a:close/>
                    <a:moveTo>
                      <a:pt x="3929" y="1"/>
                    </a:moveTo>
                    <a:lnTo>
                      <a:pt x="3929" y="1"/>
                    </a:lnTo>
                    <a:cubicBezTo>
                      <a:pt x="3203" y="2203"/>
                      <a:pt x="1810" y="4180"/>
                      <a:pt x="0" y="5632"/>
                    </a:cubicBezTo>
                    <a:cubicBezTo>
                      <a:pt x="19" y="5633"/>
                      <a:pt x="38" y="5633"/>
                      <a:pt x="56" y="5633"/>
                    </a:cubicBezTo>
                    <a:cubicBezTo>
                      <a:pt x="821" y="5633"/>
                      <a:pt x="1773" y="5164"/>
                      <a:pt x="2191" y="4537"/>
                    </a:cubicBezTo>
                    <a:lnTo>
                      <a:pt x="2191" y="4537"/>
                    </a:lnTo>
                    <a:cubicBezTo>
                      <a:pt x="2191" y="4870"/>
                      <a:pt x="1739" y="5787"/>
                      <a:pt x="1751" y="5870"/>
                    </a:cubicBezTo>
                    <a:cubicBezTo>
                      <a:pt x="3144" y="4977"/>
                      <a:pt x="3870" y="1477"/>
                      <a:pt x="3929" y="1"/>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p67"/>
              <p:cNvSpPr/>
              <p:nvPr/>
            </p:nvSpPr>
            <p:spPr>
              <a:xfrm>
                <a:off x="2869802" y="1232442"/>
                <a:ext cx="314573" cy="227530"/>
              </a:xfrm>
              <a:custGeom>
                <a:rect b="b" l="l" r="r" t="t"/>
                <a:pathLst>
                  <a:path extrusionOk="0" h="3359" w="4644">
                    <a:moveTo>
                      <a:pt x="3096" y="538"/>
                    </a:moveTo>
                    <a:cubicBezTo>
                      <a:pt x="2858" y="645"/>
                      <a:pt x="2619" y="776"/>
                      <a:pt x="2429" y="943"/>
                    </a:cubicBezTo>
                    <a:cubicBezTo>
                      <a:pt x="2310" y="1050"/>
                      <a:pt x="2203" y="1169"/>
                      <a:pt x="2119" y="1300"/>
                    </a:cubicBezTo>
                    <a:cubicBezTo>
                      <a:pt x="2036" y="1467"/>
                      <a:pt x="2000" y="1621"/>
                      <a:pt x="1977" y="1788"/>
                    </a:cubicBezTo>
                    <a:cubicBezTo>
                      <a:pt x="1953" y="2026"/>
                      <a:pt x="1965" y="2252"/>
                      <a:pt x="2036" y="2491"/>
                    </a:cubicBezTo>
                    <a:cubicBezTo>
                      <a:pt x="1893" y="2300"/>
                      <a:pt x="1846" y="2026"/>
                      <a:pt x="1881" y="1776"/>
                    </a:cubicBezTo>
                    <a:cubicBezTo>
                      <a:pt x="1881" y="1729"/>
                      <a:pt x="1893" y="1669"/>
                      <a:pt x="1905" y="1621"/>
                    </a:cubicBezTo>
                    <a:lnTo>
                      <a:pt x="1905" y="1621"/>
                    </a:lnTo>
                    <a:cubicBezTo>
                      <a:pt x="1798" y="1836"/>
                      <a:pt x="1715" y="2038"/>
                      <a:pt x="1596" y="2252"/>
                    </a:cubicBezTo>
                    <a:cubicBezTo>
                      <a:pt x="1488" y="2479"/>
                      <a:pt x="1322" y="2693"/>
                      <a:pt x="1119" y="2860"/>
                    </a:cubicBezTo>
                    <a:cubicBezTo>
                      <a:pt x="1298" y="2669"/>
                      <a:pt x="1429" y="2443"/>
                      <a:pt x="1536" y="2205"/>
                    </a:cubicBezTo>
                    <a:cubicBezTo>
                      <a:pt x="1643" y="1967"/>
                      <a:pt x="1738" y="1729"/>
                      <a:pt x="1881" y="1490"/>
                    </a:cubicBezTo>
                    <a:cubicBezTo>
                      <a:pt x="2012" y="1252"/>
                      <a:pt x="2179" y="1050"/>
                      <a:pt x="2381" y="883"/>
                    </a:cubicBezTo>
                    <a:cubicBezTo>
                      <a:pt x="2596" y="717"/>
                      <a:pt x="2846" y="597"/>
                      <a:pt x="3096" y="538"/>
                    </a:cubicBezTo>
                    <a:close/>
                    <a:moveTo>
                      <a:pt x="4027" y="0"/>
                    </a:moveTo>
                    <a:cubicBezTo>
                      <a:pt x="3699" y="0"/>
                      <a:pt x="3369" y="50"/>
                      <a:pt x="3048" y="145"/>
                    </a:cubicBezTo>
                    <a:cubicBezTo>
                      <a:pt x="2274" y="395"/>
                      <a:pt x="1619" y="943"/>
                      <a:pt x="1238" y="1657"/>
                    </a:cubicBezTo>
                    <a:cubicBezTo>
                      <a:pt x="1084" y="1919"/>
                      <a:pt x="965" y="2217"/>
                      <a:pt x="786" y="2479"/>
                    </a:cubicBezTo>
                    <a:cubicBezTo>
                      <a:pt x="613" y="2710"/>
                      <a:pt x="327" y="2896"/>
                      <a:pt x="28" y="2896"/>
                    </a:cubicBezTo>
                    <a:cubicBezTo>
                      <a:pt x="19" y="2896"/>
                      <a:pt x="9" y="2896"/>
                      <a:pt x="0" y="2895"/>
                    </a:cubicBezTo>
                    <a:lnTo>
                      <a:pt x="0" y="2895"/>
                    </a:lnTo>
                    <a:cubicBezTo>
                      <a:pt x="272" y="3135"/>
                      <a:pt x="544" y="3354"/>
                      <a:pt x="897" y="3354"/>
                    </a:cubicBezTo>
                    <a:cubicBezTo>
                      <a:pt x="931" y="3354"/>
                      <a:pt x="965" y="3352"/>
                      <a:pt x="1000" y="3348"/>
                    </a:cubicBezTo>
                    <a:cubicBezTo>
                      <a:pt x="1357" y="3312"/>
                      <a:pt x="1679" y="3145"/>
                      <a:pt x="1917" y="2872"/>
                    </a:cubicBezTo>
                    <a:lnTo>
                      <a:pt x="1917" y="2872"/>
                    </a:lnTo>
                    <a:cubicBezTo>
                      <a:pt x="1869" y="3014"/>
                      <a:pt x="1929" y="3229"/>
                      <a:pt x="2048" y="3312"/>
                    </a:cubicBezTo>
                    <a:cubicBezTo>
                      <a:pt x="2104" y="3344"/>
                      <a:pt x="2166" y="3359"/>
                      <a:pt x="2229" y="3359"/>
                    </a:cubicBezTo>
                    <a:cubicBezTo>
                      <a:pt x="2352" y="3359"/>
                      <a:pt x="2477" y="3303"/>
                      <a:pt x="2572" y="3217"/>
                    </a:cubicBezTo>
                    <a:cubicBezTo>
                      <a:pt x="2715" y="3098"/>
                      <a:pt x="2786" y="2919"/>
                      <a:pt x="2858" y="2741"/>
                    </a:cubicBezTo>
                    <a:cubicBezTo>
                      <a:pt x="2917" y="2991"/>
                      <a:pt x="3084" y="3229"/>
                      <a:pt x="3334" y="3276"/>
                    </a:cubicBezTo>
                    <a:cubicBezTo>
                      <a:pt x="3376" y="3284"/>
                      <a:pt x="3420" y="3288"/>
                      <a:pt x="3463" y="3288"/>
                    </a:cubicBezTo>
                    <a:cubicBezTo>
                      <a:pt x="3674" y="3288"/>
                      <a:pt x="3884" y="3194"/>
                      <a:pt x="4013" y="3026"/>
                    </a:cubicBezTo>
                    <a:cubicBezTo>
                      <a:pt x="3477" y="2800"/>
                      <a:pt x="3096" y="2205"/>
                      <a:pt x="3084" y="1633"/>
                    </a:cubicBezTo>
                    <a:cubicBezTo>
                      <a:pt x="3060" y="1062"/>
                      <a:pt x="3417" y="502"/>
                      <a:pt x="3941" y="264"/>
                    </a:cubicBezTo>
                    <a:cubicBezTo>
                      <a:pt x="4179" y="169"/>
                      <a:pt x="4417" y="74"/>
                      <a:pt x="4644" y="62"/>
                    </a:cubicBezTo>
                    <a:cubicBezTo>
                      <a:pt x="4441" y="20"/>
                      <a:pt x="4234" y="0"/>
                      <a:pt x="4027"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p67"/>
              <p:cNvSpPr/>
              <p:nvPr/>
            </p:nvSpPr>
            <p:spPr>
              <a:xfrm>
                <a:off x="1759246" y="1448728"/>
                <a:ext cx="811360" cy="586336"/>
              </a:xfrm>
              <a:custGeom>
                <a:rect b="b" l="l" r="r" t="t"/>
                <a:pathLst>
                  <a:path extrusionOk="0" h="8656" w="11978">
                    <a:moveTo>
                      <a:pt x="11978" y="0"/>
                    </a:moveTo>
                    <a:lnTo>
                      <a:pt x="11978" y="0"/>
                    </a:lnTo>
                    <a:cubicBezTo>
                      <a:pt x="11977" y="8"/>
                      <a:pt x="11976" y="15"/>
                      <a:pt x="11975" y="23"/>
                    </a:cubicBezTo>
                    <a:lnTo>
                      <a:pt x="11975" y="23"/>
                    </a:lnTo>
                    <a:cubicBezTo>
                      <a:pt x="11976" y="15"/>
                      <a:pt x="11977" y="8"/>
                      <a:pt x="11978" y="0"/>
                    </a:cubicBezTo>
                    <a:close/>
                    <a:moveTo>
                      <a:pt x="11975" y="23"/>
                    </a:moveTo>
                    <a:cubicBezTo>
                      <a:pt x="11850" y="1104"/>
                      <a:pt x="10366" y="3361"/>
                      <a:pt x="6334" y="3786"/>
                    </a:cubicBezTo>
                    <a:cubicBezTo>
                      <a:pt x="3856" y="4080"/>
                      <a:pt x="2743" y="4650"/>
                      <a:pt x="1354" y="4650"/>
                    </a:cubicBezTo>
                    <a:cubicBezTo>
                      <a:pt x="942" y="4650"/>
                      <a:pt x="505" y="4599"/>
                      <a:pt x="0" y="4477"/>
                    </a:cubicBezTo>
                    <a:lnTo>
                      <a:pt x="0" y="4477"/>
                    </a:lnTo>
                    <a:cubicBezTo>
                      <a:pt x="410" y="5208"/>
                      <a:pt x="1434" y="5708"/>
                      <a:pt x="2328" y="5708"/>
                    </a:cubicBezTo>
                    <a:cubicBezTo>
                      <a:pt x="2525" y="5708"/>
                      <a:pt x="2717" y="5683"/>
                      <a:pt x="2893" y="5632"/>
                    </a:cubicBezTo>
                    <a:lnTo>
                      <a:pt x="2893" y="5632"/>
                    </a:lnTo>
                    <a:cubicBezTo>
                      <a:pt x="2239" y="6477"/>
                      <a:pt x="2477" y="7870"/>
                      <a:pt x="3227" y="8656"/>
                    </a:cubicBezTo>
                    <a:cubicBezTo>
                      <a:pt x="2929" y="7882"/>
                      <a:pt x="3251" y="6965"/>
                      <a:pt x="3846" y="6382"/>
                    </a:cubicBezTo>
                    <a:cubicBezTo>
                      <a:pt x="4429" y="5798"/>
                      <a:pt x="5251" y="5489"/>
                      <a:pt x="6049" y="5274"/>
                    </a:cubicBezTo>
                    <a:cubicBezTo>
                      <a:pt x="6858" y="5072"/>
                      <a:pt x="7692" y="4941"/>
                      <a:pt x="8466" y="4620"/>
                    </a:cubicBezTo>
                    <a:cubicBezTo>
                      <a:pt x="10352" y="3884"/>
                      <a:pt x="11753" y="2038"/>
                      <a:pt x="11975" y="23"/>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67"/>
              <p:cNvSpPr/>
              <p:nvPr/>
            </p:nvSpPr>
            <p:spPr>
              <a:xfrm>
                <a:off x="2610910" y="1180623"/>
                <a:ext cx="767805" cy="480191"/>
              </a:xfrm>
              <a:custGeom>
                <a:rect b="b" l="l" r="r" t="t"/>
                <a:pathLst>
                  <a:path extrusionOk="0" h="7089" w="11335">
                    <a:moveTo>
                      <a:pt x="1834" y="2029"/>
                    </a:moveTo>
                    <a:cubicBezTo>
                      <a:pt x="1548" y="2327"/>
                      <a:pt x="1310" y="2672"/>
                      <a:pt x="1096" y="3041"/>
                    </a:cubicBezTo>
                    <a:cubicBezTo>
                      <a:pt x="905" y="3398"/>
                      <a:pt x="738" y="3791"/>
                      <a:pt x="643" y="4196"/>
                    </a:cubicBezTo>
                    <a:cubicBezTo>
                      <a:pt x="536" y="4589"/>
                      <a:pt x="500" y="5006"/>
                      <a:pt x="548" y="5411"/>
                    </a:cubicBezTo>
                    <a:cubicBezTo>
                      <a:pt x="596" y="5815"/>
                      <a:pt x="703" y="6220"/>
                      <a:pt x="834" y="6613"/>
                    </a:cubicBezTo>
                    <a:cubicBezTo>
                      <a:pt x="655" y="6232"/>
                      <a:pt x="536" y="5827"/>
                      <a:pt x="476" y="5411"/>
                    </a:cubicBezTo>
                    <a:cubicBezTo>
                      <a:pt x="417" y="4994"/>
                      <a:pt x="429" y="4565"/>
                      <a:pt x="548" y="4160"/>
                    </a:cubicBezTo>
                    <a:cubicBezTo>
                      <a:pt x="655" y="3756"/>
                      <a:pt x="822" y="3363"/>
                      <a:pt x="1036" y="3006"/>
                    </a:cubicBezTo>
                    <a:cubicBezTo>
                      <a:pt x="1250" y="2648"/>
                      <a:pt x="1512" y="2303"/>
                      <a:pt x="1834" y="2029"/>
                    </a:cubicBezTo>
                    <a:close/>
                    <a:moveTo>
                      <a:pt x="7199" y="1"/>
                    </a:moveTo>
                    <a:cubicBezTo>
                      <a:pt x="6238" y="1"/>
                      <a:pt x="5258" y="161"/>
                      <a:pt x="4251" y="469"/>
                    </a:cubicBezTo>
                    <a:cubicBezTo>
                      <a:pt x="2870" y="886"/>
                      <a:pt x="1548" y="1672"/>
                      <a:pt x="774" y="2898"/>
                    </a:cubicBezTo>
                    <a:cubicBezTo>
                      <a:pt x="0" y="4101"/>
                      <a:pt x="12" y="5518"/>
                      <a:pt x="703" y="6768"/>
                    </a:cubicBezTo>
                    <a:cubicBezTo>
                      <a:pt x="762" y="6875"/>
                      <a:pt x="834" y="6994"/>
                      <a:pt x="941" y="7054"/>
                    </a:cubicBezTo>
                    <a:cubicBezTo>
                      <a:pt x="986" y="7077"/>
                      <a:pt x="1031" y="7088"/>
                      <a:pt x="1075" y="7088"/>
                    </a:cubicBezTo>
                    <a:cubicBezTo>
                      <a:pt x="1228" y="7088"/>
                      <a:pt x="1358" y="6956"/>
                      <a:pt x="1358" y="6780"/>
                    </a:cubicBezTo>
                    <a:cubicBezTo>
                      <a:pt x="1358" y="6637"/>
                      <a:pt x="1262" y="6494"/>
                      <a:pt x="1274" y="6375"/>
                    </a:cubicBezTo>
                    <a:lnTo>
                      <a:pt x="1274" y="6375"/>
                    </a:lnTo>
                    <a:cubicBezTo>
                      <a:pt x="1414" y="6491"/>
                      <a:pt x="1548" y="6543"/>
                      <a:pt x="1671" y="6543"/>
                    </a:cubicBezTo>
                    <a:cubicBezTo>
                      <a:pt x="2153" y="6543"/>
                      <a:pt x="2464" y="5748"/>
                      <a:pt x="2322" y="4922"/>
                    </a:cubicBezTo>
                    <a:cubicBezTo>
                      <a:pt x="2136" y="3839"/>
                      <a:pt x="2143" y="2768"/>
                      <a:pt x="2756" y="1785"/>
                    </a:cubicBezTo>
                    <a:lnTo>
                      <a:pt x="2756" y="1785"/>
                    </a:lnTo>
                    <a:cubicBezTo>
                      <a:pt x="2657" y="1981"/>
                      <a:pt x="2775" y="2184"/>
                      <a:pt x="2989" y="2291"/>
                    </a:cubicBezTo>
                    <a:cubicBezTo>
                      <a:pt x="3069" y="2323"/>
                      <a:pt x="3155" y="2338"/>
                      <a:pt x="3243" y="2338"/>
                    </a:cubicBezTo>
                    <a:cubicBezTo>
                      <a:pt x="3413" y="2338"/>
                      <a:pt x="3589" y="2283"/>
                      <a:pt x="3739" y="2196"/>
                    </a:cubicBezTo>
                    <a:cubicBezTo>
                      <a:pt x="3953" y="2065"/>
                      <a:pt x="4155" y="1886"/>
                      <a:pt x="4346" y="1720"/>
                    </a:cubicBezTo>
                    <a:cubicBezTo>
                      <a:pt x="4536" y="1553"/>
                      <a:pt x="4727" y="1410"/>
                      <a:pt x="4953" y="1267"/>
                    </a:cubicBezTo>
                    <a:cubicBezTo>
                      <a:pt x="5429" y="1017"/>
                      <a:pt x="5941" y="827"/>
                      <a:pt x="6453" y="672"/>
                    </a:cubicBezTo>
                    <a:cubicBezTo>
                      <a:pt x="7070" y="500"/>
                      <a:pt x="7747" y="406"/>
                      <a:pt x="8429" y="406"/>
                    </a:cubicBezTo>
                    <a:cubicBezTo>
                      <a:pt x="9445" y="406"/>
                      <a:pt x="10473" y="614"/>
                      <a:pt x="11335" y="1077"/>
                    </a:cubicBezTo>
                    <a:cubicBezTo>
                      <a:pt x="9982" y="347"/>
                      <a:pt x="8611" y="1"/>
                      <a:pt x="7199" y="1"/>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67"/>
              <p:cNvSpPr/>
              <p:nvPr/>
            </p:nvSpPr>
            <p:spPr>
              <a:xfrm>
                <a:off x="2510861" y="1220453"/>
                <a:ext cx="322701" cy="202332"/>
              </a:xfrm>
              <a:custGeom>
                <a:rect b="b" l="l" r="r" t="t"/>
                <a:pathLst>
                  <a:path extrusionOk="0" h="2987" w="4764">
                    <a:moveTo>
                      <a:pt x="945" y="1011"/>
                    </a:moveTo>
                    <a:cubicBezTo>
                      <a:pt x="944" y="1011"/>
                      <a:pt x="942" y="1011"/>
                      <a:pt x="941" y="1011"/>
                    </a:cubicBezTo>
                    <a:lnTo>
                      <a:pt x="941" y="1011"/>
                    </a:lnTo>
                    <a:cubicBezTo>
                      <a:pt x="953" y="1011"/>
                      <a:pt x="965" y="1012"/>
                      <a:pt x="977" y="1013"/>
                    </a:cubicBezTo>
                    <a:cubicBezTo>
                      <a:pt x="966" y="1011"/>
                      <a:pt x="955" y="1011"/>
                      <a:pt x="945" y="1011"/>
                    </a:cubicBezTo>
                    <a:close/>
                    <a:moveTo>
                      <a:pt x="4763" y="1"/>
                    </a:moveTo>
                    <a:cubicBezTo>
                      <a:pt x="3704" y="215"/>
                      <a:pt x="2775" y="584"/>
                      <a:pt x="1965" y="1286"/>
                    </a:cubicBezTo>
                    <a:cubicBezTo>
                      <a:pt x="1834" y="1405"/>
                      <a:pt x="1692" y="1525"/>
                      <a:pt x="1537" y="1608"/>
                    </a:cubicBezTo>
                    <a:cubicBezTo>
                      <a:pt x="1410" y="1680"/>
                      <a:pt x="1277" y="1732"/>
                      <a:pt x="1142" y="1732"/>
                    </a:cubicBezTo>
                    <a:cubicBezTo>
                      <a:pt x="1099" y="1732"/>
                      <a:pt x="1056" y="1727"/>
                      <a:pt x="1013" y="1715"/>
                    </a:cubicBezTo>
                    <a:cubicBezTo>
                      <a:pt x="834" y="1679"/>
                      <a:pt x="668" y="1536"/>
                      <a:pt x="656" y="1358"/>
                    </a:cubicBezTo>
                    <a:cubicBezTo>
                      <a:pt x="645" y="1191"/>
                      <a:pt x="769" y="1013"/>
                      <a:pt x="941" y="1011"/>
                    </a:cubicBezTo>
                    <a:lnTo>
                      <a:pt x="941" y="1011"/>
                    </a:lnTo>
                    <a:cubicBezTo>
                      <a:pt x="926" y="1010"/>
                      <a:pt x="910" y="1010"/>
                      <a:pt x="894" y="1010"/>
                    </a:cubicBezTo>
                    <a:cubicBezTo>
                      <a:pt x="581" y="1010"/>
                      <a:pt x="241" y="1133"/>
                      <a:pt x="132" y="1417"/>
                    </a:cubicBezTo>
                    <a:cubicBezTo>
                      <a:pt x="1" y="1727"/>
                      <a:pt x="108" y="2132"/>
                      <a:pt x="358" y="2334"/>
                    </a:cubicBezTo>
                    <a:cubicBezTo>
                      <a:pt x="517" y="2465"/>
                      <a:pt x="699" y="2520"/>
                      <a:pt x="883" y="2520"/>
                    </a:cubicBezTo>
                    <a:cubicBezTo>
                      <a:pt x="1016" y="2520"/>
                      <a:pt x="1150" y="2491"/>
                      <a:pt x="1275" y="2441"/>
                    </a:cubicBezTo>
                    <a:lnTo>
                      <a:pt x="1275" y="2441"/>
                    </a:lnTo>
                    <a:cubicBezTo>
                      <a:pt x="1203" y="2537"/>
                      <a:pt x="1132" y="2668"/>
                      <a:pt x="1144" y="2787"/>
                    </a:cubicBezTo>
                    <a:cubicBezTo>
                      <a:pt x="1152" y="2930"/>
                      <a:pt x="1192" y="2986"/>
                      <a:pt x="1250" y="2986"/>
                    </a:cubicBezTo>
                    <a:cubicBezTo>
                      <a:pt x="1442" y="2986"/>
                      <a:pt x="1824" y="2374"/>
                      <a:pt x="1870" y="2310"/>
                    </a:cubicBezTo>
                    <a:cubicBezTo>
                      <a:pt x="2513" y="1417"/>
                      <a:pt x="3632" y="239"/>
                      <a:pt x="4763" y="1"/>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67"/>
              <p:cNvSpPr/>
              <p:nvPr/>
            </p:nvSpPr>
            <p:spPr>
              <a:xfrm>
                <a:off x="3094013" y="847829"/>
                <a:ext cx="693632" cy="431081"/>
              </a:xfrm>
              <a:custGeom>
                <a:rect b="b" l="l" r="r" t="t"/>
                <a:pathLst>
                  <a:path extrusionOk="0" h="6364" w="10240">
                    <a:moveTo>
                      <a:pt x="1036" y="60"/>
                    </a:moveTo>
                    <a:lnTo>
                      <a:pt x="1036" y="60"/>
                    </a:lnTo>
                    <a:cubicBezTo>
                      <a:pt x="1038" y="61"/>
                      <a:pt x="1039" y="63"/>
                      <a:pt x="1041" y="64"/>
                    </a:cubicBezTo>
                    <a:lnTo>
                      <a:pt x="1041" y="64"/>
                    </a:lnTo>
                    <a:cubicBezTo>
                      <a:pt x="1039" y="63"/>
                      <a:pt x="1038" y="61"/>
                      <a:pt x="1036" y="60"/>
                    </a:cubicBezTo>
                    <a:close/>
                    <a:moveTo>
                      <a:pt x="10239" y="5382"/>
                    </a:moveTo>
                    <a:cubicBezTo>
                      <a:pt x="10232" y="5386"/>
                      <a:pt x="10225" y="5389"/>
                      <a:pt x="10217" y="5393"/>
                    </a:cubicBezTo>
                    <a:lnTo>
                      <a:pt x="10217" y="5393"/>
                    </a:lnTo>
                    <a:cubicBezTo>
                      <a:pt x="10225" y="5389"/>
                      <a:pt x="10232" y="5386"/>
                      <a:pt x="10239" y="5382"/>
                    </a:cubicBezTo>
                    <a:close/>
                    <a:moveTo>
                      <a:pt x="1679" y="560"/>
                    </a:moveTo>
                    <a:lnTo>
                      <a:pt x="1679" y="560"/>
                    </a:lnTo>
                    <a:cubicBezTo>
                      <a:pt x="1976" y="763"/>
                      <a:pt x="2262" y="989"/>
                      <a:pt x="2524" y="1227"/>
                    </a:cubicBezTo>
                    <a:cubicBezTo>
                      <a:pt x="2798" y="1465"/>
                      <a:pt x="3036" y="1751"/>
                      <a:pt x="3250" y="2037"/>
                    </a:cubicBezTo>
                    <a:cubicBezTo>
                      <a:pt x="3703" y="2608"/>
                      <a:pt x="4060" y="3239"/>
                      <a:pt x="4465" y="3835"/>
                    </a:cubicBezTo>
                    <a:cubicBezTo>
                      <a:pt x="4858" y="4430"/>
                      <a:pt x="5310" y="4990"/>
                      <a:pt x="5906" y="5418"/>
                    </a:cubicBezTo>
                    <a:cubicBezTo>
                      <a:pt x="6048" y="5513"/>
                      <a:pt x="6203" y="5609"/>
                      <a:pt x="6370" y="5692"/>
                    </a:cubicBezTo>
                    <a:cubicBezTo>
                      <a:pt x="6525" y="5775"/>
                      <a:pt x="6691" y="5847"/>
                      <a:pt x="6858" y="5906"/>
                    </a:cubicBezTo>
                    <a:cubicBezTo>
                      <a:pt x="7037" y="5966"/>
                      <a:pt x="7203" y="5990"/>
                      <a:pt x="7382" y="6025"/>
                    </a:cubicBezTo>
                    <a:cubicBezTo>
                      <a:pt x="7471" y="6031"/>
                      <a:pt x="7561" y="6034"/>
                      <a:pt x="7650" y="6034"/>
                    </a:cubicBezTo>
                    <a:cubicBezTo>
                      <a:pt x="7739" y="6034"/>
                      <a:pt x="7828" y="6031"/>
                      <a:pt x="7918" y="6025"/>
                    </a:cubicBezTo>
                    <a:lnTo>
                      <a:pt x="7918" y="6025"/>
                    </a:lnTo>
                    <a:cubicBezTo>
                      <a:pt x="7739" y="6049"/>
                      <a:pt x="7561" y="6049"/>
                      <a:pt x="7382" y="6049"/>
                    </a:cubicBezTo>
                    <a:cubicBezTo>
                      <a:pt x="7203" y="6037"/>
                      <a:pt x="7025" y="6014"/>
                      <a:pt x="6846" y="5966"/>
                    </a:cubicBezTo>
                    <a:cubicBezTo>
                      <a:pt x="6489" y="5859"/>
                      <a:pt x="6156" y="5692"/>
                      <a:pt x="5858" y="5490"/>
                    </a:cubicBezTo>
                    <a:cubicBezTo>
                      <a:pt x="5251" y="5073"/>
                      <a:pt x="4786" y="4490"/>
                      <a:pt x="4370" y="3894"/>
                    </a:cubicBezTo>
                    <a:cubicBezTo>
                      <a:pt x="3989" y="3287"/>
                      <a:pt x="3643" y="2656"/>
                      <a:pt x="3215" y="2084"/>
                    </a:cubicBezTo>
                    <a:cubicBezTo>
                      <a:pt x="2798" y="1501"/>
                      <a:pt x="2262" y="989"/>
                      <a:pt x="1679" y="560"/>
                    </a:cubicBezTo>
                    <a:close/>
                    <a:moveTo>
                      <a:pt x="4655" y="1"/>
                    </a:moveTo>
                    <a:cubicBezTo>
                      <a:pt x="4179" y="382"/>
                      <a:pt x="4048" y="501"/>
                      <a:pt x="3762" y="1049"/>
                    </a:cubicBezTo>
                    <a:cubicBezTo>
                      <a:pt x="3501" y="337"/>
                      <a:pt x="3037" y="237"/>
                      <a:pt x="2522" y="237"/>
                    </a:cubicBezTo>
                    <a:cubicBezTo>
                      <a:pt x="2323" y="237"/>
                      <a:pt x="2116" y="252"/>
                      <a:pt x="1910" y="252"/>
                    </a:cubicBezTo>
                    <a:cubicBezTo>
                      <a:pt x="1609" y="252"/>
                      <a:pt x="1310" y="220"/>
                      <a:pt x="1041" y="64"/>
                    </a:cubicBezTo>
                    <a:lnTo>
                      <a:pt x="1041" y="64"/>
                    </a:lnTo>
                    <a:cubicBezTo>
                      <a:pt x="1912" y="579"/>
                      <a:pt x="811" y="2109"/>
                      <a:pt x="1667" y="2525"/>
                    </a:cubicBezTo>
                    <a:cubicBezTo>
                      <a:pt x="1440" y="2494"/>
                      <a:pt x="1223" y="2475"/>
                      <a:pt x="1015" y="2475"/>
                    </a:cubicBezTo>
                    <a:cubicBezTo>
                      <a:pt x="653" y="2475"/>
                      <a:pt x="317" y="2533"/>
                      <a:pt x="0" y="2692"/>
                    </a:cubicBezTo>
                    <a:cubicBezTo>
                      <a:pt x="1703" y="2739"/>
                      <a:pt x="3310" y="3966"/>
                      <a:pt x="4524" y="5085"/>
                    </a:cubicBezTo>
                    <a:cubicBezTo>
                      <a:pt x="5401" y="5890"/>
                      <a:pt x="6400" y="6364"/>
                      <a:pt x="7484" y="6364"/>
                    </a:cubicBezTo>
                    <a:cubicBezTo>
                      <a:pt x="7666" y="6364"/>
                      <a:pt x="7850" y="6350"/>
                      <a:pt x="8037" y="6323"/>
                    </a:cubicBezTo>
                    <a:cubicBezTo>
                      <a:pt x="8299" y="6275"/>
                      <a:pt x="8573" y="6216"/>
                      <a:pt x="8846" y="6109"/>
                    </a:cubicBezTo>
                    <a:cubicBezTo>
                      <a:pt x="9350" y="5933"/>
                      <a:pt x="9750" y="5607"/>
                      <a:pt x="10217" y="5393"/>
                    </a:cubicBezTo>
                    <a:lnTo>
                      <a:pt x="10217" y="5393"/>
                    </a:lnTo>
                    <a:cubicBezTo>
                      <a:pt x="9614" y="5665"/>
                      <a:pt x="8942" y="5827"/>
                      <a:pt x="8277" y="5827"/>
                    </a:cubicBezTo>
                    <a:cubicBezTo>
                      <a:pt x="7858" y="5827"/>
                      <a:pt x="7442" y="5762"/>
                      <a:pt x="7049" y="5621"/>
                    </a:cubicBezTo>
                    <a:cubicBezTo>
                      <a:pt x="6501" y="5430"/>
                      <a:pt x="5596" y="5013"/>
                      <a:pt x="5572" y="4323"/>
                    </a:cubicBezTo>
                    <a:cubicBezTo>
                      <a:pt x="5572" y="4085"/>
                      <a:pt x="5632" y="3835"/>
                      <a:pt x="5834" y="3668"/>
                    </a:cubicBezTo>
                    <a:cubicBezTo>
                      <a:pt x="5908" y="3609"/>
                      <a:pt x="6016" y="3578"/>
                      <a:pt x="6124" y="3578"/>
                    </a:cubicBezTo>
                    <a:cubicBezTo>
                      <a:pt x="6277" y="3578"/>
                      <a:pt x="6431" y="3638"/>
                      <a:pt x="6501" y="3763"/>
                    </a:cubicBezTo>
                    <a:cubicBezTo>
                      <a:pt x="6453" y="3454"/>
                      <a:pt x="6167" y="3180"/>
                      <a:pt x="5858" y="3168"/>
                    </a:cubicBezTo>
                    <a:cubicBezTo>
                      <a:pt x="5851" y="3168"/>
                      <a:pt x="5845" y="3168"/>
                      <a:pt x="5838" y="3168"/>
                    </a:cubicBezTo>
                    <a:cubicBezTo>
                      <a:pt x="5536" y="3168"/>
                      <a:pt x="5261" y="3437"/>
                      <a:pt x="5191" y="3751"/>
                    </a:cubicBezTo>
                    <a:cubicBezTo>
                      <a:pt x="4763" y="2811"/>
                      <a:pt x="4774" y="1858"/>
                      <a:pt x="5060" y="858"/>
                    </a:cubicBezTo>
                    <a:lnTo>
                      <a:pt x="5060" y="858"/>
                    </a:lnTo>
                    <a:cubicBezTo>
                      <a:pt x="5060" y="858"/>
                      <a:pt x="4774" y="1013"/>
                      <a:pt x="4608" y="1156"/>
                    </a:cubicBezTo>
                    <a:cubicBezTo>
                      <a:pt x="4608" y="1156"/>
                      <a:pt x="4501" y="739"/>
                      <a:pt x="4655" y="1"/>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p67"/>
              <p:cNvSpPr/>
              <p:nvPr/>
            </p:nvSpPr>
            <p:spPr>
              <a:xfrm>
                <a:off x="1910030" y="1356740"/>
                <a:ext cx="652515" cy="300077"/>
              </a:xfrm>
              <a:custGeom>
                <a:rect b="b" l="l" r="r" t="t"/>
                <a:pathLst>
                  <a:path extrusionOk="0" h="4430" w="9633">
                    <a:moveTo>
                      <a:pt x="4" y="1905"/>
                    </a:moveTo>
                    <a:cubicBezTo>
                      <a:pt x="3" y="1906"/>
                      <a:pt x="2" y="1906"/>
                      <a:pt x="1" y="1906"/>
                    </a:cubicBezTo>
                    <a:cubicBezTo>
                      <a:pt x="2" y="1906"/>
                      <a:pt x="3" y="1906"/>
                      <a:pt x="4" y="1905"/>
                    </a:cubicBezTo>
                    <a:close/>
                    <a:moveTo>
                      <a:pt x="775" y="1953"/>
                    </a:moveTo>
                    <a:cubicBezTo>
                      <a:pt x="1108" y="1953"/>
                      <a:pt x="1429" y="1965"/>
                      <a:pt x="1751" y="2013"/>
                    </a:cubicBezTo>
                    <a:cubicBezTo>
                      <a:pt x="2084" y="2049"/>
                      <a:pt x="2418" y="2132"/>
                      <a:pt x="2727" y="2227"/>
                    </a:cubicBezTo>
                    <a:cubicBezTo>
                      <a:pt x="3346" y="2441"/>
                      <a:pt x="3942" y="2727"/>
                      <a:pt x="4561" y="2965"/>
                    </a:cubicBezTo>
                    <a:cubicBezTo>
                      <a:pt x="5168" y="3203"/>
                      <a:pt x="5787" y="3394"/>
                      <a:pt x="6442" y="3406"/>
                    </a:cubicBezTo>
                    <a:cubicBezTo>
                      <a:pt x="6465" y="3406"/>
                      <a:pt x="6487" y="3407"/>
                      <a:pt x="6510" y="3407"/>
                    </a:cubicBezTo>
                    <a:cubicBezTo>
                      <a:pt x="7133" y="3407"/>
                      <a:pt x="7793" y="3247"/>
                      <a:pt x="8264" y="2811"/>
                    </a:cubicBezTo>
                    <a:lnTo>
                      <a:pt x="8264" y="2811"/>
                    </a:lnTo>
                    <a:cubicBezTo>
                      <a:pt x="8145" y="2930"/>
                      <a:pt x="8002" y="3025"/>
                      <a:pt x="7871" y="3108"/>
                    </a:cubicBezTo>
                    <a:cubicBezTo>
                      <a:pt x="7728" y="3203"/>
                      <a:pt x="7573" y="3263"/>
                      <a:pt x="7430" y="3323"/>
                    </a:cubicBezTo>
                    <a:cubicBezTo>
                      <a:pt x="7109" y="3418"/>
                      <a:pt x="6787" y="3465"/>
                      <a:pt x="6442" y="3477"/>
                    </a:cubicBezTo>
                    <a:cubicBezTo>
                      <a:pt x="6408" y="3479"/>
                      <a:pt x="6374" y="3479"/>
                      <a:pt x="6340" y="3479"/>
                    </a:cubicBezTo>
                    <a:cubicBezTo>
                      <a:pt x="5709" y="3479"/>
                      <a:pt x="5101" y="3275"/>
                      <a:pt x="4513" y="3061"/>
                    </a:cubicBezTo>
                    <a:cubicBezTo>
                      <a:pt x="3906" y="2811"/>
                      <a:pt x="3311" y="2525"/>
                      <a:pt x="2691" y="2311"/>
                    </a:cubicBezTo>
                    <a:cubicBezTo>
                      <a:pt x="2084" y="2084"/>
                      <a:pt x="1429" y="1989"/>
                      <a:pt x="775" y="1953"/>
                    </a:cubicBezTo>
                    <a:close/>
                    <a:moveTo>
                      <a:pt x="2680" y="1"/>
                    </a:moveTo>
                    <a:cubicBezTo>
                      <a:pt x="2537" y="536"/>
                      <a:pt x="2489" y="703"/>
                      <a:pt x="2561" y="1251"/>
                    </a:cubicBezTo>
                    <a:cubicBezTo>
                      <a:pt x="2316" y="1078"/>
                      <a:pt x="2104" y="1010"/>
                      <a:pt x="1909" y="1010"/>
                    </a:cubicBezTo>
                    <a:cubicBezTo>
                      <a:pt x="1224" y="1010"/>
                      <a:pt x="772" y="1857"/>
                      <a:pt x="4" y="1905"/>
                    </a:cubicBezTo>
                    <a:lnTo>
                      <a:pt x="4" y="1905"/>
                    </a:lnTo>
                    <a:cubicBezTo>
                      <a:pt x="19" y="1905"/>
                      <a:pt x="33" y="1904"/>
                      <a:pt x="47" y="1904"/>
                    </a:cubicBezTo>
                    <a:cubicBezTo>
                      <a:pt x="893" y="1904"/>
                      <a:pt x="908" y="3426"/>
                      <a:pt x="1642" y="3426"/>
                    </a:cubicBezTo>
                    <a:cubicBezTo>
                      <a:pt x="1673" y="3426"/>
                      <a:pt x="1705" y="3424"/>
                      <a:pt x="1739" y="3418"/>
                    </a:cubicBezTo>
                    <a:lnTo>
                      <a:pt x="1739" y="3418"/>
                    </a:lnTo>
                    <a:cubicBezTo>
                      <a:pt x="1263" y="3692"/>
                      <a:pt x="846" y="3977"/>
                      <a:pt x="596" y="4430"/>
                    </a:cubicBezTo>
                    <a:cubicBezTo>
                      <a:pt x="1407" y="3906"/>
                      <a:pt x="2419" y="3744"/>
                      <a:pt x="3423" y="3744"/>
                    </a:cubicBezTo>
                    <a:cubicBezTo>
                      <a:pt x="4040" y="3744"/>
                      <a:pt x="4653" y="3805"/>
                      <a:pt x="5216" y="3882"/>
                    </a:cubicBezTo>
                    <a:cubicBezTo>
                      <a:pt x="5468" y="3918"/>
                      <a:pt x="5715" y="3937"/>
                      <a:pt x="5957" y="3937"/>
                    </a:cubicBezTo>
                    <a:cubicBezTo>
                      <a:pt x="6915" y="3937"/>
                      <a:pt x="7782" y="3645"/>
                      <a:pt x="8466" y="2989"/>
                    </a:cubicBezTo>
                    <a:cubicBezTo>
                      <a:pt x="8645" y="2822"/>
                      <a:pt x="8811" y="2632"/>
                      <a:pt x="8978" y="2406"/>
                    </a:cubicBezTo>
                    <a:cubicBezTo>
                      <a:pt x="9264" y="2013"/>
                      <a:pt x="9395" y="1560"/>
                      <a:pt x="9633" y="1144"/>
                    </a:cubicBezTo>
                    <a:lnTo>
                      <a:pt x="9633" y="1144"/>
                    </a:lnTo>
                    <a:cubicBezTo>
                      <a:pt x="9121" y="1989"/>
                      <a:pt x="8335" y="2727"/>
                      <a:pt x="7371" y="2977"/>
                    </a:cubicBezTo>
                    <a:cubicBezTo>
                      <a:pt x="7119" y="3040"/>
                      <a:pt x="6781" y="3112"/>
                      <a:pt x="6459" y="3112"/>
                    </a:cubicBezTo>
                    <a:cubicBezTo>
                      <a:pt x="6112" y="3112"/>
                      <a:pt x="5782" y="3029"/>
                      <a:pt x="5597" y="2763"/>
                    </a:cubicBezTo>
                    <a:cubicBezTo>
                      <a:pt x="5478" y="2584"/>
                      <a:pt x="5394" y="2370"/>
                      <a:pt x="5454" y="2156"/>
                    </a:cubicBezTo>
                    <a:cubicBezTo>
                      <a:pt x="5502" y="1990"/>
                      <a:pt x="5695" y="1848"/>
                      <a:pt x="5881" y="1848"/>
                    </a:cubicBezTo>
                    <a:cubicBezTo>
                      <a:pt x="5922" y="1848"/>
                      <a:pt x="5963" y="1855"/>
                      <a:pt x="6001" y="1870"/>
                    </a:cubicBezTo>
                    <a:cubicBezTo>
                      <a:pt x="5884" y="1738"/>
                      <a:pt x="5704" y="1669"/>
                      <a:pt x="5527" y="1669"/>
                    </a:cubicBezTo>
                    <a:cubicBezTo>
                      <a:pt x="5416" y="1669"/>
                      <a:pt x="5307" y="1696"/>
                      <a:pt x="5216" y="1751"/>
                    </a:cubicBezTo>
                    <a:cubicBezTo>
                      <a:pt x="4954" y="1906"/>
                      <a:pt x="4894" y="2263"/>
                      <a:pt x="5013" y="2525"/>
                    </a:cubicBezTo>
                    <a:cubicBezTo>
                      <a:pt x="4215" y="2049"/>
                      <a:pt x="3727" y="1322"/>
                      <a:pt x="3430" y="441"/>
                    </a:cubicBezTo>
                    <a:cubicBezTo>
                      <a:pt x="3430" y="441"/>
                      <a:pt x="3287" y="703"/>
                      <a:pt x="3239" y="894"/>
                    </a:cubicBezTo>
                    <a:cubicBezTo>
                      <a:pt x="3239" y="894"/>
                      <a:pt x="2942" y="644"/>
                      <a:pt x="2680" y="1"/>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67"/>
              <p:cNvSpPr/>
              <p:nvPr/>
            </p:nvSpPr>
            <p:spPr>
              <a:xfrm>
                <a:off x="2047130" y="1650315"/>
                <a:ext cx="238030" cy="41997"/>
              </a:xfrm>
              <a:custGeom>
                <a:rect b="b" l="l" r="r" t="t"/>
                <a:pathLst>
                  <a:path extrusionOk="0" h="620" w="3514">
                    <a:moveTo>
                      <a:pt x="2253" y="0"/>
                    </a:moveTo>
                    <a:cubicBezTo>
                      <a:pt x="1472" y="0"/>
                      <a:pt x="706" y="217"/>
                      <a:pt x="1" y="620"/>
                    </a:cubicBezTo>
                    <a:cubicBezTo>
                      <a:pt x="1179" y="477"/>
                      <a:pt x="2334" y="334"/>
                      <a:pt x="3513" y="191"/>
                    </a:cubicBezTo>
                    <a:cubicBezTo>
                      <a:pt x="3094" y="62"/>
                      <a:pt x="2671" y="0"/>
                      <a:pt x="2253"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67"/>
              <p:cNvSpPr/>
              <p:nvPr/>
            </p:nvSpPr>
            <p:spPr>
              <a:xfrm>
                <a:off x="2902858" y="1057544"/>
                <a:ext cx="459734" cy="167786"/>
              </a:xfrm>
              <a:custGeom>
                <a:rect b="b" l="l" r="r" t="t"/>
                <a:pathLst>
                  <a:path extrusionOk="0" h="2477" w="6787">
                    <a:moveTo>
                      <a:pt x="2687" y="1044"/>
                    </a:moveTo>
                    <a:cubicBezTo>
                      <a:pt x="2954" y="1044"/>
                      <a:pt x="3225" y="1059"/>
                      <a:pt x="3489" y="1096"/>
                    </a:cubicBezTo>
                    <a:cubicBezTo>
                      <a:pt x="3834" y="1144"/>
                      <a:pt x="4156" y="1215"/>
                      <a:pt x="4489" y="1322"/>
                    </a:cubicBezTo>
                    <a:cubicBezTo>
                      <a:pt x="4798" y="1429"/>
                      <a:pt x="5108" y="1560"/>
                      <a:pt x="5394" y="1703"/>
                    </a:cubicBezTo>
                    <a:cubicBezTo>
                      <a:pt x="5084" y="1584"/>
                      <a:pt x="4787" y="1465"/>
                      <a:pt x="4453" y="1382"/>
                    </a:cubicBezTo>
                    <a:cubicBezTo>
                      <a:pt x="4132" y="1286"/>
                      <a:pt x="3798" y="1215"/>
                      <a:pt x="3477" y="1191"/>
                    </a:cubicBezTo>
                    <a:cubicBezTo>
                      <a:pt x="3144" y="1144"/>
                      <a:pt x="2798" y="1132"/>
                      <a:pt x="2441" y="1132"/>
                    </a:cubicBezTo>
                    <a:cubicBezTo>
                      <a:pt x="2108" y="1132"/>
                      <a:pt x="1750" y="1144"/>
                      <a:pt x="1405" y="1167"/>
                    </a:cubicBezTo>
                    <a:cubicBezTo>
                      <a:pt x="1750" y="1108"/>
                      <a:pt x="2108" y="1072"/>
                      <a:pt x="2441" y="1048"/>
                    </a:cubicBezTo>
                    <a:cubicBezTo>
                      <a:pt x="2523" y="1045"/>
                      <a:pt x="2605" y="1044"/>
                      <a:pt x="2687" y="1044"/>
                    </a:cubicBezTo>
                    <a:close/>
                    <a:moveTo>
                      <a:pt x="1549" y="0"/>
                    </a:moveTo>
                    <a:cubicBezTo>
                      <a:pt x="1366" y="0"/>
                      <a:pt x="1194" y="19"/>
                      <a:pt x="1036" y="60"/>
                    </a:cubicBezTo>
                    <a:cubicBezTo>
                      <a:pt x="1060" y="120"/>
                      <a:pt x="2048" y="429"/>
                      <a:pt x="2286" y="655"/>
                    </a:cubicBezTo>
                    <a:cubicBezTo>
                      <a:pt x="2180" y="635"/>
                      <a:pt x="2069" y="626"/>
                      <a:pt x="1955" y="626"/>
                    </a:cubicBezTo>
                    <a:cubicBezTo>
                      <a:pt x="1251" y="626"/>
                      <a:pt x="441" y="987"/>
                      <a:pt x="0" y="1489"/>
                    </a:cubicBezTo>
                    <a:cubicBezTo>
                      <a:pt x="570" y="1406"/>
                      <a:pt x="1145" y="1365"/>
                      <a:pt x="1720" y="1365"/>
                    </a:cubicBezTo>
                    <a:cubicBezTo>
                      <a:pt x="3466" y="1365"/>
                      <a:pt x="5211" y="1743"/>
                      <a:pt x="6787" y="2477"/>
                    </a:cubicBezTo>
                    <a:cubicBezTo>
                      <a:pt x="5799" y="1597"/>
                      <a:pt x="3224" y="0"/>
                      <a:pt x="1549"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 name="Google Shape;913;p67"/>
              <p:cNvSpPr/>
              <p:nvPr/>
            </p:nvSpPr>
            <p:spPr>
              <a:xfrm>
                <a:off x="1711627" y="2906168"/>
                <a:ext cx="355757" cy="208902"/>
              </a:xfrm>
              <a:custGeom>
                <a:rect b="b" l="l" r="r" t="t"/>
                <a:pathLst>
                  <a:path extrusionOk="0" h="3084" w="5252">
                    <a:moveTo>
                      <a:pt x="2841" y="381"/>
                    </a:moveTo>
                    <a:cubicBezTo>
                      <a:pt x="2931" y="381"/>
                      <a:pt x="3021" y="388"/>
                      <a:pt x="3108" y="403"/>
                    </a:cubicBezTo>
                    <a:cubicBezTo>
                      <a:pt x="3382" y="439"/>
                      <a:pt x="3632" y="546"/>
                      <a:pt x="3858" y="689"/>
                    </a:cubicBezTo>
                    <a:cubicBezTo>
                      <a:pt x="3620" y="582"/>
                      <a:pt x="3358" y="499"/>
                      <a:pt x="3096" y="475"/>
                    </a:cubicBezTo>
                    <a:cubicBezTo>
                      <a:pt x="3027" y="470"/>
                      <a:pt x="2962" y="467"/>
                      <a:pt x="2898" y="467"/>
                    </a:cubicBezTo>
                    <a:cubicBezTo>
                      <a:pt x="2807" y="467"/>
                      <a:pt x="2718" y="473"/>
                      <a:pt x="2620" y="487"/>
                    </a:cubicBezTo>
                    <a:cubicBezTo>
                      <a:pt x="2453" y="546"/>
                      <a:pt x="2311" y="642"/>
                      <a:pt x="2168" y="725"/>
                    </a:cubicBezTo>
                    <a:cubicBezTo>
                      <a:pt x="1977" y="868"/>
                      <a:pt x="1834" y="1046"/>
                      <a:pt x="1715" y="1249"/>
                    </a:cubicBezTo>
                    <a:cubicBezTo>
                      <a:pt x="1751" y="1011"/>
                      <a:pt x="1918" y="784"/>
                      <a:pt x="2108" y="642"/>
                    </a:cubicBezTo>
                    <a:lnTo>
                      <a:pt x="2251" y="546"/>
                    </a:lnTo>
                    <a:lnTo>
                      <a:pt x="2251" y="546"/>
                    </a:lnTo>
                    <a:cubicBezTo>
                      <a:pt x="2025" y="606"/>
                      <a:pt x="1799" y="689"/>
                      <a:pt x="1572" y="737"/>
                    </a:cubicBezTo>
                    <a:cubicBezTo>
                      <a:pt x="1379" y="816"/>
                      <a:pt x="1180" y="862"/>
                      <a:pt x="983" y="862"/>
                    </a:cubicBezTo>
                    <a:cubicBezTo>
                      <a:pt x="913" y="862"/>
                      <a:pt x="844" y="856"/>
                      <a:pt x="775" y="844"/>
                    </a:cubicBezTo>
                    <a:cubicBezTo>
                      <a:pt x="1037" y="844"/>
                      <a:pt x="1299" y="784"/>
                      <a:pt x="1549" y="701"/>
                    </a:cubicBezTo>
                    <a:cubicBezTo>
                      <a:pt x="1799" y="606"/>
                      <a:pt x="2037" y="522"/>
                      <a:pt x="2311" y="439"/>
                    </a:cubicBezTo>
                    <a:cubicBezTo>
                      <a:pt x="2477" y="407"/>
                      <a:pt x="2660" y="381"/>
                      <a:pt x="2841" y="381"/>
                    </a:cubicBezTo>
                    <a:close/>
                    <a:moveTo>
                      <a:pt x="2563" y="0"/>
                    </a:moveTo>
                    <a:cubicBezTo>
                      <a:pt x="2297" y="0"/>
                      <a:pt x="2031" y="35"/>
                      <a:pt x="1775" y="106"/>
                    </a:cubicBezTo>
                    <a:cubicBezTo>
                      <a:pt x="1477" y="177"/>
                      <a:pt x="1179" y="296"/>
                      <a:pt x="858" y="344"/>
                    </a:cubicBezTo>
                    <a:cubicBezTo>
                      <a:pt x="820" y="347"/>
                      <a:pt x="781" y="348"/>
                      <a:pt x="742" y="348"/>
                    </a:cubicBezTo>
                    <a:cubicBezTo>
                      <a:pt x="456" y="348"/>
                      <a:pt x="168" y="268"/>
                      <a:pt x="1" y="58"/>
                    </a:cubicBezTo>
                    <a:lnTo>
                      <a:pt x="1" y="58"/>
                    </a:lnTo>
                    <a:cubicBezTo>
                      <a:pt x="13" y="463"/>
                      <a:pt x="48" y="844"/>
                      <a:pt x="346" y="1106"/>
                    </a:cubicBezTo>
                    <a:cubicBezTo>
                      <a:pt x="608" y="1344"/>
                      <a:pt x="965" y="1463"/>
                      <a:pt x="1322" y="1463"/>
                    </a:cubicBezTo>
                    <a:cubicBezTo>
                      <a:pt x="1191" y="1523"/>
                      <a:pt x="1072" y="1713"/>
                      <a:pt x="1096" y="1844"/>
                    </a:cubicBezTo>
                    <a:cubicBezTo>
                      <a:pt x="1144" y="2023"/>
                      <a:pt x="1334" y="2142"/>
                      <a:pt x="1513" y="2154"/>
                    </a:cubicBezTo>
                    <a:cubicBezTo>
                      <a:pt x="1542" y="2157"/>
                      <a:pt x="1570" y="2159"/>
                      <a:pt x="1599" y="2159"/>
                    </a:cubicBezTo>
                    <a:cubicBezTo>
                      <a:pt x="1761" y="2159"/>
                      <a:pt x="1921" y="2105"/>
                      <a:pt x="2072" y="2035"/>
                    </a:cubicBezTo>
                    <a:lnTo>
                      <a:pt x="2072" y="2035"/>
                    </a:lnTo>
                    <a:cubicBezTo>
                      <a:pt x="1930" y="2249"/>
                      <a:pt x="1870" y="2535"/>
                      <a:pt x="2001" y="2749"/>
                    </a:cubicBezTo>
                    <a:cubicBezTo>
                      <a:pt x="2137" y="2965"/>
                      <a:pt x="2382" y="3083"/>
                      <a:pt x="2632" y="3083"/>
                    </a:cubicBezTo>
                    <a:cubicBezTo>
                      <a:pt x="2644" y="3083"/>
                      <a:pt x="2656" y="3083"/>
                      <a:pt x="2668" y="3082"/>
                    </a:cubicBezTo>
                    <a:cubicBezTo>
                      <a:pt x="2453" y="2547"/>
                      <a:pt x="2620" y="1844"/>
                      <a:pt x="3037" y="1439"/>
                    </a:cubicBezTo>
                    <a:cubicBezTo>
                      <a:pt x="3319" y="1173"/>
                      <a:pt x="3711" y="1033"/>
                      <a:pt x="4097" y="1033"/>
                    </a:cubicBezTo>
                    <a:cubicBezTo>
                      <a:pt x="4281" y="1033"/>
                      <a:pt x="4463" y="1064"/>
                      <a:pt x="4632" y="1130"/>
                    </a:cubicBezTo>
                    <a:cubicBezTo>
                      <a:pt x="4870" y="1237"/>
                      <a:pt x="5085" y="1344"/>
                      <a:pt x="5251" y="1499"/>
                    </a:cubicBezTo>
                    <a:cubicBezTo>
                      <a:pt x="4966" y="1058"/>
                      <a:pt x="4573" y="665"/>
                      <a:pt x="4108" y="403"/>
                    </a:cubicBezTo>
                    <a:cubicBezTo>
                      <a:pt x="3639" y="141"/>
                      <a:pt x="3100" y="0"/>
                      <a:pt x="2563"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p67"/>
              <p:cNvSpPr/>
              <p:nvPr/>
            </p:nvSpPr>
            <p:spPr>
              <a:xfrm>
                <a:off x="2151988" y="3664151"/>
                <a:ext cx="833984" cy="537158"/>
              </a:xfrm>
              <a:custGeom>
                <a:rect b="b" l="l" r="r" t="t"/>
                <a:pathLst>
                  <a:path extrusionOk="0" h="7930" w="12312">
                    <a:moveTo>
                      <a:pt x="2882" y="0"/>
                    </a:moveTo>
                    <a:lnTo>
                      <a:pt x="2882" y="0"/>
                    </a:lnTo>
                    <a:cubicBezTo>
                      <a:pt x="2215" y="846"/>
                      <a:pt x="2084" y="2251"/>
                      <a:pt x="2799" y="3048"/>
                    </a:cubicBezTo>
                    <a:cubicBezTo>
                      <a:pt x="2677" y="3024"/>
                      <a:pt x="2550" y="3012"/>
                      <a:pt x="2419" y="3012"/>
                    </a:cubicBezTo>
                    <a:cubicBezTo>
                      <a:pt x="1479" y="3012"/>
                      <a:pt x="377" y="3624"/>
                      <a:pt x="1" y="4430"/>
                    </a:cubicBezTo>
                    <a:cubicBezTo>
                      <a:pt x="662" y="4213"/>
                      <a:pt x="1215" y="4135"/>
                      <a:pt x="1759" y="4135"/>
                    </a:cubicBezTo>
                    <a:cubicBezTo>
                      <a:pt x="2975" y="4135"/>
                      <a:pt x="4144" y="4522"/>
                      <a:pt x="6382" y="4596"/>
                    </a:cubicBezTo>
                    <a:cubicBezTo>
                      <a:pt x="10448" y="4703"/>
                      <a:pt x="12107" y="6863"/>
                      <a:pt x="12309" y="7916"/>
                    </a:cubicBezTo>
                    <a:lnTo>
                      <a:pt x="12309" y="7916"/>
                    </a:lnTo>
                    <a:cubicBezTo>
                      <a:pt x="11935" y="5934"/>
                      <a:pt x="10366" y="4202"/>
                      <a:pt x="8442" y="3608"/>
                    </a:cubicBezTo>
                    <a:cubicBezTo>
                      <a:pt x="7632" y="3346"/>
                      <a:pt x="6799" y="3287"/>
                      <a:pt x="5989" y="3144"/>
                    </a:cubicBezTo>
                    <a:cubicBezTo>
                      <a:pt x="5168" y="2989"/>
                      <a:pt x="4334" y="2751"/>
                      <a:pt x="3691" y="2215"/>
                    </a:cubicBezTo>
                    <a:cubicBezTo>
                      <a:pt x="3049" y="1679"/>
                      <a:pt x="2644" y="810"/>
                      <a:pt x="2882" y="0"/>
                    </a:cubicBezTo>
                    <a:close/>
                    <a:moveTo>
                      <a:pt x="12309" y="7916"/>
                    </a:moveTo>
                    <a:cubicBezTo>
                      <a:pt x="12310" y="7921"/>
                      <a:pt x="12311" y="7925"/>
                      <a:pt x="12312" y="7930"/>
                    </a:cubicBezTo>
                    <a:cubicBezTo>
                      <a:pt x="12311" y="7925"/>
                      <a:pt x="12310" y="7921"/>
                      <a:pt x="12309" y="7916"/>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67"/>
              <p:cNvSpPr/>
              <p:nvPr/>
            </p:nvSpPr>
            <p:spPr>
              <a:xfrm>
                <a:off x="1408366" y="2718671"/>
                <a:ext cx="782436" cy="443071"/>
              </a:xfrm>
              <a:custGeom>
                <a:rect b="b" l="l" r="r" t="t"/>
                <a:pathLst>
                  <a:path extrusionOk="0" h="6541" w="11551">
                    <a:moveTo>
                      <a:pt x="3940" y="235"/>
                    </a:moveTo>
                    <a:cubicBezTo>
                      <a:pt x="4055" y="235"/>
                      <a:pt x="4170" y="241"/>
                      <a:pt x="4287" y="254"/>
                    </a:cubicBezTo>
                    <a:cubicBezTo>
                      <a:pt x="3871" y="254"/>
                      <a:pt x="3454" y="314"/>
                      <a:pt x="3049" y="421"/>
                    </a:cubicBezTo>
                    <a:cubicBezTo>
                      <a:pt x="2644" y="516"/>
                      <a:pt x="2263" y="671"/>
                      <a:pt x="1906" y="862"/>
                    </a:cubicBezTo>
                    <a:cubicBezTo>
                      <a:pt x="1549" y="1052"/>
                      <a:pt x="1215" y="1326"/>
                      <a:pt x="953" y="1635"/>
                    </a:cubicBezTo>
                    <a:cubicBezTo>
                      <a:pt x="692" y="1945"/>
                      <a:pt x="477" y="2302"/>
                      <a:pt x="263" y="2659"/>
                    </a:cubicBezTo>
                    <a:cubicBezTo>
                      <a:pt x="430" y="2278"/>
                      <a:pt x="632" y="1909"/>
                      <a:pt x="894" y="1576"/>
                    </a:cubicBezTo>
                    <a:cubicBezTo>
                      <a:pt x="1156" y="1254"/>
                      <a:pt x="1477" y="969"/>
                      <a:pt x="1858" y="778"/>
                    </a:cubicBezTo>
                    <a:cubicBezTo>
                      <a:pt x="2227" y="576"/>
                      <a:pt x="2632" y="433"/>
                      <a:pt x="3037" y="338"/>
                    </a:cubicBezTo>
                    <a:cubicBezTo>
                      <a:pt x="3340" y="277"/>
                      <a:pt x="3636" y="235"/>
                      <a:pt x="3940" y="235"/>
                    </a:cubicBezTo>
                    <a:close/>
                    <a:moveTo>
                      <a:pt x="3878" y="1"/>
                    </a:moveTo>
                    <a:cubicBezTo>
                      <a:pt x="3580" y="1"/>
                      <a:pt x="3283" y="28"/>
                      <a:pt x="2989" y="88"/>
                    </a:cubicBezTo>
                    <a:cubicBezTo>
                      <a:pt x="1525" y="338"/>
                      <a:pt x="501" y="1326"/>
                      <a:pt x="72" y="2659"/>
                    </a:cubicBezTo>
                    <a:cubicBezTo>
                      <a:pt x="25" y="2778"/>
                      <a:pt x="1" y="2921"/>
                      <a:pt x="25" y="3040"/>
                    </a:cubicBezTo>
                    <a:cubicBezTo>
                      <a:pt x="60" y="3182"/>
                      <a:pt x="163" y="3248"/>
                      <a:pt x="278" y="3248"/>
                    </a:cubicBezTo>
                    <a:cubicBezTo>
                      <a:pt x="357" y="3248"/>
                      <a:pt x="441" y="3217"/>
                      <a:pt x="513" y="3159"/>
                    </a:cubicBezTo>
                    <a:cubicBezTo>
                      <a:pt x="620" y="3052"/>
                      <a:pt x="668" y="2898"/>
                      <a:pt x="751" y="2826"/>
                    </a:cubicBezTo>
                    <a:cubicBezTo>
                      <a:pt x="776" y="3207"/>
                      <a:pt x="990" y="3373"/>
                      <a:pt x="1275" y="3373"/>
                    </a:cubicBezTo>
                    <a:cubicBezTo>
                      <a:pt x="1658" y="3373"/>
                      <a:pt x="2170" y="3073"/>
                      <a:pt x="2525" y="2588"/>
                    </a:cubicBezTo>
                    <a:cubicBezTo>
                      <a:pt x="3189" y="1687"/>
                      <a:pt x="4006" y="952"/>
                      <a:pt x="5175" y="757"/>
                    </a:cubicBezTo>
                    <a:lnTo>
                      <a:pt x="5175" y="757"/>
                    </a:lnTo>
                    <a:cubicBezTo>
                      <a:pt x="4937" y="801"/>
                      <a:pt x="4837" y="1046"/>
                      <a:pt x="4918" y="1278"/>
                    </a:cubicBezTo>
                    <a:cubicBezTo>
                      <a:pt x="5002" y="1528"/>
                      <a:pt x="5252" y="1683"/>
                      <a:pt x="5502" y="1755"/>
                    </a:cubicBezTo>
                    <a:cubicBezTo>
                      <a:pt x="5752" y="1826"/>
                      <a:pt x="6014" y="1850"/>
                      <a:pt x="6276" y="1874"/>
                    </a:cubicBezTo>
                    <a:cubicBezTo>
                      <a:pt x="6526" y="1909"/>
                      <a:pt x="6764" y="1933"/>
                      <a:pt x="7026" y="2016"/>
                    </a:cubicBezTo>
                    <a:cubicBezTo>
                      <a:pt x="7538" y="2183"/>
                      <a:pt x="8038" y="2433"/>
                      <a:pt x="8490" y="2707"/>
                    </a:cubicBezTo>
                    <a:cubicBezTo>
                      <a:pt x="9817" y="3503"/>
                      <a:pt x="11054" y="4869"/>
                      <a:pt x="11509" y="6393"/>
                    </a:cubicBezTo>
                    <a:lnTo>
                      <a:pt x="11509" y="6393"/>
                    </a:lnTo>
                    <a:cubicBezTo>
                      <a:pt x="10812" y="3982"/>
                      <a:pt x="9339" y="2241"/>
                      <a:pt x="7145" y="969"/>
                    </a:cubicBezTo>
                    <a:cubicBezTo>
                      <a:pt x="6154" y="403"/>
                      <a:pt x="5013" y="1"/>
                      <a:pt x="3878" y="1"/>
                    </a:cubicBezTo>
                    <a:close/>
                    <a:moveTo>
                      <a:pt x="11509" y="6393"/>
                    </a:moveTo>
                    <a:cubicBezTo>
                      <a:pt x="11523" y="6442"/>
                      <a:pt x="11537" y="6491"/>
                      <a:pt x="11550" y="6541"/>
                    </a:cubicBezTo>
                    <a:cubicBezTo>
                      <a:pt x="11537" y="6491"/>
                      <a:pt x="11523" y="6442"/>
                      <a:pt x="11509" y="6393"/>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67"/>
              <p:cNvSpPr/>
              <p:nvPr/>
            </p:nvSpPr>
            <p:spPr>
              <a:xfrm>
                <a:off x="1515662" y="2576151"/>
                <a:ext cx="321889" cy="165415"/>
              </a:xfrm>
              <a:custGeom>
                <a:rect b="b" l="l" r="r" t="t"/>
                <a:pathLst>
                  <a:path extrusionOk="0" h="2442" w="4752">
                    <a:moveTo>
                      <a:pt x="1394" y="353"/>
                    </a:moveTo>
                    <a:cubicBezTo>
                      <a:pt x="1402" y="363"/>
                      <a:pt x="1410" y="372"/>
                      <a:pt x="1417" y="382"/>
                    </a:cubicBezTo>
                    <a:cubicBezTo>
                      <a:pt x="1410" y="372"/>
                      <a:pt x="1403" y="362"/>
                      <a:pt x="1394" y="353"/>
                    </a:cubicBezTo>
                    <a:close/>
                    <a:moveTo>
                      <a:pt x="739" y="0"/>
                    </a:moveTo>
                    <a:cubicBezTo>
                      <a:pt x="671" y="0"/>
                      <a:pt x="603" y="12"/>
                      <a:pt x="536" y="37"/>
                    </a:cubicBezTo>
                    <a:cubicBezTo>
                      <a:pt x="227" y="156"/>
                      <a:pt x="1" y="501"/>
                      <a:pt x="12" y="834"/>
                    </a:cubicBezTo>
                    <a:cubicBezTo>
                      <a:pt x="36" y="1180"/>
                      <a:pt x="274" y="1453"/>
                      <a:pt x="584" y="1584"/>
                    </a:cubicBezTo>
                    <a:cubicBezTo>
                      <a:pt x="465" y="1596"/>
                      <a:pt x="334" y="1632"/>
                      <a:pt x="239" y="1715"/>
                    </a:cubicBezTo>
                    <a:cubicBezTo>
                      <a:pt x="27" y="1939"/>
                      <a:pt x="204" y="1997"/>
                      <a:pt x="451" y="1997"/>
                    </a:cubicBezTo>
                    <a:cubicBezTo>
                      <a:pt x="704" y="1997"/>
                      <a:pt x="1030" y="1936"/>
                      <a:pt x="1084" y="1930"/>
                    </a:cubicBezTo>
                    <a:cubicBezTo>
                      <a:pt x="1440" y="1875"/>
                      <a:pt x="1852" y="1840"/>
                      <a:pt x="2279" y="1840"/>
                    </a:cubicBezTo>
                    <a:cubicBezTo>
                      <a:pt x="3163" y="1840"/>
                      <a:pt x="4109" y="1992"/>
                      <a:pt x="4751" y="2442"/>
                    </a:cubicBezTo>
                    <a:cubicBezTo>
                      <a:pt x="3870" y="1823"/>
                      <a:pt x="2965" y="1394"/>
                      <a:pt x="1894" y="1275"/>
                    </a:cubicBezTo>
                    <a:cubicBezTo>
                      <a:pt x="1715" y="1251"/>
                      <a:pt x="1536" y="1239"/>
                      <a:pt x="1358" y="1180"/>
                    </a:cubicBezTo>
                    <a:cubicBezTo>
                      <a:pt x="1179" y="1120"/>
                      <a:pt x="1013" y="1037"/>
                      <a:pt x="929" y="882"/>
                    </a:cubicBezTo>
                    <a:cubicBezTo>
                      <a:pt x="834" y="739"/>
                      <a:pt x="822" y="513"/>
                      <a:pt x="941" y="382"/>
                    </a:cubicBezTo>
                    <a:cubicBezTo>
                      <a:pt x="1002" y="309"/>
                      <a:pt x="1097" y="270"/>
                      <a:pt x="1189" y="270"/>
                    </a:cubicBezTo>
                    <a:cubicBezTo>
                      <a:pt x="1266" y="270"/>
                      <a:pt x="1341" y="297"/>
                      <a:pt x="1394" y="353"/>
                    </a:cubicBezTo>
                    <a:lnTo>
                      <a:pt x="1394" y="353"/>
                    </a:lnTo>
                    <a:cubicBezTo>
                      <a:pt x="1225" y="151"/>
                      <a:pt x="984" y="0"/>
                      <a:pt x="739"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 name="Google Shape;917;p67"/>
              <p:cNvSpPr/>
              <p:nvPr/>
            </p:nvSpPr>
            <p:spPr>
              <a:xfrm>
                <a:off x="2323770" y="4046393"/>
                <a:ext cx="654141" cy="285581"/>
              </a:xfrm>
              <a:custGeom>
                <a:rect b="b" l="l" r="r" t="t"/>
                <a:pathLst>
                  <a:path extrusionOk="0" h="4216" w="9657">
                    <a:moveTo>
                      <a:pt x="6548" y="433"/>
                    </a:moveTo>
                    <a:cubicBezTo>
                      <a:pt x="6798" y="433"/>
                      <a:pt x="7053" y="462"/>
                      <a:pt x="7287" y="525"/>
                    </a:cubicBezTo>
                    <a:cubicBezTo>
                      <a:pt x="7454" y="561"/>
                      <a:pt x="7597" y="620"/>
                      <a:pt x="7752" y="680"/>
                    </a:cubicBezTo>
                    <a:cubicBezTo>
                      <a:pt x="7894" y="763"/>
                      <a:pt x="8025" y="846"/>
                      <a:pt x="8168" y="953"/>
                    </a:cubicBezTo>
                    <a:cubicBezTo>
                      <a:pt x="7739" y="639"/>
                      <a:pt x="7210" y="500"/>
                      <a:pt x="6693" y="500"/>
                    </a:cubicBezTo>
                    <a:cubicBezTo>
                      <a:pt x="6564" y="500"/>
                      <a:pt x="6436" y="508"/>
                      <a:pt x="6311" y="525"/>
                    </a:cubicBezTo>
                    <a:cubicBezTo>
                      <a:pt x="5644" y="584"/>
                      <a:pt x="5037" y="823"/>
                      <a:pt x="4454" y="1120"/>
                    </a:cubicBezTo>
                    <a:cubicBezTo>
                      <a:pt x="3858" y="1394"/>
                      <a:pt x="3299" y="1739"/>
                      <a:pt x="2691" y="1989"/>
                    </a:cubicBezTo>
                    <a:cubicBezTo>
                      <a:pt x="2370" y="2108"/>
                      <a:pt x="2060" y="2216"/>
                      <a:pt x="1751" y="2287"/>
                    </a:cubicBezTo>
                    <a:cubicBezTo>
                      <a:pt x="1417" y="2370"/>
                      <a:pt x="1096" y="2406"/>
                      <a:pt x="763" y="2430"/>
                    </a:cubicBezTo>
                    <a:cubicBezTo>
                      <a:pt x="1417" y="2335"/>
                      <a:pt x="2060" y="2192"/>
                      <a:pt x="2656" y="1918"/>
                    </a:cubicBezTo>
                    <a:cubicBezTo>
                      <a:pt x="3251" y="1656"/>
                      <a:pt x="3822" y="1323"/>
                      <a:pt x="4418" y="1025"/>
                    </a:cubicBezTo>
                    <a:cubicBezTo>
                      <a:pt x="5013" y="739"/>
                      <a:pt x="5632" y="489"/>
                      <a:pt x="6311" y="442"/>
                    </a:cubicBezTo>
                    <a:cubicBezTo>
                      <a:pt x="6389" y="436"/>
                      <a:pt x="6468" y="433"/>
                      <a:pt x="6548" y="433"/>
                    </a:cubicBezTo>
                    <a:close/>
                    <a:moveTo>
                      <a:pt x="9614" y="2455"/>
                    </a:moveTo>
                    <a:cubicBezTo>
                      <a:pt x="9628" y="2474"/>
                      <a:pt x="9642" y="2494"/>
                      <a:pt x="9657" y="2513"/>
                    </a:cubicBezTo>
                    <a:cubicBezTo>
                      <a:pt x="9643" y="2494"/>
                      <a:pt x="9628" y="2474"/>
                      <a:pt x="9614" y="2455"/>
                    </a:cubicBezTo>
                    <a:close/>
                    <a:moveTo>
                      <a:pt x="382" y="1"/>
                    </a:moveTo>
                    <a:cubicBezTo>
                      <a:pt x="691" y="418"/>
                      <a:pt x="1144" y="668"/>
                      <a:pt x="1620" y="858"/>
                    </a:cubicBezTo>
                    <a:cubicBezTo>
                      <a:pt x="1605" y="857"/>
                      <a:pt x="1590" y="857"/>
                      <a:pt x="1576" y="857"/>
                    </a:cubicBezTo>
                    <a:cubicBezTo>
                      <a:pt x="756" y="857"/>
                      <a:pt x="902" y="2502"/>
                      <a:pt x="1" y="2525"/>
                    </a:cubicBezTo>
                    <a:cubicBezTo>
                      <a:pt x="5" y="2525"/>
                      <a:pt x="9" y="2525"/>
                      <a:pt x="13" y="2525"/>
                    </a:cubicBezTo>
                    <a:cubicBezTo>
                      <a:pt x="742" y="2525"/>
                      <a:pt x="1259" y="3277"/>
                      <a:pt x="1904" y="3277"/>
                    </a:cubicBezTo>
                    <a:cubicBezTo>
                      <a:pt x="2117" y="3277"/>
                      <a:pt x="2343" y="3195"/>
                      <a:pt x="2596" y="2978"/>
                    </a:cubicBezTo>
                    <a:lnTo>
                      <a:pt x="2596" y="2978"/>
                    </a:lnTo>
                    <a:cubicBezTo>
                      <a:pt x="2584" y="3525"/>
                      <a:pt x="2632" y="3692"/>
                      <a:pt x="2822" y="4216"/>
                    </a:cubicBezTo>
                    <a:cubicBezTo>
                      <a:pt x="3049" y="3549"/>
                      <a:pt x="3311" y="3287"/>
                      <a:pt x="3311" y="3287"/>
                    </a:cubicBezTo>
                    <a:cubicBezTo>
                      <a:pt x="3394" y="3478"/>
                      <a:pt x="3537" y="3716"/>
                      <a:pt x="3537" y="3716"/>
                    </a:cubicBezTo>
                    <a:cubicBezTo>
                      <a:pt x="3763" y="2811"/>
                      <a:pt x="4192" y="2049"/>
                      <a:pt x="4954" y="1513"/>
                    </a:cubicBezTo>
                    <a:lnTo>
                      <a:pt x="4954" y="1513"/>
                    </a:lnTo>
                    <a:cubicBezTo>
                      <a:pt x="4858" y="1799"/>
                      <a:pt x="4954" y="2144"/>
                      <a:pt x="5216" y="2275"/>
                    </a:cubicBezTo>
                    <a:cubicBezTo>
                      <a:pt x="5303" y="2319"/>
                      <a:pt x="5401" y="2340"/>
                      <a:pt x="5498" y="2340"/>
                    </a:cubicBezTo>
                    <a:cubicBezTo>
                      <a:pt x="5693" y="2340"/>
                      <a:pt x="5886" y="2255"/>
                      <a:pt x="5989" y="2096"/>
                    </a:cubicBezTo>
                    <a:lnTo>
                      <a:pt x="5989" y="2096"/>
                    </a:lnTo>
                    <a:cubicBezTo>
                      <a:pt x="5943" y="2123"/>
                      <a:pt x="5890" y="2135"/>
                      <a:pt x="5835" y="2135"/>
                    </a:cubicBezTo>
                    <a:cubicBezTo>
                      <a:pt x="5667" y="2135"/>
                      <a:pt x="5484" y="2020"/>
                      <a:pt x="5430" y="1858"/>
                    </a:cubicBezTo>
                    <a:cubicBezTo>
                      <a:pt x="5358" y="1656"/>
                      <a:pt x="5418" y="1430"/>
                      <a:pt x="5513" y="1239"/>
                    </a:cubicBezTo>
                    <a:cubicBezTo>
                      <a:pt x="5721" y="905"/>
                      <a:pt x="6146" y="812"/>
                      <a:pt x="6563" y="812"/>
                    </a:cubicBezTo>
                    <a:cubicBezTo>
                      <a:pt x="6816" y="812"/>
                      <a:pt x="7066" y="846"/>
                      <a:pt x="7263" y="882"/>
                    </a:cubicBezTo>
                    <a:cubicBezTo>
                      <a:pt x="8216" y="1056"/>
                      <a:pt x="9043" y="1684"/>
                      <a:pt x="9614" y="2455"/>
                    </a:cubicBezTo>
                    <a:lnTo>
                      <a:pt x="9614" y="2455"/>
                    </a:lnTo>
                    <a:cubicBezTo>
                      <a:pt x="9354" y="2087"/>
                      <a:pt x="9188" y="1661"/>
                      <a:pt x="8895" y="1311"/>
                    </a:cubicBezTo>
                    <a:cubicBezTo>
                      <a:pt x="8716" y="1096"/>
                      <a:pt x="8537" y="918"/>
                      <a:pt x="8347" y="775"/>
                    </a:cubicBezTo>
                    <a:cubicBezTo>
                      <a:pt x="7701" y="260"/>
                      <a:pt x="6953" y="31"/>
                      <a:pt x="6151" y="31"/>
                    </a:cubicBezTo>
                    <a:cubicBezTo>
                      <a:pt x="5786" y="31"/>
                      <a:pt x="5409" y="78"/>
                      <a:pt x="5025" y="168"/>
                    </a:cubicBezTo>
                    <a:cubicBezTo>
                      <a:pt x="4268" y="334"/>
                      <a:pt x="3419" y="478"/>
                      <a:pt x="2586" y="478"/>
                    </a:cubicBezTo>
                    <a:cubicBezTo>
                      <a:pt x="1808" y="478"/>
                      <a:pt x="1043" y="352"/>
                      <a:pt x="382" y="1"/>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 name="Google Shape;918;p67"/>
              <p:cNvSpPr/>
              <p:nvPr/>
            </p:nvSpPr>
            <p:spPr>
              <a:xfrm>
                <a:off x="2444750" y="4002093"/>
                <a:ext cx="239588" cy="30008"/>
              </a:xfrm>
              <a:custGeom>
                <a:rect b="b" l="l" r="r" t="t"/>
                <a:pathLst>
                  <a:path extrusionOk="0" h="443" w="3537">
                    <a:moveTo>
                      <a:pt x="1" y="0"/>
                    </a:moveTo>
                    <a:cubicBezTo>
                      <a:pt x="628" y="291"/>
                      <a:pt x="1285" y="442"/>
                      <a:pt x="1946" y="442"/>
                    </a:cubicBezTo>
                    <a:cubicBezTo>
                      <a:pt x="2477" y="442"/>
                      <a:pt x="3012" y="344"/>
                      <a:pt x="3537" y="143"/>
                    </a:cubicBezTo>
                    <a:cubicBezTo>
                      <a:pt x="2346" y="107"/>
                      <a:pt x="1167" y="36"/>
                      <a:pt x="1"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67"/>
              <p:cNvSpPr/>
              <p:nvPr/>
            </p:nvSpPr>
            <p:spPr>
              <a:xfrm>
                <a:off x="1930215" y="2732625"/>
                <a:ext cx="266208" cy="397687"/>
              </a:xfrm>
              <a:custGeom>
                <a:rect b="b" l="l" r="r" t="t"/>
                <a:pathLst>
                  <a:path extrusionOk="0" h="5871" w="3930">
                    <a:moveTo>
                      <a:pt x="1191" y="1048"/>
                    </a:moveTo>
                    <a:lnTo>
                      <a:pt x="1191" y="1048"/>
                    </a:lnTo>
                    <a:cubicBezTo>
                      <a:pt x="1477" y="1251"/>
                      <a:pt x="1739" y="1489"/>
                      <a:pt x="2001" y="1727"/>
                    </a:cubicBezTo>
                    <a:cubicBezTo>
                      <a:pt x="2251" y="1965"/>
                      <a:pt x="2477" y="2239"/>
                      <a:pt x="2679" y="2513"/>
                    </a:cubicBezTo>
                    <a:cubicBezTo>
                      <a:pt x="2870" y="2799"/>
                      <a:pt x="3048" y="3084"/>
                      <a:pt x="3203" y="3394"/>
                    </a:cubicBezTo>
                    <a:cubicBezTo>
                      <a:pt x="3346" y="3692"/>
                      <a:pt x="3453" y="4001"/>
                      <a:pt x="3548" y="4323"/>
                    </a:cubicBezTo>
                    <a:cubicBezTo>
                      <a:pt x="3429" y="4001"/>
                      <a:pt x="3286" y="3704"/>
                      <a:pt x="3144" y="3406"/>
                    </a:cubicBezTo>
                    <a:cubicBezTo>
                      <a:pt x="2989" y="3108"/>
                      <a:pt x="2810" y="2834"/>
                      <a:pt x="2608" y="2561"/>
                    </a:cubicBezTo>
                    <a:cubicBezTo>
                      <a:pt x="2417" y="2275"/>
                      <a:pt x="2191" y="2025"/>
                      <a:pt x="1953" y="1775"/>
                    </a:cubicBezTo>
                    <a:cubicBezTo>
                      <a:pt x="1703" y="1525"/>
                      <a:pt x="1441" y="1287"/>
                      <a:pt x="1191" y="1048"/>
                    </a:cubicBezTo>
                    <a:close/>
                    <a:moveTo>
                      <a:pt x="1762" y="1"/>
                    </a:moveTo>
                    <a:lnTo>
                      <a:pt x="1762" y="1"/>
                    </a:lnTo>
                    <a:cubicBezTo>
                      <a:pt x="1727" y="60"/>
                      <a:pt x="2179" y="1001"/>
                      <a:pt x="2191" y="1322"/>
                    </a:cubicBezTo>
                    <a:cubicBezTo>
                      <a:pt x="1773" y="706"/>
                      <a:pt x="821" y="238"/>
                      <a:pt x="56" y="238"/>
                    </a:cubicBezTo>
                    <a:cubicBezTo>
                      <a:pt x="38" y="238"/>
                      <a:pt x="19" y="238"/>
                      <a:pt x="0" y="239"/>
                    </a:cubicBezTo>
                    <a:cubicBezTo>
                      <a:pt x="1822" y="1680"/>
                      <a:pt x="3191" y="3668"/>
                      <a:pt x="3929" y="5870"/>
                    </a:cubicBezTo>
                    <a:cubicBezTo>
                      <a:pt x="3882" y="4394"/>
                      <a:pt x="3155" y="894"/>
                      <a:pt x="1762" y="1"/>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67"/>
              <p:cNvSpPr/>
              <p:nvPr/>
            </p:nvSpPr>
            <p:spPr>
              <a:xfrm>
                <a:off x="2869802" y="3613551"/>
                <a:ext cx="314573" cy="227395"/>
              </a:xfrm>
              <a:custGeom>
                <a:rect b="b" l="l" r="r" t="t"/>
                <a:pathLst>
                  <a:path extrusionOk="0" h="3357" w="4644">
                    <a:moveTo>
                      <a:pt x="1131" y="485"/>
                    </a:moveTo>
                    <a:lnTo>
                      <a:pt x="1131" y="485"/>
                    </a:lnTo>
                    <a:cubicBezTo>
                      <a:pt x="1322" y="628"/>
                      <a:pt x="1488" y="866"/>
                      <a:pt x="1607" y="1093"/>
                    </a:cubicBezTo>
                    <a:cubicBezTo>
                      <a:pt x="1727" y="1295"/>
                      <a:pt x="1822" y="1509"/>
                      <a:pt x="1917" y="1712"/>
                    </a:cubicBezTo>
                    <a:cubicBezTo>
                      <a:pt x="1905" y="1676"/>
                      <a:pt x="1893" y="1617"/>
                      <a:pt x="1893" y="1569"/>
                    </a:cubicBezTo>
                    <a:cubicBezTo>
                      <a:pt x="1857" y="1319"/>
                      <a:pt x="1905" y="1057"/>
                      <a:pt x="2060" y="855"/>
                    </a:cubicBezTo>
                    <a:lnTo>
                      <a:pt x="2060" y="855"/>
                    </a:lnTo>
                    <a:cubicBezTo>
                      <a:pt x="1977" y="1093"/>
                      <a:pt x="1965" y="1331"/>
                      <a:pt x="2000" y="1557"/>
                    </a:cubicBezTo>
                    <a:cubicBezTo>
                      <a:pt x="2012" y="1712"/>
                      <a:pt x="2060" y="1890"/>
                      <a:pt x="2131" y="2045"/>
                    </a:cubicBezTo>
                    <a:cubicBezTo>
                      <a:pt x="2215" y="2176"/>
                      <a:pt x="2322" y="2295"/>
                      <a:pt x="2441" y="2402"/>
                    </a:cubicBezTo>
                    <a:cubicBezTo>
                      <a:pt x="2631" y="2569"/>
                      <a:pt x="2870" y="2700"/>
                      <a:pt x="3108" y="2807"/>
                    </a:cubicBezTo>
                    <a:cubicBezTo>
                      <a:pt x="2858" y="2724"/>
                      <a:pt x="2608" y="2629"/>
                      <a:pt x="2393" y="2462"/>
                    </a:cubicBezTo>
                    <a:cubicBezTo>
                      <a:pt x="2191" y="2295"/>
                      <a:pt x="2012" y="2069"/>
                      <a:pt x="1893" y="1855"/>
                    </a:cubicBezTo>
                    <a:cubicBezTo>
                      <a:pt x="1750" y="1617"/>
                      <a:pt x="1667" y="1378"/>
                      <a:pt x="1548" y="1140"/>
                    </a:cubicBezTo>
                    <a:cubicBezTo>
                      <a:pt x="1441" y="902"/>
                      <a:pt x="1310" y="676"/>
                      <a:pt x="1131" y="485"/>
                    </a:cubicBezTo>
                    <a:close/>
                    <a:moveTo>
                      <a:pt x="2227" y="1"/>
                    </a:moveTo>
                    <a:cubicBezTo>
                      <a:pt x="2167" y="1"/>
                      <a:pt x="2110" y="14"/>
                      <a:pt x="2060" y="45"/>
                    </a:cubicBezTo>
                    <a:cubicBezTo>
                      <a:pt x="1941" y="128"/>
                      <a:pt x="1881" y="331"/>
                      <a:pt x="1917" y="485"/>
                    </a:cubicBezTo>
                    <a:cubicBezTo>
                      <a:pt x="1679" y="212"/>
                      <a:pt x="1346" y="45"/>
                      <a:pt x="1000" y="9"/>
                    </a:cubicBezTo>
                    <a:cubicBezTo>
                      <a:pt x="965" y="5"/>
                      <a:pt x="931" y="3"/>
                      <a:pt x="897" y="3"/>
                    </a:cubicBezTo>
                    <a:cubicBezTo>
                      <a:pt x="544" y="3"/>
                      <a:pt x="272" y="222"/>
                      <a:pt x="0" y="462"/>
                    </a:cubicBezTo>
                    <a:cubicBezTo>
                      <a:pt x="24" y="459"/>
                      <a:pt x="48" y="458"/>
                      <a:pt x="72" y="458"/>
                    </a:cubicBezTo>
                    <a:cubicBezTo>
                      <a:pt x="355" y="458"/>
                      <a:pt x="621" y="648"/>
                      <a:pt x="786" y="878"/>
                    </a:cubicBezTo>
                    <a:cubicBezTo>
                      <a:pt x="988" y="1140"/>
                      <a:pt x="1084" y="1438"/>
                      <a:pt x="1238" y="1700"/>
                    </a:cubicBezTo>
                    <a:cubicBezTo>
                      <a:pt x="1619" y="2402"/>
                      <a:pt x="2298" y="2950"/>
                      <a:pt x="3048" y="3200"/>
                    </a:cubicBezTo>
                    <a:cubicBezTo>
                      <a:pt x="3365" y="3303"/>
                      <a:pt x="3696" y="3356"/>
                      <a:pt x="4029" y="3356"/>
                    </a:cubicBezTo>
                    <a:cubicBezTo>
                      <a:pt x="4233" y="3356"/>
                      <a:pt x="4439" y="3336"/>
                      <a:pt x="4644" y="3295"/>
                    </a:cubicBezTo>
                    <a:cubicBezTo>
                      <a:pt x="4417" y="3283"/>
                      <a:pt x="4179" y="3188"/>
                      <a:pt x="3941" y="3081"/>
                    </a:cubicBezTo>
                    <a:cubicBezTo>
                      <a:pt x="3429" y="2843"/>
                      <a:pt x="3072" y="2283"/>
                      <a:pt x="3084" y="1712"/>
                    </a:cubicBezTo>
                    <a:cubicBezTo>
                      <a:pt x="3096" y="1140"/>
                      <a:pt x="3477" y="557"/>
                      <a:pt x="4024" y="331"/>
                    </a:cubicBezTo>
                    <a:cubicBezTo>
                      <a:pt x="3884" y="171"/>
                      <a:pt x="3669" y="69"/>
                      <a:pt x="3455" y="69"/>
                    </a:cubicBezTo>
                    <a:cubicBezTo>
                      <a:pt x="3414" y="69"/>
                      <a:pt x="3374" y="73"/>
                      <a:pt x="3334" y="81"/>
                    </a:cubicBezTo>
                    <a:cubicBezTo>
                      <a:pt x="3084" y="128"/>
                      <a:pt x="2917" y="366"/>
                      <a:pt x="2858" y="616"/>
                    </a:cubicBezTo>
                    <a:cubicBezTo>
                      <a:pt x="2786" y="438"/>
                      <a:pt x="2715" y="259"/>
                      <a:pt x="2572" y="140"/>
                    </a:cubicBezTo>
                    <a:cubicBezTo>
                      <a:pt x="2483" y="60"/>
                      <a:pt x="2351" y="1"/>
                      <a:pt x="2227" y="1"/>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67"/>
              <p:cNvSpPr/>
              <p:nvPr/>
            </p:nvSpPr>
            <p:spPr>
              <a:xfrm>
                <a:off x="1759246" y="3035885"/>
                <a:ext cx="811360" cy="587216"/>
              </a:xfrm>
              <a:custGeom>
                <a:rect b="b" l="l" r="r" t="t"/>
                <a:pathLst>
                  <a:path extrusionOk="0" h="8669" w="11978">
                    <a:moveTo>
                      <a:pt x="3227" y="0"/>
                    </a:moveTo>
                    <a:lnTo>
                      <a:pt x="3227" y="0"/>
                    </a:lnTo>
                    <a:cubicBezTo>
                      <a:pt x="2477" y="798"/>
                      <a:pt x="2239" y="2179"/>
                      <a:pt x="2893" y="3025"/>
                    </a:cubicBezTo>
                    <a:cubicBezTo>
                      <a:pt x="2719" y="2974"/>
                      <a:pt x="2530" y="2950"/>
                      <a:pt x="2336" y="2950"/>
                    </a:cubicBezTo>
                    <a:cubicBezTo>
                      <a:pt x="1440" y="2950"/>
                      <a:pt x="411" y="3458"/>
                      <a:pt x="0" y="4191"/>
                    </a:cubicBezTo>
                    <a:cubicBezTo>
                      <a:pt x="505" y="4069"/>
                      <a:pt x="943" y="4018"/>
                      <a:pt x="1356" y="4018"/>
                    </a:cubicBezTo>
                    <a:cubicBezTo>
                      <a:pt x="2744" y="4018"/>
                      <a:pt x="3857" y="4586"/>
                      <a:pt x="6334" y="4870"/>
                    </a:cubicBezTo>
                    <a:cubicBezTo>
                      <a:pt x="10366" y="5296"/>
                      <a:pt x="11850" y="7565"/>
                      <a:pt x="11975" y="8646"/>
                    </a:cubicBezTo>
                    <a:lnTo>
                      <a:pt x="11975" y="8646"/>
                    </a:lnTo>
                    <a:cubicBezTo>
                      <a:pt x="11753" y="6630"/>
                      <a:pt x="10352" y="4784"/>
                      <a:pt x="8466" y="4037"/>
                    </a:cubicBezTo>
                    <a:cubicBezTo>
                      <a:pt x="7692" y="3727"/>
                      <a:pt x="6858" y="3596"/>
                      <a:pt x="6049" y="3382"/>
                    </a:cubicBezTo>
                    <a:cubicBezTo>
                      <a:pt x="5251" y="3179"/>
                      <a:pt x="4429" y="2858"/>
                      <a:pt x="3846" y="2286"/>
                    </a:cubicBezTo>
                    <a:cubicBezTo>
                      <a:pt x="3251" y="1703"/>
                      <a:pt x="2929" y="774"/>
                      <a:pt x="3227" y="0"/>
                    </a:cubicBezTo>
                    <a:close/>
                    <a:moveTo>
                      <a:pt x="11975" y="8646"/>
                    </a:moveTo>
                    <a:lnTo>
                      <a:pt x="11975" y="8646"/>
                    </a:lnTo>
                    <a:cubicBezTo>
                      <a:pt x="11976" y="8653"/>
                      <a:pt x="11977" y="8661"/>
                      <a:pt x="11978" y="8668"/>
                    </a:cubicBezTo>
                    <a:cubicBezTo>
                      <a:pt x="11977" y="8661"/>
                      <a:pt x="11976" y="8653"/>
                      <a:pt x="11975" y="8646"/>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67"/>
              <p:cNvSpPr/>
              <p:nvPr/>
            </p:nvSpPr>
            <p:spPr>
              <a:xfrm>
                <a:off x="2610910" y="3412235"/>
                <a:ext cx="769430" cy="480259"/>
              </a:xfrm>
              <a:custGeom>
                <a:rect b="b" l="l" r="r" t="t"/>
                <a:pathLst>
                  <a:path extrusionOk="0" h="7090" w="11359">
                    <a:moveTo>
                      <a:pt x="834" y="457"/>
                    </a:moveTo>
                    <a:lnTo>
                      <a:pt x="834" y="457"/>
                    </a:lnTo>
                    <a:cubicBezTo>
                      <a:pt x="703" y="862"/>
                      <a:pt x="596" y="1267"/>
                      <a:pt x="548" y="1672"/>
                    </a:cubicBezTo>
                    <a:cubicBezTo>
                      <a:pt x="500" y="2088"/>
                      <a:pt x="524" y="2481"/>
                      <a:pt x="643" y="2886"/>
                    </a:cubicBezTo>
                    <a:cubicBezTo>
                      <a:pt x="738" y="3291"/>
                      <a:pt x="905" y="3672"/>
                      <a:pt x="1096" y="4029"/>
                    </a:cubicBezTo>
                    <a:cubicBezTo>
                      <a:pt x="1298" y="4386"/>
                      <a:pt x="1536" y="4731"/>
                      <a:pt x="1834" y="5041"/>
                    </a:cubicBezTo>
                    <a:cubicBezTo>
                      <a:pt x="1512" y="4779"/>
                      <a:pt x="1250" y="4434"/>
                      <a:pt x="1036" y="4077"/>
                    </a:cubicBezTo>
                    <a:cubicBezTo>
                      <a:pt x="834" y="3719"/>
                      <a:pt x="667" y="3315"/>
                      <a:pt x="548" y="2922"/>
                    </a:cubicBezTo>
                    <a:cubicBezTo>
                      <a:pt x="441" y="2517"/>
                      <a:pt x="429" y="2064"/>
                      <a:pt x="476" y="1672"/>
                    </a:cubicBezTo>
                    <a:cubicBezTo>
                      <a:pt x="536" y="1255"/>
                      <a:pt x="655" y="850"/>
                      <a:pt x="834" y="457"/>
                    </a:cubicBezTo>
                    <a:close/>
                    <a:moveTo>
                      <a:pt x="11359" y="6017"/>
                    </a:moveTo>
                    <a:cubicBezTo>
                      <a:pt x="11352" y="6021"/>
                      <a:pt x="11346" y="6024"/>
                      <a:pt x="11340" y="6027"/>
                    </a:cubicBezTo>
                    <a:lnTo>
                      <a:pt x="11340" y="6027"/>
                    </a:lnTo>
                    <a:cubicBezTo>
                      <a:pt x="11346" y="6024"/>
                      <a:pt x="11352" y="6021"/>
                      <a:pt x="11359" y="6017"/>
                    </a:cubicBezTo>
                    <a:close/>
                    <a:moveTo>
                      <a:pt x="1091" y="1"/>
                    </a:moveTo>
                    <a:cubicBezTo>
                      <a:pt x="1046" y="1"/>
                      <a:pt x="999" y="13"/>
                      <a:pt x="953" y="40"/>
                    </a:cubicBezTo>
                    <a:cubicBezTo>
                      <a:pt x="846" y="100"/>
                      <a:pt x="774" y="219"/>
                      <a:pt x="715" y="326"/>
                    </a:cubicBezTo>
                    <a:cubicBezTo>
                      <a:pt x="12" y="1564"/>
                      <a:pt x="0" y="2957"/>
                      <a:pt x="786" y="4196"/>
                    </a:cubicBezTo>
                    <a:cubicBezTo>
                      <a:pt x="1560" y="5422"/>
                      <a:pt x="2882" y="6196"/>
                      <a:pt x="4275" y="6625"/>
                    </a:cubicBezTo>
                    <a:cubicBezTo>
                      <a:pt x="5272" y="6932"/>
                      <a:pt x="6245" y="7090"/>
                      <a:pt x="7201" y="7090"/>
                    </a:cubicBezTo>
                    <a:cubicBezTo>
                      <a:pt x="8610" y="7090"/>
                      <a:pt x="9981" y="6746"/>
                      <a:pt x="11340" y="6027"/>
                    </a:cubicBezTo>
                    <a:lnTo>
                      <a:pt x="11340" y="6027"/>
                    </a:lnTo>
                    <a:cubicBezTo>
                      <a:pt x="10480" y="6481"/>
                      <a:pt x="9464" y="6685"/>
                      <a:pt x="8460" y="6685"/>
                    </a:cubicBezTo>
                    <a:cubicBezTo>
                      <a:pt x="7771" y="6685"/>
                      <a:pt x="7088" y="6589"/>
                      <a:pt x="6465" y="6410"/>
                    </a:cubicBezTo>
                    <a:cubicBezTo>
                      <a:pt x="5953" y="6267"/>
                      <a:pt x="5441" y="6077"/>
                      <a:pt x="4965" y="5815"/>
                    </a:cubicBezTo>
                    <a:cubicBezTo>
                      <a:pt x="4751" y="5696"/>
                      <a:pt x="4548" y="5541"/>
                      <a:pt x="4358" y="5374"/>
                    </a:cubicBezTo>
                    <a:cubicBezTo>
                      <a:pt x="4167" y="5208"/>
                      <a:pt x="3977" y="5029"/>
                      <a:pt x="3751" y="4898"/>
                    </a:cubicBezTo>
                    <a:cubicBezTo>
                      <a:pt x="3601" y="4811"/>
                      <a:pt x="3425" y="4746"/>
                      <a:pt x="3254" y="4746"/>
                    </a:cubicBezTo>
                    <a:cubicBezTo>
                      <a:pt x="3167" y="4746"/>
                      <a:pt x="3081" y="4763"/>
                      <a:pt x="3001" y="4803"/>
                    </a:cubicBezTo>
                    <a:cubicBezTo>
                      <a:pt x="2784" y="4900"/>
                      <a:pt x="2666" y="5115"/>
                      <a:pt x="2771" y="5314"/>
                    </a:cubicBezTo>
                    <a:lnTo>
                      <a:pt x="2771" y="5314"/>
                    </a:lnTo>
                    <a:cubicBezTo>
                      <a:pt x="2154" y="4342"/>
                      <a:pt x="2136" y="3268"/>
                      <a:pt x="2334" y="2172"/>
                    </a:cubicBezTo>
                    <a:cubicBezTo>
                      <a:pt x="2486" y="1335"/>
                      <a:pt x="2167" y="544"/>
                      <a:pt x="1687" y="544"/>
                    </a:cubicBezTo>
                    <a:cubicBezTo>
                      <a:pt x="1566" y="544"/>
                      <a:pt x="1435" y="594"/>
                      <a:pt x="1298" y="707"/>
                    </a:cubicBezTo>
                    <a:cubicBezTo>
                      <a:pt x="1298" y="600"/>
                      <a:pt x="1369" y="457"/>
                      <a:pt x="1369" y="314"/>
                    </a:cubicBezTo>
                    <a:cubicBezTo>
                      <a:pt x="1369" y="140"/>
                      <a:pt x="1242" y="1"/>
                      <a:pt x="1091" y="1"/>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 name="Google Shape;923;p67"/>
              <p:cNvSpPr/>
              <p:nvPr/>
            </p:nvSpPr>
            <p:spPr>
              <a:xfrm>
                <a:off x="2510861" y="3648232"/>
                <a:ext cx="322701" cy="202264"/>
              </a:xfrm>
              <a:custGeom>
                <a:rect b="b" l="l" r="r" t="t"/>
                <a:pathLst>
                  <a:path extrusionOk="0" h="2986" w="4764">
                    <a:moveTo>
                      <a:pt x="1250" y="0"/>
                    </a:moveTo>
                    <a:cubicBezTo>
                      <a:pt x="1192" y="0"/>
                      <a:pt x="1152" y="56"/>
                      <a:pt x="1144" y="200"/>
                    </a:cubicBezTo>
                    <a:cubicBezTo>
                      <a:pt x="1132" y="319"/>
                      <a:pt x="1203" y="462"/>
                      <a:pt x="1275" y="545"/>
                    </a:cubicBezTo>
                    <a:cubicBezTo>
                      <a:pt x="1150" y="495"/>
                      <a:pt x="1016" y="466"/>
                      <a:pt x="883" y="466"/>
                    </a:cubicBezTo>
                    <a:cubicBezTo>
                      <a:pt x="699" y="466"/>
                      <a:pt x="517" y="521"/>
                      <a:pt x="358" y="652"/>
                    </a:cubicBezTo>
                    <a:cubicBezTo>
                      <a:pt x="108" y="855"/>
                      <a:pt x="1" y="1259"/>
                      <a:pt x="132" y="1569"/>
                    </a:cubicBezTo>
                    <a:cubicBezTo>
                      <a:pt x="237" y="1854"/>
                      <a:pt x="558" y="1980"/>
                      <a:pt x="862" y="1980"/>
                    </a:cubicBezTo>
                    <a:cubicBezTo>
                      <a:pt x="884" y="1980"/>
                      <a:pt x="906" y="1979"/>
                      <a:pt x="928" y="1978"/>
                    </a:cubicBezTo>
                    <a:lnTo>
                      <a:pt x="928" y="1978"/>
                    </a:lnTo>
                    <a:cubicBezTo>
                      <a:pt x="930" y="1978"/>
                      <a:pt x="932" y="1978"/>
                      <a:pt x="933" y="1978"/>
                    </a:cubicBezTo>
                    <a:cubicBezTo>
                      <a:pt x="948" y="1978"/>
                      <a:pt x="962" y="1977"/>
                      <a:pt x="977" y="1974"/>
                    </a:cubicBezTo>
                    <a:lnTo>
                      <a:pt x="977" y="1974"/>
                    </a:lnTo>
                    <a:cubicBezTo>
                      <a:pt x="961" y="1975"/>
                      <a:pt x="945" y="1977"/>
                      <a:pt x="928" y="1978"/>
                    </a:cubicBezTo>
                    <a:lnTo>
                      <a:pt x="928" y="1978"/>
                    </a:lnTo>
                    <a:cubicBezTo>
                      <a:pt x="763" y="1974"/>
                      <a:pt x="645" y="1791"/>
                      <a:pt x="656" y="1628"/>
                    </a:cubicBezTo>
                    <a:cubicBezTo>
                      <a:pt x="668" y="1450"/>
                      <a:pt x="834" y="1307"/>
                      <a:pt x="1013" y="1271"/>
                    </a:cubicBezTo>
                    <a:cubicBezTo>
                      <a:pt x="1049" y="1264"/>
                      <a:pt x="1085" y="1261"/>
                      <a:pt x="1121" y="1261"/>
                    </a:cubicBezTo>
                    <a:cubicBezTo>
                      <a:pt x="1263" y="1261"/>
                      <a:pt x="1404" y="1312"/>
                      <a:pt x="1537" y="1378"/>
                    </a:cubicBezTo>
                    <a:cubicBezTo>
                      <a:pt x="1692" y="1474"/>
                      <a:pt x="1834" y="1593"/>
                      <a:pt x="1965" y="1712"/>
                    </a:cubicBezTo>
                    <a:cubicBezTo>
                      <a:pt x="2773" y="2413"/>
                      <a:pt x="3699" y="2782"/>
                      <a:pt x="4756" y="2984"/>
                    </a:cubicBezTo>
                    <a:lnTo>
                      <a:pt x="4756" y="2984"/>
                    </a:lnTo>
                    <a:cubicBezTo>
                      <a:pt x="3627" y="2766"/>
                      <a:pt x="2512" y="1579"/>
                      <a:pt x="1870" y="676"/>
                    </a:cubicBezTo>
                    <a:cubicBezTo>
                      <a:pt x="1824" y="612"/>
                      <a:pt x="1442" y="0"/>
                      <a:pt x="1250" y="0"/>
                    </a:cubicBezTo>
                    <a:close/>
                    <a:moveTo>
                      <a:pt x="4756" y="2984"/>
                    </a:moveTo>
                    <a:cubicBezTo>
                      <a:pt x="4758" y="2985"/>
                      <a:pt x="4761" y="2985"/>
                      <a:pt x="4763" y="2986"/>
                    </a:cubicBezTo>
                    <a:cubicBezTo>
                      <a:pt x="4761" y="2985"/>
                      <a:pt x="4758" y="2985"/>
                      <a:pt x="4756" y="2984"/>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67"/>
              <p:cNvSpPr/>
              <p:nvPr/>
            </p:nvSpPr>
            <p:spPr>
              <a:xfrm>
                <a:off x="3091575" y="3793665"/>
                <a:ext cx="693632" cy="431081"/>
              </a:xfrm>
              <a:custGeom>
                <a:rect b="b" l="l" r="r" t="t"/>
                <a:pathLst>
                  <a:path extrusionOk="0" h="6364" w="10240">
                    <a:moveTo>
                      <a:pt x="7576" y="299"/>
                    </a:moveTo>
                    <a:cubicBezTo>
                      <a:pt x="7710" y="299"/>
                      <a:pt x="7844" y="312"/>
                      <a:pt x="7978" y="339"/>
                    </a:cubicBezTo>
                    <a:cubicBezTo>
                      <a:pt x="7888" y="333"/>
                      <a:pt x="7799" y="330"/>
                      <a:pt x="7710" y="330"/>
                    </a:cubicBezTo>
                    <a:cubicBezTo>
                      <a:pt x="7620" y="330"/>
                      <a:pt x="7531" y="333"/>
                      <a:pt x="7442" y="339"/>
                    </a:cubicBezTo>
                    <a:cubicBezTo>
                      <a:pt x="7263" y="351"/>
                      <a:pt x="7085" y="398"/>
                      <a:pt x="6918" y="458"/>
                    </a:cubicBezTo>
                    <a:cubicBezTo>
                      <a:pt x="6763" y="517"/>
                      <a:pt x="6584" y="577"/>
                      <a:pt x="6430" y="660"/>
                    </a:cubicBezTo>
                    <a:cubicBezTo>
                      <a:pt x="6263" y="755"/>
                      <a:pt x="6120" y="839"/>
                      <a:pt x="5965" y="946"/>
                    </a:cubicBezTo>
                    <a:cubicBezTo>
                      <a:pt x="5394" y="1363"/>
                      <a:pt x="4930" y="1922"/>
                      <a:pt x="4525" y="2518"/>
                    </a:cubicBezTo>
                    <a:cubicBezTo>
                      <a:pt x="4120" y="3113"/>
                      <a:pt x="3763" y="3744"/>
                      <a:pt x="3322" y="4327"/>
                    </a:cubicBezTo>
                    <a:cubicBezTo>
                      <a:pt x="3096" y="4601"/>
                      <a:pt x="2858" y="4887"/>
                      <a:pt x="2596" y="5125"/>
                    </a:cubicBezTo>
                    <a:cubicBezTo>
                      <a:pt x="2322" y="5363"/>
                      <a:pt x="2036" y="5589"/>
                      <a:pt x="1739" y="5792"/>
                    </a:cubicBezTo>
                    <a:cubicBezTo>
                      <a:pt x="2322" y="5351"/>
                      <a:pt x="2846" y="4863"/>
                      <a:pt x="3275" y="4280"/>
                    </a:cubicBezTo>
                    <a:cubicBezTo>
                      <a:pt x="3679" y="3696"/>
                      <a:pt x="4025" y="3065"/>
                      <a:pt x="4441" y="2470"/>
                    </a:cubicBezTo>
                    <a:cubicBezTo>
                      <a:pt x="4834" y="1875"/>
                      <a:pt x="5311" y="1291"/>
                      <a:pt x="5918" y="874"/>
                    </a:cubicBezTo>
                    <a:cubicBezTo>
                      <a:pt x="6215" y="660"/>
                      <a:pt x="6561" y="505"/>
                      <a:pt x="6906" y="398"/>
                    </a:cubicBezTo>
                    <a:cubicBezTo>
                      <a:pt x="7085" y="351"/>
                      <a:pt x="7263" y="327"/>
                      <a:pt x="7442" y="303"/>
                    </a:cubicBezTo>
                    <a:cubicBezTo>
                      <a:pt x="7486" y="300"/>
                      <a:pt x="7531" y="299"/>
                      <a:pt x="7576" y="299"/>
                    </a:cubicBezTo>
                    <a:close/>
                    <a:moveTo>
                      <a:pt x="7484" y="0"/>
                    </a:moveTo>
                    <a:cubicBezTo>
                      <a:pt x="6400" y="0"/>
                      <a:pt x="5401" y="474"/>
                      <a:pt x="4525" y="1279"/>
                    </a:cubicBezTo>
                    <a:cubicBezTo>
                      <a:pt x="3322" y="2387"/>
                      <a:pt x="1715" y="3613"/>
                      <a:pt x="0" y="3672"/>
                    </a:cubicBezTo>
                    <a:cubicBezTo>
                      <a:pt x="340" y="3831"/>
                      <a:pt x="684" y="3889"/>
                      <a:pt x="1040" y="3889"/>
                    </a:cubicBezTo>
                    <a:cubicBezTo>
                      <a:pt x="1245" y="3889"/>
                      <a:pt x="1454" y="3870"/>
                      <a:pt x="1667" y="3839"/>
                    </a:cubicBezTo>
                    <a:lnTo>
                      <a:pt x="1667" y="3839"/>
                    </a:lnTo>
                    <a:cubicBezTo>
                      <a:pt x="810" y="4256"/>
                      <a:pt x="1905" y="5780"/>
                      <a:pt x="1048" y="6304"/>
                    </a:cubicBezTo>
                    <a:cubicBezTo>
                      <a:pt x="1321" y="6139"/>
                      <a:pt x="1626" y="6106"/>
                      <a:pt x="1933" y="6106"/>
                    </a:cubicBezTo>
                    <a:cubicBezTo>
                      <a:pt x="2136" y="6106"/>
                      <a:pt x="2341" y="6121"/>
                      <a:pt x="2537" y="6121"/>
                    </a:cubicBezTo>
                    <a:cubicBezTo>
                      <a:pt x="3052" y="6121"/>
                      <a:pt x="3513" y="6022"/>
                      <a:pt x="3763" y="5304"/>
                    </a:cubicBezTo>
                    <a:cubicBezTo>
                      <a:pt x="4048" y="5839"/>
                      <a:pt x="4179" y="5958"/>
                      <a:pt x="4656" y="6363"/>
                    </a:cubicBezTo>
                    <a:cubicBezTo>
                      <a:pt x="4513" y="5625"/>
                      <a:pt x="4620" y="5208"/>
                      <a:pt x="4620" y="5208"/>
                    </a:cubicBezTo>
                    <a:lnTo>
                      <a:pt x="4620" y="5208"/>
                    </a:lnTo>
                    <a:cubicBezTo>
                      <a:pt x="4799" y="5351"/>
                      <a:pt x="5060" y="5506"/>
                      <a:pt x="5060" y="5506"/>
                    </a:cubicBezTo>
                    <a:cubicBezTo>
                      <a:pt x="4775" y="4518"/>
                      <a:pt x="4775" y="3553"/>
                      <a:pt x="5191" y="2613"/>
                    </a:cubicBezTo>
                    <a:cubicBezTo>
                      <a:pt x="5273" y="2916"/>
                      <a:pt x="5526" y="3197"/>
                      <a:pt x="5850" y="3197"/>
                    </a:cubicBezTo>
                    <a:cubicBezTo>
                      <a:pt x="5857" y="3197"/>
                      <a:pt x="5863" y="3196"/>
                      <a:pt x="5870" y="3196"/>
                    </a:cubicBezTo>
                    <a:cubicBezTo>
                      <a:pt x="6180" y="3184"/>
                      <a:pt x="6477" y="2910"/>
                      <a:pt x="6501" y="2601"/>
                    </a:cubicBezTo>
                    <a:lnTo>
                      <a:pt x="6501" y="2601"/>
                    </a:lnTo>
                    <a:cubicBezTo>
                      <a:pt x="6432" y="2719"/>
                      <a:pt x="6277" y="2780"/>
                      <a:pt x="6125" y="2780"/>
                    </a:cubicBezTo>
                    <a:cubicBezTo>
                      <a:pt x="6017" y="2780"/>
                      <a:pt x="5909" y="2749"/>
                      <a:pt x="5834" y="2684"/>
                    </a:cubicBezTo>
                    <a:cubicBezTo>
                      <a:pt x="5656" y="2541"/>
                      <a:pt x="5584" y="2291"/>
                      <a:pt x="5584" y="2029"/>
                    </a:cubicBezTo>
                    <a:cubicBezTo>
                      <a:pt x="5596" y="1339"/>
                      <a:pt x="6501" y="934"/>
                      <a:pt x="7061" y="744"/>
                    </a:cubicBezTo>
                    <a:cubicBezTo>
                      <a:pt x="7453" y="598"/>
                      <a:pt x="7868" y="532"/>
                      <a:pt x="8285" y="532"/>
                    </a:cubicBezTo>
                    <a:cubicBezTo>
                      <a:pt x="8958" y="532"/>
                      <a:pt x="9637" y="702"/>
                      <a:pt x="10240" y="982"/>
                    </a:cubicBezTo>
                    <a:cubicBezTo>
                      <a:pt x="9763" y="755"/>
                      <a:pt x="9359" y="422"/>
                      <a:pt x="8859" y="243"/>
                    </a:cubicBezTo>
                    <a:cubicBezTo>
                      <a:pt x="8573" y="148"/>
                      <a:pt x="8299" y="89"/>
                      <a:pt x="8037" y="41"/>
                    </a:cubicBezTo>
                    <a:cubicBezTo>
                      <a:pt x="7850" y="14"/>
                      <a:pt x="7666" y="0"/>
                      <a:pt x="7484"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67"/>
              <p:cNvSpPr/>
              <p:nvPr/>
            </p:nvSpPr>
            <p:spPr>
              <a:xfrm>
                <a:off x="1909217" y="3413319"/>
                <a:ext cx="652515" cy="300077"/>
              </a:xfrm>
              <a:custGeom>
                <a:rect b="b" l="l" r="r" t="t"/>
                <a:pathLst>
                  <a:path extrusionOk="0" h="4430" w="9633">
                    <a:moveTo>
                      <a:pt x="6394" y="976"/>
                    </a:moveTo>
                    <a:cubicBezTo>
                      <a:pt x="6414" y="976"/>
                      <a:pt x="6434" y="977"/>
                      <a:pt x="6454" y="977"/>
                    </a:cubicBezTo>
                    <a:cubicBezTo>
                      <a:pt x="6787" y="977"/>
                      <a:pt x="7121" y="1036"/>
                      <a:pt x="7442" y="1144"/>
                    </a:cubicBezTo>
                    <a:cubicBezTo>
                      <a:pt x="7585" y="1203"/>
                      <a:pt x="7752" y="1263"/>
                      <a:pt x="7883" y="1358"/>
                    </a:cubicBezTo>
                    <a:cubicBezTo>
                      <a:pt x="8037" y="1441"/>
                      <a:pt x="8157" y="1548"/>
                      <a:pt x="8276" y="1656"/>
                    </a:cubicBezTo>
                    <a:cubicBezTo>
                      <a:pt x="7764" y="1215"/>
                      <a:pt x="7097" y="1060"/>
                      <a:pt x="6454" y="1060"/>
                    </a:cubicBezTo>
                    <a:cubicBezTo>
                      <a:pt x="5799" y="1072"/>
                      <a:pt x="5180" y="1251"/>
                      <a:pt x="4573" y="1501"/>
                    </a:cubicBezTo>
                    <a:cubicBezTo>
                      <a:pt x="3954" y="1739"/>
                      <a:pt x="3358" y="2025"/>
                      <a:pt x="2739" y="2227"/>
                    </a:cubicBezTo>
                    <a:cubicBezTo>
                      <a:pt x="2430" y="2334"/>
                      <a:pt x="2096" y="2406"/>
                      <a:pt x="1775" y="2453"/>
                    </a:cubicBezTo>
                    <a:cubicBezTo>
                      <a:pt x="1441" y="2501"/>
                      <a:pt x="1120" y="2513"/>
                      <a:pt x="787" y="2513"/>
                    </a:cubicBezTo>
                    <a:cubicBezTo>
                      <a:pt x="1441" y="2477"/>
                      <a:pt x="2096" y="2382"/>
                      <a:pt x="2703" y="2156"/>
                    </a:cubicBezTo>
                    <a:cubicBezTo>
                      <a:pt x="3323" y="1929"/>
                      <a:pt x="3918" y="1656"/>
                      <a:pt x="4525" y="1394"/>
                    </a:cubicBezTo>
                    <a:cubicBezTo>
                      <a:pt x="5114" y="1163"/>
                      <a:pt x="5748" y="976"/>
                      <a:pt x="6394" y="976"/>
                    </a:cubicBezTo>
                    <a:close/>
                    <a:moveTo>
                      <a:pt x="1" y="2525"/>
                    </a:moveTo>
                    <a:cubicBezTo>
                      <a:pt x="2" y="2525"/>
                      <a:pt x="3" y="2525"/>
                      <a:pt x="4" y="2525"/>
                    </a:cubicBezTo>
                    <a:lnTo>
                      <a:pt x="4" y="2525"/>
                    </a:lnTo>
                    <a:cubicBezTo>
                      <a:pt x="3" y="2525"/>
                      <a:pt x="2" y="2525"/>
                      <a:pt x="1" y="2525"/>
                    </a:cubicBezTo>
                    <a:close/>
                    <a:moveTo>
                      <a:pt x="596" y="1"/>
                    </a:moveTo>
                    <a:lnTo>
                      <a:pt x="596" y="1"/>
                    </a:lnTo>
                    <a:cubicBezTo>
                      <a:pt x="858" y="489"/>
                      <a:pt x="1275" y="774"/>
                      <a:pt x="1739" y="1013"/>
                    </a:cubicBezTo>
                    <a:cubicBezTo>
                      <a:pt x="1707" y="1008"/>
                      <a:pt x="1677" y="1005"/>
                      <a:pt x="1647" y="1005"/>
                    </a:cubicBezTo>
                    <a:cubicBezTo>
                      <a:pt x="897" y="1005"/>
                      <a:pt x="884" y="2526"/>
                      <a:pt x="47" y="2526"/>
                    </a:cubicBezTo>
                    <a:cubicBezTo>
                      <a:pt x="33" y="2526"/>
                      <a:pt x="19" y="2526"/>
                      <a:pt x="4" y="2525"/>
                    </a:cubicBezTo>
                    <a:lnTo>
                      <a:pt x="4" y="2525"/>
                    </a:lnTo>
                    <a:cubicBezTo>
                      <a:pt x="762" y="2574"/>
                      <a:pt x="1219" y="3425"/>
                      <a:pt x="1905" y="3425"/>
                    </a:cubicBezTo>
                    <a:cubicBezTo>
                      <a:pt x="2101" y="3425"/>
                      <a:pt x="2315" y="3356"/>
                      <a:pt x="2561" y="3180"/>
                    </a:cubicBezTo>
                    <a:lnTo>
                      <a:pt x="2561" y="3180"/>
                    </a:lnTo>
                    <a:cubicBezTo>
                      <a:pt x="2501" y="3739"/>
                      <a:pt x="2525" y="3894"/>
                      <a:pt x="2680" y="4430"/>
                    </a:cubicBezTo>
                    <a:cubicBezTo>
                      <a:pt x="2942" y="3799"/>
                      <a:pt x="3239" y="3537"/>
                      <a:pt x="3239" y="3537"/>
                    </a:cubicBezTo>
                    <a:cubicBezTo>
                      <a:pt x="3287" y="3751"/>
                      <a:pt x="3418" y="3989"/>
                      <a:pt x="3418" y="3989"/>
                    </a:cubicBezTo>
                    <a:cubicBezTo>
                      <a:pt x="3716" y="3108"/>
                      <a:pt x="4216" y="2382"/>
                      <a:pt x="5013" y="1906"/>
                    </a:cubicBezTo>
                    <a:lnTo>
                      <a:pt x="5013" y="1906"/>
                    </a:lnTo>
                    <a:cubicBezTo>
                      <a:pt x="4906" y="2168"/>
                      <a:pt x="4966" y="2525"/>
                      <a:pt x="5204" y="2679"/>
                    </a:cubicBezTo>
                    <a:cubicBezTo>
                      <a:pt x="5307" y="2736"/>
                      <a:pt x="5422" y="2764"/>
                      <a:pt x="5535" y="2764"/>
                    </a:cubicBezTo>
                    <a:cubicBezTo>
                      <a:pt x="5709" y="2764"/>
                      <a:pt x="5879" y="2697"/>
                      <a:pt x="6002" y="2560"/>
                    </a:cubicBezTo>
                    <a:lnTo>
                      <a:pt x="6002" y="2560"/>
                    </a:lnTo>
                    <a:cubicBezTo>
                      <a:pt x="5963" y="2576"/>
                      <a:pt x="5922" y="2583"/>
                      <a:pt x="5879" y="2583"/>
                    </a:cubicBezTo>
                    <a:cubicBezTo>
                      <a:pt x="5695" y="2583"/>
                      <a:pt x="5490" y="2449"/>
                      <a:pt x="5442" y="2275"/>
                    </a:cubicBezTo>
                    <a:cubicBezTo>
                      <a:pt x="5382" y="2072"/>
                      <a:pt x="5466" y="1846"/>
                      <a:pt x="5597" y="1667"/>
                    </a:cubicBezTo>
                    <a:cubicBezTo>
                      <a:pt x="5780" y="1398"/>
                      <a:pt x="6105" y="1315"/>
                      <a:pt x="6449" y="1315"/>
                    </a:cubicBezTo>
                    <a:cubicBezTo>
                      <a:pt x="6774" y="1315"/>
                      <a:pt x="7116" y="1389"/>
                      <a:pt x="7371" y="1453"/>
                    </a:cubicBezTo>
                    <a:cubicBezTo>
                      <a:pt x="8335" y="1715"/>
                      <a:pt x="9121" y="2441"/>
                      <a:pt x="9633" y="3287"/>
                    </a:cubicBezTo>
                    <a:cubicBezTo>
                      <a:pt x="9395" y="2870"/>
                      <a:pt x="9252" y="2429"/>
                      <a:pt x="8978" y="2025"/>
                    </a:cubicBezTo>
                    <a:cubicBezTo>
                      <a:pt x="8823" y="1798"/>
                      <a:pt x="8645" y="1608"/>
                      <a:pt x="8466" y="1441"/>
                    </a:cubicBezTo>
                    <a:cubicBezTo>
                      <a:pt x="7778" y="782"/>
                      <a:pt x="6898" y="498"/>
                      <a:pt x="5931" y="498"/>
                    </a:cubicBezTo>
                    <a:cubicBezTo>
                      <a:pt x="5693" y="498"/>
                      <a:pt x="5450" y="515"/>
                      <a:pt x="5204" y="548"/>
                    </a:cubicBezTo>
                    <a:cubicBezTo>
                      <a:pt x="4648" y="630"/>
                      <a:pt x="4039" y="692"/>
                      <a:pt x="3426" y="692"/>
                    </a:cubicBezTo>
                    <a:cubicBezTo>
                      <a:pt x="2423" y="692"/>
                      <a:pt x="1409" y="525"/>
                      <a:pt x="596" y="1"/>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67"/>
              <p:cNvSpPr/>
              <p:nvPr/>
            </p:nvSpPr>
            <p:spPr>
              <a:xfrm>
                <a:off x="2047130" y="3380263"/>
                <a:ext cx="238030" cy="41455"/>
              </a:xfrm>
              <a:custGeom>
                <a:rect b="b" l="l" r="r" t="t"/>
                <a:pathLst>
                  <a:path extrusionOk="0" h="612" w="3514">
                    <a:moveTo>
                      <a:pt x="1" y="0"/>
                    </a:moveTo>
                    <a:lnTo>
                      <a:pt x="1" y="0"/>
                    </a:lnTo>
                    <a:cubicBezTo>
                      <a:pt x="710" y="398"/>
                      <a:pt x="1481" y="612"/>
                      <a:pt x="2266" y="612"/>
                    </a:cubicBezTo>
                    <a:cubicBezTo>
                      <a:pt x="2680" y="612"/>
                      <a:pt x="3098" y="552"/>
                      <a:pt x="3513" y="429"/>
                    </a:cubicBezTo>
                    <a:cubicBezTo>
                      <a:pt x="2334" y="274"/>
                      <a:pt x="1179" y="143"/>
                      <a:pt x="1"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67"/>
              <p:cNvSpPr/>
              <p:nvPr/>
            </p:nvSpPr>
            <p:spPr>
              <a:xfrm>
                <a:off x="2902858" y="3846432"/>
                <a:ext cx="459734" cy="168395"/>
              </a:xfrm>
              <a:custGeom>
                <a:rect b="b" l="l" r="r" t="t"/>
                <a:pathLst>
                  <a:path extrusionOk="0" h="2486" w="6787">
                    <a:moveTo>
                      <a:pt x="5394" y="774"/>
                    </a:moveTo>
                    <a:cubicBezTo>
                      <a:pt x="5108" y="929"/>
                      <a:pt x="4798" y="1060"/>
                      <a:pt x="4489" y="1167"/>
                    </a:cubicBezTo>
                    <a:cubicBezTo>
                      <a:pt x="4167" y="1274"/>
                      <a:pt x="3834" y="1346"/>
                      <a:pt x="3489" y="1393"/>
                    </a:cubicBezTo>
                    <a:cubicBezTo>
                      <a:pt x="3240" y="1419"/>
                      <a:pt x="2991" y="1439"/>
                      <a:pt x="2738" y="1439"/>
                    </a:cubicBezTo>
                    <a:cubicBezTo>
                      <a:pt x="2640" y="1439"/>
                      <a:pt x="2541" y="1436"/>
                      <a:pt x="2441" y="1429"/>
                    </a:cubicBezTo>
                    <a:cubicBezTo>
                      <a:pt x="2108" y="1417"/>
                      <a:pt x="1750" y="1369"/>
                      <a:pt x="1405" y="1310"/>
                    </a:cubicBezTo>
                    <a:lnTo>
                      <a:pt x="1405" y="1310"/>
                    </a:lnTo>
                    <a:cubicBezTo>
                      <a:pt x="1750" y="1334"/>
                      <a:pt x="2108" y="1358"/>
                      <a:pt x="2441" y="1358"/>
                    </a:cubicBezTo>
                    <a:cubicBezTo>
                      <a:pt x="2786" y="1358"/>
                      <a:pt x="3132" y="1346"/>
                      <a:pt x="3477" y="1298"/>
                    </a:cubicBezTo>
                    <a:cubicBezTo>
                      <a:pt x="3810" y="1250"/>
                      <a:pt x="4144" y="1191"/>
                      <a:pt x="4453" y="1108"/>
                    </a:cubicBezTo>
                    <a:cubicBezTo>
                      <a:pt x="4787" y="1012"/>
                      <a:pt x="5084" y="917"/>
                      <a:pt x="5394" y="774"/>
                    </a:cubicBezTo>
                    <a:close/>
                    <a:moveTo>
                      <a:pt x="6787" y="0"/>
                    </a:moveTo>
                    <a:cubicBezTo>
                      <a:pt x="5204" y="738"/>
                      <a:pt x="3450" y="1122"/>
                      <a:pt x="1697" y="1122"/>
                    </a:cubicBezTo>
                    <a:cubicBezTo>
                      <a:pt x="1129" y="1122"/>
                      <a:pt x="562" y="1082"/>
                      <a:pt x="0" y="1000"/>
                    </a:cubicBezTo>
                    <a:lnTo>
                      <a:pt x="0" y="1000"/>
                    </a:lnTo>
                    <a:cubicBezTo>
                      <a:pt x="444" y="1506"/>
                      <a:pt x="1263" y="1860"/>
                      <a:pt x="1970" y="1860"/>
                    </a:cubicBezTo>
                    <a:cubicBezTo>
                      <a:pt x="2079" y="1860"/>
                      <a:pt x="2185" y="1851"/>
                      <a:pt x="2286" y="1834"/>
                    </a:cubicBezTo>
                    <a:lnTo>
                      <a:pt x="2286" y="1834"/>
                    </a:lnTo>
                    <a:cubicBezTo>
                      <a:pt x="2048" y="2060"/>
                      <a:pt x="1060" y="2370"/>
                      <a:pt x="1036" y="2429"/>
                    </a:cubicBezTo>
                    <a:cubicBezTo>
                      <a:pt x="1188" y="2468"/>
                      <a:pt x="1353" y="2486"/>
                      <a:pt x="1529" y="2486"/>
                    </a:cubicBezTo>
                    <a:cubicBezTo>
                      <a:pt x="3186" y="2486"/>
                      <a:pt x="5775" y="883"/>
                      <a:pt x="6787" y="0"/>
                    </a:cubicBezTo>
                    <a:close/>
                  </a:path>
                </a:pathLst>
              </a:custGeom>
              <a:solidFill>
                <a:srgbClr val="654D1B"/>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28" name="Google Shape;928;p67"/>
            <p:cNvSpPr/>
            <p:nvPr/>
          </p:nvSpPr>
          <p:spPr>
            <a:xfrm>
              <a:off x="3198518" y="1129275"/>
              <a:ext cx="1066708" cy="14950"/>
            </a:xfrm>
            <a:custGeom>
              <a:rect b="b" l="l" r="r" t="t"/>
              <a:pathLst>
                <a:path extrusionOk="0" h="463" w="97998">
                  <a:moveTo>
                    <a:pt x="0" y="1"/>
                  </a:moveTo>
                  <a:lnTo>
                    <a:pt x="0" y="463"/>
                  </a:lnTo>
                  <a:lnTo>
                    <a:pt x="97998" y="463"/>
                  </a:lnTo>
                  <a:lnTo>
                    <a:pt x="97998" y="1"/>
                  </a:lnTo>
                  <a:close/>
                </a:path>
              </a:pathLst>
            </a:custGeom>
            <a:solidFill>
              <a:srgbClr val="654D1B"/>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67"/>
            <p:cNvSpPr/>
            <p:nvPr/>
          </p:nvSpPr>
          <p:spPr>
            <a:xfrm>
              <a:off x="3198525" y="1183800"/>
              <a:ext cx="1066708" cy="57025"/>
            </a:xfrm>
            <a:custGeom>
              <a:rect b="b" l="l" r="r" t="t"/>
              <a:pathLst>
                <a:path extrusionOk="0" h="463" w="97998">
                  <a:moveTo>
                    <a:pt x="0" y="1"/>
                  </a:moveTo>
                  <a:lnTo>
                    <a:pt x="0" y="463"/>
                  </a:lnTo>
                  <a:lnTo>
                    <a:pt x="97998" y="463"/>
                  </a:lnTo>
                  <a:lnTo>
                    <a:pt x="97998" y="1"/>
                  </a:lnTo>
                  <a:close/>
                </a:path>
              </a:pathLst>
            </a:custGeom>
            <a:solidFill>
              <a:srgbClr val="654D1B"/>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67"/>
            <p:cNvSpPr/>
            <p:nvPr/>
          </p:nvSpPr>
          <p:spPr>
            <a:xfrm>
              <a:off x="4880393" y="1129275"/>
              <a:ext cx="1066708" cy="14950"/>
            </a:xfrm>
            <a:custGeom>
              <a:rect b="b" l="l" r="r" t="t"/>
              <a:pathLst>
                <a:path extrusionOk="0" h="463" w="97998">
                  <a:moveTo>
                    <a:pt x="0" y="1"/>
                  </a:moveTo>
                  <a:lnTo>
                    <a:pt x="0" y="463"/>
                  </a:lnTo>
                  <a:lnTo>
                    <a:pt x="97998" y="463"/>
                  </a:lnTo>
                  <a:lnTo>
                    <a:pt x="97998" y="1"/>
                  </a:lnTo>
                  <a:close/>
                </a:path>
              </a:pathLst>
            </a:custGeom>
            <a:solidFill>
              <a:srgbClr val="654D1B"/>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p67"/>
            <p:cNvSpPr/>
            <p:nvPr/>
          </p:nvSpPr>
          <p:spPr>
            <a:xfrm>
              <a:off x="4880400" y="1183800"/>
              <a:ext cx="1066708" cy="57025"/>
            </a:xfrm>
            <a:custGeom>
              <a:rect b="b" l="l" r="r" t="t"/>
              <a:pathLst>
                <a:path extrusionOk="0" h="463" w="97998">
                  <a:moveTo>
                    <a:pt x="0" y="1"/>
                  </a:moveTo>
                  <a:lnTo>
                    <a:pt x="0" y="463"/>
                  </a:lnTo>
                  <a:lnTo>
                    <a:pt x="97998" y="463"/>
                  </a:lnTo>
                  <a:lnTo>
                    <a:pt x="97998" y="1"/>
                  </a:lnTo>
                  <a:close/>
                </a:path>
              </a:pathLst>
            </a:custGeom>
            <a:solidFill>
              <a:srgbClr val="654D1B"/>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32" name="Google Shape;932;p67"/>
            <p:cNvGrpSpPr/>
            <p:nvPr/>
          </p:nvGrpSpPr>
          <p:grpSpPr>
            <a:xfrm>
              <a:off x="2947435" y="3939525"/>
              <a:ext cx="323150" cy="111550"/>
              <a:chOff x="3023635" y="3939525"/>
              <a:chExt cx="323150" cy="111550"/>
            </a:xfrm>
          </p:grpSpPr>
          <p:sp>
            <p:nvSpPr>
              <p:cNvPr id="933" name="Google Shape;933;p67"/>
              <p:cNvSpPr/>
              <p:nvPr/>
            </p:nvSpPr>
            <p:spPr>
              <a:xfrm>
                <a:off x="3023635" y="3939525"/>
                <a:ext cx="323148" cy="14950"/>
              </a:xfrm>
              <a:custGeom>
                <a:rect b="b" l="l" r="r" t="t"/>
                <a:pathLst>
                  <a:path extrusionOk="0" h="463" w="97998">
                    <a:moveTo>
                      <a:pt x="0" y="1"/>
                    </a:moveTo>
                    <a:lnTo>
                      <a:pt x="0" y="463"/>
                    </a:lnTo>
                    <a:lnTo>
                      <a:pt x="97998" y="463"/>
                    </a:lnTo>
                    <a:lnTo>
                      <a:pt x="97998" y="1"/>
                    </a:lnTo>
                    <a:close/>
                  </a:path>
                </a:pathLst>
              </a:custGeom>
              <a:solidFill>
                <a:srgbClr val="654D1B"/>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p67"/>
              <p:cNvSpPr/>
              <p:nvPr/>
            </p:nvSpPr>
            <p:spPr>
              <a:xfrm>
                <a:off x="3023637" y="3994050"/>
                <a:ext cx="323148" cy="57025"/>
              </a:xfrm>
              <a:custGeom>
                <a:rect b="b" l="l" r="r" t="t"/>
                <a:pathLst>
                  <a:path extrusionOk="0" h="463" w="97998">
                    <a:moveTo>
                      <a:pt x="0" y="1"/>
                    </a:moveTo>
                    <a:lnTo>
                      <a:pt x="0" y="463"/>
                    </a:lnTo>
                    <a:lnTo>
                      <a:pt x="97998" y="463"/>
                    </a:lnTo>
                    <a:lnTo>
                      <a:pt x="97998" y="1"/>
                    </a:lnTo>
                    <a:close/>
                  </a:path>
                </a:pathLst>
              </a:custGeom>
              <a:solidFill>
                <a:srgbClr val="654D1B"/>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5" name="Google Shape;935;p67"/>
            <p:cNvGrpSpPr/>
            <p:nvPr/>
          </p:nvGrpSpPr>
          <p:grpSpPr>
            <a:xfrm>
              <a:off x="5873510" y="3939525"/>
              <a:ext cx="323150" cy="111550"/>
              <a:chOff x="3023635" y="3939525"/>
              <a:chExt cx="323150" cy="111550"/>
            </a:xfrm>
          </p:grpSpPr>
          <p:sp>
            <p:nvSpPr>
              <p:cNvPr id="936" name="Google Shape;936;p67"/>
              <p:cNvSpPr/>
              <p:nvPr/>
            </p:nvSpPr>
            <p:spPr>
              <a:xfrm>
                <a:off x="3023635" y="3939525"/>
                <a:ext cx="323148" cy="14950"/>
              </a:xfrm>
              <a:custGeom>
                <a:rect b="b" l="l" r="r" t="t"/>
                <a:pathLst>
                  <a:path extrusionOk="0" h="463" w="97998">
                    <a:moveTo>
                      <a:pt x="0" y="1"/>
                    </a:moveTo>
                    <a:lnTo>
                      <a:pt x="0" y="463"/>
                    </a:lnTo>
                    <a:lnTo>
                      <a:pt x="97998" y="463"/>
                    </a:lnTo>
                    <a:lnTo>
                      <a:pt x="97998" y="1"/>
                    </a:lnTo>
                    <a:close/>
                  </a:path>
                </a:pathLst>
              </a:custGeom>
              <a:solidFill>
                <a:srgbClr val="654D1B"/>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67"/>
              <p:cNvSpPr/>
              <p:nvPr/>
            </p:nvSpPr>
            <p:spPr>
              <a:xfrm>
                <a:off x="3023637" y="3994050"/>
                <a:ext cx="323148" cy="57025"/>
              </a:xfrm>
              <a:custGeom>
                <a:rect b="b" l="l" r="r" t="t"/>
                <a:pathLst>
                  <a:path extrusionOk="0" h="463" w="97998">
                    <a:moveTo>
                      <a:pt x="0" y="1"/>
                    </a:moveTo>
                    <a:lnTo>
                      <a:pt x="0" y="463"/>
                    </a:lnTo>
                    <a:lnTo>
                      <a:pt x="97998" y="463"/>
                    </a:lnTo>
                    <a:lnTo>
                      <a:pt x="97998" y="1"/>
                    </a:lnTo>
                    <a:close/>
                  </a:path>
                </a:pathLst>
              </a:custGeom>
              <a:solidFill>
                <a:srgbClr val="654D1B"/>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pic>
        <p:nvPicPr>
          <p:cNvPr id="938" name="Google Shape;938;p67"/>
          <p:cNvPicPr preferRelativeResize="0"/>
          <p:nvPr/>
        </p:nvPicPr>
        <p:blipFill rotWithShape="1">
          <a:blip r:embed="rId4">
            <a:alphaModFix/>
          </a:blip>
          <a:srcRect b="0" l="0" r="0" t="0"/>
          <a:stretch/>
        </p:blipFill>
        <p:spPr>
          <a:xfrm>
            <a:off x="4132521" y="108139"/>
            <a:ext cx="878957" cy="803924"/>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blipFill>
          <a:blip r:embed="rId2">
            <a:alphaModFix/>
          </a:blip>
          <a:stretch>
            <a:fillRect/>
          </a:stretch>
        </a:blipFill>
      </p:bgPr>
    </p:bg>
    <p:spTree>
      <p:nvGrpSpPr>
        <p:cNvPr id="939" name="Shape 939"/>
        <p:cNvGrpSpPr/>
        <p:nvPr/>
      </p:nvGrpSpPr>
      <p:grpSpPr>
        <a:xfrm>
          <a:off x="0" y="0"/>
          <a:ext cx="0" cy="0"/>
          <a:chOff x="0" y="0"/>
          <a:chExt cx="0" cy="0"/>
        </a:xfrm>
      </p:grpSpPr>
      <p:grpSp>
        <p:nvGrpSpPr>
          <p:cNvPr id="940" name="Google Shape;940;p68"/>
          <p:cNvGrpSpPr/>
          <p:nvPr/>
        </p:nvGrpSpPr>
        <p:grpSpPr>
          <a:xfrm>
            <a:off x="194306" y="1034696"/>
            <a:ext cx="213648" cy="3005896"/>
            <a:chOff x="194306" y="1034696"/>
            <a:chExt cx="213648" cy="3005896"/>
          </a:xfrm>
        </p:grpSpPr>
        <p:sp>
          <p:nvSpPr>
            <p:cNvPr id="941" name="Google Shape;941;p68"/>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68"/>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68"/>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68"/>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5" name="Google Shape;945;p68"/>
          <p:cNvGrpSpPr/>
          <p:nvPr/>
        </p:nvGrpSpPr>
        <p:grpSpPr>
          <a:xfrm>
            <a:off x="1018925" y="4718372"/>
            <a:ext cx="3295960" cy="211904"/>
            <a:chOff x="1018925" y="4669812"/>
            <a:chExt cx="3295960" cy="211904"/>
          </a:xfrm>
        </p:grpSpPr>
        <p:sp>
          <p:nvSpPr>
            <p:cNvPr id="946" name="Google Shape;946;p68"/>
            <p:cNvSpPr/>
            <p:nvPr/>
          </p:nvSpPr>
          <p:spPr>
            <a:xfrm>
              <a:off x="1149795"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p68"/>
            <p:cNvSpPr/>
            <p:nvPr/>
          </p:nvSpPr>
          <p:spPr>
            <a:xfrm>
              <a:off x="1018925" y="4669812"/>
              <a:ext cx="143950" cy="211904"/>
            </a:xfrm>
            <a:custGeom>
              <a:rect b="b" l="l" r="r" t="t"/>
              <a:pathLst>
                <a:path extrusionOk="0" h="6561" w="4457">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8" name="Google Shape;948;p68"/>
          <p:cNvGrpSpPr/>
          <p:nvPr/>
        </p:nvGrpSpPr>
        <p:grpSpPr>
          <a:xfrm>
            <a:off x="4856159" y="4718372"/>
            <a:ext cx="3296315" cy="211904"/>
            <a:chOff x="4856159" y="4669812"/>
            <a:chExt cx="3296315" cy="211904"/>
          </a:xfrm>
        </p:grpSpPr>
        <p:sp>
          <p:nvSpPr>
            <p:cNvPr id="949" name="Google Shape;949;p68"/>
            <p:cNvSpPr/>
            <p:nvPr/>
          </p:nvSpPr>
          <p:spPr>
            <a:xfrm>
              <a:off x="4856159"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68"/>
            <p:cNvSpPr/>
            <p:nvPr/>
          </p:nvSpPr>
          <p:spPr>
            <a:xfrm>
              <a:off x="8008169" y="4669812"/>
              <a:ext cx="144305" cy="211904"/>
            </a:xfrm>
            <a:custGeom>
              <a:rect b="b" l="l" r="r" t="t"/>
              <a:pathLst>
                <a:path extrusionOk="0" h="6561" w="4468">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1" name="Google Shape;951;p68"/>
          <p:cNvGrpSpPr/>
          <p:nvPr/>
        </p:nvGrpSpPr>
        <p:grpSpPr>
          <a:xfrm>
            <a:off x="1005226" y="213208"/>
            <a:ext cx="7133549" cy="211872"/>
            <a:chOff x="1018925" y="199492"/>
            <a:chExt cx="7133549" cy="211872"/>
          </a:xfrm>
        </p:grpSpPr>
        <p:grpSp>
          <p:nvGrpSpPr>
            <p:cNvPr id="952" name="Google Shape;952;p68"/>
            <p:cNvGrpSpPr/>
            <p:nvPr/>
          </p:nvGrpSpPr>
          <p:grpSpPr>
            <a:xfrm>
              <a:off x="4856159" y="199492"/>
              <a:ext cx="3296315" cy="211872"/>
              <a:chOff x="4856159" y="254356"/>
              <a:chExt cx="3296315" cy="211872"/>
            </a:xfrm>
          </p:grpSpPr>
          <p:sp>
            <p:nvSpPr>
              <p:cNvPr id="953" name="Google Shape;953;p68"/>
              <p:cNvSpPr/>
              <p:nvPr/>
            </p:nvSpPr>
            <p:spPr>
              <a:xfrm>
                <a:off x="4856159"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 name="Google Shape;954;p68"/>
              <p:cNvSpPr/>
              <p:nvPr/>
            </p:nvSpPr>
            <p:spPr>
              <a:xfrm>
                <a:off x="8008169" y="254356"/>
                <a:ext cx="144305" cy="211872"/>
              </a:xfrm>
              <a:custGeom>
                <a:rect b="b" l="l" r="r" t="t"/>
                <a:pathLst>
                  <a:path extrusionOk="0" h="6560" w="4468">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5" name="Google Shape;955;p68"/>
            <p:cNvGrpSpPr/>
            <p:nvPr/>
          </p:nvGrpSpPr>
          <p:grpSpPr>
            <a:xfrm>
              <a:off x="1018925" y="199492"/>
              <a:ext cx="3295960" cy="211872"/>
              <a:chOff x="1018925" y="254356"/>
              <a:chExt cx="3295960" cy="211872"/>
            </a:xfrm>
          </p:grpSpPr>
          <p:sp>
            <p:nvSpPr>
              <p:cNvPr id="956" name="Google Shape;956;p68"/>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68"/>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58" name="Google Shape;958;p68"/>
          <p:cNvGrpSpPr/>
          <p:nvPr/>
        </p:nvGrpSpPr>
        <p:grpSpPr>
          <a:xfrm>
            <a:off x="91453" y="114937"/>
            <a:ext cx="750045" cy="777208"/>
            <a:chOff x="54877" y="169801"/>
            <a:chExt cx="750045" cy="777208"/>
          </a:xfrm>
        </p:grpSpPr>
        <p:sp>
          <p:nvSpPr>
            <p:cNvPr id="959" name="Google Shape;959;p68"/>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 name="Google Shape;960;p68"/>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68"/>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 name="Google Shape;962;p68"/>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 name="Google Shape;963;p68"/>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 name="Google Shape;964;p68"/>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 name="Google Shape;965;p68"/>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 name="Google Shape;966;p68"/>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 name="Google Shape;967;p68"/>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 name="Google Shape;968;p68"/>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 name="Google Shape;969;p68"/>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 name="Google Shape;970;p68"/>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 name="Google Shape;971;p68"/>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 name="Google Shape;972;p68"/>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 name="Google Shape;973;p68"/>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 name="Google Shape;974;p68"/>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 name="Google Shape;975;p68"/>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 name="Google Shape;976;p68"/>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 name="Google Shape;977;p68"/>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8" name="Google Shape;978;p68"/>
          <p:cNvGrpSpPr/>
          <p:nvPr/>
        </p:nvGrpSpPr>
        <p:grpSpPr>
          <a:xfrm>
            <a:off x="76177" y="4248700"/>
            <a:ext cx="779176" cy="746654"/>
            <a:chOff x="39601" y="4212124"/>
            <a:chExt cx="779176" cy="746654"/>
          </a:xfrm>
        </p:grpSpPr>
        <p:sp>
          <p:nvSpPr>
            <p:cNvPr id="979" name="Google Shape;979;p68"/>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 name="Google Shape;980;p68"/>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 name="Google Shape;981;p68"/>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 name="Google Shape;982;p68"/>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 name="Google Shape;983;p68"/>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 name="Google Shape;984;p68"/>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 name="Google Shape;985;p68"/>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68"/>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 name="Google Shape;987;p68"/>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 name="Google Shape;988;p68"/>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 name="Google Shape;989;p68"/>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 name="Google Shape;990;p68"/>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 name="Google Shape;991;p68"/>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 name="Google Shape;992;p68"/>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 name="Google Shape;993;p68"/>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68"/>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68"/>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68"/>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68"/>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8" name="Google Shape;998;p68"/>
          <p:cNvGrpSpPr/>
          <p:nvPr/>
        </p:nvGrpSpPr>
        <p:grpSpPr>
          <a:xfrm>
            <a:off x="8735864" y="1034696"/>
            <a:ext cx="213293" cy="3005896"/>
            <a:chOff x="8735864" y="1034696"/>
            <a:chExt cx="213293" cy="3005896"/>
          </a:xfrm>
        </p:grpSpPr>
        <p:sp>
          <p:nvSpPr>
            <p:cNvPr id="999" name="Google Shape;999;p68"/>
            <p:cNvSpPr/>
            <p:nvPr/>
          </p:nvSpPr>
          <p:spPr>
            <a:xfrm>
              <a:off x="8932717" y="1165533"/>
              <a:ext cx="14954" cy="1487494"/>
            </a:xfrm>
            <a:custGeom>
              <a:rect b="b" l="l" r="r" t="t"/>
              <a:pathLst>
                <a:path extrusionOk="0" h="46056" w="463">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 name="Google Shape;1000;p68"/>
            <p:cNvSpPr/>
            <p:nvPr/>
          </p:nvSpPr>
          <p:spPr>
            <a:xfrm>
              <a:off x="8735864" y="1034696"/>
              <a:ext cx="213293" cy="143918"/>
            </a:xfrm>
            <a:custGeom>
              <a:rect b="b" l="l" r="r" t="t"/>
              <a:pathLst>
                <a:path extrusionOk="0" h="4456" w="6604">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 name="Google Shape;1001;p68"/>
            <p:cNvSpPr/>
            <p:nvPr/>
          </p:nvSpPr>
          <p:spPr>
            <a:xfrm>
              <a:off x="8932717" y="2421874"/>
              <a:ext cx="14954" cy="1487494"/>
            </a:xfrm>
            <a:custGeom>
              <a:rect b="b" l="l" r="r" t="t"/>
              <a:pathLst>
                <a:path extrusionOk="0" h="46056" w="463">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 name="Google Shape;1002;p68"/>
            <p:cNvSpPr/>
            <p:nvPr/>
          </p:nvSpPr>
          <p:spPr>
            <a:xfrm>
              <a:off x="8735864" y="3896287"/>
              <a:ext cx="213293" cy="144305"/>
            </a:xfrm>
            <a:custGeom>
              <a:rect b="b" l="l" r="r" t="t"/>
              <a:pathLst>
                <a:path extrusionOk="0" h="4468" w="6604">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3" name="Google Shape;1003;p68"/>
          <p:cNvGrpSpPr/>
          <p:nvPr/>
        </p:nvGrpSpPr>
        <p:grpSpPr>
          <a:xfrm>
            <a:off x="8302319" y="114937"/>
            <a:ext cx="750045" cy="777046"/>
            <a:chOff x="8338895" y="169801"/>
            <a:chExt cx="750045" cy="777046"/>
          </a:xfrm>
        </p:grpSpPr>
        <p:sp>
          <p:nvSpPr>
            <p:cNvPr id="1004" name="Google Shape;1004;p68"/>
            <p:cNvSpPr/>
            <p:nvPr/>
          </p:nvSpPr>
          <p:spPr>
            <a:xfrm>
              <a:off x="8423095" y="169801"/>
              <a:ext cx="179348" cy="271428"/>
            </a:xfrm>
            <a:custGeom>
              <a:rect b="b" l="l" r="r" t="t"/>
              <a:pathLst>
                <a:path extrusionOk="0" h="8404" w="5553">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 name="Google Shape;1005;p68"/>
            <p:cNvSpPr/>
            <p:nvPr/>
          </p:nvSpPr>
          <p:spPr>
            <a:xfrm>
              <a:off x="8547247" y="224966"/>
              <a:ext cx="96214" cy="213648"/>
            </a:xfrm>
            <a:custGeom>
              <a:rect b="b" l="l" r="r" t="t"/>
              <a:pathLst>
                <a:path extrusionOk="0" h="6615" w="2979">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 name="Google Shape;1006;p68"/>
            <p:cNvSpPr/>
            <p:nvPr/>
          </p:nvSpPr>
          <p:spPr>
            <a:xfrm>
              <a:off x="8534554" y="264853"/>
              <a:ext cx="13823" cy="78321"/>
            </a:xfrm>
            <a:custGeom>
              <a:rect b="b" l="l" r="r" t="t"/>
              <a:pathLst>
                <a:path extrusionOk="0" h="2425" w="428">
                  <a:moveTo>
                    <a:pt x="1" y="1"/>
                  </a:moveTo>
                  <a:lnTo>
                    <a:pt x="128" y="2425"/>
                  </a:lnTo>
                  <a:cubicBezTo>
                    <a:pt x="428" y="1617"/>
                    <a:pt x="370" y="786"/>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68"/>
            <p:cNvSpPr/>
            <p:nvPr/>
          </p:nvSpPr>
          <p:spPr>
            <a:xfrm>
              <a:off x="8408174" y="405799"/>
              <a:ext cx="77223" cy="101802"/>
            </a:xfrm>
            <a:custGeom>
              <a:rect b="b" l="l" r="r" t="t"/>
              <a:pathLst>
                <a:path extrusionOk="0" h="3152" w="2391">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68"/>
            <p:cNvSpPr/>
            <p:nvPr/>
          </p:nvSpPr>
          <p:spPr>
            <a:xfrm>
              <a:off x="8341092" y="325669"/>
              <a:ext cx="166268" cy="246430"/>
            </a:xfrm>
            <a:custGeom>
              <a:rect b="b" l="l" r="r" t="t"/>
              <a:pathLst>
                <a:path extrusionOk="0" h="7630" w="5148">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 name="Google Shape;1009;p68"/>
            <p:cNvSpPr/>
            <p:nvPr/>
          </p:nvSpPr>
          <p:spPr>
            <a:xfrm>
              <a:off x="8410047" y="289722"/>
              <a:ext cx="76836" cy="103417"/>
            </a:xfrm>
            <a:custGeom>
              <a:rect b="b" l="l" r="r" t="t"/>
              <a:pathLst>
                <a:path extrusionOk="0" h="3202" w="2379">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 name="Google Shape;1010;p68"/>
            <p:cNvSpPr/>
            <p:nvPr/>
          </p:nvSpPr>
          <p:spPr>
            <a:xfrm>
              <a:off x="8468570" y="476983"/>
              <a:ext cx="150926" cy="227439"/>
            </a:xfrm>
            <a:custGeom>
              <a:rect b="b" l="l" r="r" t="t"/>
              <a:pathLst>
                <a:path extrusionOk="0" h="7042" w="4673">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 name="Google Shape;1011;p68"/>
            <p:cNvSpPr/>
            <p:nvPr/>
          </p:nvSpPr>
          <p:spPr>
            <a:xfrm>
              <a:off x="8488336" y="415101"/>
              <a:ext cx="61559" cy="150280"/>
            </a:xfrm>
            <a:custGeom>
              <a:rect b="b" l="l" r="r" t="t"/>
              <a:pathLst>
                <a:path extrusionOk="0" h="4653" w="1906">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 name="Google Shape;1012;p68"/>
            <p:cNvSpPr/>
            <p:nvPr/>
          </p:nvSpPr>
          <p:spPr>
            <a:xfrm>
              <a:off x="8824230" y="680554"/>
              <a:ext cx="264710" cy="194237"/>
            </a:xfrm>
            <a:custGeom>
              <a:rect b="b" l="l" r="r" t="t"/>
              <a:pathLst>
                <a:path extrusionOk="0" h="6014" w="8196">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 name="Google Shape;1013;p68"/>
            <p:cNvSpPr/>
            <p:nvPr/>
          </p:nvSpPr>
          <p:spPr>
            <a:xfrm>
              <a:off x="8826846" y="652584"/>
              <a:ext cx="213648" cy="98055"/>
            </a:xfrm>
            <a:custGeom>
              <a:rect b="b" l="l" r="r" t="t"/>
              <a:pathLst>
                <a:path extrusionOk="0" h="3036" w="6615">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 name="Google Shape;1014;p68"/>
            <p:cNvSpPr/>
            <p:nvPr/>
          </p:nvSpPr>
          <p:spPr>
            <a:xfrm>
              <a:off x="8917053" y="747442"/>
              <a:ext cx="77966" cy="14405"/>
            </a:xfrm>
            <a:custGeom>
              <a:rect b="b" l="l" r="r" t="t"/>
              <a:pathLst>
                <a:path extrusionOk="0" h="446" w="2414">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68"/>
            <p:cNvSpPr/>
            <p:nvPr/>
          </p:nvSpPr>
          <p:spPr>
            <a:xfrm>
              <a:off x="8748169" y="792982"/>
              <a:ext cx="96957" cy="81099"/>
            </a:xfrm>
            <a:custGeom>
              <a:rect b="b" l="l" r="r" t="t"/>
              <a:pathLst>
                <a:path extrusionOk="0" h="2511" w="3002">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 name="Google Shape;1016;p68"/>
            <p:cNvSpPr/>
            <p:nvPr/>
          </p:nvSpPr>
          <p:spPr>
            <a:xfrm>
              <a:off x="8684446" y="777221"/>
              <a:ext cx="244201" cy="169626"/>
            </a:xfrm>
            <a:custGeom>
              <a:rect b="b" l="l" r="r" t="t"/>
              <a:pathLst>
                <a:path extrusionOk="0" h="5252" w="7561">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 name="Google Shape;1017;p68"/>
            <p:cNvSpPr/>
            <p:nvPr/>
          </p:nvSpPr>
          <p:spPr>
            <a:xfrm>
              <a:off x="8863375" y="799473"/>
              <a:ext cx="102189" cy="73509"/>
            </a:xfrm>
            <a:custGeom>
              <a:rect b="b" l="l" r="r" t="t"/>
              <a:pathLst>
                <a:path extrusionOk="0" h="2276" w="3164">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 name="Google Shape;1018;p68"/>
            <p:cNvSpPr/>
            <p:nvPr/>
          </p:nvSpPr>
          <p:spPr>
            <a:xfrm>
              <a:off x="8553577" y="660400"/>
              <a:ext cx="231153" cy="135811"/>
            </a:xfrm>
            <a:custGeom>
              <a:rect b="b" l="l" r="r" t="t"/>
              <a:pathLst>
                <a:path extrusionOk="0" h="4205" w="7157">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68"/>
            <p:cNvSpPr/>
            <p:nvPr/>
          </p:nvSpPr>
          <p:spPr>
            <a:xfrm>
              <a:off x="8691132" y="740595"/>
              <a:ext cx="151766" cy="44344"/>
            </a:xfrm>
            <a:custGeom>
              <a:rect b="b" l="l" r="r" t="t"/>
              <a:pathLst>
                <a:path extrusionOk="0" h="1373" w="4699">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68"/>
            <p:cNvSpPr/>
            <p:nvPr/>
          </p:nvSpPr>
          <p:spPr>
            <a:xfrm>
              <a:off x="8452938" y="752481"/>
              <a:ext cx="93049" cy="163942"/>
            </a:xfrm>
            <a:custGeom>
              <a:rect b="b" l="l" r="r" t="t"/>
              <a:pathLst>
                <a:path extrusionOk="0" h="5076" w="2881">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68"/>
            <p:cNvSpPr/>
            <p:nvPr/>
          </p:nvSpPr>
          <p:spPr>
            <a:xfrm>
              <a:off x="8367188" y="750995"/>
              <a:ext cx="140203" cy="103740"/>
            </a:xfrm>
            <a:custGeom>
              <a:rect b="b" l="l" r="r" t="t"/>
              <a:pathLst>
                <a:path extrusionOk="0" h="3212" w="4341">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68"/>
            <p:cNvSpPr/>
            <p:nvPr/>
          </p:nvSpPr>
          <p:spPr>
            <a:xfrm>
              <a:off x="8338895" y="716566"/>
              <a:ext cx="169594" cy="45184"/>
            </a:xfrm>
            <a:custGeom>
              <a:rect b="b" l="l" r="r" t="t"/>
              <a:pathLst>
                <a:path extrusionOk="0" h="1399" w="5251">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3" name="Google Shape;1023;p68"/>
          <p:cNvGrpSpPr/>
          <p:nvPr/>
        </p:nvGrpSpPr>
        <p:grpSpPr>
          <a:xfrm>
            <a:off x="8288916" y="4248700"/>
            <a:ext cx="778757" cy="746654"/>
            <a:chOff x="8325492" y="4212124"/>
            <a:chExt cx="778757" cy="746654"/>
          </a:xfrm>
        </p:grpSpPr>
        <p:sp>
          <p:nvSpPr>
            <p:cNvPr id="1024" name="Google Shape;1024;p68"/>
            <p:cNvSpPr/>
            <p:nvPr/>
          </p:nvSpPr>
          <p:spPr>
            <a:xfrm>
              <a:off x="8833176" y="4292577"/>
              <a:ext cx="271073" cy="179348"/>
            </a:xfrm>
            <a:custGeom>
              <a:rect b="b" l="l" r="r" t="t"/>
              <a:pathLst>
                <a:path extrusionOk="0" h="5553" w="8393">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68"/>
            <p:cNvSpPr/>
            <p:nvPr/>
          </p:nvSpPr>
          <p:spPr>
            <a:xfrm>
              <a:off x="8835050" y="4417827"/>
              <a:ext cx="214003" cy="95471"/>
            </a:xfrm>
            <a:custGeom>
              <a:rect b="b" l="l" r="r" t="t"/>
              <a:pathLst>
                <a:path extrusionOk="0" h="2956" w="6626">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68"/>
            <p:cNvSpPr/>
            <p:nvPr/>
          </p:nvSpPr>
          <p:spPr>
            <a:xfrm>
              <a:off x="8930489" y="4404391"/>
              <a:ext cx="78321" cy="10367"/>
            </a:xfrm>
            <a:custGeom>
              <a:rect b="b" l="l" r="r" t="t"/>
              <a:pathLst>
                <a:path extrusionOk="0" h="321" w="2425">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68"/>
            <p:cNvSpPr/>
            <p:nvPr/>
          </p:nvSpPr>
          <p:spPr>
            <a:xfrm>
              <a:off x="8766062" y="4279271"/>
              <a:ext cx="102189" cy="75447"/>
            </a:xfrm>
            <a:custGeom>
              <a:rect b="b" l="l" r="r" t="t"/>
              <a:pathLst>
                <a:path extrusionOk="0" h="2336" w="3164">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68"/>
            <p:cNvSpPr/>
            <p:nvPr/>
          </p:nvSpPr>
          <p:spPr>
            <a:xfrm>
              <a:off x="8701596" y="4212512"/>
              <a:ext cx="250919" cy="158484"/>
            </a:xfrm>
            <a:custGeom>
              <a:rect b="b" l="l" r="r" t="t"/>
              <a:pathLst>
                <a:path extrusionOk="0" h="4907" w="7769">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68"/>
            <p:cNvSpPr/>
            <p:nvPr/>
          </p:nvSpPr>
          <p:spPr>
            <a:xfrm>
              <a:off x="8880525" y="4289444"/>
              <a:ext cx="105161" cy="67276"/>
            </a:xfrm>
            <a:custGeom>
              <a:rect b="b" l="l" r="r" t="t"/>
              <a:pathLst>
                <a:path extrusionOk="0" h="2083" w="3256">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 name="Google Shape;1030;p68"/>
            <p:cNvSpPr/>
            <p:nvPr/>
          </p:nvSpPr>
          <p:spPr>
            <a:xfrm>
              <a:off x="8569241" y="4341734"/>
              <a:ext cx="227439" cy="140623"/>
            </a:xfrm>
            <a:custGeom>
              <a:rect b="b" l="l" r="r" t="t"/>
              <a:pathLst>
                <a:path extrusionOk="0" h="4354" w="7042">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 name="Google Shape;1031;p68"/>
            <p:cNvSpPr/>
            <p:nvPr/>
          </p:nvSpPr>
          <p:spPr>
            <a:xfrm>
              <a:off x="8708282" y="4358174"/>
              <a:ext cx="150636" cy="53614"/>
            </a:xfrm>
            <a:custGeom>
              <a:rect b="b" l="l" r="r" t="t"/>
              <a:pathLst>
                <a:path extrusionOk="0" h="1660" w="4664">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68"/>
            <p:cNvSpPr/>
            <p:nvPr/>
          </p:nvSpPr>
          <p:spPr>
            <a:xfrm>
              <a:off x="8398872" y="4694068"/>
              <a:ext cx="194269" cy="264710"/>
            </a:xfrm>
            <a:custGeom>
              <a:rect b="b" l="l" r="r" t="t"/>
              <a:pathLst>
                <a:path extrusionOk="0" h="8196" w="6015">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68"/>
            <p:cNvSpPr/>
            <p:nvPr/>
          </p:nvSpPr>
          <p:spPr>
            <a:xfrm>
              <a:off x="8523379" y="4697039"/>
              <a:ext cx="97700" cy="213293"/>
            </a:xfrm>
            <a:custGeom>
              <a:rect b="b" l="l" r="r" t="t"/>
              <a:pathLst>
                <a:path extrusionOk="0" h="6604" w="3025">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68"/>
            <p:cNvSpPr/>
            <p:nvPr/>
          </p:nvSpPr>
          <p:spPr>
            <a:xfrm>
              <a:off x="8512204" y="4786535"/>
              <a:ext cx="17925" cy="77934"/>
            </a:xfrm>
            <a:custGeom>
              <a:rect b="b" l="l" r="r" t="t"/>
              <a:pathLst>
                <a:path extrusionOk="0" h="2413" w="555">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68"/>
            <p:cNvSpPr/>
            <p:nvPr/>
          </p:nvSpPr>
          <p:spPr>
            <a:xfrm>
              <a:off x="8398129" y="4618394"/>
              <a:ext cx="83521" cy="96957"/>
            </a:xfrm>
            <a:custGeom>
              <a:rect b="b" l="l" r="r" t="t"/>
              <a:pathLst>
                <a:path extrusionOk="0" h="3002" w="2586">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68"/>
            <p:cNvSpPr/>
            <p:nvPr/>
          </p:nvSpPr>
          <p:spPr>
            <a:xfrm>
              <a:off x="8325492" y="4554284"/>
              <a:ext cx="177410" cy="239228"/>
            </a:xfrm>
            <a:custGeom>
              <a:rect b="b" l="l" r="r" t="t"/>
              <a:pathLst>
                <a:path extrusionOk="0" h="7407" w="5493">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68"/>
            <p:cNvSpPr/>
            <p:nvPr/>
          </p:nvSpPr>
          <p:spPr>
            <a:xfrm>
              <a:off x="8391411" y="4732857"/>
              <a:ext cx="82778" cy="100607"/>
            </a:xfrm>
            <a:custGeom>
              <a:rect b="b" l="l" r="r" t="t"/>
              <a:pathLst>
                <a:path extrusionOk="0" h="3115" w="2563">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68"/>
            <p:cNvSpPr/>
            <p:nvPr/>
          </p:nvSpPr>
          <p:spPr>
            <a:xfrm>
              <a:off x="8473059" y="4423414"/>
              <a:ext cx="144661" cy="231186"/>
            </a:xfrm>
            <a:custGeom>
              <a:rect b="b" l="l" r="r" t="t"/>
              <a:pathLst>
                <a:path extrusionOk="0" h="7158" w="4479">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68"/>
            <p:cNvSpPr/>
            <p:nvPr/>
          </p:nvSpPr>
          <p:spPr>
            <a:xfrm>
              <a:off x="8488724" y="4560970"/>
              <a:ext cx="54066" cy="151766"/>
            </a:xfrm>
            <a:custGeom>
              <a:rect b="b" l="l" r="r" t="t"/>
              <a:pathLst>
                <a:path extrusionOk="0" h="4699" w="1674">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68"/>
            <p:cNvSpPr/>
            <p:nvPr/>
          </p:nvSpPr>
          <p:spPr>
            <a:xfrm>
              <a:off x="8350361" y="4354589"/>
              <a:ext cx="171564" cy="50061"/>
            </a:xfrm>
            <a:custGeom>
              <a:rect b="b" l="l" r="r" t="t"/>
              <a:pathLst>
                <a:path extrusionOk="0" h="1550" w="5312">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68"/>
            <p:cNvSpPr/>
            <p:nvPr/>
          </p:nvSpPr>
          <p:spPr>
            <a:xfrm>
              <a:off x="8388440" y="4265383"/>
              <a:ext cx="134228" cy="111459"/>
            </a:xfrm>
            <a:custGeom>
              <a:rect b="b" l="l" r="r" t="t"/>
              <a:pathLst>
                <a:path extrusionOk="0" h="3451" w="4156">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68"/>
            <p:cNvSpPr/>
            <p:nvPr/>
          </p:nvSpPr>
          <p:spPr>
            <a:xfrm>
              <a:off x="8481618" y="4212124"/>
              <a:ext cx="94825" cy="166203"/>
            </a:xfrm>
            <a:custGeom>
              <a:rect b="b" l="l" r="r" t="t"/>
              <a:pathLst>
                <a:path extrusionOk="0" h="5146" w="2936">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3" name="Google Shape;1043;p68"/>
          <p:cNvSpPr txBox="1"/>
          <p:nvPr>
            <p:ph type="title"/>
          </p:nvPr>
        </p:nvSpPr>
        <p:spPr>
          <a:xfrm>
            <a:off x="2295150" y="1749238"/>
            <a:ext cx="4553700" cy="19461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b="1" sz="6100">
                <a:solidFill>
                  <a:schemeClr val="accent6"/>
                </a:solidFill>
              </a:defRPr>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1044" name="Google Shape;1044;p68"/>
          <p:cNvSpPr txBox="1"/>
          <p:nvPr>
            <p:ph idx="1" type="subTitle"/>
          </p:nvPr>
        </p:nvSpPr>
        <p:spPr>
          <a:xfrm>
            <a:off x="2562900" y="3834213"/>
            <a:ext cx="4018200" cy="5229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045" name="Google Shape;1045;p68"/>
          <p:cNvSpPr txBox="1"/>
          <p:nvPr>
            <p:ph idx="2" type="title"/>
          </p:nvPr>
        </p:nvSpPr>
        <p:spPr>
          <a:xfrm>
            <a:off x="3785050" y="773313"/>
            <a:ext cx="1573800" cy="772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6000">
                <a:solidFill>
                  <a:schemeClr val="dk2"/>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pic>
        <p:nvPicPr>
          <p:cNvPr id="1046" name="Google Shape;1046;p68"/>
          <p:cNvPicPr preferRelativeResize="0"/>
          <p:nvPr/>
        </p:nvPicPr>
        <p:blipFill rotWithShape="1">
          <a:blip r:embed="rId3">
            <a:alphaModFix/>
          </a:blip>
          <a:srcRect b="0" l="0" r="0" t="0"/>
          <a:stretch/>
        </p:blipFill>
        <p:spPr>
          <a:xfrm>
            <a:off x="0" y="3682999"/>
            <a:ext cx="9199652" cy="1460501"/>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blipFill>
          <a:blip r:embed="rId2">
            <a:alphaModFix/>
          </a:blip>
          <a:stretch>
            <a:fillRect/>
          </a:stretch>
        </a:blipFill>
      </p:bgPr>
    </p:bg>
    <p:spTree>
      <p:nvGrpSpPr>
        <p:cNvPr id="1047" name="Shape 1047"/>
        <p:cNvGrpSpPr/>
        <p:nvPr/>
      </p:nvGrpSpPr>
      <p:grpSpPr>
        <a:xfrm>
          <a:off x="0" y="0"/>
          <a:ext cx="0" cy="0"/>
          <a:chOff x="0" y="0"/>
          <a:chExt cx="0" cy="0"/>
        </a:xfrm>
      </p:grpSpPr>
      <p:sp>
        <p:nvSpPr>
          <p:cNvPr id="1048" name="Google Shape;1048;p69"/>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5"/>
              </a:buClr>
              <a:buSzPts val="2800"/>
              <a:buNone/>
              <a:defRPr sz="3000">
                <a:solidFill>
                  <a:schemeClr val="accent5"/>
                </a:solidFill>
              </a:defRPr>
            </a:lvl1pPr>
            <a:lvl2pPr lvl="1" algn="ctr">
              <a:lnSpc>
                <a:spcPct val="100000"/>
              </a:lnSpc>
              <a:spcBef>
                <a:spcPts val="0"/>
              </a:spcBef>
              <a:spcAft>
                <a:spcPts val="0"/>
              </a:spcAft>
              <a:buClr>
                <a:schemeClr val="accent5"/>
              </a:buClr>
              <a:buSzPts val="2800"/>
              <a:buNone/>
              <a:defRPr>
                <a:solidFill>
                  <a:schemeClr val="accent5"/>
                </a:solidFill>
              </a:defRPr>
            </a:lvl2pPr>
            <a:lvl3pPr lvl="2" algn="ctr">
              <a:lnSpc>
                <a:spcPct val="100000"/>
              </a:lnSpc>
              <a:spcBef>
                <a:spcPts val="0"/>
              </a:spcBef>
              <a:spcAft>
                <a:spcPts val="0"/>
              </a:spcAft>
              <a:buClr>
                <a:schemeClr val="accent5"/>
              </a:buClr>
              <a:buSzPts val="2800"/>
              <a:buNone/>
              <a:defRPr>
                <a:solidFill>
                  <a:schemeClr val="accent5"/>
                </a:solidFill>
              </a:defRPr>
            </a:lvl3pPr>
            <a:lvl4pPr lvl="3" algn="ctr">
              <a:lnSpc>
                <a:spcPct val="100000"/>
              </a:lnSpc>
              <a:spcBef>
                <a:spcPts val="0"/>
              </a:spcBef>
              <a:spcAft>
                <a:spcPts val="0"/>
              </a:spcAft>
              <a:buClr>
                <a:schemeClr val="accent5"/>
              </a:buClr>
              <a:buSzPts val="2800"/>
              <a:buNone/>
              <a:defRPr>
                <a:solidFill>
                  <a:schemeClr val="accent5"/>
                </a:solidFill>
              </a:defRPr>
            </a:lvl4pPr>
            <a:lvl5pPr lvl="4" algn="ctr">
              <a:lnSpc>
                <a:spcPct val="100000"/>
              </a:lnSpc>
              <a:spcBef>
                <a:spcPts val="0"/>
              </a:spcBef>
              <a:spcAft>
                <a:spcPts val="0"/>
              </a:spcAft>
              <a:buClr>
                <a:schemeClr val="accent5"/>
              </a:buClr>
              <a:buSzPts val="2800"/>
              <a:buNone/>
              <a:defRPr>
                <a:solidFill>
                  <a:schemeClr val="accent5"/>
                </a:solidFill>
              </a:defRPr>
            </a:lvl5pPr>
            <a:lvl6pPr lvl="5" algn="ctr">
              <a:lnSpc>
                <a:spcPct val="100000"/>
              </a:lnSpc>
              <a:spcBef>
                <a:spcPts val="0"/>
              </a:spcBef>
              <a:spcAft>
                <a:spcPts val="0"/>
              </a:spcAft>
              <a:buClr>
                <a:schemeClr val="accent5"/>
              </a:buClr>
              <a:buSzPts val="2800"/>
              <a:buNone/>
              <a:defRPr>
                <a:solidFill>
                  <a:schemeClr val="accent5"/>
                </a:solidFill>
              </a:defRPr>
            </a:lvl6pPr>
            <a:lvl7pPr lvl="6" algn="ctr">
              <a:lnSpc>
                <a:spcPct val="100000"/>
              </a:lnSpc>
              <a:spcBef>
                <a:spcPts val="0"/>
              </a:spcBef>
              <a:spcAft>
                <a:spcPts val="0"/>
              </a:spcAft>
              <a:buClr>
                <a:schemeClr val="accent5"/>
              </a:buClr>
              <a:buSzPts val="2800"/>
              <a:buNone/>
              <a:defRPr>
                <a:solidFill>
                  <a:schemeClr val="accent5"/>
                </a:solidFill>
              </a:defRPr>
            </a:lvl7pPr>
            <a:lvl8pPr lvl="7" algn="ctr">
              <a:lnSpc>
                <a:spcPct val="100000"/>
              </a:lnSpc>
              <a:spcBef>
                <a:spcPts val="0"/>
              </a:spcBef>
              <a:spcAft>
                <a:spcPts val="0"/>
              </a:spcAft>
              <a:buClr>
                <a:schemeClr val="accent5"/>
              </a:buClr>
              <a:buSzPts val="2800"/>
              <a:buNone/>
              <a:defRPr>
                <a:solidFill>
                  <a:schemeClr val="accent5"/>
                </a:solidFill>
              </a:defRPr>
            </a:lvl8pPr>
            <a:lvl9pPr lvl="8" algn="ctr">
              <a:lnSpc>
                <a:spcPct val="100000"/>
              </a:lnSpc>
              <a:spcBef>
                <a:spcPts val="0"/>
              </a:spcBef>
              <a:spcAft>
                <a:spcPts val="0"/>
              </a:spcAft>
              <a:buClr>
                <a:schemeClr val="accent5"/>
              </a:buClr>
              <a:buSzPts val="2800"/>
              <a:buNone/>
              <a:defRPr>
                <a:solidFill>
                  <a:schemeClr val="accent5"/>
                </a:solidFill>
              </a:defRPr>
            </a:lvl9pPr>
          </a:lstStyle>
          <a:p/>
        </p:txBody>
      </p:sp>
      <p:grpSp>
        <p:nvGrpSpPr>
          <p:cNvPr id="1049" name="Google Shape;1049;p69"/>
          <p:cNvGrpSpPr/>
          <p:nvPr/>
        </p:nvGrpSpPr>
        <p:grpSpPr>
          <a:xfrm>
            <a:off x="76177" y="114913"/>
            <a:ext cx="9067895" cy="4900594"/>
            <a:chOff x="76177" y="114913"/>
            <a:chExt cx="9067895" cy="4900594"/>
          </a:xfrm>
        </p:grpSpPr>
        <p:grpSp>
          <p:nvGrpSpPr>
            <p:cNvPr id="1050" name="Google Shape;1050;p69"/>
            <p:cNvGrpSpPr/>
            <p:nvPr/>
          </p:nvGrpSpPr>
          <p:grpSpPr>
            <a:xfrm>
              <a:off x="4477110" y="4842845"/>
              <a:ext cx="189779" cy="172662"/>
              <a:chOff x="4520653" y="4806269"/>
              <a:chExt cx="189779" cy="172662"/>
            </a:xfrm>
          </p:grpSpPr>
          <p:sp>
            <p:nvSpPr>
              <p:cNvPr id="1051" name="Google Shape;1051;p69"/>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 name="Google Shape;1052;p69"/>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69"/>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4" name="Google Shape;1054;p69"/>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5" name="Google Shape;1055;p69"/>
            <p:cNvGrpSpPr/>
            <p:nvPr/>
          </p:nvGrpSpPr>
          <p:grpSpPr>
            <a:xfrm>
              <a:off x="76177" y="114937"/>
              <a:ext cx="9067895" cy="4880417"/>
              <a:chOff x="76177" y="114937"/>
              <a:chExt cx="9067895" cy="4880417"/>
            </a:xfrm>
          </p:grpSpPr>
          <p:grpSp>
            <p:nvGrpSpPr>
              <p:cNvPr id="1056" name="Google Shape;1056;p69"/>
              <p:cNvGrpSpPr/>
              <p:nvPr/>
            </p:nvGrpSpPr>
            <p:grpSpPr>
              <a:xfrm>
                <a:off x="194306" y="1034696"/>
                <a:ext cx="213648" cy="3005896"/>
                <a:chOff x="194306" y="1034696"/>
                <a:chExt cx="213648" cy="3005896"/>
              </a:xfrm>
            </p:grpSpPr>
            <p:sp>
              <p:nvSpPr>
                <p:cNvPr id="1057" name="Google Shape;1057;p69"/>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 name="Google Shape;1058;p69"/>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69"/>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69"/>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1" name="Google Shape;1061;p69"/>
              <p:cNvGrpSpPr/>
              <p:nvPr/>
            </p:nvGrpSpPr>
            <p:grpSpPr>
              <a:xfrm>
                <a:off x="1005226" y="210401"/>
                <a:ext cx="8138846" cy="211872"/>
                <a:chOff x="1005226" y="199492"/>
                <a:chExt cx="8138846" cy="211872"/>
              </a:xfrm>
            </p:grpSpPr>
            <p:sp>
              <p:nvSpPr>
                <p:cNvPr id="1062" name="Google Shape;1062;p69"/>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63" name="Google Shape;1063;p69"/>
                <p:cNvGrpSpPr/>
                <p:nvPr/>
              </p:nvGrpSpPr>
              <p:grpSpPr>
                <a:xfrm>
                  <a:off x="1005226" y="199492"/>
                  <a:ext cx="3295960" cy="211872"/>
                  <a:chOff x="1018925" y="254356"/>
                  <a:chExt cx="3295960" cy="211872"/>
                </a:xfrm>
              </p:grpSpPr>
              <p:sp>
                <p:nvSpPr>
                  <p:cNvPr id="1064" name="Google Shape;1064;p69"/>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 name="Google Shape;1065;p69"/>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66" name="Google Shape;1066;p69"/>
              <p:cNvGrpSpPr/>
              <p:nvPr/>
            </p:nvGrpSpPr>
            <p:grpSpPr>
              <a:xfrm>
                <a:off x="91453" y="114937"/>
                <a:ext cx="750045" cy="777208"/>
                <a:chOff x="54877" y="169801"/>
                <a:chExt cx="750045" cy="777208"/>
              </a:xfrm>
            </p:grpSpPr>
            <p:sp>
              <p:nvSpPr>
                <p:cNvPr id="1067" name="Google Shape;1067;p69"/>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 name="Google Shape;1068;p69"/>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69"/>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 name="Google Shape;1070;p69"/>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 name="Google Shape;1071;p69"/>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69"/>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69"/>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69"/>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69"/>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69"/>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69"/>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69"/>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69"/>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 name="Google Shape;1080;p69"/>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69"/>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 name="Google Shape;1082;p69"/>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 name="Google Shape;1083;p69"/>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69"/>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 name="Google Shape;1085;p69"/>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6" name="Google Shape;1086;p69"/>
              <p:cNvGrpSpPr/>
              <p:nvPr/>
            </p:nvGrpSpPr>
            <p:grpSpPr>
              <a:xfrm>
                <a:off x="76177" y="4248700"/>
                <a:ext cx="779176" cy="746654"/>
                <a:chOff x="39601" y="4212124"/>
                <a:chExt cx="779176" cy="746654"/>
              </a:xfrm>
            </p:grpSpPr>
            <p:sp>
              <p:nvSpPr>
                <p:cNvPr id="1087" name="Google Shape;1087;p69"/>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69"/>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69"/>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69"/>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69"/>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 name="Google Shape;1092;p69"/>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69"/>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69"/>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69"/>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69"/>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69"/>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69"/>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69"/>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69"/>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69"/>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69"/>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 name="Google Shape;1103;p69"/>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 name="Google Shape;1104;p69"/>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69"/>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6" name="Google Shape;1106;p69"/>
              <p:cNvGrpSpPr/>
              <p:nvPr/>
            </p:nvGrpSpPr>
            <p:grpSpPr>
              <a:xfrm flipH="1" rot="10800000">
                <a:off x="1005226" y="4721208"/>
                <a:ext cx="8138846" cy="211872"/>
                <a:chOff x="1005226" y="199492"/>
                <a:chExt cx="8138846" cy="211872"/>
              </a:xfrm>
            </p:grpSpPr>
            <p:sp>
              <p:nvSpPr>
                <p:cNvPr id="1107" name="Google Shape;1107;p69"/>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08" name="Google Shape;1108;p69"/>
                <p:cNvGrpSpPr/>
                <p:nvPr/>
              </p:nvGrpSpPr>
              <p:grpSpPr>
                <a:xfrm>
                  <a:off x="1005226" y="199492"/>
                  <a:ext cx="3295960" cy="211872"/>
                  <a:chOff x="1018925" y="254356"/>
                  <a:chExt cx="3295960" cy="211872"/>
                </a:xfrm>
              </p:grpSpPr>
              <p:sp>
                <p:nvSpPr>
                  <p:cNvPr id="1109" name="Google Shape;1109;p69"/>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 name="Google Shape;1110;p69"/>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pic>
        <p:nvPicPr>
          <p:cNvPr id="1111" name="Google Shape;1111;p69"/>
          <p:cNvPicPr preferRelativeResize="0"/>
          <p:nvPr/>
        </p:nvPicPr>
        <p:blipFill rotWithShape="1">
          <a:blip r:embed="rId3">
            <a:alphaModFix/>
          </a:blip>
          <a:srcRect b="0" l="0" r="0" t="0"/>
          <a:stretch/>
        </p:blipFill>
        <p:spPr>
          <a:xfrm>
            <a:off x="4132521" y="108139"/>
            <a:ext cx="878957" cy="803924"/>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3">
    <p:bg>
      <p:bgPr>
        <a:blipFill>
          <a:blip r:embed="rId2">
            <a:alphaModFix/>
          </a:blip>
          <a:stretch>
            <a:fillRect/>
          </a:stretch>
        </a:blipFill>
      </p:bgPr>
    </p:bg>
    <p:spTree>
      <p:nvGrpSpPr>
        <p:cNvPr id="1112" name="Shape 1112"/>
        <p:cNvGrpSpPr/>
        <p:nvPr/>
      </p:nvGrpSpPr>
      <p:grpSpPr>
        <a:xfrm>
          <a:off x="0" y="0"/>
          <a:ext cx="0" cy="0"/>
          <a:chOff x="0" y="0"/>
          <a:chExt cx="0" cy="0"/>
        </a:xfrm>
      </p:grpSpPr>
      <p:pic>
        <p:nvPicPr>
          <p:cNvPr id="1113" name="Google Shape;1113;p70"/>
          <p:cNvPicPr preferRelativeResize="0"/>
          <p:nvPr/>
        </p:nvPicPr>
        <p:blipFill rotWithShape="1">
          <a:blip r:embed="rId3">
            <a:alphaModFix/>
          </a:blip>
          <a:srcRect b="0" l="0" r="0" t="0"/>
          <a:stretch/>
        </p:blipFill>
        <p:spPr>
          <a:xfrm>
            <a:off x="3347639" y="1736350"/>
            <a:ext cx="2422012" cy="2787280"/>
          </a:xfrm>
          <a:prstGeom prst="rect">
            <a:avLst/>
          </a:prstGeom>
          <a:noFill/>
          <a:ln>
            <a:noFill/>
          </a:ln>
        </p:spPr>
      </p:pic>
      <p:grpSp>
        <p:nvGrpSpPr>
          <p:cNvPr id="1114" name="Google Shape;1114;p70"/>
          <p:cNvGrpSpPr/>
          <p:nvPr/>
        </p:nvGrpSpPr>
        <p:grpSpPr>
          <a:xfrm>
            <a:off x="-22" y="114913"/>
            <a:ext cx="9067895" cy="4900594"/>
            <a:chOff x="-22" y="114913"/>
            <a:chExt cx="9067895" cy="4900594"/>
          </a:xfrm>
        </p:grpSpPr>
        <p:grpSp>
          <p:nvGrpSpPr>
            <p:cNvPr id="1115" name="Google Shape;1115;p70"/>
            <p:cNvGrpSpPr/>
            <p:nvPr/>
          </p:nvGrpSpPr>
          <p:grpSpPr>
            <a:xfrm flipH="1">
              <a:off x="4477160" y="4842845"/>
              <a:ext cx="189779" cy="172662"/>
              <a:chOff x="4520653" y="4806269"/>
              <a:chExt cx="189779" cy="172662"/>
            </a:xfrm>
          </p:grpSpPr>
          <p:sp>
            <p:nvSpPr>
              <p:cNvPr id="1116" name="Google Shape;1116;p70"/>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70"/>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70"/>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19" name="Google Shape;1119;p70"/>
            <p:cNvSpPr/>
            <p:nvPr/>
          </p:nvSpPr>
          <p:spPr>
            <a:xfrm flipH="1">
              <a:off x="4470441"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20" name="Google Shape;1120;p70"/>
            <p:cNvGrpSpPr/>
            <p:nvPr/>
          </p:nvGrpSpPr>
          <p:grpSpPr>
            <a:xfrm flipH="1">
              <a:off x="-22" y="114937"/>
              <a:ext cx="9067895" cy="4880417"/>
              <a:chOff x="76177" y="114937"/>
              <a:chExt cx="9067895" cy="4880417"/>
            </a:xfrm>
          </p:grpSpPr>
          <p:grpSp>
            <p:nvGrpSpPr>
              <p:cNvPr id="1121" name="Google Shape;1121;p70"/>
              <p:cNvGrpSpPr/>
              <p:nvPr/>
            </p:nvGrpSpPr>
            <p:grpSpPr>
              <a:xfrm>
                <a:off x="194306" y="1034696"/>
                <a:ext cx="213648" cy="3005896"/>
                <a:chOff x="194306" y="1034696"/>
                <a:chExt cx="213648" cy="3005896"/>
              </a:xfrm>
            </p:grpSpPr>
            <p:sp>
              <p:nvSpPr>
                <p:cNvPr id="1122" name="Google Shape;1122;p70"/>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70"/>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70"/>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70"/>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6" name="Google Shape;1126;p70"/>
              <p:cNvGrpSpPr/>
              <p:nvPr/>
            </p:nvGrpSpPr>
            <p:grpSpPr>
              <a:xfrm>
                <a:off x="1005226" y="210401"/>
                <a:ext cx="8138846" cy="211872"/>
                <a:chOff x="1005226" y="199492"/>
                <a:chExt cx="8138846" cy="211872"/>
              </a:xfrm>
            </p:grpSpPr>
            <p:sp>
              <p:nvSpPr>
                <p:cNvPr id="1127" name="Google Shape;1127;p70"/>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28" name="Google Shape;1128;p70"/>
                <p:cNvGrpSpPr/>
                <p:nvPr/>
              </p:nvGrpSpPr>
              <p:grpSpPr>
                <a:xfrm>
                  <a:off x="1005226" y="199492"/>
                  <a:ext cx="3295960" cy="211872"/>
                  <a:chOff x="1018925" y="254356"/>
                  <a:chExt cx="3295960" cy="211872"/>
                </a:xfrm>
              </p:grpSpPr>
              <p:sp>
                <p:nvSpPr>
                  <p:cNvPr id="1129" name="Google Shape;1129;p70"/>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70"/>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131" name="Google Shape;1131;p70"/>
              <p:cNvGrpSpPr/>
              <p:nvPr/>
            </p:nvGrpSpPr>
            <p:grpSpPr>
              <a:xfrm>
                <a:off x="91453" y="114937"/>
                <a:ext cx="750045" cy="777208"/>
                <a:chOff x="54877" y="169801"/>
                <a:chExt cx="750045" cy="777208"/>
              </a:xfrm>
            </p:grpSpPr>
            <p:sp>
              <p:nvSpPr>
                <p:cNvPr id="1132" name="Google Shape;1132;p70"/>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70"/>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70"/>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70"/>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70"/>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70"/>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70"/>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 name="Google Shape;1139;p70"/>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70"/>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70"/>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70"/>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70"/>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70"/>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70"/>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70"/>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70"/>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70"/>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70"/>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70"/>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1" name="Google Shape;1151;p70"/>
              <p:cNvGrpSpPr/>
              <p:nvPr/>
            </p:nvGrpSpPr>
            <p:grpSpPr>
              <a:xfrm>
                <a:off x="76177" y="4248700"/>
                <a:ext cx="779176" cy="746654"/>
                <a:chOff x="39601" y="4212124"/>
                <a:chExt cx="779176" cy="746654"/>
              </a:xfrm>
            </p:grpSpPr>
            <p:sp>
              <p:nvSpPr>
                <p:cNvPr id="1152" name="Google Shape;1152;p70"/>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 name="Google Shape;1153;p70"/>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 name="Google Shape;1154;p70"/>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 name="Google Shape;1155;p70"/>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 name="Google Shape;1156;p70"/>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70"/>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 name="Google Shape;1158;p70"/>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p70"/>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70"/>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 name="Google Shape;1161;p70"/>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 name="Google Shape;1162;p70"/>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70"/>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 name="Google Shape;1164;p70"/>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 name="Google Shape;1165;p70"/>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p70"/>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 name="Google Shape;1167;p70"/>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 name="Google Shape;1168;p70"/>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70"/>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70"/>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1" name="Google Shape;1171;p70"/>
              <p:cNvGrpSpPr/>
              <p:nvPr/>
            </p:nvGrpSpPr>
            <p:grpSpPr>
              <a:xfrm flipH="1" rot="10800000">
                <a:off x="1005226" y="4721208"/>
                <a:ext cx="8138846" cy="211872"/>
                <a:chOff x="1005226" y="199492"/>
                <a:chExt cx="8138846" cy="211872"/>
              </a:xfrm>
            </p:grpSpPr>
            <p:sp>
              <p:nvSpPr>
                <p:cNvPr id="1172" name="Google Shape;1172;p70"/>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73" name="Google Shape;1173;p70"/>
                <p:cNvGrpSpPr/>
                <p:nvPr/>
              </p:nvGrpSpPr>
              <p:grpSpPr>
                <a:xfrm>
                  <a:off x="1005226" y="199492"/>
                  <a:ext cx="3295960" cy="211872"/>
                  <a:chOff x="1018925" y="254356"/>
                  <a:chExt cx="3295960" cy="211872"/>
                </a:xfrm>
              </p:grpSpPr>
              <p:sp>
                <p:nvSpPr>
                  <p:cNvPr id="1174" name="Google Shape;1174;p70"/>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 name="Google Shape;1175;p70"/>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1176" name="Google Shape;1176;p70"/>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6"/>
              </a:buClr>
              <a:buSzPts val="2800"/>
              <a:buNone/>
              <a:defRPr sz="3000">
                <a:solidFill>
                  <a:schemeClr val="accent5"/>
                </a:solidFill>
              </a:defRPr>
            </a:lvl1pPr>
            <a:lvl2pPr lvl="1" algn="ctr">
              <a:lnSpc>
                <a:spcPct val="100000"/>
              </a:lnSpc>
              <a:spcBef>
                <a:spcPts val="0"/>
              </a:spcBef>
              <a:spcAft>
                <a:spcPts val="0"/>
              </a:spcAft>
              <a:buClr>
                <a:schemeClr val="accent6"/>
              </a:buClr>
              <a:buSzPts val="2800"/>
              <a:buNone/>
              <a:defRPr>
                <a:solidFill>
                  <a:schemeClr val="accent6"/>
                </a:solidFill>
              </a:defRPr>
            </a:lvl2pPr>
            <a:lvl3pPr lvl="2" algn="ctr">
              <a:lnSpc>
                <a:spcPct val="100000"/>
              </a:lnSpc>
              <a:spcBef>
                <a:spcPts val="0"/>
              </a:spcBef>
              <a:spcAft>
                <a:spcPts val="0"/>
              </a:spcAft>
              <a:buClr>
                <a:schemeClr val="accent6"/>
              </a:buClr>
              <a:buSzPts val="2800"/>
              <a:buNone/>
              <a:defRPr>
                <a:solidFill>
                  <a:schemeClr val="accent6"/>
                </a:solidFill>
              </a:defRPr>
            </a:lvl3pPr>
            <a:lvl4pPr lvl="3" algn="ctr">
              <a:lnSpc>
                <a:spcPct val="100000"/>
              </a:lnSpc>
              <a:spcBef>
                <a:spcPts val="0"/>
              </a:spcBef>
              <a:spcAft>
                <a:spcPts val="0"/>
              </a:spcAft>
              <a:buClr>
                <a:schemeClr val="accent6"/>
              </a:buClr>
              <a:buSzPts val="2800"/>
              <a:buNone/>
              <a:defRPr>
                <a:solidFill>
                  <a:schemeClr val="accent6"/>
                </a:solidFill>
              </a:defRPr>
            </a:lvl4pPr>
            <a:lvl5pPr lvl="4" algn="ctr">
              <a:lnSpc>
                <a:spcPct val="100000"/>
              </a:lnSpc>
              <a:spcBef>
                <a:spcPts val="0"/>
              </a:spcBef>
              <a:spcAft>
                <a:spcPts val="0"/>
              </a:spcAft>
              <a:buClr>
                <a:schemeClr val="accent6"/>
              </a:buClr>
              <a:buSzPts val="2800"/>
              <a:buNone/>
              <a:defRPr>
                <a:solidFill>
                  <a:schemeClr val="accent6"/>
                </a:solidFill>
              </a:defRPr>
            </a:lvl5pPr>
            <a:lvl6pPr lvl="5" algn="ctr">
              <a:lnSpc>
                <a:spcPct val="100000"/>
              </a:lnSpc>
              <a:spcBef>
                <a:spcPts val="0"/>
              </a:spcBef>
              <a:spcAft>
                <a:spcPts val="0"/>
              </a:spcAft>
              <a:buClr>
                <a:schemeClr val="accent6"/>
              </a:buClr>
              <a:buSzPts val="2800"/>
              <a:buNone/>
              <a:defRPr>
                <a:solidFill>
                  <a:schemeClr val="accent6"/>
                </a:solidFill>
              </a:defRPr>
            </a:lvl6pPr>
            <a:lvl7pPr lvl="6" algn="ctr">
              <a:lnSpc>
                <a:spcPct val="100000"/>
              </a:lnSpc>
              <a:spcBef>
                <a:spcPts val="0"/>
              </a:spcBef>
              <a:spcAft>
                <a:spcPts val="0"/>
              </a:spcAft>
              <a:buClr>
                <a:schemeClr val="accent6"/>
              </a:buClr>
              <a:buSzPts val="2800"/>
              <a:buNone/>
              <a:defRPr>
                <a:solidFill>
                  <a:schemeClr val="accent6"/>
                </a:solidFill>
              </a:defRPr>
            </a:lvl7pPr>
            <a:lvl8pPr lvl="7" algn="ctr">
              <a:lnSpc>
                <a:spcPct val="100000"/>
              </a:lnSpc>
              <a:spcBef>
                <a:spcPts val="0"/>
              </a:spcBef>
              <a:spcAft>
                <a:spcPts val="0"/>
              </a:spcAft>
              <a:buClr>
                <a:schemeClr val="accent6"/>
              </a:buClr>
              <a:buSzPts val="2800"/>
              <a:buNone/>
              <a:defRPr>
                <a:solidFill>
                  <a:schemeClr val="accent6"/>
                </a:solidFill>
              </a:defRPr>
            </a:lvl8pPr>
            <a:lvl9pPr lvl="8" algn="ctr">
              <a:lnSpc>
                <a:spcPct val="100000"/>
              </a:lnSpc>
              <a:spcBef>
                <a:spcPts val="0"/>
              </a:spcBef>
              <a:spcAft>
                <a:spcPts val="0"/>
              </a:spcAft>
              <a:buClr>
                <a:schemeClr val="accent6"/>
              </a:buClr>
              <a:buSzPts val="2800"/>
              <a:buNone/>
              <a:defRPr>
                <a:solidFill>
                  <a:schemeClr val="accent6"/>
                </a:solidFill>
              </a:defRPr>
            </a:lvl9pPr>
          </a:lstStyle>
          <a:p/>
        </p:txBody>
      </p:sp>
      <p:sp>
        <p:nvSpPr>
          <p:cNvPr id="1177" name="Google Shape;1177;p70"/>
          <p:cNvSpPr txBox="1"/>
          <p:nvPr>
            <p:ph idx="2" type="title"/>
          </p:nvPr>
        </p:nvSpPr>
        <p:spPr>
          <a:xfrm>
            <a:off x="3405675" y="1567791"/>
            <a:ext cx="23328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accent2"/>
              </a:buClr>
              <a:buSzPts val="2000"/>
              <a:buNone/>
              <a:defRPr b="1" sz="2400">
                <a:solidFill>
                  <a:schemeClr val="accent2"/>
                </a:solidFill>
              </a:defRPr>
            </a:lvl1pPr>
            <a:lvl2pPr lvl="1" algn="ctr">
              <a:lnSpc>
                <a:spcPct val="100000"/>
              </a:lnSpc>
              <a:spcBef>
                <a:spcPts val="0"/>
              </a:spcBef>
              <a:spcAft>
                <a:spcPts val="0"/>
              </a:spcAft>
              <a:buClr>
                <a:schemeClr val="accent2"/>
              </a:buClr>
              <a:buSzPts val="2000"/>
              <a:buNone/>
              <a:defRPr sz="2000">
                <a:solidFill>
                  <a:schemeClr val="accent2"/>
                </a:solidFill>
              </a:defRPr>
            </a:lvl2pPr>
            <a:lvl3pPr lvl="2" algn="ctr">
              <a:lnSpc>
                <a:spcPct val="100000"/>
              </a:lnSpc>
              <a:spcBef>
                <a:spcPts val="0"/>
              </a:spcBef>
              <a:spcAft>
                <a:spcPts val="0"/>
              </a:spcAft>
              <a:buClr>
                <a:schemeClr val="accent2"/>
              </a:buClr>
              <a:buSzPts val="2000"/>
              <a:buNone/>
              <a:defRPr sz="2000">
                <a:solidFill>
                  <a:schemeClr val="accent2"/>
                </a:solidFill>
              </a:defRPr>
            </a:lvl3pPr>
            <a:lvl4pPr lvl="3" algn="ctr">
              <a:lnSpc>
                <a:spcPct val="100000"/>
              </a:lnSpc>
              <a:spcBef>
                <a:spcPts val="0"/>
              </a:spcBef>
              <a:spcAft>
                <a:spcPts val="0"/>
              </a:spcAft>
              <a:buClr>
                <a:schemeClr val="accent2"/>
              </a:buClr>
              <a:buSzPts val="2000"/>
              <a:buNone/>
              <a:defRPr sz="2000">
                <a:solidFill>
                  <a:schemeClr val="accent2"/>
                </a:solidFill>
              </a:defRPr>
            </a:lvl4pPr>
            <a:lvl5pPr lvl="4" algn="ctr">
              <a:lnSpc>
                <a:spcPct val="100000"/>
              </a:lnSpc>
              <a:spcBef>
                <a:spcPts val="0"/>
              </a:spcBef>
              <a:spcAft>
                <a:spcPts val="0"/>
              </a:spcAft>
              <a:buClr>
                <a:schemeClr val="accent2"/>
              </a:buClr>
              <a:buSzPts val="2000"/>
              <a:buNone/>
              <a:defRPr sz="2000">
                <a:solidFill>
                  <a:schemeClr val="accent2"/>
                </a:solidFill>
              </a:defRPr>
            </a:lvl5pPr>
            <a:lvl6pPr lvl="5" algn="ctr">
              <a:lnSpc>
                <a:spcPct val="100000"/>
              </a:lnSpc>
              <a:spcBef>
                <a:spcPts val="0"/>
              </a:spcBef>
              <a:spcAft>
                <a:spcPts val="0"/>
              </a:spcAft>
              <a:buClr>
                <a:schemeClr val="accent2"/>
              </a:buClr>
              <a:buSzPts val="2000"/>
              <a:buNone/>
              <a:defRPr sz="2000">
                <a:solidFill>
                  <a:schemeClr val="accent2"/>
                </a:solidFill>
              </a:defRPr>
            </a:lvl6pPr>
            <a:lvl7pPr lvl="6" algn="ctr">
              <a:lnSpc>
                <a:spcPct val="100000"/>
              </a:lnSpc>
              <a:spcBef>
                <a:spcPts val="0"/>
              </a:spcBef>
              <a:spcAft>
                <a:spcPts val="0"/>
              </a:spcAft>
              <a:buClr>
                <a:schemeClr val="accent2"/>
              </a:buClr>
              <a:buSzPts val="2000"/>
              <a:buNone/>
              <a:defRPr sz="2000">
                <a:solidFill>
                  <a:schemeClr val="accent2"/>
                </a:solidFill>
              </a:defRPr>
            </a:lvl7pPr>
            <a:lvl8pPr lvl="7" algn="ctr">
              <a:lnSpc>
                <a:spcPct val="100000"/>
              </a:lnSpc>
              <a:spcBef>
                <a:spcPts val="0"/>
              </a:spcBef>
              <a:spcAft>
                <a:spcPts val="0"/>
              </a:spcAft>
              <a:buClr>
                <a:schemeClr val="accent2"/>
              </a:buClr>
              <a:buSzPts val="2000"/>
              <a:buNone/>
              <a:defRPr sz="2000">
                <a:solidFill>
                  <a:schemeClr val="accent2"/>
                </a:solidFill>
              </a:defRPr>
            </a:lvl8pPr>
            <a:lvl9pPr lvl="8" algn="ctr">
              <a:lnSpc>
                <a:spcPct val="100000"/>
              </a:lnSpc>
              <a:spcBef>
                <a:spcPts val="0"/>
              </a:spcBef>
              <a:spcAft>
                <a:spcPts val="0"/>
              </a:spcAft>
              <a:buClr>
                <a:schemeClr val="accent2"/>
              </a:buClr>
              <a:buSzPts val="2000"/>
              <a:buNone/>
              <a:defRPr sz="2000">
                <a:solidFill>
                  <a:schemeClr val="accent2"/>
                </a:solidFill>
              </a:defRPr>
            </a:lvl9pPr>
          </a:lstStyle>
          <a:p/>
        </p:txBody>
      </p:sp>
      <p:sp>
        <p:nvSpPr>
          <p:cNvPr id="1178" name="Google Shape;1178;p70"/>
          <p:cNvSpPr txBox="1"/>
          <p:nvPr>
            <p:ph idx="3" type="title"/>
          </p:nvPr>
        </p:nvSpPr>
        <p:spPr>
          <a:xfrm>
            <a:off x="3349512" y="2023191"/>
            <a:ext cx="2445000" cy="7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1179" name="Google Shape;1179;p70"/>
          <p:cNvSpPr txBox="1"/>
          <p:nvPr>
            <p:ph idx="4" type="title"/>
          </p:nvPr>
        </p:nvSpPr>
        <p:spPr>
          <a:xfrm>
            <a:off x="783300" y="1567791"/>
            <a:ext cx="23328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accent2"/>
              </a:buClr>
              <a:buSzPts val="2000"/>
              <a:buNone/>
              <a:defRPr b="1" sz="2400">
                <a:solidFill>
                  <a:schemeClr val="accent2"/>
                </a:solidFill>
              </a:defRPr>
            </a:lvl1pPr>
            <a:lvl2pPr lvl="1" algn="ctr">
              <a:lnSpc>
                <a:spcPct val="100000"/>
              </a:lnSpc>
              <a:spcBef>
                <a:spcPts val="0"/>
              </a:spcBef>
              <a:spcAft>
                <a:spcPts val="0"/>
              </a:spcAft>
              <a:buClr>
                <a:schemeClr val="accent2"/>
              </a:buClr>
              <a:buSzPts val="2000"/>
              <a:buNone/>
              <a:defRPr sz="2000">
                <a:solidFill>
                  <a:schemeClr val="accent2"/>
                </a:solidFill>
              </a:defRPr>
            </a:lvl2pPr>
            <a:lvl3pPr lvl="2" algn="ctr">
              <a:lnSpc>
                <a:spcPct val="100000"/>
              </a:lnSpc>
              <a:spcBef>
                <a:spcPts val="0"/>
              </a:spcBef>
              <a:spcAft>
                <a:spcPts val="0"/>
              </a:spcAft>
              <a:buClr>
                <a:schemeClr val="accent2"/>
              </a:buClr>
              <a:buSzPts val="2000"/>
              <a:buNone/>
              <a:defRPr sz="2000">
                <a:solidFill>
                  <a:schemeClr val="accent2"/>
                </a:solidFill>
              </a:defRPr>
            </a:lvl3pPr>
            <a:lvl4pPr lvl="3" algn="ctr">
              <a:lnSpc>
                <a:spcPct val="100000"/>
              </a:lnSpc>
              <a:spcBef>
                <a:spcPts val="0"/>
              </a:spcBef>
              <a:spcAft>
                <a:spcPts val="0"/>
              </a:spcAft>
              <a:buClr>
                <a:schemeClr val="accent2"/>
              </a:buClr>
              <a:buSzPts val="2000"/>
              <a:buNone/>
              <a:defRPr sz="2000">
                <a:solidFill>
                  <a:schemeClr val="accent2"/>
                </a:solidFill>
              </a:defRPr>
            </a:lvl4pPr>
            <a:lvl5pPr lvl="4" algn="ctr">
              <a:lnSpc>
                <a:spcPct val="100000"/>
              </a:lnSpc>
              <a:spcBef>
                <a:spcPts val="0"/>
              </a:spcBef>
              <a:spcAft>
                <a:spcPts val="0"/>
              </a:spcAft>
              <a:buClr>
                <a:schemeClr val="accent2"/>
              </a:buClr>
              <a:buSzPts val="2000"/>
              <a:buNone/>
              <a:defRPr sz="2000">
                <a:solidFill>
                  <a:schemeClr val="accent2"/>
                </a:solidFill>
              </a:defRPr>
            </a:lvl5pPr>
            <a:lvl6pPr lvl="5" algn="ctr">
              <a:lnSpc>
                <a:spcPct val="100000"/>
              </a:lnSpc>
              <a:spcBef>
                <a:spcPts val="0"/>
              </a:spcBef>
              <a:spcAft>
                <a:spcPts val="0"/>
              </a:spcAft>
              <a:buClr>
                <a:schemeClr val="accent2"/>
              </a:buClr>
              <a:buSzPts val="2000"/>
              <a:buNone/>
              <a:defRPr sz="2000">
                <a:solidFill>
                  <a:schemeClr val="accent2"/>
                </a:solidFill>
              </a:defRPr>
            </a:lvl6pPr>
            <a:lvl7pPr lvl="6" algn="ctr">
              <a:lnSpc>
                <a:spcPct val="100000"/>
              </a:lnSpc>
              <a:spcBef>
                <a:spcPts val="0"/>
              </a:spcBef>
              <a:spcAft>
                <a:spcPts val="0"/>
              </a:spcAft>
              <a:buClr>
                <a:schemeClr val="accent2"/>
              </a:buClr>
              <a:buSzPts val="2000"/>
              <a:buNone/>
              <a:defRPr sz="2000">
                <a:solidFill>
                  <a:schemeClr val="accent2"/>
                </a:solidFill>
              </a:defRPr>
            </a:lvl7pPr>
            <a:lvl8pPr lvl="7" algn="ctr">
              <a:lnSpc>
                <a:spcPct val="100000"/>
              </a:lnSpc>
              <a:spcBef>
                <a:spcPts val="0"/>
              </a:spcBef>
              <a:spcAft>
                <a:spcPts val="0"/>
              </a:spcAft>
              <a:buClr>
                <a:schemeClr val="accent2"/>
              </a:buClr>
              <a:buSzPts val="2000"/>
              <a:buNone/>
              <a:defRPr sz="2000">
                <a:solidFill>
                  <a:schemeClr val="accent2"/>
                </a:solidFill>
              </a:defRPr>
            </a:lvl8pPr>
            <a:lvl9pPr lvl="8" algn="ctr">
              <a:lnSpc>
                <a:spcPct val="100000"/>
              </a:lnSpc>
              <a:spcBef>
                <a:spcPts val="0"/>
              </a:spcBef>
              <a:spcAft>
                <a:spcPts val="0"/>
              </a:spcAft>
              <a:buClr>
                <a:schemeClr val="accent2"/>
              </a:buClr>
              <a:buSzPts val="2000"/>
              <a:buNone/>
              <a:defRPr sz="2000">
                <a:solidFill>
                  <a:schemeClr val="accent2"/>
                </a:solidFill>
              </a:defRPr>
            </a:lvl9pPr>
          </a:lstStyle>
          <a:p/>
        </p:txBody>
      </p:sp>
      <p:sp>
        <p:nvSpPr>
          <p:cNvPr id="1180" name="Google Shape;1180;p70"/>
          <p:cNvSpPr txBox="1"/>
          <p:nvPr>
            <p:ph idx="5" type="title"/>
          </p:nvPr>
        </p:nvSpPr>
        <p:spPr>
          <a:xfrm>
            <a:off x="727200" y="2023191"/>
            <a:ext cx="2445000" cy="7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1181" name="Google Shape;1181;p70"/>
          <p:cNvSpPr txBox="1"/>
          <p:nvPr>
            <p:ph idx="6" type="title"/>
          </p:nvPr>
        </p:nvSpPr>
        <p:spPr>
          <a:xfrm>
            <a:off x="6027838" y="1567791"/>
            <a:ext cx="23328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accent2"/>
              </a:buClr>
              <a:buSzPts val="2000"/>
              <a:buNone/>
              <a:defRPr b="1" sz="2400">
                <a:solidFill>
                  <a:schemeClr val="accent2"/>
                </a:solidFill>
              </a:defRPr>
            </a:lvl1pPr>
            <a:lvl2pPr lvl="1" algn="ctr">
              <a:lnSpc>
                <a:spcPct val="100000"/>
              </a:lnSpc>
              <a:spcBef>
                <a:spcPts val="0"/>
              </a:spcBef>
              <a:spcAft>
                <a:spcPts val="0"/>
              </a:spcAft>
              <a:buClr>
                <a:schemeClr val="accent2"/>
              </a:buClr>
              <a:buSzPts val="2000"/>
              <a:buNone/>
              <a:defRPr sz="2000">
                <a:solidFill>
                  <a:schemeClr val="accent2"/>
                </a:solidFill>
              </a:defRPr>
            </a:lvl2pPr>
            <a:lvl3pPr lvl="2" algn="ctr">
              <a:lnSpc>
                <a:spcPct val="100000"/>
              </a:lnSpc>
              <a:spcBef>
                <a:spcPts val="0"/>
              </a:spcBef>
              <a:spcAft>
                <a:spcPts val="0"/>
              </a:spcAft>
              <a:buClr>
                <a:schemeClr val="accent2"/>
              </a:buClr>
              <a:buSzPts val="2000"/>
              <a:buNone/>
              <a:defRPr sz="2000">
                <a:solidFill>
                  <a:schemeClr val="accent2"/>
                </a:solidFill>
              </a:defRPr>
            </a:lvl3pPr>
            <a:lvl4pPr lvl="3" algn="ctr">
              <a:lnSpc>
                <a:spcPct val="100000"/>
              </a:lnSpc>
              <a:spcBef>
                <a:spcPts val="0"/>
              </a:spcBef>
              <a:spcAft>
                <a:spcPts val="0"/>
              </a:spcAft>
              <a:buClr>
                <a:schemeClr val="accent2"/>
              </a:buClr>
              <a:buSzPts val="2000"/>
              <a:buNone/>
              <a:defRPr sz="2000">
                <a:solidFill>
                  <a:schemeClr val="accent2"/>
                </a:solidFill>
              </a:defRPr>
            </a:lvl4pPr>
            <a:lvl5pPr lvl="4" algn="ctr">
              <a:lnSpc>
                <a:spcPct val="100000"/>
              </a:lnSpc>
              <a:spcBef>
                <a:spcPts val="0"/>
              </a:spcBef>
              <a:spcAft>
                <a:spcPts val="0"/>
              </a:spcAft>
              <a:buClr>
                <a:schemeClr val="accent2"/>
              </a:buClr>
              <a:buSzPts val="2000"/>
              <a:buNone/>
              <a:defRPr sz="2000">
                <a:solidFill>
                  <a:schemeClr val="accent2"/>
                </a:solidFill>
              </a:defRPr>
            </a:lvl5pPr>
            <a:lvl6pPr lvl="5" algn="ctr">
              <a:lnSpc>
                <a:spcPct val="100000"/>
              </a:lnSpc>
              <a:spcBef>
                <a:spcPts val="0"/>
              </a:spcBef>
              <a:spcAft>
                <a:spcPts val="0"/>
              </a:spcAft>
              <a:buClr>
                <a:schemeClr val="accent2"/>
              </a:buClr>
              <a:buSzPts val="2000"/>
              <a:buNone/>
              <a:defRPr sz="2000">
                <a:solidFill>
                  <a:schemeClr val="accent2"/>
                </a:solidFill>
              </a:defRPr>
            </a:lvl6pPr>
            <a:lvl7pPr lvl="6" algn="ctr">
              <a:lnSpc>
                <a:spcPct val="100000"/>
              </a:lnSpc>
              <a:spcBef>
                <a:spcPts val="0"/>
              </a:spcBef>
              <a:spcAft>
                <a:spcPts val="0"/>
              </a:spcAft>
              <a:buClr>
                <a:schemeClr val="accent2"/>
              </a:buClr>
              <a:buSzPts val="2000"/>
              <a:buNone/>
              <a:defRPr sz="2000">
                <a:solidFill>
                  <a:schemeClr val="accent2"/>
                </a:solidFill>
              </a:defRPr>
            </a:lvl7pPr>
            <a:lvl8pPr lvl="7" algn="ctr">
              <a:lnSpc>
                <a:spcPct val="100000"/>
              </a:lnSpc>
              <a:spcBef>
                <a:spcPts val="0"/>
              </a:spcBef>
              <a:spcAft>
                <a:spcPts val="0"/>
              </a:spcAft>
              <a:buClr>
                <a:schemeClr val="accent2"/>
              </a:buClr>
              <a:buSzPts val="2000"/>
              <a:buNone/>
              <a:defRPr sz="2000">
                <a:solidFill>
                  <a:schemeClr val="accent2"/>
                </a:solidFill>
              </a:defRPr>
            </a:lvl8pPr>
            <a:lvl9pPr lvl="8" algn="ctr">
              <a:lnSpc>
                <a:spcPct val="100000"/>
              </a:lnSpc>
              <a:spcBef>
                <a:spcPts val="0"/>
              </a:spcBef>
              <a:spcAft>
                <a:spcPts val="0"/>
              </a:spcAft>
              <a:buClr>
                <a:schemeClr val="accent2"/>
              </a:buClr>
              <a:buSzPts val="2000"/>
              <a:buNone/>
              <a:defRPr sz="2000">
                <a:solidFill>
                  <a:schemeClr val="accent2"/>
                </a:solidFill>
              </a:defRPr>
            </a:lvl9pPr>
          </a:lstStyle>
          <a:p/>
        </p:txBody>
      </p:sp>
      <p:sp>
        <p:nvSpPr>
          <p:cNvPr id="1182" name="Google Shape;1182;p70"/>
          <p:cNvSpPr txBox="1"/>
          <p:nvPr>
            <p:ph idx="7" type="title"/>
          </p:nvPr>
        </p:nvSpPr>
        <p:spPr>
          <a:xfrm>
            <a:off x="5971700" y="2023191"/>
            <a:ext cx="2445000" cy="7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1183" name="Google Shape;1183;p70"/>
          <p:cNvSpPr txBox="1"/>
          <p:nvPr>
            <p:ph idx="8" type="title"/>
          </p:nvPr>
        </p:nvSpPr>
        <p:spPr>
          <a:xfrm>
            <a:off x="3405675" y="3295791"/>
            <a:ext cx="23328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accent2"/>
              </a:buClr>
              <a:buSzPts val="2000"/>
              <a:buNone/>
              <a:defRPr b="1" sz="2400">
                <a:solidFill>
                  <a:schemeClr val="accent2"/>
                </a:solidFill>
              </a:defRPr>
            </a:lvl1pPr>
            <a:lvl2pPr lvl="1" algn="ctr">
              <a:lnSpc>
                <a:spcPct val="100000"/>
              </a:lnSpc>
              <a:spcBef>
                <a:spcPts val="0"/>
              </a:spcBef>
              <a:spcAft>
                <a:spcPts val="0"/>
              </a:spcAft>
              <a:buClr>
                <a:schemeClr val="accent2"/>
              </a:buClr>
              <a:buSzPts val="2000"/>
              <a:buNone/>
              <a:defRPr sz="2000">
                <a:solidFill>
                  <a:schemeClr val="accent2"/>
                </a:solidFill>
              </a:defRPr>
            </a:lvl2pPr>
            <a:lvl3pPr lvl="2" algn="ctr">
              <a:lnSpc>
                <a:spcPct val="100000"/>
              </a:lnSpc>
              <a:spcBef>
                <a:spcPts val="0"/>
              </a:spcBef>
              <a:spcAft>
                <a:spcPts val="0"/>
              </a:spcAft>
              <a:buClr>
                <a:schemeClr val="accent2"/>
              </a:buClr>
              <a:buSzPts val="2000"/>
              <a:buNone/>
              <a:defRPr sz="2000">
                <a:solidFill>
                  <a:schemeClr val="accent2"/>
                </a:solidFill>
              </a:defRPr>
            </a:lvl3pPr>
            <a:lvl4pPr lvl="3" algn="ctr">
              <a:lnSpc>
                <a:spcPct val="100000"/>
              </a:lnSpc>
              <a:spcBef>
                <a:spcPts val="0"/>
              </a:spcBef>
              <a:spcAft>
                <a:spcPts val="0"/>
              </a:spcAft>
              <a:buClr>
                <a:schemeClr val="accent2"/>
              </a:buClr>
              <a:buSzPts val="2000"/>
              <a:buNone/>
              <a:defRPr sz="2000">
                <a:solidFill>
                  <a:schemeClr val="accent2"/>
                </a:solidFill>
              </a:defRPr>
            </a:lvl4pPr>
            <a:lvl5pPr lvl="4" algn="ctr">
              <a:lnSpc>
                <a:spcPct val="100000"/>
              </a:lnSpc>
              <a:spcBef>
                <a:spcPts val="0"/>
              </a:spcBef>
              <a:spcAft>
                <a:spcPts val="0"/>
              </a:spcAft>
              <a:buClr>
                <a:schemeClr val="accent2"/>
              </a:buClr>
              <a:buSzPts val="2000"/>
              <a:buNone/>
              <a:defRPr sz="2000">
                <a:solidFill>
                  <a:schemeClr val="accent2"/>
                </a:solidFill>
              </a:defRPr>
            </a:lvl5pPr>
            <a:lvl6pPr lvl="5" algn="ctr">
              <a:lnSpc>
                <a:spcPct val="100000"/>
              </a:lnSpc>
              <a:spcBef>
                <a:spcPts val="0"/>
              </a:spcBef>
              <a:spcAft>
                <a:spcPts val="0"/>
              </a:spcAft>
              <a:buClr>
                <a:schemeClr val="accent2"/>
              </a:buClr>
              <a:buSzPts val="2000"/>
              <a:buNone/>
              <a:defRPr sz="2000">
                <a:solidFill>
                  <a:schemeClr val="accent2"/>
                </a:solidFill>
              </a:defRPr>
            </a:lvl6pPr>
            <a:lvl7pPr lvl="6" algn="ctr">
              <a:lnSpc>
                <a:spcPct val="100000"/>
              </a:lnSpc>
              <a:spcBef>
                <a:spcPts val="0"/>
              </a:spcBef>
              <a:spcAft>
                <a:spcPts val="0"/>
              </a:spcAft>
              <a:buClr>
                <a:schemeClr val="accent2"/>
              </a:buClr>
              <a:buSzPts val="2000"/>
              <a:buNone/>
              <a:defRPr sz="2000">
                <a:solidFill>
                  <a:schemeClr val="accent2"/>
                </a:solidFill>
              </a:defRPr>
            </a:lvl7pPr>
            <a:lvl8pPr lvl="7" algn="ctr">
              <a:lnSpc>
                <a:spcPct val="100000"/>
              </a:lnSpc>
              <a:spcBef>
                <a:spcPts val="0"/>
              </a:spcBef>
              <a:spcAft>
                <a:spcPts val="0"/>
              </a:spcAft>
              <a:buClr>
                <a:schemeClr val="accent2"/>
              </a:buClr>
              <a:buSzPts val="2000"/>
              <a:buNone/>
              <a:defRPr sz="2000">
                <a:solidFill>
                  <a:schemeClr val="accent2"/>
                </a:solidFill>
              </a:defRPr>
            </a:lvl8pPr>
            <a:lvl9pPr lvl="8" algn="ctr">
              <a:lnSpc>
                <a:spcPct val="100000"/>
              </a:lnSpc>
              <a:spcBef>
                <a:spcPts val="0"/>
              </a:spcBef>
              <a:spcAft>
                <a:spcPts val="0"/>
              </a:spcAft>
              <a:buClr>
                <a:schemeClr val="accent2"/>
              </a:buClr>
              <a:buSzPts val="2000"/>
              <a:buNone/>
              <a:defRPr sz="2000">
                <a:solidFill>
                  <a:schemeClr val="accent2"/>
                </a:solidFill>
              </a:defRPr>
            </a:lvl9pPr>
          </a:lstStyle>
          <a:p/>
        </p:txBody>
      </p:sp>
      <p:sp>
        <p:nvSpPr>
          <p:cNvPr id="1184" name="Google Shape;1184;p70"/>
          <p:cNvSpPr txBox="1"/>
          <p:nvPr>
            <p:ph idx="9" type="title"/>
          </p:nvPr>
        </p:nvSpPr>
        <p:spPr>
          <a:xfrm>
            <a:off x="3349512" y="3751191"/>
            <a:ext cx="2445000" cy="7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1185" name="Google Shape;1185;p70"/>
          <p:cNvSpPr txBox="1"/>
          <p:nvPr>
            <p:ph idx="13" type="title"/>
          </p:nvPr>
        </p:nvSpPr>
        <p:spPr>
          <a:xfrm>
            <a:off x="783300" y="3295791"/>
            <a:ext cx="23328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accent2"/>
              </a:buClr>
              <a:buSzPts val="2000"/>
              <a:buNone/>
              <a:defRPr b="1" sz="2400">
                <a:solidFill>
                  <a:schemeClr val="accent2"/>
                </a:solidFill>
              </a:defRPr>
            </a:lvl1pPr>
            <a:lvl2pPr lvl="1" algn="ctr">
              <a:lnSpc>
                <a:spcPct val="100000"/>
              </a:lnSpc>
              <a:spcBef>
                <a:spcPts val="0"/>
              </a:spcBef>
              <a:spcAft>
                <a:spcPts val="0"/>
              </a:spcAft>
              <a:buClr>
                <a:schemeClr val="accent2"/>
              </a:buClr>
              <a:buSzPts val="2000"/>
              <a:buNone/>
              <a:defRPr sz="2000">
                <a:solidFill>
                  <a:schemeClr val="accent2"/>
                </a:solidFill>
              </a:defRPr>
            </a:lvl2pPr>
            <a:lvl3pPr lvl="2" algn="ctr">
              <a:lnSpc>
                <a:spcPct val="100000"/>
              </a:lnSpc>
              <a:spcBef>
                <a:spcPts val="0"/>
              </a:spcBef>
              <a:spcAft>
                <a:spcPts val="0"/>
              </a:spcAft>
              <a:buClr>
                <a:schemeClr val="accent2"/>
              </a:buClr>
              <a:buSzPts val="2000"/>
              <a:buNone/>
              <a:defRPr sz="2000">
                <a:solidFill>
                  <a:schemeClr val="accent2"/>
                </a:solidFill>
              </a:defRPr>
            </a:lvl3pPr>
            <a:lvl4pPr lvl="3" algn="ctr">
              <a:lnSpc>
                <a:spcPct val="100000"/>
              </a:lnSpc>
              <a:spcBef>
                <a:spcPts val="0"/>
              </a:spcBef>
              <a:spcAft>
                <a:spcPts val="0"/>
              </a:spcAft>
              <a:buClr>
                <a:schemeClr val="accent2"/>
              </a:buClr>
              <a:buSzPts val="2000"/>
              <a:buNone/>
              <a:defRPr sz="2000">
                <a:solidFill>
                  <a:schemeClr val="accent2"/>
                </a:solidFill>
              </a:defRPr>
            </a:lvl4pPr>
            <a:lvl5pPr lvl="4" algn="ctr">
              <a:lnSpc>
                <a:spcPct val="100000"/>
              </a:lnSpc>
              <a:spcBef>
                <a:spcPts val="0"/>
              </a:spcBef>
              <a:spcAft>
                <a:spcPts val="0"/>
              </a:spcAft>
              <a:buClr>
                <a:schemeClr val="accent2"/>
              </a:buClr>
              <a:buSzPts val="2000"/>
              <a:buNone/>
              <a:defRPr sz="2000">
                <a:solidFill>
                  <a:schemeClr val="accent2"/>
                </a:solidFill>
              </a:defRPr>
            </a:lvl5pPr>
            <a:lvl6pPr lvl="5" algn="ctr">
              <a:lnSpc>
                <a:spcPct val="100000"/>
              </a:lnSpc>
              <a:spcBef>
                <a:spcPts val="0"/>
              </a:spcBef>
              <a:spcAft>
                <a:spcPts val="0"/>
              </a:spcAft>
              <a:buClr>
                <a:schemeClr val="accent2"/>
              </a:buClr>
              <a:buSzPts val="2000"/>
              <a:buNone/>
              <a:defRPr sz="2000">
                <a:solidFill>
                  <a:schemeClr val="accent2"/>
                </a:solidFill>
              </a:defRPr>
            </a:lvl6pPr>
            <a:lvl7pPr lvl="6" algn="ctr">
              <a:lnSpc>
                <a:spcPct val="100000"/>
              </a:lnSpc>
              <a:spcBef>
                <a:spcPts val="0"/>
              </a:spcBef>
              <a:spcAft>
                <a:spcPts val="0"/>
              </a:spcAft>
              <a:buClr>
                <a:schemeClr val="accent2"/>
              </a:buClr>
              <a:buSzPts val="2000"/>
              <a:buNone/>
              <a:defRPr sz="2000">
                <a:solidFill>
                  <a:schemeClr val="accent2"/>
                </a:solidFill>
              </a:defRPr>
            </a:lvl7pPr>
            <a:lvl8pPr lvl="7" algn="ctr">
              <a:lnSpc>
                <a:spcPct val="100000"/>
              </a:lnSpc>
              <a:spcBef>
                <a:spcPts val="0"/>
              </a:spcBef>
              <a:spcAft>
                <a:spcPts val="0"/>
              </a:spcAft>
              <a:buClr>
                <a:schemeClr val="accent2"/>
              </a:buClr>
              <a:buSzPts val="2000"/>
              <a:buNone/>
              <a:defRPr sz="2000">
                <a:solidFill>
                  <a:schemeClr val="accent2"/>
                </a:solidFill>
              </a:defRPr>
            </a:lvl8pPr>
            <a:lvl9pPr lvl="8" algn="ctr">
              <a:lnSpc>
                <a:spcPct val="100000"/>
              </a:lnSpc>
              <a:spcBef>
                <a:spcPts val="0"/>
              </a:spcBef>
              <a:spcAft>
                <a:spcPts val="0"/>
              </a:spcAft>
              <a:buClr>
                <a:schemeClr val="accent2"/>
              </a:buClr>
              <a:buSzPts val="2000"/>
              <a:buNone/>
              <a:defRPr sz="2000">
                <a:solidFill>
                  <a:schemeClr val="accent2"/>
                </a:solidFill>
              </a:defRPr>
            </a:lvl9pPr>
          </a:lstStyle>
          <a:p/>
        </p:txBody>
      </p:sp>
      <p:sp>
        <p:nvSpPr>
          <p:cNvPr id="1186" name="Google Shape;1186;p70"/>
          <p:cNvSpPr txBox="1"/>
          <p:nvPr>
            <p:ph idx="14" type="title"/>
          </p:nvPr>
        </p:nvSpPr>
        <p:spPr>
          <a:xfrm>
            <a:off x="727200" y="3751191"/>
            <a:ext cx="2445000" cy="7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1187" name="Google Shape;1187;p70"/>
          <p:cNvSpPr txBox="1"/>
          <p:nvPr>
            <p:ph idx="15" type="title"/>
          </p:nvPr>
        </p:nvSpPr>
        <p:spPr>
          <a:xfrm>
            <a:off x="6027838" y="3295791"/>
            <a:ext cx="23328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accent2"/>
              </a:buClr>
              <a:buSzPts val="2000"/>
              <a:buNone/>
              <a:defRPr b="1" sz="2400">
                <a:solidFill>
                  <a:schemeClr val="accent2"/>
                </a:solidFill>
              </a:defRPr>
            </a:lvl1pPr>
            <a:lvl2pPr lvl="1" algn="ctr">
              <a:lnSpc>
                <a:spcPct val="100000"/>
              </a:lnSpc>
              <a:spcBef>
                <a:spcPts val="0"/>
              </a:spcBef>
              <a:spcAft>
                <a:spcPts val="0"/>
              </a:spcAft>
              <a:buClr>
                <a:schemeClr val="accent2"/>
              </a:buClr>
              <a:buSzPts val="2000"/>
              <a:buNone/>
              <a:defRPr sz="2000">
                <a:solidFill>
                  <a:schemeClr val="accent2"/>
                </a:solidFill>
              </a:defRPr>
            </a:lvl2pPr>
            <a:lvl3pPr lvl="2" algn="ctr">
              <a:lnSpc>
                <a:spcPct val="100000"/>
              </a:lnSpc>
              <a:spcBef>
                <a:spcPts val="0"/>
              </a:spcBef>
              <a:spcAft>
                <a:spcPts val="0"/>
              </a:spcAft>
              <a:buClr>
                <a:schemeClr val="accent2"/>
              </a:buClr>
              <a:buSzPts val="2000"/>
              <a:buNone/>
              <a:defRPr sz="2000">
                <a:solidFill>
                  <a:schemeClr val="accent2"/>
                </a:solidFill>
              </a:defRPr>
            </a:lvl3pPr>
            <a:lvl4pPr lvl="3" algn="ctr">
              <a:lnSpc>
                <a:spcPct val="100000"/>
              </a:lnSpc>
              <a:spcBef>
                <a:spcPts val="0"/>
              </a:spcBef>
              <a:spcAft>
                <a:spcPts val="0"/>
              </a:spcAft>
              <a:buClr>
                <a:schemeClr val="accent2"/>
              </a:buClr>
              <a:buSzPts val="2000"/>
              <a:buNone/>
              <a:defRPr sz="2000">
                <a:solidFill>
                  <a:schemeClr val="accent2"/>
                </a:solidFill>
              </a:defRPr>
            </a:lvl4pPr>
            <a:lvl5pPr lvl="4" algn="ctr">
              <a:lnSpc>
                <a:spcPct val="100000"/>
              </a:lnSpc>
              <a:spcBef>
                <a:spcPts val="0"/>
              </a:spcBef>
              <a:spcAft>
                <a:spcPts val="0"/>
              </a:spcAft>
              <a:buClr>
                <a:schemeClr val="accent2"/>
              </a:buClr>
              <a:buSzPts val="2000"/>
              <a:buNone/>
              <a:defRPr sz="2000">
                <a:solidFill>
                  <a:schemeClr val="accent2"/>
                </a:solidFill>
              </a:defRPr>
            </a:lvl5pPr>
            <a:lvl6pPr lvl="5" algn="ctr">
              <a:lnSpc>
                <a:spcPct val="100000"/>
              </a:lnSpc>
              <a:spcBef>
                <a:spcPts val="0"/>
              </a:spcBef>
              <a:spcAft>
                <a:spcPts val="0"/>
              </a:spcAft>
              <a:buClr>
                <a:schemeClr val="accent2"/>
              </a:buClr>
              <a:buSzPts val="2000"/>
              <a:buNone/>
              <a:defRPr sz="2000">
                <a:solidFill>
                  <a:schemeClr val="accent2"/>
                </a:solidFill>
              </a:defRPr>
            </a:lvl6pPr>
            <a:lvl7pPr lvl="6" algn="ctr">
              <a:lnSpc>
                <a:spcPct val="100000"/>
              </a:lnSpc>
              <a:spcBef>
                <a:spcPts val="0"/>
              </a:spcBef>
              <a:spcAft>
                <a:spcPts val="0"/>
              </a:spcAft>
              <a:buClr>
                <a:schemeClr val="accent2"/>
              </a:buClr>
              <a:buSzPts val="2000"/>
              <a:buNone/>
              <a:defRPr sz="2000">
                <a:solidFill>
                  <a:schemeClr val="accent2"/>
                </a:solidFill>
              </a:defRPr>
            </a:lvl7pPr>
            <a:lvl8pPr lvl="7" algn="ctr">
              <a:lnSpc>
                <a:spcPct val="100000"/>
              </a:lnSpc>
              <a:spcBef>
                <a:spcPts val="0"/>
              </a:spcBef>
              <a:spcAft>
                <a:spcPts val="0"/>
              </a:spcAft>
              <a:buClr>
                <a:schemeClr val="accent2"/>
              </a:buClr>
              <a:buSzPts val="2000"/>
              <a:buNone/>
              <a:defRPr sz="2000">
                <a:solidFill>
                  <a:schemeClr val="accent2"/>
                </a:solidFill>
              </a:defRPr>
            </a:lvl8pPr>
            <a:lvl9pPr lvl="8" algn="ctr">
              <a:lnSpc>
                <a:spcPct val="100000"/>
              </a:lnSpc>
              <a:spcBef>
                <a:spcPts val="0"/>
              </a:spcBef>
              <a:spcAft>
                <a:spcPts val="0"/>
              </a:spcAft>
              <a:buClr>
                <a:schemeClr val="accent2"/>
              </a:buClr>
              <a:buSzPts val="2000"/>
              <a:buNone/>
              <a:defRPr sz="2000">
                <a:solidFill>
                  <a:schemeClr val="accent2"/>
                </a:solidFill>
              </a:defRPr>
            </a:lvl9pPr>
          </a:lstStyle>
          <a:p/>
        </p:txBody>
      </p:sp>
      <p:sp>
        <p:nvSpPr>
          <p:cNvPr id="1188" name="Google Shape;1188;p70"/>
          <p:cNvSpPr txBox="1"/>
          <p:nvPr>
            <p:ph idx="16" type="title"/>
          </p:nvPr>
        </p:nvSpPr>
        <p:spPr>
          <a:xfrm>
            <a:off x="5971700" y="3751191"/>
            <a:ext cx="2445000" cy="7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2">
  <p:cSld name="CUSTOM_2_2">
    <p:bg>
      <p:bgPr>
        <a:blipFill>
          <a:blip r:embed="rId2">
            <a:alphaModFix/>
          </a:blip>
          <a:stretch>
            <a:fillRect/>
          </a:stretch>
        </a:blipFill>
      </p:bgPr>
    </p:bg>
    <p:spTree>
      <p:nvGrpSpPr>
        <p:cNvPr id="1189" name="Shape 1189"/>
        <p:cNvGrpSpPr/>
        <p:nvPr/>
      </p:nvGrpSpPr>
      <p:grpSpPr>
        <a:xfrm>
          <a:off x="0" y="0"/>
          <a:ext cx="0" cy="0"/>
          <a:chOff x="0" y="0"/>
          <a:chExt cx="0" cy="0"/>
        </a:xfrm>
      </p:grpSpPr>
      <p:grpSp>
        <p:nvGrpSpPr>
          <p:cNvPr id="1190" name="Google Shape;1190;p71"/>
          <p:cNvGrpSpPr/>
          <p:nvPr/>
        </p:nvGrpSpPr>
        <p:grpSpPr>
          <a:xfrm>
            <a:off x="76177" y="114913"/>
            <a:ext cx="9067895" cy="4900594"/>
            <a:chOff x="76177" y="114913"/>
            <a:chExt cx="9067895" cy="4900594"/>
          </a:xfrm>
        </p:grpSpPr>
        <p:grpSp>
          <p:nvGrpSpPr>
            <p:cNvPr id="1191" name="Google Shape;1191;p71"/>
            <p:cNvGrpSpPr/>
            <p:nvPr/>
          </p:nvGrpSpPr>
          <p:grpSpPr>
            <a:xfrm>
              <a:off x="4477110" y="4842845"/>
              <a:ext cx="189779" cy="172662"/>
              <a:chOff x="4520653" y="4806269"/>
              <a:chExt cx="189779" cy="172662"/>
            </a:xfrm>
          </p:grpSpPr>
          <p:sp>
            <p:nvSpPr>
              <p:cNvPr id="1192" name="Google Shape;1192;p71"/>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71"/>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71"/>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95" name="Google Shape;1195;p71"/>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96" name="Google Shape;1196;p71"/>
            <p:cNvGrpSpPr/>
            <p:nvPr/>
          </p:nvGrpSpPr>
          <p:grpSpPr>
            <a:xfrm>
              <a:off x="76177" y="114937"/>
              <a:ext cx="9067895" cy="4880417"/>
              <a:chOff x="76177" y="114937"/>
              <a:chExt cx="9067895" cy="4880417"/>
            </a:xfrm>
          </p:grpSpPr>
          <p:grpSp>
            <p:nvGrpSpPr>
              <p:cNvPr id="1197" name="Google Shape;1197;p71"/>
              <p:cNvGrpSpPr/>
              <p:nvPr/>
            </p:nvGrpSpPr>
            <p:grpSpPr>
              <a:xfrm>
                <a:off x="194306" y="1034696"/>
                <a:ext cx="213648" cy="3005896"/>
                <a:chOff x="194306" y="1034696"/>
                <a:chExt cx="213648" cy="3005896"/>
              </a:xfrm>
            </p:grpSpPr>
            <p:sp>
              <p:nvSpPr>
                <p:cNvPr id="1198" name="Google Shape;1198;p71"/>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71"/>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71"/>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71"/>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2" name="Google Shape;1202;p71"/>
              <p:cNvGrpSpPr/>
              <p:nvPr/>
            </p:nvGrpSpPr>
            <p:grpSpPr>
              <a:xfrm>
                <a:off x="1005226" y="210401"/>
                <a:ext cx="8138846" cy="211872"/>
                <a:chOff x="1005226" y="199492"/>
                <a:chExt cx="8138846" cy="211872"/>
              </a:xfrm>
            </p:grpSpPr>
            <p:sp>
              <p:nvSpPr>
                <p:cNvPr id="1203" name="Google Shape;1203;p71"/>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04" name="Google Shape;1204;p71"/>
                <p:cNvGrpSpPr/>
                <p:nvPr/>
              </p:nvGrpSpPr>
              <p:grpSpPr>
                <a:xfrm>
                  <a:off x="1005226" y="199492"/>
                  <a:ext cx="3295960" cy="211872"/>
                  <a:chOff x="1018925" y="254356"/>
                  <a:chExt cx="3295960" cy="211872"/>
                </a:xfrm>
              </p:grpSpPr>
              <p:sp>
                <p:nvSpPr>
                  <p:cNvPr id="1205" name="Google Shape;1205;p71"/>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71"/>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07" name="Google Shape;1207;p71"/>
              <p:cNvGrpSpPr/>
              <p:nvPr/>
            </p:nvGrpSpPr>
            <p:grpSpPr>
              <a:xfrm>
                <a:off x="91453" y="114937"/>
                <a:ext cx="750045" cy="777208"/>
                <a:chOff x="54877" y="169801"/>
                <a:chExt cx="750045" cy="777208"/>
              </a:xfrm>
            </p:grpSpPr>
            <p:sp>
              <p:nvSpPr>
                <p:cNvPr id="1208" name="Google Shape;1208;p71"/>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71"/>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71"/>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71"/>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71"/>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71"/>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71"/>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71"/>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71"/>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71"/>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71"/>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71"/>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71"/>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71"/>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71"/>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71"/>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71"/>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71"/>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71"/>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7" name="Google Shape;1227;p71"/>
              <p:cNvGrpSpPr/>
              <p:nvPr/>
            </p:nvGrpSpPr>
            <p:grpSpPr>
              <a:xfrm>
                <a:off x="76177" y="4248700"/>
                <a:ext cx="779176" cy="746654"/>
                <a:chOff x="39601" y="4212124"/>
                <a:chExt cx="779176" cy="746654"/>
              </a:xfrm>
            </p:grpSpPr>
            <p:sp>
              <p:nvSpPr>
                <p:cNvPr id="1228" name="Google Shape;1228;p71"/>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71"/>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71"/>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71"/>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71"/>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71"/>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71"/>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71"/>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71"/>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71"/>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71"/>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71"/>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71"/>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71"/>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71"/>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71"/>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71"/>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71"/>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71"/>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7" name="Google Shape;1247;p71"/>
              <p:cNvGrpSpPr/>
              <p:nvPr/>
            </p:nvGrpSpPr>
            <p:grpSpPr>
              <a:xfrm flipH="1" rot="10800000">
                <a:off x="1005226" y="4721208"/>
                <a:ext cx="8138846" cy="211872"/>
                <a:chOff x="1005226" y="199492"/>
                <a:chExt cx="8138846" cy="211872"/>
              </a:xfrm>
            </p:grpSpPr>
            <p:sp>
              <p:nvSpPr>
                <p:cNvPr id="1248" name="Google Shape;1248;p71"/>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49" name="Google Shape;1249;p71"/>
                <p:cNvGrpSpPr/>
                <p:nvPr/>
              </p:nvGrpSpPr>
              <p:grpSpPr>
                <a:xfrm>
                  <a:off x="1005226" y="199492"/>
                  <a:ext cx="3295960" cy="211872"/>
                  <a:chOff x="1018925" y="254356"/>
                  <a:chExt cx="3295960" cy="211872"/>
                </a:xfrm>
              </p:grpSpPr>
              <p:sp>
                <p:nvSpPr>
                  <p:cNvPr id="1250" name="Google Shape;1250;p71"/>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71"/>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1252" name="Google Shape;1252;p71"/>
          <p:cNvSpPr txBox="1"/>
          <p:nvPr>
            <p:ph type="title"/>
          </p:nvPr>
        </p:nvSpPr>
        <p:spPr>
          <a:xfrm>
            <a:off x="758850"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sz="3000">
                <a:solidFill>
                  <a:schemeClr val="accent5"/>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1253" name="Google Shape;1253;p71"/>
          <p:cNvSpPr txBox="1"/>
          <p:nvPr>
            <p:ph idx="2" type="title"/>
          </p:nvPr>
        </p:nvSpPr>
        <p:spPr>
          <a:xfrm>
            <a:off x="3255300" y="2986200"/>
            <a:ext cx="26334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1254" name="Google Shape;1254;p71"/>
          <p:cNvSpPr txBox="1"/>
          <p:nvPr>
            <p:ph idx="3" type="title"/>
          </p:nvPr>
        </p:nvSpPr>
        <p:spPr>
          <a:xfrm>
            <a:off x="3312600" y="3441600"/>
            <a:ext cx="2518800" cy="7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1255" name="Google Shape;1255;p71"/>
          <p:cNvSpPr txBox="1"/>
          <p:nvPr>
            <p:ph idx="4" type="title"/>
          </p:nvPr>
        </p:nvSpPr>
        <p:spPr>
          <a:xfrm>
            <a:off x="658525" y="2986200"/>
            <a:ext cx="26337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1256" name="Google Shape;1256;p71"/>
          <p:cNvSpPr txBox="1"/>
          <p:nvPr>
            <p:ph idx="5" type="title"/>
          </p:nvPr>
        </p:nvSpPr>
        <p:spPr>
          <a:xfrm>
            <a:off x="715925" y="3441600"/>
            <a:ext cx="2518800" cy="7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1257" name="Google Shape;1257;p71"/>
          <p:cNvSpPr txBox="1"/>
          <p:nvPr>
            <p:ph idx="6" type="title"/>
          </p:nvPr>
        </p:nvSpPr>
        <p:spPr>
          <a:xfrm>
            <a:off x="5851925" y="2986200"/>
            <a:ext cx="26334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1258" name="Google Shape;1258;p71"/>
          <p:cNvSpPr txBox="1"/>
          <p:nvPr>
            <p:ph idx="7" type="title"/>
          </p:nvPr>
        </p:nvSpPr>
        <p:spPr>
          <a:xfrm>
            <a:off x="5909292" y="3441600"/>
            <a:ext cx="2518800" cy="7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1259" name="Google Shape;1259;p71"/>
          <p:cNvSpPr txBox="1"/>
          <p:nvPr>
            <p:ph idx="8" type="title"/>
          </p:nvPr>
        </p:nvSpPr>
        <p:spPr>
          <a:xfrm>
            <a:off x="1493250" y="1917525"/>
            <a:ext cx="964200" cy="531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2500">
                <a:solidFill>
                  <a:schemeClr val="accent5"/>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1260" name="Google Shape;1260;p71"/>
          <p:cNvSpPr txBox="1"/>
          <p:nvPr>
            <p:ph idx="9" type="title"/>
          </p:nvPr>
        </p:nvSpPr>
        <p:spPr>
          <a:xfrm>
            <a:off x="4089875" y="1917525"/>
            <a:ext cx="964200" cy="531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2500">
                <a:solidFill>
                  <a:schemeClr val="accent5"/>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1261" name="Google Shape;1261;p71"/>
          <p:cNvSpPr txBox="1"/>
          <p:nvPr>
            <p:ph idx="13" type="title"/>
          </p:nvPr>
        </p:nvSpPr>
        <p:spPr>
          <a:xfrm>
            <a:off x="6686425" y="1917525"/>
            <a:ext cx="964200" cy="531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2500">
                <a:solidFill>
                  <a:schemeClr val="accent5"/>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7">
    <p:bg>
      <p:bgPr>
        <a:blipFill>
          <a:blip r:embed="rId2">
            <a:alphaModFix/>
          </a:blip>
          <a:stretch>
            <a:fillRect/>
          </a:stretch>
        </a:blipFill>
      </p:bgPr>
    </p:bg>
    <p:spTree>
      <p:nvGrpSpPr>
        <p:cNvPr id="1262" name="Shape 1262"/>
        <p:cNvGrpSpPr/>
        <p:nvPr/>
      </p:nvGrpSpPr>
      <p:grpSpPr>
        <a:xfrm>
          <a:off x="0" y="0"/>
          <a:ext cx="0" cy="0"/>
          <a:chOff x="0" y="0"/>
          <a:chExt cx="0" cy="0"/>
        </a:xfrm>
      </p:grpSpPr>
      <p:sp>
        <p:nvSpPr>
          <p:cNvPr id="1263" name="Google Shape;1263;p72"/>
          <p:cNvSpPr/>
          <p:nvPr/>
        </p:nvSpPr>
        <p:spPr>
          <a:xfrm>
            <a:off x="-24" y="4980972"/>
            <a:ext cx="9144023" cy="162527"/>
          </a:xfrm>
          <a:prstGeom prst="rect">
            <a:avLst/>
          </a:prstGeom>
          <a:solidFill>
            <a:srgbClr val="D6B35F"/>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grpSp>
        <p:nvGrpSpPr>
          <p:cNvPr id="1264" name="Google Shape;1264;p72"/>
          <p:cNvGrpSpPr/>
          <p:nvPr/>
        </p:nvGrpSpPr>
        <p:grpSpPr>
          <a:xfrm>
            <a:off x="-22" y="114913"/>
            <a:ext cx="9067895" cy="4900594"/>
            <a:chOff x="-22" y="114913"/>
            <a:chExt cx="9067895" cy="4900594"/>
          </a:xfrm>
        </p:grpSpPr>
        <p:grpSp>
          <p:nvGrpSpPr>
            <p:cNvPr id="1265" name="Google Shape;1265;p72"/>
            <p:cNvGrpSpPr/>
            <p:nvPr/>
          </p:nvGrpSpPr>
          <p:grpSpPr>
            <a:xfrm flipH="1">
              <a:off x="4477160" y="4842845"/>
              <a:ext cx="189779" cy="172662"/>
              <a:chOff x="4520653" y="4806269"/>
              <a:chExt cx="189779" cy="172662"/>
            </a:xfrm>
          </p:grpSpPr>
          <p:sp>
            <p:nvSpPr>
              <p:cNvPr id="1266" name="Google Shape;1266;p72"/>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72"/>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72"/>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69" name="Google Shape;1269;p72"/>
            <p:cNvSpPr/>
            <p:nvPr/>
          </p:nvSpPr>
          <p:spPr>
            <a:xfrm flipH="1">
              <a:off x="4470441"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70" name="Google Shape;1270;p72"/>
            <p:cNvGrpSpPr/>
            <p:nvPr/>
          </p:nvGrpSpPr>
          <p:grpSpPr>
            <a:xfrm flipH="1">
              <a:off x="-22" y="114937"/>
              <a:ext cx="9067895" cy="4880417"/>
              <a:chOff x="76177" y="114937"/>
              <a:chExt cx="9067895" cy="4880417"/>
            </a:xfrm>
          </p:grpSpPr>
          <p:grpSp>
            <p:nvGrpSpPr>
              <p:cNvPr id="1271" name="Google Shape;1271;p72"/>
              <p:cNvGrpSpPr/>
              <p:nvPr/>
            </p:nvGrpSpPr>
            <p:grpSpPr>
              <a:xfrm>
                <a:off x="194306" y="1034696"/>
                <a:ext cx="213648" cy="3005896"/>
                <a:chOff x="194306" y="1034696"/>
                <a:chExt cx="213648" cy="3005896"/>
              </a:xfrm>
            </p:grpSpPr>
            <p:sp>
              <p:nvSpPr>
                <p:cNvPr id="1272" name="Google Shape;1272;p72"/>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72"/>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72"/>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72"/>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6" name="Google Shape;1276;p72"/>
              <p:cNvGrpSpPr/>
              <p:nvPr/>
            </p:nvGrpSpPr>
            <p:grpSpPr>
              <a:xfrm>
                <a:off x="1005226" y="210401"/>
                <a:ext cx="8138846" cy="211872"/>
                <a:chOff x="1005226" y="199492"/>
                <a:chExt cx="8138846" cy="211872"/>
              </a:xfrm>
            </p:grpSpPr>
            <p:sp>
              <p:nvSpPr>
                <p:cNvPr id="1277" name="Google Shape;1277;p72"/>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78" name="Google Shape;1278;p72"/>
                <p:cNvGrpSpPr/>
                <p:nvPr/>
              </p:nvGrpSpPr>
              <p:grpSpPr>
                <a:xfrm>
                  <a:off x="1005226" y="199492"/>
                  <a:ext cx="3295960" cy="211872"/>
                  <a:chOff x="1018925" y="254356"/>
                  <a:chExt cx="3295960" cy="211872"/>
                </a:xfrm>
              </p:grpSpPr>
              <p:sp>
                <p:nvSpPr>
                  <p:cNvPr id="1279" name="Google Shape;1279;p72"/>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72"/>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81" name="Google Shape;1281;p72"/>
              <p:cNvGrpSpPr/>
              <p:nvPr/>
            </p:nvGrpSpPr>
            <p:grpSpPr>
              <a:xfrm>
                <a:off x="91453" y="114937"/>
                <a:ext cx="750045" cy="777208"/>
                <a:chOff x="54877" y="169801"/>
                <a:chExt cx="750045" cy="777208"/>
              </a:xfrm>
            </p:grpSpPr>
            <p:sp>
              <p:nvSpPr>
                <p:cNvPr id="1282" name="Google Shape;1282;p72"/>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72"/>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72"/>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72"/>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72"/>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72"/>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72"/>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72"/>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72"/>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72"/>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 name="Google Shape;1292;p72"/>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72"/>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72"/>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72"/>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72"/>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72"/>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72"/>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72"/>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72"/>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1" name="Google Shape;1301;p72"/>
              <p:cNvGrpSpPr/>
              <p:nvPr/>
            </p:nvGrpSpPr>
            <p:grpSpPr>
              <a:xfrm>
                <a:off x="76177" y="4248700"/>
                <a:ext cx="779176" cy="746654"/>
                <a:chOff x="39601" y="4212124"/>
                <a:chExt cx="779176" cy="746654"/>
              </a:xfrm>
            </p:grpSpPr>
            <p:sp>
              <p:nvSpPr>
                <p:cNvPr id="1302" name="Google Shape;1302;p72"/>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72"/>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 name="Google Shape;1304;p72"/>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72"/>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 name="Google Shape;1306;p72"/>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 name="Google Shape;1307;p72"/>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 name="Google Shape;1308;p72"/>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72"/>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72"/>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72"/>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72"/>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72"/>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72"/>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72"/>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72"/>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72"/>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72"/>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72"/>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72"/>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1" name="Google Shape;1321;p72"/>
              <p:cNvGrpSpPr/>
              <p:nvPr/>
            </p:nvGrpSpPr>
            <p:grpSpPr>
              <a:xfrm flipH="1" rot="10800000">
                <a:off x="1005226" y="4721208"/>
                <a:ext cx="8138846" cy="211872"/>
                <a:chOff x="1005226" y="199492"/>
                <a:chExt cx="8138846" cy="211872"/>
              </a:xfrm>
            </p:grpSpPr>
            <p:sp>
              <p:nvSpPr>
                <p:cNvPr id="1322" name="Google Shape;1322;p72"/>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23" name="Google Shape;1323;p72"/>
                <p:cNvGrpSpPr/>
                <p:nvPr/>
              </p:nvGrpSpPr>
              <p:grpSpPr>
                <a:xfrm>
                  <a:off x="1005226" y="199492"/>
                  <a:ext cx="3295960" cy="211872"/>
                  <a:chOff x="1018925" y="254356"/>
                  <a:chExt cx="3295960" cy="211872"/>
                </a:xfrm>
              </p:grpSpPr>
              <p:sp>
                <p:nvSpPr>
                  <p:cNvPr id="1324" name="Google Shape;1324;p72"/>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72"/>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1326" name="Google Shape;1326;p72"/>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5"/>
              </a:buClr>
              <a:buSzPts val="2800"/>
              <a:buNone/>
              <a:defRPr sz="3000">
                <a:solidFill>
                  <a:schemeClr val="accent5"/>
                </a:solidFill>
              </a:defRPr>
            </a:lvl1pPr>
            <a:lvl2pPr lvl="1" algn="ctr">
              <a:lnSpc>
                <a:spcPct val="100000"/>
              </a:lnSpc>
              <a:spcBef>
                <a:spcPts val="0"/>
              </a:spcBef>
              <a:spcAft>
                <a:spcPts val="0"/>
              </a:spcAft>
              <a:buClr>
                <a:schemeClr val="accent5"/>
              </a:buClr>
              <a:buSzPts val="2800"/>
              <a:buNone/>
              <a:defRPr>
                <a:solidFill>
                  <a:schemeClr val="accent5"/>
                </a:solidFill>
              </a:defRPr>
            </a:lvl2pPr>
            <a:lvl3pPr lvl="2" algn="ctr">
              <a:lnSpc>
                <a:spcPct val="100000"/>
              </a:lnSpc>
              <a:spcBef>
                <a:spcPts val="0"/>
              </a:spcBef>
              <a:spcAft>
                <a:spcPts val="0"/>
              </a:spcAft>
              <a:buClr>
                <a:schemeClr val="accent5"/>
              </a:buClr>
              <a:buSzPts val="2800"/>
              <a:buNone/>
              <a:defRPr>
                <a:solidFill>
                  <a:schemeClr val="accent5"/>
                </a:solidFill>
              </a:defRPr>
            </a:lvl3pPr>
            <a:lvl4pPr lvl="3" algn="ctr">
              <a:lnSpc>
                <a:spcPct val="100000"/>
              </a:lnSpc>
              <a:spcBef>
                <a:spcPts val="0"/>
              </a:spcBef>
              <a:spcAft>
                <a:spcPts val="0"/>
              </a:spcAft>
              <a:buClr>
                <a:schemeClr val="accent5"/>
              </a:buClr>
              <a:buSzPts val="2800"/>
              <a:buNone/>
              <a:defRPr>
                <a:solidFill>
                  <a:schemeClr val="accent5"/>
                </a:solidFill>
              </a:defRPr>
            </a:lvl4pPr>
            <a:lvl5pPr lvl="4" algn="ctr">
              <a:lnSpc>
                <a:spcPct val="100000"/>
              </a:lnSpc>
              <a:spcBef>
                <a:spcPts val="0"/>
              </a:spcBef>
              <a:spcAft>
                <a:spcPts val="0"/>
              </a:spcAft>
              <a:buClr>
                <a:schemeClr val="accent5"/>
              </a:buClr>
              <a:buSzPts val="2800"/>
              <a:buNone/>
              <a:defRPr>
                <a:solidFill>
                  <a:schemeClr val="accent5"/>
                </a:solidFill>
              </a:defRPr>
            </a:lvl5pPr>
            <a:lvl6pPr lvl="5" algn="ctr">
              <a:lnSpc>
                <a:spcPct val="100000"/>
              </a:lnSpc>
              <a:spcBef>
                <a:spcPts val="0"/>
              </a:spcBef>
              <a:spcAft>
                <a:spcPts val="0"/>
              </a:spcAft>
              <a:buClr>
                <a:schemeClr val="accent5"/>
              </a:buClr>
              <a:buSzPts val="2800"/>
              <a:buNone/>
              <a:defRPr>
                <a:solidFill>
                  <a:schemeClr val="accent5"/>
                </a:solidFill>
              </a:defRPr>
            </a:lvl6pPr>
            <a:lvl7pPr lvl="6" algn="ctr">
              <a:lnSpc>
                <a:spcPct val="100000"/>
              </a:lnSpc>
              <a:spcBef>
                <a:spcPts val="0"/>
              </a:spcBef>
              <a:spcAft>
                <a:spcPts val="0"/>
              </a:spcAft>
              <a:buClr>
                <a:schemeClr val="accent5"/>
              </a:buClr>
              <a:buSzPts val="2800"/>
              <a:buNone/>
              <a:defRPr>
                <a:solidFill>
                  <a:schemeClr val="accent5"/>
                </a:solidFill>
              </a:defRPr>
            </a:lvl7pPr>
            <a:lvl8pPr lvl="7" algn="ctr">
              <a:lnSpc>
                <a:spcPct val="100000"/>
              </a:lnSpc>
              <a:spcBef>
                <a:spcPts val="0"/>
              </a:spcBef>
              <a:spcAft>
                <a:spcPts val="0"/>
              </a:spcAft>
              <a:buClr>
                <a:schemeClr val="accent5"/>
              </a:buClr>
              <a:buSzPts val="2800"/>
              <a:buNone/>
              <a:defRPr>
                <a:solidFill>
                  <a:schemeClr val="accent5"/>
                </a:solidFill>
              </a:defRPr>
            </a:lvl8pPr>
            <a:lvl9pPr lvl="8" algn="ctr">
              <a:lnSpc>
                <a:spcPct val="100000"/>
              </a:lnSpc>
              <a:spcBef>
                <a:spcPts val="0"/>
              </a:spcBef>
              <a:spcAft>
                <a:spcPts val="0"/>
              </a:spcAft>
              <a:buClr>
                <a:schemeClr val="accent5"/>
              </a:buClr>
              <a:buSzPts val="2800"/>
              <a:buNone/>
              <a:defRPr>
                <a:solidFill>
                  <a:schemeClr val="accent5"/>
                </a:solidFill>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5_1_1">
    <p:bg>
      <p:bgPr>
        <a:blipFill>
          <a:blip r:embed="rId2">
            <a:alphaModFix/>
          </a:blip>
          <a:stretch>
            <a:fillRect/>
          </a:stretch>
        </a:blipFill>
      </p:bgPr>
    </p:bg>
    <p:spTree>
      <p:nvGrpSpPr>
        <p:cNvPr id="97" name="Shape 97"/>
        <p:cNvGrpSpPr/>
        <p:nvPr/>
      </p:nvGrpSpPr>
      <p:grpSpPr>
        <a:xfrm>
          <a:off x="0" y="0"/>
          <a:ext cx="0" cy="0"/>
          <a:chOff x="0" y="0"/>
          <a:chExt cx="0" cy="0"/>
        </a:xfrm>
      </p:grpSpPr>
      <p:pic>
        <p:nvPicPr>
          <p:cNvPr id="98" name="Google Shape;98;p55"/>
          <p:cNvPicPr preferRelativeResize="0"/>
          <p:nvPr/>
        </p:nvPicPr>
        <p:blipFill rotWithShape="1">
          <a:blip r:embed="rId3">
            <a:alphaModFix/>
          </a:blip>
          <a:srcRect b="0" l="0" r="0" t="0"/>
          <a:stretch/>
        </p:blipFill>
        <p:spPr>
          <a:xfrm flipH="1">
            <a:off x="-1" y="3691834"/>
            <a:ext cx="9144000" cy="1451666"/>
          </a:xfrm>
          <a:prstGeom prst="rect">
            <a:avLst/>
          </a:prstGeom>
          <a:noFill/>
          <a:ln>
            <a:noFill/>
          </a:ln>
        </p:spPr>
      </p:pic>
      <p:grpSp>
        <p:nvGrpSpPr>
          <p:cNvPr id="99" name="Google Shape;99;p55"/>
          <p:cNvGrpSpPr/>
          <p:nvPr/>
        </p:nvGrpSpPr>
        <p:grpSpPr>
          <a:xfrm flipH="1">
            <a:off x="-22" y="210401"/>
            <a:ext cx="8138846" cy="211872"/>
            <a:chOff x="1005226" y="199492"/>
            <a:chExt cx="8138846" cy="211872"/>
          </a:xfrm>
        </p:grpSpPr>
        <p:sp>
          <p:nvSpPr>
            <p:cNvPr id="100" name="Google Shape;100;p55"/>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 name="Google Shape;101;p55"/>
            <p:cNvGrpSpPr/>
            <p:nvPr/>
          </p:nvGrpSpPr>
          <p:grpSpPr>
            <a:xfrm>
              <a:off x="1005226" y="199492"/>
              <a:ext cx="3295960" cy="211872"/>
              <a:chOff x="1018925" y="254356"/>
              <a:chExt cx="3295960" cy="211872"/>
            </a:xfrm>
          </p:grpSpPr>
          <p:sp>
            <p:nvSpPr>
              <p:cNvPr id="102" name="Google Shape;102;p55"/>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p55"/>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04" name="Google Shape;104;p55"/>
          <p:cNvSpPr/>
          <p:nvPr/>
        </p:nvSpPr>
        <p:spPr>
          <a:xfrm rot="-5039700">
            <a:off x="6528265" y="2241320"/>
            <a:ext cx="4697971" cy="681667"/>
          </a:xfrm>
          <a:custGeom>
            <a:rect b="b" l="l" r="r" t="t"/>
            <a:pathLst>
              <a:path extrusionOk="0" h="138" w="969">
                <a:moveTo>
                  <a:pt x="247" y="110"/>
                </a:moveTo>
                <a:cubicBezTo>
                  <a:pt x="200" y="96"/>
                  <a:pt x="152" y="108"/>
                  <a:pt x="104" y="115"/>
                </a:cubicBezTo>
                <a:cubicBezTo>
                  <a:pt x="88" y="118"/>
                  <a:pt x="71" y="123"/>
                  <a:pt x="56" y="130"/>
                </a:cubicBezTo>
                <a:cubicBezTo>
                  <a:pt x="38" y="138"/>
                  <a:pt x="23" y="136"/>
                  <a:pt x="10" y="123"/>
                </a:cubicBezTo>
                <a:cubicBezTo>
                  <a:pt x="1" y="115"/>
                  <a:pt x="0" y="84"/>
                  <a:pt x="8" y="72"/>
                </a:cubicBezTo>
                <a:cubicBezTo>
                  <a:pt x="18" y="57"/>
                  <a:pt x="33" y="57"/>
                  <a:pt x="49" y="61"/>
                </a:cubicBezTo>
                <a:cubicBezTo>
                  <a:pt x="107" y="73"/>
                  <a:pt x="165" y="71"/>
                  <a:pt x="222" y="57"/>
                </a:cubicBezTo>
                <a:cubicBezTo>
                  <a:pt x="243" y="51"/>
                  <a:pt x="263" y="46"/>
                  <a:pt x="284" y="57"/>
                </a:cubicBezTo>
                <a:cubicBezTo>
                  <a:pt x="289" y="60"/>
                  <a:pt x="297" y="58"/>
                  <a:pt x="304" y="57"/>
                </a:cubicBezTo>
                <a:cubicBezTo>
                  <a:pt x="362" y="52"/>
                  <a:pt x="420" y="46"/>
                  <a:pt x="479" y="41"/>
                </a:cubicBezTo>
                <a:cubicBezTo>
                  <a:pt x="636" y="27"/>
                  <a:pt x="794" y="14"/>
                  <a:pt x="952" y="1"/>
                </a:cubicBezTo>
                <a:cubicBezTo>
                  <a:pt x="957" y="0"/>
                  <a:pt x="963" y="4"/>
                  <a:pt x="969" y="5"/>
                </a:cubicBezTo>
                <a:cubicBezTo>
                  <a:pt x="964" y="9"/>
                  <a:pt x="959" y="15"/>
                  <a:pt x="953" y="15"/>
                </a:cubicBezTo>
                <a:cubicBezTo>
                  <a:pt x="820" y="30"/>
                  <a:pt x="687" y="44"/>
                  <a:pt x="554" y="59"/>
                </a:cubicBezTo>
                <a:cubicBezTo>
                  <a:pt x="496" y="66"/>
                  <a:pt x="437" y="76"/>
                  <a:pt x="379" y="85"/>
                </a:cubicBezTo>
                <a:cubicBezTo>
                  <a:pt x="364" y="87"/>
                  <a:pt x="348" y="88"/>
                  <a:pt x="333" y="91"/>
                </a:cubicBezTo>
                <a:cubicBezTo>
                  <a:pt x="314" y="94"/>
                  <a:pt x="294" y="100"/>
                  <a:pt x="275" y="104"/>
                </a:cubicBezTo>
                <a:cubicBezTo>
                  <a:pt x="266" y="106"/>
                  <a:pt x="258" y="108"/>
                  <a:pt x="247" y="110"/>
                </a:cubicBezTo>
                <a:close/>
              </a:path>
            </a:pathLst>
          </a:custGeom>
          <a:solidFill>
            <a:srgbClr val="B8902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pic>
        <p:nvPicPr>
          <p:cNvPr id="105" name="Google Shape;105;p55"/>
          <p:cNvPicPr preferRelativeResize="0"/>
          <p:nvPr/>
        </p:nvPicPr>
        <p:blipFill rotWithShape="1">
          <a:blip r:embed="rId4">
            <a:alphaModFix/>
          </a:blip>
          <a:srcRect b="0" l="0" r="0" t="0"/>
          <a:stretch/>
        </p:blipFill>
        <p:spPr>
          <a:xfrm>
            <a:off x="7559490" y="3672896"/>
            <a:ext cx="1014717" cy="1470604"/>
          </a:xfrm>
          <a:prstGeom prst="rect">
            <a:avLst/>
          </a:prstGeom>
          <a:noFill/>
          <a:ln>
            <a:noFill/>
          </a:ln>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7_1">
    <p:bg>
      <p:bgPr>
        <a:blipFill>
          <a:blip r:embed="rId2">
            <a:alphaModFix/>
          </a:blip>
          <a:stretch>
            <a:fillRect/>
          </a:stretch>
        </a:blipFill>
      </p:bgPr>
    </p:bg>
    <p:spTree>
      <p:nvGrpSpPr>
        <p:cNvPr id="1327" name="Shape 1327"/>
        <p:cNvGrpSpPr/>
        <p:nvPr/>
      </p:nvGrpSpPr>
      <p:grpSpPr>
        <a:xfrm>
          <a:off x="0" y="0"/>
          <a:ext cx="0" cy="0"/>
          <a:chOff x="0" y="0"/>
          <a:chExt cx="0" cy="0"/>
        </a:xfrm>
      </p:grpSpPr>
      <p:grpSp>
        <p:nvGrpSpPr>
          <p:cNvPr id="1328" name="Google Shape;1328;p73"/>
          <p:cNvGrpSpPr/>
          <p:nvPr/>
        </p:nvGrpSpPr>
        <p:grpSpPr>
          <a:xfrm>
            <a:off x="76177" y="114913"/>
            <a:ext cx="8991496" cy="4900594"/>
            <a:chOff x="76177" y="114913"/>
            <a:chExt cx="8991496" cy="4900594"/>
          </a:xfrm>
        </p:grpSpPr>
        <p:grpSp>
          <p:nvGrpSpPr>
            <p:cNvPr id="1329" name="Google Shape;1329;p73"/>
            <p:cNvGrpSpPr/>
            <p:nvPr/>
          </p:nvGrpSpPr>
          <p:grpSpPr>
            <a:xfrm>
              <a:off x="4477110" y="4842845"/>
              <a:ext cx="189779" cy="172662"/>
              <a:chOff x="4520653" y="4806269"/>
              <a:chExt cx="189779" cy="172662"/>
            </a:xfrm>
          </p:grpSpPr>
          <p:sp>
            <p:nvSpPr>
              <p:cNvPr id="1330" name="Google Shape;1330;p73"/>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73"/>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73"/>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3" name="Google Shape;1333;p73"/>
            <p:cNvGrpSpPr/>
            <p:nvPr/>
          </p:nvGrpSpPr>
          <p:grpSpPr>
            <a:xfrm>
              <a:off x="194306" y="1034696"/>
              <a:ext cx="213648" cy="3005896"/>
              <a:chOff x="194306" y="1034696"/>
              <a:chExt cx="213648" cy="3005896"/>
            </a:xfrm>
          </p:grpSpPr>
          <p:sp>
            <p:nvSpPr>
              <p:cNvPr id="1334" name="Google Shape;1334;p73"/>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73"/>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73"/>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73"/>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8" name="Google Shape;1338;p73"/>
            <p:cNvGrpSpPr/>
            <p:nvPr/>
          </p:nvGrpSpPr>
          <p:grpSpPr>
            <a:xfrm>
              <a:off x="1018925" y="4718372"/>
              <a:ext cx="3295960" cy="211904"/>
              <a:chOff x="1018925" y="4669812"/>
              <a:chExt cx="3295960" cy="211904"/>
            </a:xfrm>
          </p:grpSpPr>
          <p:sp>
            <p:nvSpPr>
              <p:cNvPr id="1339" name="Google Shape;1339;p73"/>
              <p:cNvSpPr/>
              <p:nvPr/>
            </p:nvSpPr>
            <p:spPr>
              <a:xfrm>
                <a:off x="1149795"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73"/>
              <p:cNvSpPr/>
              <p:nvPr/>
            </p:nvSpPr>
            <p:spPr>
              <a:xfrm>
                <a:off x="1018925" y="4669812"/>
                <a:ext cx="143950" cy="211904"/>
              </a:xfrm>
              <a:custGeom>
                <a:rect b="b" l="l" r="r" t="t"/>
                <a:pathLst>
                  <a:path extrusionOk="0" h="6561" w="4457">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1" name="Google Shape;1341;p73"/>
            <p:cNvGrpSpPr/>
            <p:nvPr/>
          </p:nvGrpSpPr>
          <p:grpSpPr>
            <a:xfrm>
              <a:off x="4856159" y="4718372"/>
              <a:ext cx="3296315" cy="211904"/>
              <a:chOff x="4856159" y="4669812"/>
              <a:chExt cx="3296315" cy="211904"/>
            </a:xfrm>
          </p:grpSpPr>
          <p:sp>
            <p:nvSpPr>
              <p:cNvPr id="1342" name="Google Shape;1342;p73"/>
              <p:cNvSpPr/>
              <p:nvPr/>
            </p:nvSpPr>
            <p:spPr>
              <a:xfrm>
                <a:off x="4856159"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73"/>
              <p:cNvSpPr/>
              <p:nvPr/>
            </p:nvSpPr>
            <p:spPr>
              <a:xfrm>
                <a:off x="8008169" y="4669812"/>
                <a:ext cx="144305" cy="211904"/>
              </a:xfrm>
              <a:custGeom>
                <a:rect b="b" l="l" r="r" t="t"/>
                <a:pathLst>
                  <a:path extrusionOk="0" h="6561" w="4468">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4" name="Google Shape;1344;p73"/>
            <p:cNvGrpSpPr/>
            <p:nvPr/>
          </p:nvGrpSpPr>
          <p:grpSpPr>
            <a:xfrm>
              <a:off x="1005226" y="213208"/>
              <a:ext cx="7133549" cy="211872"/>
              <a:chOff x="1018925" y="199492"/>
              <a:chExt cx="7133549" cy="211872"/>
            </a:xfrm>
          </p:grpSpPr>
          <p:grpSp>
            <p:nvGrpSpPr>
              <p:cNvPr id="1345" name="Google Shape;1345;p73"/>
              <p:cNvGrpSpPr/>
              <p:nvPr/>
            </p:nvGrpSpPr>
            <p:grpSpPr>
              <a:xfrm>
                <a:off x="4856159" y="199492"/>
                <a:ext cx="3296315" cy="211872"/>
                <a:chOff x="4856159" y="254356"/>
                <a:chExt cx="3296315" cy="211872"/>
              </a:xfrm>
            </p:grpSpPr>
            <p:sp>
              <p:nvSpPr>
                <p:cNvPr id="1346" name="Google Shape;1346;p73"/>
                <p:cNvSpPr/>
                <p:nvPr/>
              </p:nvSpPr>
              <p:spPr>
                <a:xfrm>
                  <a:off x="4856159"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73"/>
                <p:cNvSpPr/>
                <p:nvPr/>
              </p:nvSpPr>
              <p:spPr>
                <a:xfrm>
                  <a:off x="8008169" y="254356"/>
                  <a:ext cx="144305" cy="211872"/>
                </a:xfrm>
                <a:custGeom>
                  <a:rect b="b" l="l" r="r" t="t"/>
                  <a:pathLst>
                    <a:path extrusionOk="0" h="6560" w="4468">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8" name="Google Shape;1348;p73"/>
              <p:cNvGrpSpPr/>
              <p:nvPr/>
            </p:nvGrpSpPr>
            <p:grpSpPr>
              <a:xfrm>
                <a:off x="1018925" y="199492"/>
                <a:ext cx="3295960" cy="211872"/>
                <a:chOff x="1018925" y="254356"/>
                <a:chExt cx="3295960" cy="211872"/>
              </a:xfrm>
            </p:grpSpPr>
            <p:sp>
              <p:nvSpPr>
                <p:cNvPr id="1349" name="Google Shape;1349;p73"/>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73"/>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351" name="Google Shape;1351;p73"/>
            <p:cNvGrpSpPr/>
            <p:nvPr/>
          </p:nvGrpSpPr>
          <p:grpSpPr>
            <a:xfrm>
              <a:off x="91453" y="114937"/>
              <a:ext cx="750045" cy="777208"/>
              <a:chOff x="54877" y="169801"/>
              <a:chExt cx="750045" cy="777208"/>
            </a:xfrm>
          </p:grpSpPr>
          <p:sp>
            <p:nvSpPr>
              <p:cNvPr id="1352" name="Google Shape;1352;p73"/>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73"/>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73"/>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73"/>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73"/>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73"/>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 name="Google Shape;1358;p73"/>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73"/>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73"/>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73"/>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73"/>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73"/>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73"/>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73"/>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73"/>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73"/>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73"/>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73"/>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73"/>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1" name="Google Shape;1371;p73"/>
            <p:cNvGrpSpPr/>
            <p:nvPr/>
          </p:nvGrpSpPr>
          <p:grpSpPr>
            <a:xfrm>
              <a:off x="76177" y="4248700"/>
              <a:ext cx="779176" cy="746654"/>
              <a:chOff x="39601" y="4212124"/>
              <a:chExt cx="779176" cy="746654"/>
            </a:xfrm>
          </p:grpSpPr>
          <p:sp>
            <p:nvSpPr>
              <p:cNvPr id="1372" name="Google Shape;1372;p73"/>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 name="Google Shape;1373;p73"/>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73"/>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73"/>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73"/>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73"/>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73"/>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73"/>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73"/>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73"/>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73"/>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73"/>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73"/>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73"/>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73"/>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73"/>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73"/>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73"/>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73"/>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1" name="Google Shape;1391;p73"/>
            <p:cNvGrpSpPr/>
            <p:nvPr/>
          </p:nvGrpSpPr>
          <p:grpSpPr>
            <a:xfrm>
              <a:off x="8735864" y="1034696"/>
              <a:ext cx="213293" cy="3005896"/>
              <a:chOff x="8735864" y="1034696"/>
              <a:chExt cx="213293" cy="3005896"/>
            </a:xfrm>
          </p:grpSpPr>
          <p:sp>
            <p:nvSpPr>
              <p:cNvPr id="1392" name="Google Shape;1392;p73"/>
              <p:cNvSpPr/>
              <p:nvPr/>
            </p:nvSpPr>
            <p:spPr>
              <a:xfrm>
                <a:off x="8932717" y="1165533"/>
                <a:ext cx="14954" cy="1487494"/>
              </a:xfrm>
              <a:custGeom>
                <a:rect b="b" l="l" r="r" t="t"/>
                <a:pathLst>
                  <a:path extrusionOk="0" h="46056" w="463">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73"/>
              <p:cNvSpPr/>
              <p:nvPr/>
            </p:nvSpPr>
            <p:spPr>
              <a:xfrm>
                <a:off x="8735864" y="1034696"/>
                <a:ext cx="213293" cy="143918"/>
              </a:xfrm>
              <a:custGeom>
                <a:rect b="b" l="l" r="r" t="t"/>
                <a:pathLst>
                  <a:path extrusionOk="0" h="4456" w="6604">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73"/>
              <p:cNvSpPr/>
              <p:nvPr/>
            </p:nvSpPr>
            <p:spPr>
              <a:xfrm>
                <a:off x="8932717" y="2421874"/>
                <a:ext cx="14954" cy="1487494"/>
              </a:xfrm>
              <a:custGeom>
                <a:rect b="b" l="l" r="r" t="t"/>
                <a:pathLst>
                  <a:path extrusionOk="0" h="46056" w="463">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73"/>
              <p:cNvSpPr/>
              <p:nvPr/>
            </p:nvSpPr>
            <p:spPr>
              <a:xfrm>
                <a:off x="8735864" y="3896287"/>
                <a:ext cx="213293" cy="144305"/>
              </a:xfrm>
              <a:custGeom>
                <a:rect b="b" l="l" r="r" t="t"/>
                <a:pathLst>
                  <a:path extrusionOk="0" h="4468" w="6604">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6" name="Google Shape;1396;p73"/>
            <p:cNvGrpSpPr/>
            <p:nvPr/>
          </p:nvGrpSpPr>
          <p:grpSpPr>
            <a:xfrm>
              <a:off x="8302319" y="114937"/>
              <a:ext cx="750045" cy="777046"/>
              <a:chOff x="8338895" y="169801"/>
              <a:chExt cx="750045" cy="777046"/>
            </a:xfrm>
          </p:grpSpPr>
          <p:sp>
            <p:nvSpPr>
              <p:cNvPr id="1397" name="Google Shape;1397;p73"/>
              <p:cNvSpPr/>
              <p:nvPr/>
            </p:nvSpPr>
            <p:spPr>
              <a:xfrm>
                <a:off x="8423095" y="169801"/>
                <a:ext cx="179348" cy="271428"/>
              </a:xfrm>
              <a:custGeom>
                <a:rect b="b" l="l" r="r" t="t"/>
                <a:pathLst>
                  <a:path extrusionOk="0" h="8404" w="5553">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73"/>
              <p:cNvSpPr/>
              <p:nvPr/>
            </p:nvSpPr>
            <p:spPr>
              <a:xfrm>
                <a:off x="8547247" y="224966"/>
                <a:ext cx="96214" cy="213648"/>
              </a:xfrm>
              <a:custGeom>
                <a:rect b="b" l="l" r="r" t="t"/>
                <a:pathLst>
                  <a:path extrusionOk="0" h="6615" w="2979">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73"/>
              <p:cNvSpPr/>
              <p:nvPr/>
            </p:nvSpPr>
            <p:spPr>
              <a:xfrm>
                <a:off x="8534554" y="264853"/>
                <a:ext cx="13823" cy="78321"/>
              </a:xfrm>
              <a:custGeom>
                <a:rect b="b" l="l" r="r" t="t"/>
                <a:pathLst>
                  <a:path extrusionOk="0" h="2425" w="428">
                    <a:moveTo>
                      <a:pt x="1" y="1"/>
                    </a:moveTo>
                    <a:lnTo>
                      <a:pt x="128" y="2425"/>
                    </a:lnTo>
                    <a:cubicBezTo>
                      <a:pt x="428" y="1617"/>
                      <a:pt x="370" y="786"/>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73"/>
              <p:cNvSpPr/>
              <p:nvPr/>
            </p:nvSpPr>
            <p:spPr>
              <a:xfrm>
                <a:off x="8408174" y="405799"/>
                <a:ext cx="77223" cy="101802"/>
              </a:xfrm>
              <a:custGeom>
                <a:rect b="b" l="l" r="r" t="t"/>
                <a:pathLst>
                  <a:path extrusionOk="0" h="3152" w="2391">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73"/>
              <p:cNvSpPr/>
              <p:nvPr/>
            </p:nvSpPr>
            <p:spPr>
              <a:xfrm>
                <a:off x="8341092" y="325669"/>
                <a:ext cx="166268" cy="246430"/>
              </a:xfrm>
              <a:custGeom>
                <a:rect b="b" l="l" r="r" t="t"/>
                <a:pathLst>
                  <a:path extrusionOk="0" h="7630" w="5148">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73"/>
              <p:cNvSpPr/>
              <p:nvPr/>
            </p:nvSpPr>
            <p:spPr>
              <a:xfrm>
                <a:off x="8410047" y="289722"/>
                <a:ext cx="76836" cy="103417"/>
              </a:xfrm>
              <a:custGeom>
                <a:rect b="b" l="l" r="r" t="t"/>
                <a:pathLst>
                  <a:path extrusionOk="0" h="3202" w="2379">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73"/>
              <p:cNvSpPr/>
              <p:nvPr/>
            </p:nvSpPr>
            <p:spPr>
              <a:xfrm>
                <a:off x="8468570" y="476983"/>
                <a:ext cx="150926" cy="227439"/>
              </a:xfrm>
              <a:custGeom>
                <a:rect b="b" l="l" r="r" t="t"/>
                <a:pathLst>
                  <a:path extrusionOk="0" h="7042" w="4673">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73"/>
              <p:cNvSpPr/>
              <p:nvPr/>
            </p:nvSpPr>
            <p:spPr>
              <a:xfrm>
                <a:off x="8488336" y="415101"/>
                <a:ext cx="61559" cy="150280"/>
              </a:xfrm>
              <a:custGeom>
                <a:rect b="b" l="l" r="r" t="t"/>
                <a:pathLst>
                  <a:path extrusionOk="0" h="4653" w="1906">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73"/>
              <p:cNvSpPr/>
              <p:nvPr/>
            </p:nvSpPr>
            <p:spPr>
              <a:xfrm>
                <a:off x="8824230" y="680554"/>
                <a:ext cx="264710" cy="194237"/>
              </a:xfrm>
              <a:custGeom>
                <a:rect b="b" l="l" r="r" t="t"/>
                <a:pathLst>
                  <a:path extrusionOk="0" h="6014" w="8196">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73"/>
              <p:cNvSpPr/>
              <p:nvPr/>
            </p:nvSpPr>
            <p:spPr>
              <a:xfrm>
                <a:off x="8826846" y="652584"/>
                <a:ext cx="213648" cy="98055"/>
              </a:xfrm>
              <a:custGeom>
                <a:rect b="b" l="l" r="r" t="t"/>
                <a:pathLst>
                  <a:path extrusionOk="0" h="3036" w="6615">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73"/>
              <p:cNvSpPr/>
              <p:nvPr/>
            </p:nvSpPr>
            <p:spPr>
              <a:xfrm>
                <a:off x="8917053" y="747442"/>
                <a:ext cx="77966" cy="14405"/>
              </a:xfrm>
              <a:custGeom>
                <a:rect b="b" l="l" r="r" t="t"/>
                <a:pathLst>
                  <a:path extrusionOk="0" h="446" w="2414">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73"/>
              <p:cNvSpPr/>
              <p:nvPr/>
            </p:nvSpPr>
            <p:spPr>
              <a:xfrm>
                <a:off x="8748169" y="792982"/>
                <a:ext cx="96957" cy="81099"/>
              </a:xfrm>
              <a:custGeom>
                <a:rect b="b" l="l" r="r" t="t"/>
                <a:pathLst>
                  <a:path extrusionOk="0" h="2511" w="3002">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73"/>
              <p:cNvSpPr/>
              <p:nvPr/>
            </p:nvSpPr>
            <p:spPr>
              <a:xfrm>
                <a:off x="8684446" y="777221"/>
                <a:ext cx="244201" cy="169626"/>
              </a:xfrm>
              <a:custGeom>
                <a:rect b="b" l="l" r="r" t="t"/>
                <a:pathLst>
                  <a:path extrusionOk="0" h="5252" w="7561">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73"/>
              <p:cNvSpPr/>
              <p:nvPr/>
            </p:nvSpPr>
            <p:spPr>
              <a:xfrm>
                <a:off x="8863375" y="799473"/>
                <a:ext cx="102189" cy="73509"/>
              </a:xfrm>
              <a:custGeom>
                <a:rect b="b" l="l" r="r" t="t"/>
                <a:pathLst>
                  <a:path extrusionOk="0" h="2276" w="3164">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73"/>
              <p:cNvSpPr/>
              <p:nvPr/>
            </p:nvSpPr>
            <p:spPr>
              <a:xfrm>
                <a:off x="8553577" y="660400"/>
                <a:ext cx="231153" cy="135811"/>
              </a:xfrm>
              <a:custGeom>
                <a:rect b="b" l="l" r="r" t="t"/>
                <a:pathLst>
                  <a:path extrusionOk="0" h="4205" w="7157">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73"/>
              <p:cNvSpPr/>
              <p:nvPr/>
            </p:nvSpPr>
            <p:spPr>
              <a:xfrm>
                <a:off x="8691132" y="740595"/>
                <a:ext cx="151766" cy="44344"/>
              </a:xfrm>
              <a:custGeom>
                <a:rect b="b" l="l" r="r" t="t"/>
                <a:pathLst>
                  <a:path extrusionOk="0" h="1373" w="4699">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73"/>
              <p:cNvSpPr/>
              <p:nvPr/>
            </p:nvSpPr>
            <p:spPr>
              <a:xfrm>
                <a:off x="8452938" y="752481"/>
                <a:ext cx="93049" cy="163942"/>
              </a:xfrm>
              <a:custGeom>
                <a:rect b="b" l="l" r="r" t="t"/>
                <a:pathLst>
                  <a:path extrusionOk="0" h="5076" w="2881">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73"/>
              <p:cNvSpPr/>
              <p:nvPr/>
            </p:nvSpPr>
            <p:spPr>
              <a:xfrm>
                <a:off x="8367188" y="750995"/>
                <a:ext cx="140203" cy="103740"/>
              </a:xfrm>
              <a:custGeom>
                <a:rect b="b" l="l" r="r" t="t"/>
                <a:pathLst>
                  <a:path extrusionOk="0" h="3212" w="4341">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73"/>
              <p:cNvSpPr/>
              <p:nvPr/>
            </p:nvSpPr>
            <p:spPr>
              <a:xfrm>
                <a:off x="8338895" y="716566"/>
                <a:ext cx="169594" cy="45184"/>
              </a:xfrm>
              <a:custGeom>
                <a:rect b="b" l="l" r="r" t="t"/>
                <a:pathLst>
                  <a:path extrusionOk="0" h="1399" w="5251">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6" name="Google Shape;1416;p73"/>
            <p:cNvGrpSpPr/>
            <p:nvPr/>
          </p:nvGrpSpPr>
          <p:grpSpPr>
            <a:xfrm>
              <a:off x="8288916" y="4248700"/>
              <a:ext cx="778757" cy="746654"/>
              <a:chOff x="8325492" y="4212124"/>
              <a:chExt cx="778757" cy="746654"/>
            </a:xfrm>
          </p:grpSpPr>
          <p:sp>
            <p:nvSpPr>
              <p:cNvPr id="1417" name="Google Shape;1417;p73"/>
              <p:cNvSpPr/>
              <p:nvPr/>
            </p:nvSpPr>
            <p:spPr>
              <a:xfrm>
                <a:off x="8833176" y="4292577"/>
                <a:ext cx="271073" cy="179348"/>
              </a:xfrm>
              <a:custGeom>
                <a:rect b="b" l="l" r="r" t="t"/>
                <a:pathLst>
                  <a:path extrusionOk="0" h="5553" w="8393">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73"/>
              <p:cNvSpPr/>
              <p:nvPr/>
            </p:nvSpPr>
            <p:spPr>
              <a:xfrm>
                <a:off x="8835050" y="4417827"/>
                <a:ext cx="214003" cy="95471"/>
              </a:xfrm>
              <a:custGeom>
                <a:rect b="b" l="l" r="r" t="t"/>
                <a:pathLst>
                  <a:path extrusionOk="0" h="2956" w="6626">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73"/>
              <p:cNvSpPr/>
              <p:nvPr/>
            </p:nvSpPr>
            <p:spPr>
              <a:xfrm>
                <a:off x="8930489" y="4404391"/>
                <a:ext cx="78321" cy="10367"/>
              </a:xfrm>
              <a:custGeom>
                <a:rect b="b" l="l" r="r" t="t"/>
                <a:pathLst>
                  <a:path extrusionOk="0" h="321" w="2425">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73"/>
              <p:cNvSpPr/>
              <p:nvPr/>
            </p:nvSpPr>
            <p:spPr>
              <a:xfrm>
                <a:off x="8766062" y="4279271"/>
                <a:ext cx="102189" cy="75447"/>
              </a:xfrm>
              <a:custGeom>
                <a:rect b="b" l="l" r="r" t="t"/>
                <a:pathLst>
                  <a:path extrusionOk="0" h="2336" w="3164">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73"/>
              <p:cNvSpPr/>
              <p:nvPr/>
            </p:nvSpPr>
            <p:spPr>
              <a:xfrm>
                <a:off x="8701596" y="4212512"/>
                <a:ext cx="250919" cy="158484"/>
              </a:xfrm>
              <a:custGeom>
                <a:rect b="b" l="l" r="r" t="t"/>
                <a:pathLst>
                  <a:path extrusionOk="0" h="4907" w="7769">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73"/>
              <p:cNvSpPr/>
              <p:nvPr/>
            </p:nvSpPr>
            <p:spPr>
              <a:xfrm>
                <a:off x="8880525" y="4289444"/>
                <a:ext cx="105161" cy="67276"/>
              </a:xfrm>
              <a:custGeom>
                <a:rect b="b" l="l" r="r" t="t"/>
                <a:pathLst>
                  <a:path extrusionOk="0" h="2083" w="3256">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73"/>
              <p:cNvSpPr/>
              <p:nvPr/>
            </p:nvSpPr>
            <p:spPr>
              <a:xfrm>
                <a:off x="8569241" y="4341734"/>
                <a:ext cx="227439" cy="140623"/>
              </a:xfrm>
              <a:custGeom>
                <a:rect b="b" l="l" r="r" t="t"/>
                <a:pathLst>
                  <a:path extrusionOk="0" h="4354" w="7042">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73"/>
              <p:cNvSpPr/>
              <p:nvPr/>
            </p:nvSpPr>
            <p:spPr>
              <a:xfrm>
                <a:off x="8708282" y="4358174"/>
                <a:ext cx="150636" cy="53614"/>
              </a:xfrm>
              <a:custGeom>
                <a:rect b="b" l="l" r="r" t="t"/>
                <a:pathLst>
                  <a:path extrusionOk="0" h="1660" w="4664">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73"/>
              <p:cNvSpPr/>
              <p:nvPr/>
            </p:nvSpPr>
            <p:spPr>
              <a:xfrm>
                <a:off x="8398872" y="4694068"/>
                <a:ext cx="194269" cy="264710"/>
              </a:xfrm>
              <a:custGeom>
                <a:rect b="b" l="l" r="r" t="t"/>
                <a:pathLst>
                  <a:path extrusionOk="0" h="8196" w="6015">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73"/>
              <p:cNvSpPr/>
              <p:nvPr/>
            </p:nvSpPr>
            <p:spPr>
              <a:xfrm>
                <a:off x="8523379" y="4697039"/>
                <a:ext cx="97700" cy="213293"/>
              </a:xfrm>
              <a:custGeom>
                <a:rect b="b" l="l" r="r" t="t"/>
                <a:pathLst>
                  <a:path extrusionOk="0" h="6604" w="3025">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73"/>
              <p:cNvSpPr/>
              <p:nvPr/>
            </p:nvSpPr>
            <p:spPr>
              <a:xfrm>
                <a:off x="8512204" y="4786535"/>
                <a:ext cx="17925" cy="77934"/>
              </a:xfrm>
              <a:custGeom>
                <a:rect b="b" l="l" r="r" t="t"/>
                <a:pathLst>
                  <a:path extrusionOk="0" h="2413" w="555">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73"/>
              <p:cNvSpPr/>
              <p:nvPr/>
            </p:nvSpPr>
            <p:spPr>
              <a:xfrm>
                <a:off x="8398129" y="4618394"/>
                <a:ext cx="83521" cy="96957"/>
              </a:xfrm>
              <a:custGeom>
                <a:rect b="b" l="l" r="r" t="t"/>
                <a:pathLst>
                  <a:path extrusionOk="0" h="3002" w="2586">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73"/>
              <p:cNvSpPr/>
              <p:nvPr/>
            </p:nvSpPr>
            <p:spPr>
              <a:xfrm>
                <a:off x="8325492" y="4554284"/>
                <a:ext cx="177410" cy="239228"/>
              </a:xfrm>
              <a:custGeom>
                <a:rect b="b" l="l" r="r" t="t"/>
                <a:pathLst>
                  <a:path extrusionOk="0" h="7407" w="5493">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73"/>
              <p:cNvSpPr/>
              <p:nvPr/>
            </p:nvSpPr>
            <p:spPr>
              <a:xfrm>
                <a:off x="8391411" y="4732857"/>
                <a:ext cx="82778" cy="100607"/>
              </a:xfrm>
              <a:custGeom>
                <a:rect b="b" l="l" r="r" t="t"/>
                <a:pathLst>
                  <a:path extrusionOk="0" h="3115" w="2563">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73"/>
              <p:cNvSpPr/>
              <p:nvPr/>
            </p:nvSpPr>
            <p:spPr>
              <a:xfrm>
                <a:off x="8473059" y="4423414"/>
                <a:ext cx="144661" cy="231186"/>
              </a:xfrm>
              <a:custGeom>
                <a:rect b="b" l="l" r="r" t="t"/>
                <a:pathLst>
                  <a:path extrusionOk="0" h="7158" w="4479">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73"/>
              <p:cNvSpPr/>
              <p:nvPr/>
            </p:nvSpPr>
            <p:spPr>
              <a:xfrm>
                <a:off x="8488724" y="4560970"/>
                <a:ext cx="54066" cy="151766"/>
              </a:xfrm>
              <a:custGeom>
                <a:rect b="b" l="l" r="r" t="t"/>
                <a:pathLst>
                  <a:path extrusionOk="0" h="4699" w="1674">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73"/>
              <p:cNvSpPr/>
              <p:nvPr/>
            </p:nvSpPr>
            <p:spPr>
              <a:xfrm>
                <a:off x="8350361" y="4354589"/>
                <a:ext cx="171564" cy="50061"/>
              </a:xfrm>
              <a:custGeom>
                <a:rect b="b" l="l" r="r" t="t"/>
                <a:pathLst>
                  <a:path extrusionOk="0" h="1550" w="5312">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73"/>
              <p:cNvSpPr/>
              <p:nvPr/>
            </p:nvSpPr>
            <p:spPr>
              <a:xfrm>
                <a:off x="8388440" y="4265383"/>
                <a:ext cx="134228" cy="111459"/>
              </a:xfrm>
              <a:custGeom>
                <a:rect b="b" l="l" r="r" t="t"/>
                <a:pathLst>
                  <a:path extrusionOk="0" h="3451" w="4156">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73"/>
              <p:cNvSpPr/>
              <p:nvPr/>
            </p:nvSpPr>
            <p:spPr>
              <a:xfrm>
                <a:off x="8481618" y="4212124"/>
                <a:ext cx="94825" cy="166203"/>
              </a:xfrm>
              <a:custGeom>
                <a:rect b="b" l="l" r="r" t="t"/>
                <a:pathLst>
                  <a:path extrusionOk="0" h="5146" w="2936">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36" name="Google Shape;1436;p73"/>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37" name="Google Shape;1437;p73"/>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5"/>
              </a:buClr>
              <a:buSzPts val="2800"/>
              <a:buNone/>
              <a:defRPr sz="3000">
                <a:solidFill>
                  <a:schemeClr val="accent5"/>
                </a:solidFill>
              </a:defRPr>
            </a:lvl1pPr>
            <a:lvl2pPr lvl="1" algn="ctr">
              <a:lnSpc>
                <a:spcPct val="100000"/>
              </a:lnSpc>
              <a:spcBef>
                <a:spcPts val="0"/>
              </a:spcBef>
              <a:spcAft>
                <a:spcPts val="0"/>
              </a:spcAft>
              <a:buClr>
                <a:schemeClr val="accent5"/>
              </a:buClr>
              <a:buSzPts val="2800"/>
              <a:buNone/>
              <a:defRPr>
                <a:solidFill>
                  <a:schemeClr val="accent5"/>
                </a:solidFill>
              </a:defRPr>
            </a:lvl2pPr>
            <a:lvl3pPr lvl="2" algn="ctr">
              <a:lnSpc>
                <a:spcPct val="100000"/>
              </a:lnSpc>
              <a:spcBef>
                <a:spcPts val="0"/>
              </a:spcBef>
              <a:spcAft>
                <a:spcPts val="0"/>
              </a:spcAft>
              <a:buClr>
                <a:schemeClr val="accent5"/>
              </a:buClr>
              <a:buSzPts val="2800"/>
              <a:buNone/>
              <a:defRPr>
                <a:solidFill>
                  <a:schemeClr val="accent5"/>
                </a:solidFill>
              </a:defRPr>
            </a:lvl3pPr>
            <a:lvl4pPr lvl="3" algn="ctr">
              <a:lnSpc>
                <a:spcPct val="100000"/>
              </a:lnSpc>
              <a:spcBef>
                <a:spcPts val="0"/>
              </a:spcBef>
              <a:spcAft>
                <a:spcPts val="0"/>
              </a:spcAft>
              <a:buClr>
                <a:schemeClr val="accent5"/>
              </a:buClr>
              <a:buSzPts val="2800"/>
              <a:buNone/>
              <a:defRPr>
                <a:solidFill>
                  <a:schemeClr val="accent5"/>
                </a:solidFill>
              </a:defRPr>
            </a:lvl4pPr>
            <a:lvl5pPr lvl="4" algn="ctr">
              <a:lnSpc>
                <a:spcPct val="100000"/>
              </a:lnSpc>
              <a:spcBef>
                <a:spcPts val="0"/>
              </a:spcBef>
              <a:spcAft>
                <a:spcPts val="0"/>
              </a:spcAft>
              <a:buClr>
                <a:schemeClr val="accent5"/>
              </a:buClr>
              <a:buSzPts val="2800"/>
              <a:buNone/>
              <a:defRPr>
                <a:solidFill>
                  <a:schemeClr val="accent5"/>
                </a:solidFill>
              </a:defRPr>
            </a:lvl5pPr>
            <a:lvl6pPr lvl="5" algn="ctr">
              <a:lnSpc>
                <a:spcPct val="100000"/>
              </a:lnSpc>
              <a:spcBef>
                <a:spcPts val="0"/>
              </a:spcBef>
              <a:spcAft>
                <a:spcPts val="0"/>
              </a:spcAft>
              <a:buClr>
                <a:schemeClr val="accent5"/>
              </a:buClr>
              <a:buSzPts val="2800"/>
              <a:buNone/>
              <a:defRPr>
                <a:solidFill>
                  <a:schemeClr val="accent5"/>
                </a:solidFill>
              </a:defRPr>
            </a:lvl6pPr>
            <a:lvl7pPr lvl="6" algn="ctr">
              <a:lnSpc>
                <a:spcPct val="100000"/>
              </a:lnSpc>
              <a:spcBef>
                <a:spcPts val="0"/>
              </a:spcBef>
              <a:spcAft>
                <a:spcPts val="0"/>
              </a:spcAft>
              <a:buClr>
                <a:schemeClr val="accent5"/>
              </a:buClr>
              <a:buSzPts val="2800"/>
              <a:buNone/>
              <a:defRPr>
                <a:solidFill>
                  <a:schemeClr val="accent5"/>
                </a:solidFill>
              </a:defRPr>
            </a:lvl7pPr>
            <a:lvl8pPr lvl="7" algn="ctr">
              <a:lnSpc>
                <a:spcPct val="100000"/>
              </a:lnSpc>
              <a:spcBef>
                <a:spcPts val="0"/>
              </a:spcBef>
              <a:spcAft>
                <a:spcPts val="0"/>
              </a:spcAft>
              <a:buClr>
                <a:schemeClr val="accent5"/>
              </a:buClr>
              <a:buSzPts val="2800"/>
              <a:buNone/>
              <a:defRPr>
                <a:solidFill>
                  <a:schemeClr val="accent5"/>
                </a:solidFill>
              </a:defRPr>
            </a:lvl8pPr>
            <a:lvl9pPr lvl="8" algn="ctr">
              <a:lnSpc>
                <a:spcPct val="100000"/>
              </a:lnSpc>
              <a:spcBef>
                <a:spcPts val="0"/>
              </a:spcBef>
              <a:spcAft>
                <a:spcPts val="0"/>
              </a:spcAft>
              <a:buClr>
                <a:schemeClr val="accent5"/>
              </a:buClr>
              <a:buSzPts val="2800"/>
              <a:buNone/>
              <a:defRPr>
                <a:solidFill>
                  <a:schemeClr val="accent5"/>
                </a:solidFill>
              </a:defRPr>
            </a:lvl9pPr>
          </a:lstStyle>
          <a:p/>
        </p:txBody>
      </p:sp>
      <p:pic>
        <p:nvPicPr>
          <p:cNvPr id="1438" name="Google Shape;1438;p73"/>
          <p:cNvPicPr preferRelativeResize="0"/>
          <p:nvPr/>
        </p:nvPicPr>
        <p:blipFill rotWithShape="1">
          <a:blip r:embed="rId3">
            <a:alphaModFix/>
          </a:blip>
          <a:srcRect b="0" l="0" r="0" t="0"/>
          <a:stretch/>
        </p:blipFill>
        <p:spPr>
          <a:xfrm>
            <a:off x="3040304" y="1263612"/>
            <a:ext cx="2885673" cy="3320867"/>
          </a:xfrm>
          <a:prstGeom prst="rect">
            <a:avLst/>
          </a:prstGeom>
          <a:noFill/>
          <a:ln>
            <a:noFill/>
          </a:ln>
        </p:spPr>
      </p:pic>
      <p:pic>
        <p:nvPicPr>
          <p:cNvPr id="1439" name="Google Shape;1439;p73"/>
          <p:cNvPicPr preferRelativeResize="0"/>
          <p:nvPr/>
        </p:nvPicPr>
        <p:blipFill rotWithShape="1">
          <a:blip r:embed="rId4">
            <a:alphaModFix/>
          </a:blip>
          <a:srcRect b="0" l="0" r="0" t="0"/>
          <a:stretch/>
        </p:blipFill>
        <p:spPr>
          <a:xfrm>
            <a:off x="7835831" y="4013460"/>
            <a:ext cx="1351940" cy="1124245"/>
          </a:xfrm>
          <a:prstGeom prst="rect">
            <a:avLst/>
          </a:prstGeom>
          <a:noFill/>
          <a:ln>
            <a:noFill/>
          </a:ln>
        </p:spPr>
      </p:pic>
      <p:pic>
        <p:nvPicPr>
          <p:cNvPr id="1440" name="Google Shape;1440;p73"/>
          <p:cNvPicPr preferRelativeResize="0"/>
          <p:nvPr/>
        </p:nvPicPr>
        <p:blipFill rotWithShape="1">
          <a:blip r:embed="rId4">
            <a:alphaModFix/>
          </a:blip>
          <a:srcRect b="0" l="0" r="0" t="0"/>
          <a:stretch/>
        </p:blipFill>
        <p:spPr>
          <a:xfrm>
            <a:off x="36984" y="4013460"/>
            <a:ext cx="1351940" cy="1124245"/>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1_Title only 3">
    <p:bg>
      <p:bgPr>
        <a:blipFill>
          <a:blip r:embed="rId2">
            <a:alphaModFix/>
          </a:blip>
          <a:stretch>
            <a:fillRect/>
          </a:stretch>
        </a:blipFill>
      </p:bgPr>
    </p:bg>
    <p:spTree>
      <p:nvGrpSpPr>
        <p:cNvPr id="1441" name="Shape 1441"/>
        <p:cNvGrpSpPr/>
        <p:nvPr/>
      </p:nvGrpSpPr>
      <p:grpSpPr>
        <a:xfrm>
          <a:off x="0" y="0"/>
          <a:ext cx="0" cy="0"/>
          <a:chOff x="0" y="0"/>
          <a:chExt cx="0" cy="0"/>
        </a:xfrm>
      </p:grpSpPr>
      <p:grpSp>
        <p:nvGrpSpPr>
          <p:cNvPr id="1442" name="Google Shape;1442;p74"/>
          <p:cNvGrpSpPr/>
          <p:nvPr/>
        </p:nvGrpSpPr>
        <p:grpSpPr>
          <a:xfrm>
            <a:off x="76177" y="114913"/>
            <a:ext cx="8991496" cy="4900594"/>
            <a:chOff x="76177" y="114913"/>
            <a:chExt cx="8991496" cy="4900594"/>
          </a:xfrm>
        </p:grpSpPr>
        <p:grpSp>
          <p:nvGrpSpPr>
            <p:cNvPr id="1443" name="Google Shape;1443;p74"/>
            <p:cNvGrpSpPr/>
            <p:nvPr/>
          </p:nvGrpSpPr>
          <p:grpSpPr>
            <a:xfrm>
              <a:off x="4477110" y="4842845"/>
              <a:ext cx="189779" cy="172662"/>
              <a:chOff x="4520653" y="4806269"/>
              <a:chExt cx="189779" cy="172662"/>
            </a:xfrm>
          </p:grpSpPr>
          <p:sp>
            <p:nvSpPr>
              <p:cNvPr id="1444" name="Google Shape;1444;p74"/>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74"/>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74"/>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7" name="Google Shape;1447;p74"/>
            <p:cNvGrpSpPr/>
            <p:nvPr/>
          </p:nvGrpSpPr>
          <p:grpSpPr>
            <a:xfrm>
              <a:off x="194306" y="1034696"/>
              <a:ext cx="213648" cy="3005896"/>
              <a:chOff x="194306" y="1034696"/>
              <a:chExt cx="213648" cy="3005896"/>
            </a:xfrm>
          </p:grpSpPr>
          <p:sp>
            <p:nvSpPr>
              <p:cNvPr id="1448" name="Google Shape;1448;p74"/>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74"/>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74"/>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74"/>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2" name="Google Shape;1452;p74"/>
            <p:cNvGrpSpPr/>
            <p:nvPr/>
          </p:nvGrpSpPr>
          <p:grpSpPr>
            <a:xfrm>
              <a:off x="1018925" y="4718372"/>
              <a:ext cx="3295960" cy="211904"/>
              <a:chOff x="1018925" y="4669812"/>
              <a:chExt cx="3295960" cy="211904"/>
            </a:xfrm>
          </p:grpSpPr>
          <p:sp>
            <p:nvSpPr>
              <p:cNvPr id="1453" name="Google Shape;1453;p74"/>
              <p:cNvSpPr/>
              <p:nvPr/>
            </p:nvSpPr>
            <p:spPr>
              <a:xfrm>
                <a:off x="1149795"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74"/>
              <p:cNvSpPr/>
              <p:nvPr/>
            </p:nvSpPr>
            <p:spPr>
              <a:xfrm>
                <a:off x="1018925" y="4669812"/>
                <a:ext cx="143950" cy="211904"/>
              </a:xfrm>
              <a:custGeom>
                <a:rect b="b" l="l" r="r" t="t"/>
                <a:pathLst>
                  <a:path extrusionOk="0" h="6561" w="4457">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5" name="Google Shape;1455;p74"/>
            <p:cNvGrpSpPr/>
            <p:nvPr/>
          </p:nvGrpSpPr>
          <p:grpSpPr>
            <a:xfrm>
              <a:off x="4856159" y="4718372"/>
              <a:ext cx="3296315" cy="211904"/>
              <a:chOff x="4856159" y="4669812"/>
              <a:chExt cx="3296315" cy="211904"/>
            </a:xfrm>
          </p:grpSpPr>
          <p:sp>
            <p:nvSpPr>
              <p:cNvPr id="1456" name="Google Shape;1456;p74"/>
              <p:cNvSpPr/>
              <p:nvPr/>
            </p:nvSpPr>
            <p:spPr>
              <a:xfrm>
                <a:off x="4856159"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74"/>
              <p:cNvSpPr/>
              <p:nvPr/>
            </p:nvSpPr>
            <p:spPr>
              <a:xfrm>
                <a:off x="8008169" y="4669812"/>
                <a:ext cx="144305" cy="211904"/>
              </a:xfrm>
              <a:custGeom>
                <a:rect b="b" l="l" r="r" t="t"/>
                <a:pathLst>
                  <a:path extrusionOk="0" h="6561" w="4468">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8" name="Google Shape;1458;p74"/>
            <p:cNvGrpSpPr/>
            <p:nvPr/>
          </p:nvGrpSpPr>
          <p:grpSpPr>
            <a:xfrm>
              <a:off x="1005226" y="213208"/>
              <a:ext cx="7133549" cy="211872"/>
              <a:chOff x="1018925" y="199492"/>
              <a:chExt cx="7133549" cy="211872"/>
            </a:xfrm>
          </p:grpSpPr>
          <p:grpSp>
            <p:nvGrpSpPr>
              <p:cNvPr id="1459" name="Google Shape;1459;p74"/>
              <p:cNvGrpSpPr/>
              <p:nvPr/>
            </p:nvGrpSpPr>
            <p:grpSpPr>
              <a:xfrm>
                <a:off x="4856159" y="199492"/>
                <a:ext cx="3296315" cy="211872"/>
                <a:chOff x="4856159" y="254356"/>
                <a:chExt cx="3296315" cy="211872"/>
              </a:xfrm>
            </p:grpSpPr>
            <p:sp>
              <p:nvSpPr>
                <p:cNvPr id="1460" name="Google Shape;1460;p74"/>
                <p:cNvSpPr/>
                <p:nvPr/>
              </p:nvSpPr>
              <p:spPr>
                <a:xfrm>
                  <a:off x="4856159"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74"/>
                <p:cNvSpPr/>
                <p:nvPr/>
              </p:nvSpPr>
              <p:spPr>
                <a:xfrm>
                  <a:off x="8008169" y="254356"/>
                  <a:ext cx="144305" cy="211872"/>
                </a:xfrm>
                <a:custGeom>
                  <a:rect b="b" l="l" r="r" t="t"/>
                  <a:pathLst>
                    <a:path extrusionOk="0" h="6560" w="4468">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2" name="Google Shape;1462;p74"/>
              <p:cNvGrpSpPr/>
              <p:nvPr/>
            </p:nvGrpSpPr>
            <p:grpSpPr>
              <a:xfrm>
                <a:off x="1018925" y="199492"/>
                <a:ext cx="3295960" cy="211872"/>
                <a:chOff x="1018925" y="254356"/>
                <a:chExt cx="3295960" cy="211872"/>
              </a:xfrm>
            </p:grpSpPr>
            <p:sp>
              <p:nvSpPr>
                <p:cNvPr id="1463" name="Google Shape;1463;p74"/>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74"/>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65" name="Google Shape;1465;p74"/>
            <p:cNvGrpSpPr/>
            <p:nvPr/>
          </p:nvGrpSpPr>
          <p:grpSpPr>
            <a:xfrm>
              <a:off x="91453" y="114937"/>
              <a:ext cx="750045" cy="777208"/>
              <a:chOff x="54877" y="169801"/>
              <a:chExt cx="750045" cy="777208"/>
            </a:xfrm>
          </p:grpSpPr>
          <p:sp>
            <p:nvSpPr>
              <p:cNvPr id="1466" name="Google Shape;1466;p74"/>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74"/>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74"/>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74"/>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74"/>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74"/>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74"/>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74"/>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74"/>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74"/>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74"/>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74"/>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74"/>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74"/>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74"/>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74"/>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74"/>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74"/>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74"/>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5" name="Google Shape;1485;p74"/>
            <p:cNvGrpSpPr/>
            <p:nvPr/>
          </p:nvGrpSpPr>
          <p:grpSpPr>
            <a:xfrm>
              <a:off x="76177" y="4248700"/>
              <a:ext cx="779176" cy="746654"/>
              <a:chOff x="39601" y="4212124"/>
              <a:chExt cx="779176" cy="746654"/>
            </a:xfrm>
          </p:grpSpPr>
          <p:sp>
            <p:nvSpPr>
              <p:cNvPr id="1486" name="Google Shape;1486;p74"/>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74"/>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74"/>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74"/>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74"/>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74"/>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74"/>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74"/>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74"/>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74"/>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74"/>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74"/>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74"/>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74"/>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74"/>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74"/>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74"/>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74"/>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74"/>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5" name="Google Shape;1505;p74"/>
            <p:cNvGrpSpPr/>
            <p:nvPr/>
          </p:nvGrpSpPr>
          <p:grpSpPr>
            <a:xfrm>
              <a:off x="8735864" y="1034696"/>
              <a:ext cx="213293" cy="3005896"/>
              <a:chOff x="8735864" y="1034696"/>
              <a:chExt cx="213293" cy="3005896"/>
            </a:xfrm>
          </p:grpSpPr>
          <p:sp>
            <p:nvSpPr>
              <p:cNvPr id="1506" name="Google Shape;1506;p74"/>
              <p:cNvSpPr/>
              <p:nvPr/>
            </p:nvSpPr>
            <p:spPr>
              <a:xfrm>
                <a:off x="8932717" y="1165533"/>
                <a:ext cx="14954" cy="1487494"/>
              </a:xfrm>
              <a:custGeom>
                <a:rect b="b" l="l" r="r" t="t"/>
                <a:pathLst>
                  <a:path extrusionOk="0" h="46056" w="463">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74"/>
              <p:cNvSpPr/>
              <p:nvPr/>
            </p:nvSpPr>
            <p:spPr>
              <a:xfrm>
                <a:off x="8735864" y="1034696"/>
                <a:ext cx="213293" cy="143918"/>
              </a:xfrm>
              <a:custGeom>
                <a:rect b="b" l="l" r="r" t="t"/>
                <a:pathLst>
                  <a:path extrusionOk="0" h="4456" w="6604">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74"/>
              <p:cNvSpPr/>
              <p:nvPr/>
            </p:nvSpPr>
            <p:spPr>
              <a:xfrm>
                <a:off x="8932717" y="2421874"/>
                <a:ext cx="14954" cy="1487494"/>
              </a:xfrm>
              <a:custGeom>
                <a:rect b="b" l="l" r="r" t="t"/>
                <a:pathLst>
                  <a:path extrusionOk="0" h="46056" w="463">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74"/>
              <p:cNvSpPr/>
              <p:nvPr/>
            </p:nvSpPr>
            <p:spPr>
              <a:xfrm>
                <a:off x="8735864" y="3896287"/>
                <a:ext cx="213293" cy="144305"/>
              </a:xfrm>
              <a:custGeom>
                <a:rect b="b" l="l" r="r" t="t"/>
                <a:pathLst>
                  <a:path extrusionOk="0" h="4468" w="6604">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0" name="Google Shape;1510;p74"/>
            <p:cNvGrpSpPr/>
            <p:nvPr/>
          </p:nvGrpSpPr>
          <p:grpSpPr>
            <a:xfrm>
              <a:off x="8302319" y="114937"/>
              <a:ext cx="750045" cy="777046"/>
              <a:chOff x="8338895" y="169801"/>
              <a:chExt cx="750045" cy="777046"/>
            </a:xfrm>
          </p:grpSpPr>
          <p:sp>
            <p:nvSpPr>
              <p:cNvPr id="1511" name="Google Shape;1511;p74"/>
              <p:cNvSpPr/>
              <p:nvPr/>
            </p:nvSpPr>
            <p:spPr>
              <a:xfrm>
                <a:off x="8423095" y="169801"/>
                <a:ext cx="179348" cy="271428"/>
              </a:xfrm>
              <a:custGeom>
                <a:rect b="b" l="l" r="r" t="t"/>
                <a:pathLst>
                  <a:path extrusionOk="0" h="8404" w="5553">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74"/>
              <p:cNvSpPr/>
              <p:nvPr/>
            </p:nvSpPr>
            <p:spPr>
              <a:xfrm>
                <a:off x="8547247" y="224966"/>
                <a:ext cx="96214" cy="213648"/>
              </a:xfrm>
              <a:custGeom>
                <a:rect b="b" l="l" r="r" t="t"/>
                <a:pathLst>
                  <a:path extrusionOk="0" h="6615" w="2979">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74"/>
              <p:cNvSpPr/>
              <p:nvPr/>
            </p:nvSpPr>
            <p:spPr>
              <a:xfrm>
                <a:off x="8534554" y="264853"/>
                <a:ext cx="13823" cy="78321"/>
              </a:xfrm>
              <a:custGeom>
                <a:rect b="b" l="l" r="r" t="t"/>
                <a:pathLst>
                  <a:path extrusionOk="0" h="2425" w="428">
                    <a:moveTo>
                      <a:pt x="1" y="1"/>
                    </a:moveTo>
                    <a:lnTo>
                      <a:pt x="128" y="2425"/>
                    </a:lnTo>
                    <a:cubicBezTo>
                      <a:pt x="428" y="1617"/>
                      <a:pt x="370" y="786"/>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74"/>
              <p:cNvSpPr/>
              <p:nvPr/>
            </p:nvSpPr>
            <p:spPr>
              <a:xfrm>
                <a:off x="8408174" y="405799"/>
                <a:ext cx="77223" cy="101802"/>
              </a:xfrm>
              <a:custGeom>
                <a:rect b="b" l="l" r="r" t="t"/>
                <a:pathLst>
                  <a:path extrusionOk="0" h="3152" w="2391">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74"/>
              <p:cNvSpPr/>
              <p:nvPr/>
            </p:nvSpPr>
            <p:spPr>
              <a:xfrm>
                <a:off x="8341092" y="325669"/>
                <a:ext cx="166268" cy="246430"/>
              </a:xfrm>
              <a:custGeom>
                <a:rect b="b" l="l" r="r" t="t"/>
                <a:pathLst>
                  <a:path extrusionOk="0" h="7630" w="5148">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74"/>
              <p:cNvSpPr/>
              <p:nvPr/>
            </p:nvSpPr>
            <p:spPr>
              <a:xfrm>
                <a:off x="8410047" y="289722"/>
                <a:ext cx="76836" cy="103417"/>
              </a:xfrm>
              <a:custGeom>
                <a:rect b="b" l="l" r="r" t="t"/>
                <a:pathLst>
                  <a:path extrusionOk="0" h="3202" w="2379">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74"/>
              <p:cNvSpPr/>
              <p:nvPr/>
            </p:nvSpPr>
            <p:spPr>
              <a:xfrm>
                <a:off x="8468570" y="476983"/>
                <a:ext cx="150926" cy="227439"/>
              </a:xfrm>
              <a:custGeom>
                <a:rect b="b" l="l" r="r" t="t"/>
                <a:pathLst>
                  <a:path extrusionOk="0" h="7042" w="4673">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74"/>
              <p:cNvSpPr/>
              <p:nvPr/>
            </p:nvSpPr>
            <p:spPr>
              <a:xfrm>
                <a:off x="8488336" y="415101"/>
                <a:ext cx="61559" cy="150280"/>
              </a:xfrm>
              <a:custGeom>
                <a:rect b="b" l="l" r="r" t="t"/>
                <a:pathLst>
                  <a:path extrusionOk="0" h="4653" w="1906">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74"/>
              <p:cNvSpPr/>
              <p:nvPr/>
            </p:nvSpPr>
            <p:spPr>
              <a:xfrm>
                <a:off x="8824230" y="680554"/>
                <a:ext cx="264710" cy="194237"/>
              </a:xfrm>
              <a:custGeom>
                <a:rect b="b" l="l" r="r" t="t"/>
                <a:pathLst>
                  <a:path extrusionOk="0" h="6014" w="8196">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74"/>
              <p:cNvSpPr/>
              <p:nvPr/>
            </p:nvSpPr>
            <p:spPr>
              <a:xfrm>
                <a:off x="8826846" y="652584"/>
                <a:ext cx="213648" cy="98055"/>
              </a:xfrm>
              <a:custGeom>
                <a:rect b="b" l="l" r="r" t="t"/>
                <a:pathLst>
                  <a:path extrusionOk="0" h="3036" w="6615">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74"/>
              <p:cNvSpPr/>
              <p:nvPr/>
            </p:nvSpPr>
            <p:spPr>
              <a:xfrm>
                <a:off x="8917053" y="747442"/>
                <a:ext cx="77966" cy="14405"/>
              </a:xfrm>
              <a:custGeom>
                <a:rect b="b" l="l" r="r" t="t"/>
                <a:pathLst>
                  <a:path extrusionOk="0" h="446" w="2414">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74"/>
              <p:cNvSpPr/>
              <p:nvPr/>
            </p:nvSpPr>
            <p:spPr>
              <a:xfrm>
                <a:off x="8748169" y="792982"/>
                <a:ext cx="96957" cy="81099"/>
              </a:xfrm>
              <a:custGeom>
                <a:rect b="b" l="l" r="r" t="t"/>
                <a:pathLst>
                  <a:path extrusionOk="0" h="2511" w="3002">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74"/>
              <p:cNvSpPr/>
              <p:nvPr/>
            </p:nvSpPr>
            <p:spPr>
              <a:xfrm>
                <a:off x="8684446" y="777221"/>
                <a:ext cx="244201" cy="169626"/>
              </a:xfrm>
              <a:custGeom>
                <a:rect b="b" l="l" r="r" t="t"/>
                <a:pathLst>
                  <a:path extrusionOk="0" h="5252" w="7561">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74"/>
              <p:cNvSpPr/>
              <p:nvPr/>
            </p:nvSpPr>
            <p:spPr>
              <a:xfrm>
                <a:off x="8863375" y="799473"/>
                <a:ext cx="102189" cy="73509"/>
              </a:xfrm>
              <a:custGeom>
                <a:rect b="b" l="l" r="r" t="t"/>
                <a:pathLst>
                  <a:path extrusionOk="0" h="2276" w="3164">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74"/>
              <p:cNvSpPr/>
              <p:nvPr/>
            </p:nvSpPr>
            <p:spPr>
              <a:xfrm>
                <a:off x="8553577" y="660400"/>
                <a:ext cx="231153" cy="135811"/>
              </a:xfrm>
              <a:custGeom>
                <a:rect b="b" l="l" r="r" t="t"/>
                <a:pathLst>
                  <a:path extrusionOk="0" h="4205" w="7157">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74"/>
              <p:cNvSpPr/>
              <p:nvPr/>
            </p:nvSpPr>
            <p:spPr>
              <a:xfrm>
                <a:off x="8691132" y="740595"/>
                <a:ext cx="151766" cy="44344"/>
              </a:xfrm>
              <a:custGeom>
                <a:rect b="b" l="l" r="r" t="t"/>
                <a:pathLst>
                  <a:path extrusionOk="0" h="1373" w="4699">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74"/>
              <p:cNvSpPr/>
              <p:nvPr/>
            </p:nvSpPr>
            <p:spPr>
              <a:xfrm>
                <a:off x="8452938" y="752481"/>
                <a:ext cx="93049" cy="163942"/>
              </a:xfrm>
              <a:custGeom>
                <a:rect b="b" l="l" r="r" t="t"/>
                <a:pathLst>
                  <a:path extrusionOk="0" h="5076" w="2881">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74"/>
              <p:cNvSpPr/>
              <p:nvPr/>
            </p:nvSpPr>
            <p:spPr>
              <a:xfrm>
                <a:off x="8367188" y="750995"/>
                <a:ext cx="140203" cy="103740"/>
              </a:xfrm>
              <a:custGeom>
                <a:rect b="b" l="l" r="r" t="t"/>
                <a:pathLst>
                  <a:path extrusionOk="0" h="3212" w="4341">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74"/>
              <p:cNvSpPr/>
              <p:nvPr/>
            </p:nvSpPr>
            <p:spPr>
              <a:xfrm>
                <a:off x="8338895" y="716566"/>
                <a:ext cx="169594" cy="45184"/>
              </a:xfrm>
              <a:custGeom>
                <a:rect b="b" l="l" r="r" t="t"/>
                <a:pathLst>
                  <a:path extrusionOk="0" h="1399" w="5251">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0" name="Google Shape;1530;p74"/>
            <p:cNvGrpSpPr/>
            <p:nvPr/>
          </p:nvGrpSpPr>
          <p:grpSpPr>
            <a:xfrm>
              <a:off x="8288916" y="4248700"/>
              <a:ext cx="778757" cy="746654"/>
              <a:chOff x="8325492" y="4212124"/>
              <a:chExt cx="778757" cy="746654"/>
            </a:xfrm>
          </p:grpSpPr>
          <p:sp>
            <p:nvSpPr>
              <p:cNvPr id="1531" name="Google Shape;1531;p74"/>
              <p:cNvSpPr/>
              <p:nvPr/>
            </p:nvSpPr>
            <p:spPr>
              <a:xfrm>
                <a:off x="8833176" y="4292577"/>
                <a:ext cx="271073" cy="179348"/>
              </a:xfrm>
              <a:custGeom>
                <a:rect b="b" l="l" r="r" t="t"/>
                <a:pathLst>
                  <a:path extrusionOk="0" h="5553" w="8393">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74"/>
              <p:cNvSpPr/>
              <p:nvPr/>
            </p:nvSpPr>
            <p:spPr>
              <a:xfrm>
                <a:off x="8835050" y="4417827"/>
                <a:ext cx="214003" cy="95471"/>
              </a:xfrm>
              <a:custGeom>
                <a:rect b="b" l="l" r="r" t="t"/>
                <a:pathLst>
                  <a:path extrusionOk="0" h="2956" w="6626">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74"/>
              <p:cNvSpPr/>
              <p:nvPr/>
            </p:nvSpPr>
            <p:spPr>
              <a:xfrm>
                <a:off x="8930489" y="4404391"/>
                <a:ext cx="78321" cy="10367"/>
              </a:xfrm>
              <a:custGeom>
                <a:rect b="b" l="l" r="r" t="t"/>
                <a:pathLst>
                  <a:path extrusionOk="0" h="321" w="2425">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74"/>
              <p:cNvSpPr/>
              <p:nvPr/>
            </p:nvSpPr>
            <p:spPr>
              <a:xfrm>
                <a:off x="8766062" y="4279271"/>
                <a:ext cx="102189" cy="75447"/>
              </a:xfrm>
              <a:custGeom>
                <a:rect b="b" l="l" r="r" t="t"/>
                <a:pathLst>
                  <a:path extrusionOk="0" h="2336" w="3164">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74"/>
              <p:cNvSpPr/>
              <p:nvPr/>
            </p:nvSpPr>
            <p:spPr>
              <a:xfrm>
                <a:off x="8701596" y="4212512"/>
                <a:ext cx="250919" cy="158484"/>
              </a:xfrm>
              <a:custGeom>
                <a:rect b="b" l="l" r="r" t="t"/>
                <a:pathLst>
                  <a:path extrusionOk="0" h="4907" w="7769">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74"/>
              <p:cNvSpPr/>
              <p:nvPr/>
            </p:nvSpPr>
            <p:spPr>
              <a:xfrm>
                <a:off x="8880525" y="4289444"/>
                <a:ext cx="105161" cy="67276"/>
              </a:xfrm>
              <a:custGeom>
                <a:rect b="b" l="l" r="r" t="t"/>
                <a:pathLst>
                  <a:path extrusionOk="0" h="2083" w="3256">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74"/>
              <p:cNvSpPr/>
              <p:nvPr/>
            </p:nvSpPr>
            <p:spPr>
              <a:xfrm>
                <a:off x="8569241" y="4341734"/>
                <a:ext cx="227439" cy="140623"/>
              </a:xfrm>
              <a:custGeom>
                <a:rect b="b" l="l" r="r" t="t"/>
                <a:pathLst>
                  <a:path extrusionOk="0" h="4354" w="7042">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74"/>
              <p:cNvSpPr/>
              <p:nvPr/>
            </p:nvSpPr>
            <p:spPr>
              <a:xfrm>
                <a:off x="8708282" y="4358174"/>
                <a:ext cx="150636" cy="53614"/>
              </a:xfrm>
              <a:custGeom>
                <a:rect b="b" l="l" r="r" t="t"/>
                <a:pathLst>
                  <a:path extrusionOk="0" h="1660" w="4664">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74"/>
              <p:cNvSpPr/>
              <p:nvPr/>
            </p:nvSpPr>
            <p:spPr>
              <a:xfrm>
                <a:off x="8398872" y="4694068"/>
                <a:ext cx="194269" cy="264710"/>
              </a:xfrm>
              <a:custGeom>
                <a:rect b="b" l="l" r="r" t="t"/>
                <a:pathLst>
                  <a:path extrusionOk="0" h="8196" w="6015">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74"/>
              <p:cNvSpPr/>
              <p:nvPr/>
            </p:nvSpPr>
            <p:spPr>
              <a:xfrm>
                <a:off x="8523379" y="4697039"/>
                <a:ext cx="97700" cy="213293"/>
              </a:xfrm>
              <a:custGeom>
                <a:rect b="b" l="l" r="r" t="t"/>
                <a:pathLst>
                  <a:path extrusionOk="0" h="6604" w="3025">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74"/>
              <p:cNvSpPr/>
              <p:nvPr/>
            </p:nvSpPr>
            <p:spPr>
              <a:xfrm>
                <a:off x="8512204" y="4786535"/>
                <a:ext cx="17925" cy="77934"/>
              </a:xfrm>
              <a:custGeom>
                <a:rect b="b" l="l" r="r" t="t"/>
                <a:pathLst>
                  <a:path extrusionOk="0" h="2413" w="555">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74"/>
              <p:cNvSpPr/>
              <p:nvPr/>
            </p:nvSpPr>
            <p:spPr>
              <a:xfrm>
                <a:off x="8398129" y="4618394"/>
                <a:ext cx="83521" cy="96957"/>
              </a:xfrm>
              <a:custGeom>
                <a:rect b="b" l="l" r="r" t="t"/>
                <a:pathLst>
                  <a:path extrusionOk="0" h="3002" w="2586">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74"/>
              <p:cNvSpPr/>
              <p:nvPr/>
            </p:nvSpPr>
            <p:spPr>
              <a:xfrm>
                <a:off x="8325492" y="4554284"/>
                <a:ext cx="177410" cy="239228"/>
              </a:xfrm>
              <a:custGeom>
                <a:rect b="b" l="l" r="r" t="t"/>
                <a:pathLst>
                  <a:path extrusionOk="0" h="7407" w="5493">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74"/>
              <p:cNvSpPr/>
              <p:nvPr/>
            </p:nvSpPr>
            <p:spPr>
              <a:xfrm>
                <a:off x="8391411" y="4732857"/>
                <a:ext cx="82778" cy="100607"/>
              </a:xfrm>
              <a:custGeom>
                <a:rect b="b" l="l" r="r" t="t"/>
                <a:pathLst>
                  <a:path extrusionOk="0" h="3115" w="2563">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74"/>
              <p:cNvSpPr/>
              <p:nvPr/>
            </p:nvSpPr>
            <p:spPr>
              <a:xfrm>
                <a:off x="8473059" y="4423414"/>
                <a:ext cx="144661" cy="231186"/>
              </a:xfrm>
              <a:custGeom>
                <a:rect b="b" l="l" r="r" t="t"/>
                <a:pathLst>
                  <a:path extrusionOk="0" h="7158" w="4479">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74"/>
              <p:cNvSpPr/>
              <p:nvPr/>
            </p:nvSpPr>
            <p:spPr>
              <a:xfrm>
                <a:off x="8488724" y="4560970"/>
                <a:ext cx="54066" cy="151766"/>
              </a:xfrm>
              <a:custGeom>
                <a:rect b="b" l="l" r="r" t="t"/>
                <a:pathLst>
                  <a:path extrusionOk="0" h="4699" w="1674">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74"/>
              <p:cNvSpPr/>
              <p:nvPr/>
            </p:nvSpPr>
            <p:spPr>
              <a:xfrm>
                <a:off x="8350361" y="4354589"/>
                <a:ext cx="171564" cy="50061"/>
              </a:xfrm>
              <a:custGeom>
                <a:rect b="b" l="l" r="r" t="t"/>
                <a:pathLst>
                  <a:path extrusionOk="0" h="1550" w="5312">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74"/>
              <p:cNvSpPr/>
              <p:nvPr/>
            </p:nvSpPr>
            <p:spPr>
              <a:xfrm>
                <a:off x="8388440" y="4265383"/>
                <a:ext cx="134228" cy="111459"/>
              </a:xfrm>
              <a:custGeom>
                <a:rect b="b" l="l" r="r" t="t"/>
                <a:pathLst>
                  <a:path extrusionOk="0" h="3451" w="4156">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74"/>
              <p:cNvSpPr/>
              <p:nvPr/>
            </p:nvSpPr>
            <p:spPr>
              <a:xfrm>
                <a:off x="8481618" y="4212124"/>
                <a:ext cx="94825" cy="166203"/>
              </a:xfrm>
              <a:custGeom>
                <a:rect b="b" l="l" r="r" t="t"/>
                <a:pathLst>
                  <a:path extrusionOk="0" h="5146" w="2936">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50" name="Google Shape;1550;p74"/>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51" name="Google Shape;1551;p74"/>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5"/>
              </a:buClr>
              <a:buSzPts val="2800"/>
              <a:buNone/>
              <a:defRPr sz="3000">
                <a:solidFill>
                  <a:schemeClr val="accent5"/>
                </a:solidFill>
              </a:defRPr>
            </a:lvl1pPr>
            <a:lvl2pPr lvl="1" algn="ctr">
              <a:lnSpc>
                <a:spcPct val="100000"/>
              </a:lnSpc>
              <a:spcBef>
                <a:spcPts val="0"/>
              </a:spcBef>
              <a:spcAft>
                <a:spcPts val="0"/>
              </a:spcAft>
              <a:buClr>
                <a:schemeClr val="accent5"/>
              </a:buClr>
              <a:buSzPts val="2800"/>
              <a:buNone/>
              <a:defRPr>
                <a:solidFill>
                  <a:schemeClr val="accent5"/>
                </a:solidFill>
              </a:defRPr>
            </a:lvl2pPr>
            <a:lvl3pPr lvl="2" algn="ctr">
              <a:lnSpc>
                <a:spcPct val="100000"/>
              </a:lnSpc>
              <a:spcBef>
                <a:spcPts val="0"/>
              </a:spcBef>
              <a:spcAft>
                <a:spcPts val="0"/>
              </a:spcAft>
              <a:buClr>
                <a:schemeClr val="accent5"/>
              </a:buClr>
              <a:buSzPts val="2800"/>
              <a:buNone/>
              <a:defRPr>
                <a:solidFill>
                  <a:schemeClr val="accent5"/>
                </a:solidFill>
              </a:defRPr>
            </a:lvl3pPr>
            <a:lvl4pPr lvl="3" algn="ctr">
              <a:lnSpc>
                <a:spcPct val="100000"/>
              </a:lnSpc>
              <a:spcBef>
                <a:spcPts val="0"/>
              </a:spcBef>
              <a:spcAft>
                <a:spcPts val="0"/>
              </a:spcAft>
              <a:buClr>
                <a:schemeClr val="accent5"/>
              </a:buClr>
              <a:buSzPts val="2800"/>
              <a:buNone/>
              <a:defRPr>
                <a:solidFill>
                  <a:schemeClr val="accent5"/>
                </a:solidFill>
              </a:defRPr>
            </a:lvl4pPr>
            <a:lvl5pPr lvl="4" algn="ctr">
              <a:lnSpc>
                <a:spcPct val="100000"/>
              </a:lnSpc>
              <a:spcBef>
                <a:spcPts val="0"/>
              </a:spcBef>
              <a:spcAft>
                <a:spcPts val="0"/>
              </a:spcAft>
              <a:buClr>
                <a:schemeClr val="accent5"/>
              </a:buClr>
              <a:buSzPts val="2800"/>
              <a:buNone/>
              <a:defRPr>
                <a:solidFill>
                  <a:schemeClr val="accent5"/>
                </a:solidFill>
              </a:defRPr>
            </a:lvl5pPr>
            <a:lvl6pPr lvl="5" algn="ctr">
              <a:lnSpc>
                <a:spcPct val="100000"/>
              </a:lnSpc>
              <a:spcBef>
                <a:spcPts val="0"/>
              </a:spcBef>
              <a:spcAft>
                <a:spcPts val="0"/>
              </a:spcAft>
              <a:buClr>
                <a:schemeClr val="accent5"/>
              </a:buClr>
              <a:buSzPts val="2800"/>
              <a:buNone/>
              <a:defRPr>
                <a:solidFill>
                  <a:schemeClr val="accent5"/>
                </a:solidFill>
              </a:defRPr>
            </a:lvl6pPr>
            <a:lvl7pPr lvl="6" algn="ctr">
              <a:lnSpc>
                <a:spcPct val="100000"/>
              </a:lnSpc>
              <a:spcBef>
                <a:spcPts val="0"/>
              </a:spcBef>
              <a:spcAft>
                <a:spcPts val="0"/>
              </a:spcAft>
              <a:buClr>
                <a:schemeClr val="accent5"/>
              </a:buClr>
              <a:buSzPts val="2800"/>
              <a:buNone/>
              <a:defRPr>
                <a:solidFill>
                  <a:schemeClr val="accent5"/>
                </a:solidFill>
              </a:defRPr>
            </a:lvl7pPr>
            <a:lvl8pPr lvl="7" algn="ctr">
              <a:lnSpc>
                <a:spcPct val="100000"/>
              </a:lnSpc>
              <a:spcBef>
                <a:spcPts val="0"/>
              </a:spcBef>
              <a:spcAft>
                <a:spcPts val="0"/>
              </a:spcAft>
              <a:buClr>
                <a:schemeClr val="accent5"/>
              </a:buClr>
              <a:buSzPts val="2800"/>
              <a:buNone/>
              <a:defRPr>
                <a:solidFill>
                  <a:schemeClr val="accent5"/>
                </a:solidFill>
              </a:defRPr>
            </a:lvl8pPr>
            <a:lvl9pPr lvl="8" algn="ctr">
              <a:lnSpc>
                <a:spcPct val="100000"/>
              </a:lnSpc>
              <a:spcBef>
                <a:spcPts val="0"/>
              </a:spcBef>
              <a:spcAft>
                <a:spcPts val="0"/>
              </a:spcAft>
              <a:buClr>
                <a:schemeClr val="accent5"/>
              </a:buClr>
              <a:buSzPts val="2800"/>
              <a:buNone/>
              <a:defRPr>
                <a:solidFill>
                  <a:schemeClr val="accent5"/>
                </a:solidFill>
              </a:defRPr>
            </a:lvl9pPr>
          </a:lstStyle>
          <a:p/>
        </p:txBody>
      </p:sp>
      <p:pic>
        <p:nvPicPr>
          <p:cNvPr id="1552" name="Google Shape;1552;p74"/>
          <p:cNvPicPr preferRelativeResize="0"/>
          <p:nvPr/>
        </p:nvPicPr>
        <p:blipFill rotWithShape="1">
          <a:blip r:embed="rId3">
            <a:alphaModFix/>
          </a:blip>
          <a:srcRect b="0" l="0" r="0" t="0"/>
          <a:stretch/>
        </p:blipFill>
        <p:spPr>
          <a:xfrm>
            <a:off x="7835831" y="4013460"/>
            <a:ext cx="1351940" cy="1124245"/>
          </a:xfrm>
          <a:prstGeom prst="rect">
            <a:avLst/>
          </a:prstGeom>
          <a:noFill/>
          <a:ln>
            <a:noFill/>
          </a:ln>
        </p:spPr>
      </p:pic>
      <p:pic>
        <p:nvPicPr>
          <p:cNvPr id="1553" name="Google Shape;1553;p74"/>
          <p:cNvPicPr preferRelativeResize="0"/>
          <p:nvPr/>
        </p:nvPicPr>
        <p:blipFill rotWithShape="1">
          <a:blip r:embed="rId3">
            <a:alphaModFix/>
          </a:blip>
          <a:srcRect b="0" l="0" r="0" t="0"/>
          <a:stretch/>
        </p:blipFill>
        <p:spPr>
          <a:xfrm>
            <a:off x="36984" y="4013460"/>
            <a:ext cx="1351940" cy="1124245"/>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blipFill>
          <a:blip r:embed="rId2">
            <a:alphaModFix/>
          </a:blip>
          <a:stretch>
            <a:fillRect/>
          </a:stretch>
        </a:blipFill>
      </p:bgPr>
    </p:bg>
    <p:spTree>
      <p:nvGrpSpPr>
        <p:cNvPr id="1554" name="Shape 1554"/>
        <p:cNvGrpSpPr/>
        <p:nvPr/>
      </p:nvGrpSpPr>
      <p:grpSpPr>
        <a:xfrm>
          <a:off x="0" y="0"/>
          <a:ext cx="0" cy="0"/>
          <a:chOff x="0" y="0"/>
          <a:chExt cx="0" cy="0"/>
        </a:xfrm>
      </p:grpSpPr>
      <p:grpSp>
        <p:nvGrpSpPr>
          <p:cNvPr id="1555" name="Google Shape;1555;p75"/>
          <p:cNvGrpSpPr/>
          <p:nvPr/>
        </p:nvGrpSpPr>
        <p:grpSpPr>
          <a:xfrm rot="10800000">
            <a:off x="3526913" y="3969050"/>
            <a:ext cx="2090175" cy="485375"/>
            <a:chOff x="1095650" y="1036875"/>
            <a:chExt cx="2090175" cy="485375"/>
          </a:xfrm>
        </p:grpSpPr>
        <p:sp>
          <p:nvSpPr>
            <p:cNvPr id="1556" name="Google Shape;1556;p75"/>
            <p:cNvSpPr/>
            <p:nvPr/>
          </p:nvSpPr>
          <p:spPr>
            <a:xfrm>
              <a:off x="2634550" y="1307300"/>
              <a:ext cx="302150" cy="175650"/>
            </a:xfrm>
            <a:custGeom>
              <a:rect b="b" l="l" r="r" t="t"/>
              <a:pathLst>
                <a:path extrusionOk="0" h="7026" w="12086">
                  <a:moveTo>
                    <a:pt x="4289" y="833"/>
                  </a:moveTo>
                  <a:cubicBezTo>
                    <a:pt x="4660" y="833"/>
                    <a:pt x="5035" y="874"/>
                    <a:pt x="5406" y="970"/>
                  </a:cubicBezTo>
                  <a:cubicBezTo>
                    <a:pt x="5989" y="1113"/>
                    <a:pt x="6537" y="1435"/>
                    <a:pt x="7013" y="1792"/>
                  </a:cubicBezTo>
                  <a:cubicBezTo>
                    <a:pt x="7489" y="2161"/>
                    <a:pt x="7906" y="2578"/>
                    <a:pt x="8335" y="2982"/>
                  </a:cubicBezTo>
                  <a:cubicBezTo>
                    <a:pt x="8763" y="3375"/>
                    <a:pt x="9228" y="3732"/>
                    <a:pt x="9787" y="3971"/>
                  </a:cubicBezTo>
                  <a:cubicBezTo>
                    <a:pt x="9168" y="3816"/>
                    <a:pt x="8668" y="3482"/>
                    <a:pt x="8204" y="3113"/>
                  </a:cubicBezTo>
                  <a:cubicBezTo>
                    <a:pt x="7787" y="2780"/>
                    <a:pt x="7418" y="2423"/>
                    <a:pt x="7013" y="2101"/>
                  </a:cubicBezTo>
                  <a:lnTo>
                    <a:pt x="7013" y="2101"/>
                  </a:lnTo>
                  <a:cubicBezTo>
                    <a:pt x="7084" y="2185"/>
                    <a:pt x="7144" y="2292"/>
                    <a:pt x="7204" y="2399"/>
                  </a:cubicBezTo>
                  <a:cubicBezTo>
                    <a:pt x="7477" y="2887"/>
                    <a:pt x="7620" y="3471"/>
                    <a:pt x="7489" y="4018"/>
                  </a:cubicBezTo>
                  <a:cubicBezTo>
                    <a:pt x="7430" y="3471"/>
                    <a:pt x="7263" y="2959"/>
                    <a:pt x="7013" y="2518"/>
                  </a:cubicBezTo>
                  <a:cubicBezTo>
                    <a:pt x="6823" y="2173"/>
                    <a:pt x="6584" y="1875"/>
                    <a:pt x="6299" y="1589"/>
                  </a:cubicBezTo>
                  <a:cubicBezTo>
                    <a:pt x="6001" y="1399"/>
                    <a:pt x="5680" y="1244"/>
                    <a:pt x="5346" y="1137"/>
                  </a:cubicBezTo>
                  <a:cubicBezTo>
                    <a:pt x="4798" y="958"/>
                    <a:pt x="4215" y="899"/>
                    <a:pt x="3620" y="875"/>
                  </a:cubicBezTo>
                  <a:cubicBezTo>
                    <a:pt x="3840" y="848"/>
                    <a:pt x="4064" y="833"/>
                    <a:pt x="4289" y="833"/>
                  </a:cubicBezTo>
                  <a:close/>
                  <a:moveTo>
                    <a:pt x="3999" y="1"/>
                  </a:moveTo>
                  <a:cubicBezTo>
                    <a:pt x="3789" y="1"/>
                    <a:pt x="3579" y="10"/>
                    <a:pt x="3370" y="30"/>
                  </a:cubicBezTo>
                  <a:cubicBezTo>
                    <a:pt x="2155" y="137"/>
                    <a:pt x="1000" y="565"/>
                    <a:pt x="0" y="1232"/>
                  </a:cubicBezTo>
                  <a:cubicBezTo>
                    <a:pt x="422" y="1095"/>
                    <a:pt x="899" y="1051"/>
                    <a:pt x="1416" y="1051"/>
                  </a:cubicBezTo>
                  <a:cubicBezTo>
                    <a:pt x="1483" y="1051"/>
                    <a:pt x="1551" y="1052"/>
                    <a:pt x="1619" y="1054"/>
                  </a:cubicBezTo>
                  <a:cubicBezTo>
                    <a:pt x="2917" y="1089"/>
                    <a:pt x="4144" y="1947"/>
                    <a:pt x="4620" y="3137"/>
                  </a:cubicBezTo>
                  <a:cubicBezTo>
                    <a:pt x="5096" y="4328"/>
                    <a:pt x="4798" y="5911"/>
                    <a:pt x="3905" y="6828"/>
                  </a:cubicBezTo>
                  <a:cubicBezTo>
                    <a:pt x="4136" y="6960"/>
                    <a:pt x="4400" y="7026"/>
                    <a:pt x="4663" y="7026"/>
                  </a:cubicBezTo>
                  <a:cubicBezTo>
                    <a:pt x="4969" y="7026"/>
                    <a:pt x="5275" y="6936"/>
                    <a:pt x="5525" y="6757"/>
                  </a:cubicBezTo>
                  <a:cubicBezTo>
                    <a:pt x="6001" y="6435"/>
                    <a:pt x="6120" y="5804"/>
                    <a:pt x="6049" y="5245"/>
                  </a:cubicBezTo>
                  <a:lnTo>
                    <a:pt x="6049" y="5245"/>
                  </a:lnTo>
                  <a:cubicBezTo>
                    <a:pt x="6346" y="5542"/>
                    <a:pt x="6656" y="5840"/>
                    <a:pt x="7061" y="5971"/>
                  </a:cubicBezTo>
                  <a:cubicBezTo>
                    <a:pt x="7190" y="6013"/>
                    <a:pt x="7327" y="6035"/>
                    <a:pt x="7462" y="6035"/>
                  </a:cubicBezTo>
                  <a:cubicBezTo>
                    <a:pt x="7752" y="6035"/>
                    <a:pt x="8033" y="5932"/>
                    <a:pt x="8204" y="5697"/>
                  </a:cubicBezTo>
                  <a:cubicBezTo>
                    <a:pt x="8382" y="5447"/>
                    <a:pt x="8323" y="4947"/>
                    <a:pt x="8096" y="4709"/>
                  </a:cubicBezTo>
                  <a:lnTo>
                    <a:pt x="8096" y="4709"/>
                  </a:lnTo>
                  <a:cubicBezTo>
                    <a:pt x="8532" y="4902"/>
                    <a:pt x="9007" y="5005"/>
                    <a:pt x="9486" y="5005"/>
                  </a:cubicBezTo>
                  <a:cubicBezTo>
                    <a:pt x="9806" y="5005"/>
                    <a:pt x="10128" y="4959"/>
                    <a:pt x="10442" y="4864"/>
                  </a:cubicBezTo>
                  <a:cubicBezTo>
                    <a:pt x="11299" y="4614"/>
                    <a:pt x="11704" y="3840"/>
                    <a:pt x="12085" y="3042"/>
                  </a:cubicBezTo>
                  <a:lnTo>
                    <a:pt x="12085" y="3042"/>
                  </a:lnTo>
                  <a:cubicBezTo>
                    <a:pt x="11855" y="3159"/>
                    <a:pt x="11607" y="3210"/>
                    <a:pt x="11355" y="3210"/>
                  </a:cubicBezTo>
                  <a:cubicBezTo>
                    <a:pt x="10914" y="3210"/>
                    <a:pt x="10463" y="3055"/>
                    <a:pt x="10085" y="2828"/>
                  </a:cubicBezTo>
                  <a:cubicBezTo>
                    <a:pt x="9466" y="2470"/>
                    <a:pt x="8989" y="1970"/>
                    <a:pt x="8442" y="1530"/>
                  </a:cubicBezTo>
                  <a:cubicBezTo>
                    <a:pt x="7179" y="551"/>
                    <a:pt x="5592" y="1"/>
                    <a:pt x="399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75"/>
            <p:cNvSpPr/>
            <p:nvPr/>
          </p:nvSpPr>
          <p:spPr>
            <a:xfrm>
              <a:off x="2491075" y="1225000"/>
              <a:ext cx="683450" cy="276175"/>
            </a:xfrm>
            <a:custGeom>
              <a:rect b="b" l="l" r="r" t="t"/>
              <a:pathLst>
                <a:path extrusionOk="0" h="11047" w="27338">
                  <a:moveTo>
                    <a:pt x="20539" y="1214"/>
                  </a:moveTo>
                  <a:cubicBezTo>
                    <a:pt x="21432" y="1512"/>
                    <a:pt x="22265" y="1964"/>
                    <a:pt x="23027" y="2536"/>
                  </a:cubicBezTo>
                  <a:cubicBezTo>
                    <a:pt x="23777" y="3084"/>
                    <a:pt x="24468" y="3750"/>
                    <a:pt x="25051" y="4500"/>
                  </a:cubicBezTo>
                  <a:cubicBezTo>
                    <a:pt x="25646" y="5239"/>
                    <a:pt x="26039" y="6120"/>
                    <a:pt x="26301" y="7048"/>
                  </a:cubicBezTo>
                  <a:cubicBezTo>
                    <a:pt x="26539" y="7953"/>
                    <a:pt x="26635" y="8906"/>
                    <a:pt x="26611" y="9846"/>
                  </a:cubicBezTo>
                  <a:cubicBezTo>
                    <a:pt x="26539" y="8894"/>
                    <a:pt x="26385" y="7965"/>
                    <a:pt x="26123" y="7084"/>
                  </a:cubicBezTo>
                  <a:cubicBezTo>
                    <a:pt x="25849" y="6191"/>
                    <a:pt x="25444" y="5358"/>
                    <a:pt x="24873" y="4631"/>
                  </a:cubicBezTo>
                  <a:cubicBezTo>
                    <a:pt x="24313" y="3893"/>
                    <a:pt x="23634" y="3250"/>
                    <a:pt x="22920" y="2655"/>
                  </a:cubicBezTo>
                  <a:cubicBezTo>
                    <a:pt x="22194" y="2071"/>
                    <a:pt x="21396" y="1583"/>
                    <a:pt x="20539" y="1214"/>
                  </a:cubicBezTo>
                  <a:close/>
                  <a:moveTo>
                    <a:pt x="16076" y="0"/>
                  </a:moveTo>
                  <a:cubicBezTo>
                    <a:pt x="15417" y="0"/>
                    <a:pt x="14759" y="37"/>
                    <a:pt x="14109" y="107"/>
                  </a:cubicBezTo>
                  <a:cubicBezTo>
                    <a:pt x="8323" y="714"/>
                    <a:pt x="3632" y="3036"/>
                    <a:pt x="0" y="7584"/>
                  </a:cubicBezTo>
                  <a:cubicBezTo>
                    <a:pt x="2286" y="4727"/>
                    <a:pt x="6192" y="2917"/>
                    <a:pt x="9752" y="2476"/>
                  </a:cubicBezTo>
                  <a:cubicBezTo>
                    <a:pt x="10516" y="2378"/>
                    <a:pt x="11285" y="2318"/>
                    <a:pt x="12059" y="2318"/>
                  </a:cubicBezTo>
                  <a:cubicBezTo>
                    <a:pt x="12503" y="2318"/>
                    <a:pt x="12948" y="2338"/>
                    <a:pt x="13395" y="2381"/>
                  </a:cubicBezTo>
                  <a:cubicBezTo>
                    <a:pt x="13955" y="2441"/>
                    <a:pt x="14514" y="2595"/>
                    <a:pt x="15026" y="2762"/>
                  </a:cubicBezTo>
                  <a:cubicBezTo>
                    <a:pt x="15598" y="2941"/>
                    <a:pt x="16145" y="3119"/>
                    <a:pt x="16729" y="3203"/>
                  </a:cubicBezTo>
                  <a:cubicBezTo>
                    <a:pt x="16852" y="3223"/>
                    <a:pt x="16977" y="3233"/>
                    <a:pt x="17102" y="3233"/>
                  </a:cubicBezTo>
                  <a:cubicBezTo>
                    <a:pt x="17568" y="3233"/>
                    <a:pt x="18026" y="3086"/>
                    <a:pt x="18336" y="2738"/>
                  </a:cubicBezTo>
                  <a:cubicBezTo>
                    <a:pt x="18691" y="2339"/>
                    <a:pt x="18746" y="1785"/>
                    <a:pt x="18338" y="1470"/>
                  </a:cubicBezTo>
                  <a:lnTo>
                    <a:pt x="18338" y="1470"/>
                  </a:lnTo>
                  <a:cubicBezTo>
                    <a:pt x="20508" y="2947"/>
                    <a:pt x="21487" y="5156"/>
                    <a:pt x="22039" y="7596"/>
                  </a:cubicBezTo>
                  <a:cubicBezTo>
                    <a:pt x="22405" y="9219"/>
                    <a:pt x="23481" y="10469"/>
                    <a:pt x="24409" y="10469"/>
                  </a:cubicBezTo>
                  <a:cubicBezTo>
                    <a:pt x="24808" y="10469"/>
                    <a:pt x="25180" y="10237"/>
                    <a:pt x="25456" y="9703"/>
                  </a:cubicBezTo>
                  <a:cubicBezTo>
                    <a:pt x="25575" y="9965"/>
                    <a:pt x="25516" y="10299"/>
                    <a:pt x="25658" y="10596"/>
                  </a:cubicBezTo>
                  <a:cubicBezTo>
                    <a:pt x="25780" y="10875"/>
                    <a:pt x="26026" y="11046"/>
                    <a:pt x="26277" y="11046"/>
                  </a:cubicBezTo>
                  <a:cubicBezTo>
                    <a:pt x="26445" y="11046"/>
                    <a:pt x="26616" y="10970"/>
                    <a:pt x="26754" y="10799"/>
                  </a:cubicBezTo>
                  <a:cubicBezTo>
                    <a:pt x="26932" y="10573"/>
                    <a:pt x="26980" y="10275"/>
                    <a:pt x="27004" y="9989"/>
                  </a:cubicBezTo>
                  <a:cubicBezTo>
                    <a:pt x="27337" y="6834"/>
                    <a:pt x="26123" y="3917"/>
                    <a:pt x="23444" y="2060"/>
                  </a:cubicBezTo>
                  <a:cubicBezTo>
                    <a:pt x="21314" y="586"/>
                    <a:pt x="18690" y="0"/>
                    <a:pt x="16076"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75"/>
            <p:cNvSpPr/>
            <p:nvPr/>
          </p:nvSpPr>
          <p:spPr>
            <a:xfrm>
              <a:off x="2897075" y="1175975"/>
              <a:ext cx="288750" cy="115575"/>
            </a:xfrm>
            <a:custGeom>
              <a:rect b="b" l="l" r="r" t="t"/>
              <a:pathLst>
                <a:path extrusionOk="0" h="4623" w="11550">
                  <a:moveTo>
                    <a:pt x="8790" y="252"/>
                  </a:moveTo>
                  <a:cubicBezTo>
                    <a:pt x="8769" y="260"/>
                    <a:pt x="8748" y="270"/>
                    <a:pt x="8728" y="282"/>
                  </a:cubicBezTo>
                  <a:cubicBezTo>
                    <a:pt x="8749" y="272"/>
                    <a:pt x="8769" y="262"/>
                    <a:pt x="8790" y="252"/>
                  </a:cubicBezTo>
                  <a:close/>
                  <a:moveTo>
                    <a:pt x="31" y="1502"/>
                  </a:moveTo>
                  <a:lnTo>
                    <a:pt x="31" y="1502"/>
                  </a:lnTo>
                  <a:cubicBezTo>
                    <a:pt x="21" y="1504"/>
                    <a:pt x="11" y="1506"/>
                    <a:pt x="1" y="1508"/>
                  </a:cubicBezTo>
                  <a:cubicBezTo>
                    <a:pt x="11" y="1506"/>
                    <a:pt x="21" y="1504"/>
                    <a:pt x="31" y="1502"/>
                  </a:cubicBezTo>
                  <a:close/>
                  <a:moveTo>
                    <a:pt x="9839" y="1"/>
                  </a:moveTo>
                  <a:cubicBezTo>
                    <a:pt x="9486" y="1"/>
                    <a:pt x="9118" y="98"/>
                    <a:pt x="8790" y="252"/>
                  </a:cubicBezTo>
                  <a:lnTo>
                    <a:pt x="8790" y="252"/>
                  </a:lnTo>
                  <a:cubicBezTo>
                    <a:pt x="8860" y="223"/>
                    <a:pt x="8934" y="210"/>
                    <a:pt x="9008" y="210"/>
                  </a:cubicBezTo>
                  <a:cubicBezTo>
                    <a:pt x="9307" y="210"/>
                    <a:pt x="9614" y="423"/>
                    <a:pt x="9704" y="711"/>
                  </a:cubicBezTo>
                  <a:cubicBezTo>
                    <a:pt x="9823" y="1104"/>
                    <a:pt x="9597" y="1544"/>
                    <a:pt x="9264" y="1770"/>
                  </a:cubicBezTo>
                  <a:cubicBezTo>
                    <a:pt x="9001" y="1948"/>
                    <a:pt x="8672" y="2008"/>
                    <a:pt x="8352" y="2008"/>
                  </a:cubicBezTo>
                  <a:cubicBezTo>
                    <a:pt x="8266" y="2008"/>
                    <a:pt x="8180" y="2004"/>
                    <a:pt x="8097" y="1997"/>
                  </a:cubicBezTo>
                  <a:cubicBezTo>
                    <a:pt x="7692" y="1949"/>
                    <a:pt x="7299" y="1806"/>
                    <a:pt x="6918" y="1687"/>
                  </a:cubicBezTo>
                  <a:cubicBezTo>
                    <a:pt x="5718" y="1303"/>
                    <a:pt x="4533" y="1142"/>
                    <a:pt x="3341" y="1142"/>
                  </a:cubicBezTo>
                  <a:cubicBezTo>
                    <a:pt x="2250" y="1142"/>
                    <a:pt x="1152" y="1277"/>
                    <a:pt x="31" y="1502"/>
                  </a:cubicBezTo>
                  <a:lnTo>
                    <a:pt x="31" y="1502"/>
                  </a:lnTo>
                  <a:cubicBezTo>
                    <a:pt x="385" y="1432"/>
                    <a:pt x="754" y="1400"/>
                    <a:pt x="1133" y="1400"/>
                  </a:cubicBezTo>
                  <a:cubicBezTo>
                    <a:pt x="3486" y="1400"/>
                    <a:pt x="6207" y="2643"/>
                    <a:pt x="8025" y="3747"/>
                  </a:cubicBezTo>
                  <a:cubicBezTo>
                    <a:pt x="8184" y="3847"/>
                    <a:pt x="9317" y="4622"/>
                    <a:pt x="9809" y="4622"/>
                  </a:cubicBezTo>
                  <a:cubicBezTo>
                    <a:pt x="10018" y="4622"/>
                    <a:pt x="10112" y="4482"/>
                    <a:pt x="9966" y="4092"/>
                  </a:cubicBezTo>
                  <a:cubicBezTo>
                    <a:pt x="9871" y="3842"/>
                    <a:pt x="9609" y="3628"/>
                    <a:pt x="9383" y="3509"/>
                  </a:cubicBezTo>
                  <a:cubicBezTo>
                    <a:pt x="10109" y="3509"/>
                    <a:pt x="10859" y="3187"/>
                    <a:pt x="11204" y="2497"/>
                  </a:cubicBezTo>
                  <a:cubicBezTo>
                    <a:pt x="11550" y="1818"/>
                    <a:pt x="11395" y="925"/>
                    <a:pt x="10859" y="389"/>
                  </a:cubicBezTo>
                  <a:cubicBezTo>
                    <a:pt x="10583" y="114"/>
                    <a:pt x="10220" y="1"/>
                    <a:pt x="983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75"/>
            <p:cNvSpPr/>
            <p:nvPr/>
          </p:nvSpPr>
          <p:spPr>
            <a:xfrm>
              <a:off x="2167525" y="1036875"/>
              <a:ext cx="470025" cy="485375"/>
            </a:xfrm>
            <a:custGeom>
              <a:rect b="b" l="l" r="r" t="t"/>
              <a:pathLst>
                <a:path extrusionOk="0" h="19415" w="18801">
                  <a:moveTo>
                    <a:pt x="13419" y="1655"/>
                  </a:moveTo>
                  <a:lnTo>
                    <a:pt x="13419" y="1655"/>
                  </a:lnTo>
                  <a:cubicBezTo>
                    <a:pt x="12609" y="3060"/>
                    <a:pt x="11942" y="4548"/>
                    <a:pt x="11585" y="6132"/>
                  </a:cubicBezTo>
                  <a:cubicBezTo>
                    <a:pt x="11228" y="7703"/>
                    <a:pt x="11049" y="9335"/>
                    <a:pt x="10740" y="10942"/>
                  </a:cubicBezTo>
                  <a:cubicBezTo>
                    <a:pt x="10406" y="12525"/>
                    <a:pt x="9966" y="14133"/>
                    <a:pt x="9073" y="15526"/>
                  </a:cubicBezTo>
                  <a:cubicBezTo>
                    <a:pt x="8620" y="16204"/>
                    <a:pt x="8085" y="16835"/>
                    <a:pt x="7454" y="17347"/>
                  </a:cubicBezTo>
                  <a:cubicBezTo>
                    <a:pt x="7120" y="17609"/>
                    <a:pt x="6775" y="17824"/>
                    <a:pt x="6418" y="18026"/>
                  </a:cubicBezTo>
                  <a:cubicBezTo>
                    <a:pt x="6049" y="18205"/>
                    <a:pt x="5680" y="18348"/>
                    <a:pt x="5275" y="18443"/>
                  </a:cubicBezTo>
                  <a:cubicBezTo>
                    <a:pt x="5668" y="18324"/>
                    <a:pt x="6037" y="18157"/>
                    <a:pt x="6394" y="17967"/>
                  </a:cubicBezTo>
                  <a:cubicBezTo>
                    <a:pt x="6751" y="17752"/>
                    <a:pt x="7073" y="17526"/>
                    <a:pt x="7370" y="17264"/>
                  </a:cubicBezTo>
                  <a:cubicBezTo>
                    <a:pt x="7668" y="16990"/>
                    <a:pt x="7954" y="16716"/>
                    <a:pt x="8228" y="16395"/>
                  </a:cubicBezTo>
                  <a:cubicBezTo>
                    <a:pt x="8478" y="16085"/>
                    <a:pt x="8716" y="15764"/>
                    <a:pt x="8918" y="15419"/>
                  </a:cubicBezTo>
                  <a:cubicBezTo>
                    <a:pt x="9775" y="14049"/>
                    <a:pt x="10216" y="12466"/>
                    <a:pt x="10514" y="10882"/>
                  </a:cubicBezTo>
                  <a:cubicBezTo>
                    <a:pt x="10847" y="9287"/>
                    <a:pt x="11026" y="7680"/>
                    <a:pt x="11418" y="6084"/>
                  </a:cubicBezTo>
                  <a:cubicBezTo>
                    <a:pt x="11633" y="5298"/>
                    <a:pt x="11895" y="4524"/>
                    <a:pt x="12240" y="3774"/>
                  </a:cubicBezTo>
                  <a:cubicBezTo>
                    <a:pt x="12585" y="3036"/>
                    <a:pt x="12990" y="2334"/>
                    <a:pt x="13419" y="1655"/>
                  </a:cubicBezTo>
                  <a:close/>
                  <a:moveTo>
                    <a:pt x="0" y="19086"/>
                  </a:moveTo>
                  <a:cubicBezTo>
                    <a:pt x="12" y="19086"/>
                    <a:pt x="23" y="19087"/>
                    <a:pt x="34" y="19087"/>
                  </a:cubicBezTo>
                  <a:lnTo>
                    <a:pt x="34" y="19087"/>
                  </a:lnTo>
                  <a:cubicBezTo>
                    <a:pt x="23" y="19086"/>
                    <a:pt x="12" y="19086"/>
                    <a:pt x="0" y="19086"/>
                  </a:cubicBezTo>
                  <a:close/>
                  <a:moveTo>
                    <a:pt x="14395" y="0"/>
                  </a:moveTo>
                  <a:cubicBezTo>
                    <a:pt x="12954" y="1977"/>
                    <a:pt x="9442" y="1131"/>
                    <a:pt x="9632" y="4465"/>
                  </a:cubicBezTo>
                  <a:cubicBezTo>
                    <a:pt x="8561" y="3596"/>
                    <a:pt x="8192" y="3465"/>
                    <a:pt x="6870" y="3060"/>
                  </a:cubicBezTo>
                  <a:lnTo>
                    <a:pt x="6870" y="3060"/>
                  </a:lnTo>
                  <a:cubicBezTo>
                    <a:pt x="7835" y="4477"/>
                    <a:pt x="7966" y="5417"/>
                    <a:pt x="7966" y="5417"/>
                  </a:cubicBezTo>
                  <a:cubicBezTo>
                    <a:pt x="7477" y="5251"/>
                    <a:pt x="6775" y="5191"/>
                    <a:pt x="6775" y="5191"/>
                  </a:cubicBezTo>
                  <a:lnTo>
                    <a:pt x="6775" y="5191"/>
                  </a:lnTo>
                  <a:cubicBezTo>
                    <a:pt x="8228" y="6989"/>
                    <a:pt x="9085" y="8965"/>
                    <a:pt x="9013" y="11275"/>
                  </a:cubicBezTo>
                  <a:cubicBezTo>
                    <a:pt x="8706" y="10845"/>
                    <a:pt x="8177" y="10550"/>
                    <a:pt x="7663" y="10550"/>
                  </a:cubicBezTo>
                  <a:cubicBezTo>
                    <a:pt x="7481" y="10550"/>
                    <a:pt x="7300" y="10587"/>
                    <a:pt x="7132" y="10668"/>
                  </a:cubicBezTo>
                  <a:cubicBezTo>
                    <a:pt x="6501" y="10978"/>
                    <a:pt x="6120" y="11787"/>
                    <a:pt x="6323" y="12466"/>
                  </a:cubicBezTo>
                  <a:cubicBezTo>
                    <a:pt x="6384" y="12007"/>
                    <a:pt x="6916" y="11662"/>
                    <a:pt x="7390" y="11662"/>
                  </a:cubicBezTo>
                  <a:cubicBezTo>
                    <a:pt x="7469" y="11662"/>
                    <a:pt x="7547" y="11671"/>
                    <a:pt x="7620" y="11692"/>
                  </a:cubicBezTo>
                  <a:cubicBezTo>
                    <a:pt x="8144" y="11847"/>
                    <a:pt x="8501" y="12323"/>
                    <a:pt x="8716" y="12811"/>
                  </a:cubicBezTo>
                  <a:cubicBezTo>
                    <a:pt x="9311" y="14252"/>
                    <a:pt x="7775" y="15895"/>
                    <a:pt x="6811" y="16788"/>
                  </a:cubicBezTo>
                  <a:cubicBezTo>
                    <a:pt x="5096" y="18378"/>
                    <a:pt x="2698" y="19092"/>
                    <a:pt x="385" y="19092"/>
                  </a:cubicBezTo>
                  <a:cubicBezTo>
                    <a:pt x="268" y="19092"/>
                    <a:pt x="151" y="19091"/>
                    <a:pt x="34" y="19087"/>
                  </a:cubicBezTo>
                  <a:lnTo>
                    <a:pt x="34" y="19087"/>
                  </a:lnTo>
                  <a:cubicBezTo>
                    <a:pt x="1107" y="19125"/>
                    <a:pt x="2132" y="19414"/>
                    <a:pt x="3217" y="19414"/>
                  </a:cubicBezTo>
                  <a:cubicBezTo>
                    <a:pt x="3311" y="19414"/>
                    <a:pt x="3406" y="19412"/>
                    <a:pt x="3501" y="19407"/>
                  </a:cubicBezTo>
                  <a:cubicBezTo>
                    <a:pt x="4156" y="19372"/>
                    <a:pt x="4787" y="19264"/>
                    <a:pt x="5382" y="19121"/>
                  </a:cubicBezTo>
                  <a:cubicBezTo>
                    <a:pt x="8239" y="18395"/>
                    <a:pt x="10264" y="16324"/>
                    <a:pt x="11549" y="13490"/>
                  </a:cubicBezTo>
                  <a:cubicBezTo>
                    <a:pt x="13073" y="10144"/>
                    <a:pt x="15312" y="6203"/>
                    <a:pt x="18800" y="4596"/>
                  </a:cubicBezTo>
                  <a:cubicBezTo>
                    <a:pt x="18705" y="4590"/>
                    <a:pt x="18610" y="4587"/>
                    <a:pt x="18516" y="4587"/>
                  </a:cubicBezTo>
                  <a:cubicBezTo>
                    <a:pt x="17355" y="4587"/>
                    <a:pt x="16300" y="5051"/>
                    <a:pt x="15264" y="5667"/>
                  </a:cubicBezTo>
                  <a:cubicBezTo>
                    <a:pt x="16681" y="4048"/>
                    <a:pt x="13061" y="1846"/>
                    <a:pt x="14395"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75"/>
            <p:cNvSpPr/>
            <p:nvPr/>
          </p:nvSpPr>
          <p:spPr>
            <a:xfrm>
              <a:off x="2495550" y="1136275"/>
              <a:ext cx="329225" cy="251550"/>
            </a:xfrm>
            <a:custGeom>
              <a:rect b="b" l="l" r="r" t="t"/>
              <a:pathLst>
                <a:path extrusionOk="0" h="10062" w="13169">
                  <a:moveTo>
                    <a:pt x="10001" y="2632"/>
                  </a:moveTo>
                  <a:lnTo>
                    <a:pt x="10001" y="2632"/>
                  </a:lnTo>
                  <a:cubicBezTo>
                    <a:pt x="9239" y="2894"/>
                    <a:pt x="8501" y="3168"/>
                    <a:pt x="7799" y="3465"/>
                  </a:cubicBezTo>
                  <a:cubicBezTo>
                    <a:pt x="7084" y="3763"/>
                    <a:pt x="6382" y="4085"/>
                    <a:pt x="5739" y="4477"/>
                  </a:cubicBezTo>
                  <a:cubicBezTo>
                    <a:pt x="5084" y="4847"/>
                    <a:pt x="4465" y="5275"/>
                    <a:pt x="3881" y="5740"/>
                  </a:cubicBezTo>
                  <a:cubicBezTo>
                    <a:pt x="3298" y="6204"/>
                    <a:pt x="2750" y="6704"/>
                    <a:pt x="2226" y="7228"/>
                  </a:cubicBezTo>
                  <a:cubicBezTo>
                    <a:pt x="2679" y="6668"/>
                    <a:pt x="3203" y="6121"/>
                    <a:pt x="3762" y="5632"/>
                  </a:cubicBezTo>
                  <a:cubicBezTo>
                    <a:pt x="4322" y="5144"/>
                    <a:pt x="4953" y="4716"/>
                    <a:pt x="5620" y="4311"/>
                  </a:cubicBezTo>
                  <a:cubicBezTo>
                    <a:pt x="6298" y="3918"/>
                    <a:pt x="7001" y="3596"/>
                    <a:pt x="7739" y="3311"/>
                  </a:cubicBezTo>
                  <a:cubicBezTo>
                    <a:pt x="8465" y="3025"/>
                    <a:pt x="9227" y="2811"/>
                    <a:pt x="10001" y="2632"/>
                  </a:cubicBezTo>
                  <a:close/>
                  <a:moveTo>
                    <a:pt x="9763" y="1"/>
                  </a:moveTo>
                  <a:lnTo>
                    <a:pt x="9763" y="1"/>
                  </a:lnTo>
                  <a:cubicBezTo>
                    <a:pt x="6096" y="560"/>
                    <a:pt x="1429" y="7085"/>
                    <a:pt x="0" y="10062"/>
                  </a:cubicBezTo>
                  <a:cubicBezTo>
                    <a:pt x="3489" y="6204"/>
                    <a:pt x="8144" y="3406"/>
                    <a:pt x="13168" y="2061"/>
                  </a:cubicBezTo>
                  <a:cubicBezTo>
                    <a:pt x="12468" y="1715"/>
                    <a:pt x="11596" y="1546"/>
                    <a:pt x="10714" y="1546"/>
                  </a:cubicBezTo>
                  <a:cubicBezTo>
                    <a:pt x="9618" y="1546"/>
                    <a:pt x="8504" y="1808"/>
                    <a:pt x="7680" y="2322"/>
                  </a:cubicBezTo>
                  <a:cubicBezTo>
                    <a:pt x="7989" y="1668"/>
                    <a:pt x="9751" y="144"/>
                    <a:pt x="976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75"/>
            <p:cNvSpPr/>
            <p:nvPr/>
          </p:nvSpPr>
          <p:spPr>
            <a:xfrm>
              <a:off x="2160675" y="1320050"/>
              <a:ext cx="155100" cy="153500"/>
            </a:xfrm>
            <a:custGeom>
              <a:rect b="b" l="l" r="r" t="t"/>
              <a:pathLst>
                <a:path extrusionOk="0" h="6140" w="6204">
                  <a:moveTo>
                    <a:pt x="3952" y="1"/>
                  </a:moveTo>
                  <a:cubicBezTo>
                    <a:pt x="2183" y="1"/>
                    <a:pt x="0" y="6140"/>
                    <a:pt x="0" y="6140"/>
                  </a:cubicBezTo>
                  <a:cubicBezTo>
                    <a:pt x="0" y="6140"/>
                    <a:pt x="6204" y="1317"/>
                    <a:pt x="4370" y="127"/>
                  </a:cubicBezTo>
                  <a:cubicBezTo>
                    <a:pt x="4234" y="41"/>
                    <a:pt x="4094" y="1"/>
                    <a:pt x="395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75"/>
            <p:cNvSpPr/>
            <p:nvPr/>
          </p:nvSpPr>
          <p:spPr>
            <a:xfrm>
              <a:off x="2085075" y="1292850"/>
              <a:ext cx="111350" cy="160750"/>
            </a:xfrm>
            <a:custGeom>
              <a:rect b="b" l="l" r="r" t="t"/>
              <a:pathLst>
                <a:path extrusionOk="0" h="6430" w="4454">
                  <a:moveTo>
                    <a:pt x="2239" y="0"/>
                  </a:moveTo>
                  <a:cubicBezTo>
                    <a:pt x="0" y="0"/>
                    <a:pt x="2239" y="6430"/>
                    <a:pt x="2239" y="6430"/>
                  </a:cubicBezTo>
                  <a:cubicBezTo>
                    <a:pt x="2239" y="6430"/>
                    <a:pt x="4453" y="0"/>
                    <a:pt x="2239"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75"/>
            <p:cNvSpPr/>
            <p:nvPr/>
          </p:nvSpPr>
          <p:spPr>
            <a:xfrm>
              <a:off x="1345100" y="1307300"/>
              <a:ext cx="302150" cy="175550"/>
            </a:xfrm>
            <a:custGeom>
              <a:rect b="b" l="l" r="r" t="t"/>
              <a:pathLst>
                <a:path extrusionOk="0" h="7022" w="12086">
                  <a:moveTo>
                    <a:pt x="7788" y="833"/>
                  </a:moveTo>
                  <a:cubicBezTo>
                    <a:pt x="8014" y="833"/>
                    <a:pt x="8241" y="848"/>
                    <a:pt x="8466" y="875"/>
                  </a:cubicBezTo>
                  <a:cubicBezTo>
                    <a:pt x="7870" y="899"/>
                    <a:pt x="7287" y="958"/>
                    <a:pt x="6739" y="1137"/>
                  </a:cubicBezTo>
                  <a:cubicBezTo>
                    <a:pt x="6394" y="1256"/>
                    <a:pt x="6084" y="1399"/>
                    <a:pt x="5787" y="1589"/>
                  </a:cubicBezTo>
                  <a:cubicBezTo>
                    <a:pt x="5501" y="1863"/>
                    <a:pt x="5263" y="2173"/>
                    <a:pt x="5072" y="2518"/>
                  </a:cubicBezTo>
                  <a:cubicBezTo>
                    <a:pt x="4822" y="2970"/>
                    <a:pt x="4644" y="3482"/>
                    <a:pt x="4596" y="4018"/>
                  </a:cubicBezTo>
                  <a:cubicBezTo>
                    <a:pt x="4465" y="3482"/>
                    <a:pt x="4608" y="2887"/>
                    <a:pt x="4882" y="2399"/>
                  </a:cubicBezTo>
                  <a:cubicBezTo>
                    <a:pt x="4941" y="2292"/>
                    <a:pt x="5001" y="2197"/>
                    <a:pt x="5072" y="2101"/>
                  </a:cubicBezTo>
                  <a:lnTo>
                    <a:pt x="5072" y="2101"/>
                  </a:lnTo>
                  <a:cubicBezTo>
                    <a:pt x="4668" y="2423"/>
                    <a:pt x="4299" y="2780"/>
                    <a:pt x="3882" y="3113"/>
                  </a:cubicBezTo>
                  <a:cubicBezTo>
                    <a:pt x="3406" y="3482"/>
                    <a:pt x="2905" y="3816"/>
                    <a:pt x="2322" y="3971"/>
                  </a:cubicBezTo>
                  <a:cubicBezTo>
                    <a:pt x="2870" y="3732"/>
                    <a:pt x="3334" y="3363"/>
                    <a:pt x="3763" y="2982"/>
                  </a:cubicBezTo>
                  <a:cubicBezTo>
                    <a:pt x="4191" y="2578"/>
                    <a:pt x="4608" y="2161"/>
                    <a:pt x="5084" y="1792"/>
                  </a:cubicBezTo>
                  <a:cubicBezTo>
                    <a:pt x="5561" y="1411"/>
                    <a:pt x="6096" y="1113"/>
                    <a:pt x="6680" y="970"/>
                  </a:cubicBezTo>
                  <a:cubicBezTo>
                    <a:pt x="7043" y="874"/>
                    <a:pt x="7415" y="833"/>
                    <a:pt x="7788" y="833"/>
                  </a:cubicBezTo>
                  <a:close/>
                  <a:moveTo>
                    <a:pt x="8077" y="0"/>
                  </a:moveTo>
                  <a:cubicBezTo>
                    <a:pt x="6485" y="0"/>
                    <a:pt x="4893" y="543"/>
                    <a:pt x="3644" y="1530"/>
                  </a:cubicBezTo>
                  <a:cubicBezTo>
                    <a:pt x="3096" y="1958"/>
                    <a:pt x="2596" y="2482"/>
                    <a:pt x="2001" y="2828"/>
                  </a:cubicBezTo>
                  <a:cubicBezTo>
                    <a:pt x="1618" y="3053"/>
                    <a:pt x="1170" y="3207"/>
                    <a:pt x="735" y="3207"/>
                  </a:cubicBezTo>
                  <a:cubicBezTo>
                    <a:pt x="480" y="3207"/>
                    <a:pt x="230" y="3153"/>
                    <a:pt x="0" y="3030"/>
                  </a:cubicBezTo>
                  <a:lnTo>
                    <a:pt x="0" y="3030"/>
                  </a:lnTo>
                  <a:cubicBezTo>
                    <a:pt x="405" y="3840"/>
                    <a:pt x="786" y="4602"/>
                    <a:pt x="1655" y="4864"/>
                  </a:cubicBezTo>
                  <a:cubicBezTo>
                    <a:pt x="1957" y="4955"/>
                    <a:pt x="2277" y="4999"/>
                    <a:pt x="2598" y="4999"/>
                  </a:cubicBezTo>
                  <a:cubicBezTo>
                    <a:pt x="3074" y="4999"/>
                    <a:pt x="3555" y="4901"/>
                    <a:pt x="3989" y="4709"/>
                  </a:cubicBezTo>
                  <a:lnTo>
                    <a:pt x="3989" y="4709"/>
                  </a:lnTo>
                  <a:cubicBezTo>
                    <a:pt x="3763" y="4947"/>
                    <a:pt x="3703" y="5447"/>
                    <a:pt x="3882" y="5697"/>
                  </a:cubicBezTo>
                  <a:cubicBezTo>
                    <a:pt x="4044" y="5932"/>
                    <a:pt x="4333" y="6040"/>
                    <a:pt x="4625" y="6040"/>
                  </a:cubicBezTo>
                  <a:cubicBezTo>
                    <a:pt x="4762" y="6040"/>
                    <a:pt x="4899" y="6016"/>
                    <a:pt x="5025" y="5971"/>
                  </a:cubicBezTo>
                  <a:cubicBezTo>
                    <a:pt x="5430" y="5840"/>
                    <a:pt x="5739" y="5518"/>
                    <a:pt x="6037" y="5245"/>
                  </a:cubicBezTo>
                  <a:lnTo>
                    <a:pt x="6037" y="5245"/>
                  </a:lnTo>
                  <a:cubicBezTo>
                    <a:pt x="5965" y="5804"/>
                    <a:pt x="6084" y="6447"/>
                    <a:pt x="6561" y="6757"/>
                  </a:cubicBezTo>
                  <a:cubicBezTo>
                    <a:pt x="6820" y="6932"/>
                    <a:pt x="7132" y="7022"/>
                    <a:pt x="7441" y="7022"/>
                  </a:cubicBezTo>
                  <a:cubicBezTo>
                    <a:pt x="7700" y="7022"/>
                    <a:pt x="7957" y="6958"/>
                    <a:pt x="8180" y="6828"/>
                  </a:cubicBezTo>
                  <a:cubicBezTo>
                    <a:pt x="7275" y="5911"/>
                    <a:pt x="6977" y="4328"/>
                    <a:pt x="7466" y="3137"/>
                  </a:cubicBezTo>
                  <a:cubicBezTo>
                    <a:pt x="7942" y="1947"/>
                    <a:pt x="9180" y="1089"/>
                    <a:pt x="10466" y="1054"/>
                  </a:cubicBezTo>
                  <a:cubicBezTo>
                    <a:pt x="10521" y="1052"/>
                    <a:pt x="10577" y="1052"/>
                    <a:pt x="10632" y="1052"/>
                  </a:cubicBezTo>
                  <a:cubicBezTo>
                    <a:pt x="11146" y="1052"/>
                    <a:pt x="11644" y="1103"/>
                    <a:pt x="12085" y="1232"/>
                  </a:cubicBezTo>
                  <a:cubicBezTo>
                    <a:pt x="11085" y="565"/>
                    <a:pt x="9930" y="137"/>
                    <a:pt x="8716" y="30"/>
                  </a:cubicBezTo>
                  <a:cubicBezTo>
                    <a:pt x="8503" y="10"/>
                    <a:pt x="8290" y="0"/>
                    <a:pt x="8077"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75"/>
            <p:cNvSpPr/>
            <p:nvPr/>
          </p:nvSpPr>
          <p:spPr>
            <a:xfrm>
              <a:off x="1106975" y="1225850"/>
              <a:ext cx="683450" cy="275850"/>
            </a:xfrm>
            <a:custGeom>
              <a:rect b="b" l="l" r="r" t="t"/>
              <a:pathLst>
                <a:path extrusionOk="0" h="11034" w="27338">
                  <a:moveTo>
                    <a:pt x="27329" y="7564"/>
                  </a:moveTo>
                  <a:lnTo>
                    <a:pt x="27329" y="7564"/>
                  </a:lnTo>
                  <a:cubicBezTo>
                    <a:pt x="27332" y="7568"/>
                    <a:pt x="27335" y="7571"/>
                    <a:pt x="27337" y="7574"/>
                  </a:cubicBezTo>
                  <a:cubicBezTo>
                    <a:pt x="27335" y="7571"/>
                    <a:pt x="27332" y="7568"/>
                    <a:pt x="27329" y="7564"/>
                  </a:cubicBezTo>
                  <a:close/>
                  <a:moveTo>
                    <a:pt x="6811" y="1156"/>
                  </a:moveTo>
                  <a:cubicBezTo>
                    <a:pt x="5953" y="1526"/>
                    <a:pt x="5168" y="2037"/>
                    <a:pt x="4429" y="2597"/>
                  </a:cubicBezTo>
                  <a:cubicBezTo>
                    <a:pt x="3703" y="3180"/>
                    <a:pt x="3036" y="3835"/>
                    <a:pt x="2489" y="4585"/>
                  </a:cubicBezTo>
                  <a:cubicBezTo>
                    <a:pt x="1917" y="5312"/>
                    <a:pt x="1501" y="6145"/>
                    <a:pt x="1239" y="7038"/>
                  </a:cubicBezTo>
                  <a:cubicBezTo>
                    <a:pt x="953" y="7931"/>
                    <a:pt x="822" y="8860"/>
                    <a:pt x="739" y="9788"/>
                  </a:cubicBezTo>
                  <a:cubicBezTo>
                    <a:pt x="715" y="8848"/>
                    <a:pt x="822" y="7919"/>
                    <a:pt x="1060" y="6990"/>
                  </a:cubicBezTo>
                  <a:cubicBezTo>
                    <a:pt x="1310" y="6086"/>
                    <a:pt x="1715" y="5205"/>
                    <a:pt x="2310" y="4443"/>
                  </a:cubicBezTo>
                  <a:cubicBezTo>
                    <a:pt x="2882" y="3704"/>
                    <a:pt x="3572" y="3038"/>
                    <a:pt x="4334" y="2478"/>
                  </a:cubicBezTo>
                  <a:cubicBezTo>
                    <a:pt x="5084" y="1918"/>
                    <a:pt x="5918" y="1454"/>
                    <a:pt x="6811" y="1156"/>
                  </a:cubicBezTo>
                  <a:close/>
                  <a:moveTo>
                    <a:pt x="11241" y="1"/>
                  </a:moveTo>
                  <a:cubicBezTo>
                    <a:pt x="8634" y="1"/>
                    <a:pt x="6018" y="579"/>
                    <a:pt x="3894" y="2049"/>
                  </a:cubicBezTo>
                  <a:cubicBezTo>
                    <a:pt x="1215" y="3883"/>
                    <a:pt x="0" y="6800"/>
                    <a:pt x="322" y="9991"/>
                  </a:cubicBezTo>
                  <a:cubicBezTo>
                    <a:pt x="358" y="10265"/>
                    <a:pt x="417" y="10562"/>
                    <a:pt x="572" y="10789"/>
                  </a:cubicBezTo>
                  <a:cubicBezTo>
                    <a:pt x="709" y="10959"/>
                    <a:pt x="879" y="11034"/>
                    <a:pt x="1046" y="11034"/>
                  </a:cubicBezTo>
                  <a:cubicBezTo>
                    <a:pt x="1300" y="11034"/>
                    <a:pt x="1550" y="10863"/>
                    <a:pt x="1679" y="10598"/>
                  </a:cubicBezTo>
                  <a:cubicBezTo>
                    <a:pt x="1810" y="10300"/>
                    <a:pt x="1751" y="9943"/>
                    <a:pt x="1870" y="9705"/>
                  </a:cubicBezTo>
                  <a:cubicBezTo>
                    <a:pt x="2148" y="10237"/>
                    <a:pt x="2521" y="10468"/>
                    <a:pt x="2921" y="10468"/>
                  </a:cubicBezTo>
                  <a:cubicBezTo>
                    <a:pt x="3854" y="10468"/>
                    <a:pt x="4932" y="9211"/>
                    <a:pt x="5299" y="7586"/>
                  </a:cubicBezTo>
                  <a:cubicBezTo>
                    <a:pt x="5837" y="5177"/>
                    <a:pt x="6823" y="2951"/>
                    <a:pt x="8979" y="1474"/>
                  </a:cubicBezTo>
                  <a:lnTo>
                    <a:pt x="8979" y="1474"/>
                  </a:lnTo>
                  <a:cubicBezTo>
                    <a:pt x="8593" y="1785"/>
                    <a:pt x="8653" y="2347"/>
                    <a:pt x="9001" y="2740"/>
                  </a:cubicBezTo>
                  <a:cubicBezTo>
                    <a:pt x="9317" y="3085"/>
                    <a:pt x="9803" y="3229"/>
                    <a:pt x="10272" y="3229"/>
                  </a:cubicBezTo>
                  <a:cubicBezTo>
                    <a:pt x="10386" y="3229"/>
                    <a:pt x="10499" y="3221"/>
                    <a:pt x="10609" y="3204"/>
                  </a:cubicBezTo>
                  <a:cubicBezTo>
                    <a:pt x="11192" y="3109"/>
                    <a:pt x="11740" y="2930"/>
                    <a:pt x="12311" y="2752"/>
                  </a:cubicBezTo>
                  <a:cubicBezTo>
                    <a:pt x="12847" y="2585"/>
                    <a:pt x="13371" y="2442"/>
                    <a:pt x="13943" y="2383"/>
                  </a:cubicBezTo>
                  <a:cubicBezTo>
                    <a:pt x="14404" y="2337"/>
                    <a:pt x="14870" y="2316"/>
                    <a:pt x="15337" y="2316"/>
                  </a:cubicBezTo>
                  <a:cubicBezTo>
                    <a:pt x="16089" y="2316"/>
                    <a:pt x="16844" y="2371"/>
                    <a:pt x="17586" y="2466"/>
                  </a:cubicBezTo>
                  <a:cubicBezTo>
                    <a:pt x="21142" y="2918"/>
                    <a:pt x="25042" y="4712"/>
                    <a:pt x="27329" y="7564"/>
                  </a:cubicBezTo>
                  <a:lnTo>
                    <a:pt x="27329" y="7564"/>
                  </a:lnTo>
                  <a:cubicBezTo>
                    <a:pt x="23699" y="3034"/>
                    <a:pt x="19011" y="715"/>
                    <a:pt x="13228" y="109"/>
                  </a:cubicBezTo>
                  <a:cubicBezTo>
                    <a:pt x="12572" y="38"/>
                    <a:pt x="11907" y="1"/>
                    <a:pt x="1124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75"/>
            <p:cNvSpPr/>
            <p:nvPr/>
          </p:nvSpPr>
          <p:spPr>
            <a:xfrm>
              <a:off x="1095650" y="1175975"/>
              <a:ext cx="288750" cy="115575"/>
            </a:xfrm>
            <a:custGeom>
              <a:rect b="b" l="l" r="r" t="t"/>
              <a:pathLst>
                <a:path extrusionOk="0" h="4623" w="11550">
                  <a:moveTo>
                    <a:pt x="2760" y="252"/>
                  </a:moveTo>
                  <a:cubicBezTo>
                    <a:pt x="2781" y="262"/>
                    <a:pt x="2802" y="272"/>
                    <a:pt x="2823" y="282"/>
                  </a:cubicBezTo>
                  <a:cubicBezTo>
                    <a:pt x="2802" y="270"/>
                    <a:pt x="2781" y="260"/>
                    <a:pt x="2760" y="252"/>
                  </a:cubicBezTo>
                  <a:close/>
                  <a:moveTo>
                    <a:pt x="11520" y="1502"/>
                  </a:moveTo>
                  <a:lnTo>
                    <a:pt x="11520" y="1502"/>
                  </a:lnTo>
                  <a:cubicBezTo>
                    <a:pt x="11530" y="1504"/>
                    <a:pt x="11540" y="1506"/>
                    <a:pt x="11550" y="1508"/>
                  </a:cubicBezTo>
                  <a:cubicBezTo>
                    <a:pt x="11540" y="1506"/>
                    <a:pt x="11530" y="1504"/>
                    <a:pt x="11520" y="1502"/>
                  </a:cubicBezTo>
                  <a:close/>
                  <a:moveTo>
                    <a:pt x="1711" y="1"/>
                  </a:moveTo>
                  <a:cubicBezTo>
                    <a:pt x="1330" y="1"/>
                    <a:pt x="967" y="114"/>
                    <a:pt x="691" y="389"/>
                  </a:cubicBezTo>
                  <a:cubicBezTo>
                    <a:pt x="156" y="925"/>
                    <a:pt x="1" y="1818"/>
                    <a:pt x="346" y="2497"/>
                  </a:cubicBezTo>
                  <a:cubicBezTo>
                    <a:pt x="691" y="3187"/>
                    <a:pt x="1430" y="3509"/>
                    <a:pt x="2156" y="3509"/>
                  </a:cubicBezTo>
                  <a:cubicBezTo>
                    <a:pt x="1918" y="3628"/>
                    <a:pt x="1668" y="3842"/>
                    <a:pt x="1584" y="4092"/>
                  </a:cubicBezTo>
                  <a:cubicBezTo>
                    <a:pt x="1435" y="4482"/>
                    <a:pt x="1526" y="4622"/>
                    <a:pt x="1734" y="4622"/>
                  </a:cubicBezTo>
                  <a:cubicBezTo>
                    <a:pt x="2222" y="4622"/>
                    <a:pt x="3354" y="3847"/>
                    <a:pt x="3513" y="3747"/>
                  </a:cubicBezTo>
                  <a:cubicBezTo>
                    <a:pt x="5342" y="2643"/>
                    <a:pt x="8064" y="1400"/>
                    <a:pt x="10418" y="1400"/>
                  </a:cubicBezTo>
                  <a:cubicBezTo>
                    <a:pt x="10796" y="1400"/>
                    <a:pt x="11166" y="1432"/>
                    <a:pt x="11520" y="1502"/>
                  </a:cubicBezTo>
                  <a:lnTo>
                    <a:pt x="11520" y="1502"/>
                  </a:lnTo>
                  <a:cubicBezTo>
                    <a:pt x="10398" y="1277"/>
                    <a:pt x="9301" y="1142"/>
                    <a:pt x="8209" y="1142"/>
                  </a:cubicBezTo>
                  <a:cubicBezTo>
                    <a:pt x="7017" y="1142"/>
                    <a:pt x="5833" y="1303"/>
                    <a:pt x="4632" y="1687"/>
                  </a:cubicBezTo>
                  <a:cubicBezTo>
                    <a:pt x="4251" y="1806"/>
                    <a:pt x="3859" y="1949"/>
                    <a:pt x="3454" y="1997"/>
                  </a:cubicBezTo>
                  <a:cubicBezTo>
                    <a:pt x="3370" y="2004"/>
                    <a:pt x="3285" y="2008"/>
                    <a:pt x="3198" y="2008"/>
                  </a:cubicBezTo>
                  <a:cubicBezTo>
                    <a:pt x="2879" y="2008"/>
                    <a:pt x="2549" y="1948"/>
                    <a:pt x="2287" y="1770"/>
                  </a:cubicBezTo>
                  <a:cubicBezTo>
                    <a:pt x="1954" y="1544"/>
                    <a:pt x="1727" y="1104"/>
                    <a:pt x="1846" y="711"/>
                  </a:cubicBezTo>
                  <a:cubicBezTo>
                    <a:pt x="1936" y="423"/>
                    <a:pt x="2243" y="210"/>
                    <a:pt x="2542" y="210"/>
                  </a:cubicBezTo>
                  <a:cubicBezTo>
                    <a:pt x="2616" y="210"/>
                    <a:pt x="2690" y="223"/>
                    <a:pt x="2760" y="252"/>
                  </a:cubicBezTo>
                  <a:lnTo>
                    <a:pt x="2760" y="252"/>
                  </a:lnTo>
                  <a:cubicBezTo>
                    <a:pt x="2432" y="98"/>
                    <a:pt x="2064" y="1"/>
                    <a:pt x="171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75"/>
            <p:cNvSpPr/>
            <p:nvPr/>
          </p:nvSpPr>
          <p:spPr>
            <a:xfrm>
              <a:off x="1643950" y="1036875"/>
              <a:ext cx="469725" cy="485375"/>
            </a:xfrm>
            <a:custGeom>
              <a:rect b="b" l="l" r="r" t="t"/>
              <a:pathLst>
                <a:path extrusionOk="0" h="19415" w="18789">
                  <a:moveTo>
                    <a:pt x="5370" y="1667"/>
                  </a:moveTo>
                  <a:lnTo>
                    <a:pt x="5370" y="1667"/>
                  </a:lnTo>
                  <a:cubicBezTo>
                    <a:pt x="5799" y="2346"/>
                    <a:pt x="6203" y="3060"/>
                    <a:pt x="6537" y="3798"/>
                  </a:cubicBezTo>
                  <a:cubicBezTo>
                    <a:pt x="6882" y="4536"/>
                    <a:pt x="7156" y="5310"/>
                    <a:pt x="7358" y="6096"/>
                  </a:cubicBezTo>
                  <a:cubicBezTo>
                    <a:pt x="7763" y="7680"/>
                    <a:pt x="7942" y="9299"/>
                    <a:pt x="8275" y="10894"/>
                  </a:cubicBezTo>
                  <a:cubicBezTo>
                    <a:pt x="8573" y="12466"/>
                    <a:pt x="9013" y="14061"/>
                    <a:pt x="9859" y="15431"/>
                  </a:cubicBezTo>
                  <a:cubicBezTo>
                    <a:pt x="10073" y="15776"/>
                    <a:pt x="10311" y="16097"/>
                    <a:pt x="10561" y="16419"/>
                  </a:cubicBezTo>
                  <a:cubicBezTo>
                    <a:pt x="10811" y="16728"/>
                    <a:pt x="11097" y="17014"/>
                    <a:pt x="11406" y="17276"/>
                  </a:cubicBezTo>
                  <a:cubicBezTo>
                    <a:pt x="11728" y="17550"/>
                    <a:pt x="12049" y="17764"/>
                    <a:pt x="12395" y="17978"/>
                  </a:cubicBezTo>
                  <a:cubicBezTo>
                    <a:pt x="12752" y="18169"/>
                    <a:pt x="13121" y="18336"/>
                    <a:pt x="13514" y="18455"/>
                  </a:cubicBezTo>
                  <a:cubicBezTo>
                    <a:pt x="13121" y="18348"/>
                    <a:pt x="12740" y="18217"/>
                    <a:pt x="12359" y="18038"/>
                  </a:cubicBezTo>
                  <a:cubicBezTo>
                    <a:pt x="12002" y="17836"/>
                    <a:pt x="11668" y="17621"/>
                    <a:pt x="11335" y="17371"/>
                  </a:cubicBezTo>
                  <a:cubicBezTo>
                    <a:pt x="10692" y="16847"/>
                    <a:pt x="10156" y="16216"/>
                    <a:pt x="9716" y="15538"/>
                  </a:cubicBezTo>
                  <a:cubicBezTo>
                    <a:pt x="8811" y="14145"/>
                    <a:pt x="8358" y="12537"/>
                    <a:pt x="8049" y="10954"/>
                  </a:cubicBezTo>
                  <a:cubicBezTo>
                    <a:pt x="7751" y="9335"/>
                    <a:pt x="7573" y="7703"/>
                    <a:pt x="7204" y="6144"/>
                  </a:cubicBezTo>
                  <a:cubicBezTo>
                    <a:pt x="6846" y="4572"/>
                    <a:pt x="6168" y="3084"/>
                    <a:pt x="5370" y="1667"/>
                  </a:cubicBezTo>
                  <a:close/>
                  <a:moveTo>
                    <a:pt x="4406" y="0"/>
                  </a:moveTo>
                  <a:lnTo>
                    <a:pt x="4406" y="0"/>
                  </a:lnTo>
                  <a:cubicBezTo>
                    <a:pt x="5739" y="1846"/>
                    <a:pt x="2120" y="4048"/>
                    <a:pt x="3536" y="5667"/>
                  </a:cubicBezTo>
                  <a:cubicBezTo>
                    <a:pt x="2523" y="5051"/>
                    <a:pt x="1448" y="4587"/>
                    <a:pt x="284" y="4587"/>
                  </a:cubicBezTo>
                  <a:cubicBezTo>
                    <a:pt x="190" y="4587"/>
                    <a:pt x="96" y="4590"/>
                    <a:pt x="0" y="4596"/>
                  </a:cubicBezTo>
                  <a:cubicBezTo>
                    <a:pt x="3489" y="6203"/>
                    <a:pt x="5727" y="10144"/>
                    <a:pt x="7239" y="13502"/>
                  </a:cubicBezTo>
                  <a:cubicBezTo>
                    <a:pt x="8525" y="16324"/>
                    <a:pt x="10561" y="18395"/>
                    <a:pt x="13419" y="19121"/>
                  </a:cubicBezTo>
                  <a:cubicBezTo>
                    <a:pt x="14014" y="19276"/>
                    <a:pt x="14621" y="19372"/>
                    <a:pt x="15300" y="19407"/>
                  </a:cubicBezTo>
                  <a:cubicBezTo>
                    <a:pt x="15398" y="19412"/>
                    <a:pt x="15495" y="19414"/>
                    <a:pt x="15593" y="19414"/>
                  </a:cubicBezTo>
                  <a:cubicBezTo>
                    <a:pt x="16685" y="19414"/>
                    <a:pt x="17717" y="19130"/>
                    <a:pt x="18788" y="19098"/>
                  </a:cubicBezTo>
                  <a:lnTo>
                    <a:pt x="18788" y="19098"/>
                  </a:lnTo>
                  <a:cubicBezTo>
                    <a:pt x="18677" y="19101"/>
                    <a:pt x="18566" y="19103"/>
                    <a:pt x="18455" y="19103"/>
                  </a:cubicBezTo>
                  <a:cubicBezTo>
                    <a:pt x="16136" y="19103"/>
                    <a:pt x="13705" y="18390"/>
                    <a:pt x="11990" y="16788"/>
                  </a:cubicBezTo>
                  <a:cubicBezTo>
                    <a:pt x="11025" y="15895"/>
                    <a:pt x="9490" y="14252"/>
                    <a:pt x="10085" y="12811"/>
                  </a:cubicBezTo>
                  <a:cubicBezTo>
                    <a:pt x="10299" y="12323"/>
                    <a:pt x="10656" y="11847"/>
                    <a:pt x="11168" y="11692"/>
                  </a:cubicBezTo>
                  <a:cubicBezTo>
                    <a:pt x="11244" y="11671"/>
                    <a:pt x="11323" y="11662"/>
                    <a:pt x="11403" y="11662"/>
                  </a:cubicBezTo>
                  <a:cubicBezTo>
                    <a:pt x="11884" y="11662"/>
                    <a:pt x="12417" y="12007"/>
                    <a:pt x="12478" y="12466"/>
                  </a:cubicBezTo>
                  <a:cubicBezTo>
                    <a:pt x="12680" y="11787"/>
                    <a:pt x="12323" y="10978"/>
                    <a:pt x="11668" y="10668"/>
                  </a:cubicBezTo>
                  <a:cubicBezTo>
                    <a:pt x="11502" y="10588"/>
                    <a:pt x="11324" y="10552"/>
                    <a:pt x="11145" y="10552"/>
                  </a:cubicBezTo>
                  <a:cubicBezTo>
                    <a:pt x="10628" y="10552"/>
                    <a:pt x="10096" y="10851"/>
                    <a:pt x="9787" y="11275"/>
                  </a:cubicBezTo>
                  <a:cubicBezTo>
                    <a:pt x="9728" y="8977"/>
                    <a:pt x="10597" y="6989"/>
                    <a:pt x="12026" y="5191"/>
                  </a:cubicBezTo>
                  <a:lnTo>
                    <a:pt x="12026" y="5191"/>
                  </a:lnTo>
                  <a:cubicBezTo>
                    <a:pt x="12025" y="5191"/>
                    <a:pt x="11323" y="5251"/>
                    <a:pt x="10835" y="5417"/>
                  </a:cubicBezTo>
                  <a:cubicBezTo>
                    <a:pt x="10835" y="5417"/>
                    <a:pt x="10966" y="4465"/>
                    <a:pt x="11930" y="3060"/>
                  </a:cubicBezTo>
                  <a:lnTo>
                    <a:pt x="11930" y="3060"/>
                  </a:lnTo>
                  <a:cubicBezTo>
                    <a:pt x="10609" y="3453"/>
                    <a:pt x="10240" y="3584"/>
                    <a:pt x="9168" y="4465"/>
                  </a:cubicBezTo>
                  <a:cubicBezTo>
                    <a:pt x="9359" y="1131"/>
                    <a:pt x="5834" y="1977"/>
                    <a:pt x="4406"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75"/>
            <p:cNvSpPr/>
            <p:nvPr/>
          </p:nvSpPr>
          <p:spPr>
            <a:xfrm>
              <a:off x="1457025" y="1136275"/>
              <a:ext cx="329225" cy="251550"/>
            </a:xfrm>
            <a:custGeom>
              <a:rect b="b" l="l" r="r" t="t"/>
              <a:pathLst>
                <a:path extrusionOk="0" h="10062" w="13169">
                  <a:moveTo>
                    <a:pt x="3191" y="2644"/>
                  </a:moveTo>
                  <a:lnTo>
                    <a:pt x="3191" y="2644"/>
                  </a:lnTo>
                  <a:cubicBezTo>
                    <a:pt x="3965" y="2823"/>
                    <a:pt x="4715" y="3049"/>
                    <a:pt x="5453" y="3323"/>
                  </a:cubicBezTo>
                  <a:cubicBezTo>
                    <a:pt x="6179" y="3608"/>
                    <a:pt x="6894" y="3942"/>
                    <a:pt x="7561" y="4323"/>
                  </a:cubicBezTo>
                  <a:cubicBezTo>
                    <a:pt x="8215" y="4716"/>
                    <a:pt x="8858" y="5156"/>
                    <a:pt x="9418" y="5656"/>
                  </a:cubicBezTo>
                  <a:cubicBezTo>
                    <a:pt x="9989" y="6144"/>
                    <a:pt x="10513" y="6680"/>
                    <a:pt x="10954" y="7240"/>
                  </a:cubicBezTo>
                  <a:cubicBezTo>
                    <a:pt x="10430" y="6728"/>
                    <a:pt x="9882" y="6216"/>
                    <a:pt x="9299" y="5751"/>
                  </a:cubicBezTo>
                  <a:cubicBezTo>
                    <a:pt x="8727" y="5299"/>
                    <a:pt x="8096" y="4858"/>
                    <a:pt x="7442" y="4489"/>
                  </a:cubicBezTo>
                  <a:cubicBezTo>
                    <a:pt x="6787" y="4108"/>
                    <a:pt x="6084" y="3775"/>
                    <a:pt x="5382" y="3477"/>
                  </a:cubicBezTo>
                  <a:cubicBezTo>
                    <a:pt x="4655" y="3168"/>
                    <a:pt x="3917" y="2894"/>
                    <a:pt x="3191" y="2644"/>
                  </a:cubicBezTo>
                  <a:close/>
                  <a:moveTo>
                    <a:pt x="3405" y="1"/>
                  </a:moveTo>
                  <a:cubicBezTo>
                    <a:pt x="3429" y="144"/>
                    <a:pt x="5179" y="1668"/>
                    <a:pt x="5489" y="2322"/>
                  </a:cubicBezTo>
                  <a:cubicBezTo>
                    <a:pt x="4658" y="1808"/>
                    <a:pt x="3541" y="1546"/>
                    <a:pt x="2446" y="1546"/>
                  </a:cubicBezTo>
                  <a:cubicBezTo>
                    <a:pt x="1564" y="1546"/>
                    <a:pt x="696" y="1715"/>
                    <a:pt x="0" y="2061"/>
                  </a:cubicBezTo>
                  <a:cubicBezTo>
                    <a:pt x="5036" y="3406"/>
                    <a:pt x="9656" y="6204"/>
                    <a:pt x="13168" y="10062"/>
                  </a:cubicBezTo>
                  <a:cubicBezTo>
                    <a:pt x="11740" y="7061"/>
                    <a:pt x="7072" y="560"/>
                    <a:pt x="3405"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75"/>
            <p:cNvSpPr/>
            <p:nvPr/>
          </p:nvSpPr>
          <p:spPr>
            <a:xfrm>
              <a:off x="1965700" y="1320050"/>
              <a:ext cx="155125" cy="153500"/>
            </a:xfrm>
            <a:custGeom>
              <a:rect b="b" l="l" r="r" t="t"/>
              <a:pathLst>
                <a:path extrusionOk="0" h="6140" w="6205">
                  <a:moveTo>
                    <a:pt x="2253" y="1"/>
                  </a:moveTo>
                  <a:cubicBezTo>
                    <a:pt x="2110" y="1"/>
                    <a:pt x="1970" y="41"/>
                    <a:pt x="1834" y="127"/>
                  </a:cubicBezTo>
                  <a:cubicBezTo>
                    <a:pt x="1" y="1317"/>
                    <a:pt x="6204" y="6140"/>
                    <a:pt x="6204" y="6140"/>
                  </a:cubicBezTo>
                  <a:cubicBezTo>
                    <a:pt x="6204" y="6140"/>
                    <a:pt x="4022" y="1"/>
                    <a:pt x="225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9" name="Google Shape;1569;p75"/>
          <p:cNvGrpSpPr/>
          <p:nvPr/>
        </p:nvGrpSpPr>
        <p:grpSpPr>
          <a:xfrm>
            <a:off x="1414276" y="1839441"/>
            <a:ext cx="308824" cy="1464623"/>
            <a:chOff x="1414276" y="1597153"/>
            <a:chExt cx="308824" cy="1464623"/>
          </a:xfrm>
        </p:grpSpPr>
        <p:sp>
          <p:nvSpPr>
            <p:cNvPr id="1570" name="Google Shape;1570;p75"/>
            <p:cNvSpPr/>
            <p:nvPr/>
          </p:nvSpPr>
          <p:spPr>
            <a:xfrm rot="-5400000">
              <a:off x="1218698" y="1793562"/>
              <a:ext cx="700811" cy="307993"/>
            </a:xfrm>
            <a:custGeom>
              <a:rect b="b" l="l" r="r" t="t"/>
              <a:pathLst>
                <a:path extrusionOk="0" h="7033" w="16003">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75"/>
            <p:cNvSpPr/>
            <p:nvPr/>
          </p:nvSpPr>
          <p:spPr>
            <a:xfrm rot="-5400000">
              <a:off x="1217800" y="2557483"/>
              <a:ext cx="700768" cy="307817"/>
            </a:xfrm>
            <a:custGeom>
              <a:rect b="b" l="l" r="r" t="t"/>
              <a:pathLst>
                <a:path extrusionOk="0" h="7029" w="16002">
                  <a:moveTo>
                    <a:pt x="10902" y="731"/>
                  </a:moveTo>
                  <a:cubicBezTo>
                    <a:pt x="11280" y="731"/>
                    <a:pt x="11655" y="770"/>
                    <a:pt x="12025" y="861"/>
                  </a:cubicBezTo>
                  <a:cubicBezTo>
                    <a:pt x="12299" y="920"/>
                    <a:pt x="12549" y="1004"/>
                    <a:pt x="12799" y="1123"/>
                  </a:cubicBezTo>
                  <a:cubicBezTo>
                    <a:pt x="13061" y="1242"/>
                    <a:pt x="13275" y="1385"/>
                    <a:pt x="13502" y="1551"/>
                  </a:cubicBezTo>
                  <a:cubicBezTo>
                    <a:pt x="13275" y="1408"/>
                    <a:pt x="13037" y="1277"/>
                    <a:pt x="12787" y="1170"/>
                  </a:cubicBezTo>
                  <a:cubicBezTo>
                    <a:pt x="12537" y="1063"/>
                    <a:pt x="12287" y="992"/>
                    <a:pt x="12013" y="932"/>
                  </a:cubicBezTo>
                  <a:cubicBezTo>
                    <a:pt x="11751" y="885"/>
                    <a:pt x="11478" y="837"/>
                    <a:pt x="11216" y="837"/>
                  </a:cubicBezTo>
                  <a:cubicBezTo>
                    <a:pt x="10942" y="837"/>
                    <a:pt x="10680" y="837"/>
                    <a:pt x="10406" y="873"/>
                  </a:cubicBezTo>
                  <a:cubicBezTo>
                    <a:pt x="9335" y="992"/>
                    <a:pt x="8311" y="1408"/>
                    <a:pt x="7358" y="1897"/>
                  </a:cubicBezTo>
                  <a:cubicBezTo>
                    <a:pt x="6382" y="2373"/>
                    <a:pt x="5453" y="2956"/>
                    <a:pt x="4453" y="3385"/>
                  </a:cubicBezTo>
                  <a:cubicBezTo>
                    <a:pt x="3941" y="3611"/>
                    <a:pt x="3429" y="3766"/>
                    <a:pt x="2905" y="3909"/>
                  </a:cubicBezTo>
                  <a:cubicBezTo>
                    <a:pt x="2369" y="4028"/>
                    <a:pt x="1834" y="4111"/>
                    <a:pt x="1298" y="4159"/>
                  </a:cubicBezTo>
                  <a:cubicBezTo>
                    <a:pt x="2369" y="3992"/>
                    <a:pt x="3441" y="3742"/>
                    <a:pt x="4417" y="3278"/>
                  </a:cubicBezTo>
                  <a:cubicBezTo>
                    <a:pt x="5382" y="2825"/>
                    <a:pt x="6298" y="2242"/>
                    <a:pt x="7275" y="1754"/>
                  </a:cubicBezTo>
                  <a:cubicBezTo>
                    <a:pt x="8251" y="1277"/>
                    <a:pt x="9287" y="837"/>
                    <a:pt x="10394" y="754"/>
                  </a:cubicBezTo>
                  <a:cubicBezTo>
                    <a:pt x="10564" y="739"/>
                    <a:pt x="10733" y="731"/>
                    <a:pt x="10902" y="731"/>
                  </a:cubicBezTo>
                  <a:close/>
                  <a:moveTo>
                    <a:pt x="7" y="4313"/>
                  </a:moveTo>
                  <a:lnTo>
                    <a:pt x="7" y="4313"/>
                  </a:lnTo>
                  <a:cubicBezTo>
                    <a:pt x="5" y="4313"/>
                    <a:pt x="2" y="4313"/>
                    <a:pt x="0" y="4314"/>
                  </a:cubicBezTo>
                  <a:cubicBezTo>
                    <a:pt x="2" y="4313"/>
                    <a:pt x="5" y="4313"/>
                    <a:pt x="7" y="4313"/>
                  </a:cubicBezTo>
                  <a:close/>
                  <a:moveTo>
                    <a:pt x="10198" y="1"/>
                  </a:moveTo>
                  <a:cubicBezTo>
                    <a:pt x="9572" y="1"/>
                    <a:pt x="8928" y="84"/>
                    <a:pt x="8275" y="242"/>
                  </a:cubicBezTo>
                  <a:cubicBezTo>
                    <a:pt x="6981" y="557"/>
                    <a:pt x="5510" y="834"/>
                    <a:pt x="4070" y="834"/>
                  </a:cubicBezTo>
                  <a:cubicBezTo>
                    <a:pt x="2847" y="834"/>
                    <a:pt x="1646" y="634"/>
                    <a:pt x="595" y="87"/>
                  </a:cubicBezTo>
                  <a:lnTo>
                    <a:pt x="595" y="87"/>
                  </a:lnTo>
                  <a:cubicBezTo>
                    <a:pt x="1095" y="813"/>
                    <a:pt x="1834" y="1218"/>
                    <a:pt x="2643" y="1527"/>
                  </a:cubicBezTo>
                  <a:cubicBezTo>
                    <a:pt x="2625" y="1527"/>
                    <a:pt x="2607" y="1526"/>
                    <a:pt x="2589" y="1526"/>
                  </a:cubicBezTo>
                  <a:cubicBezTo>
                    <a:pt x="1201" y="1526"/>
                    <a:pt x="1504" y="4258"/>
                    <a:pt x="7" y="4313"/>
                  </a:cubicBezTo>
                  <a:lnTo>
                    <a:pt x="7" y="4313"/>
                  </a:lnTo>
                  <a:cubicBezTo>
                    <a:pt x="27" y="4313"/>
                    <a:pt x="46" y="4312"/>
                    <a:pt x="65" y="4312"/>
                  </a:cubicBezTo>
                  <a:cubicBezTo>
                    <a:pt x="1262" y="4312"/>
                    <a:pt x="2120" y="5501"/>
                    <a:pt x="3166" y="5501"/>
                  </a:cubicBezTo>
                  <a:cubicBezTo>
                    <a:pt x="3522" y="5501"/>
                    <a:pt x="3901" y="5363"/>
                    <a:pt x="4322" y="4992"/>
                  </a:cubicBezTo>
                  <a:lnTo>
                    <a:pt x="4322" y="4992"/>
                  </a:lnTo>
                  <a:cubicBezTo>
                    <a:pt x="4310" y="5921"/>
                    <a:pt x="4393" y="6171"/>
                    <a:pt x="4727" y="7028"/>
                  </a:cubicBezTo>
                  <a:cubicBezTo>
                    <a:pt x="5060" y="5945"/>
                    <a:pt x="5513" y="5480"/>
                    <a:pt x="5513" y="5480"/>
                  </a:cubicBezTo>
                  <a:cubicBezTo>
                    <a:pt x="5632" y="5814"/>
                    <a:pt x="5882" y="6195"/>
                    <a:pt x="5882" y="6195"/>
                  </a:cubicBezTo>
                  <a:cubicBezTo>
                    <a:pt x="6239" y="4695"/>
                    <a:pt x="6941" y="3432"/>
                    <a:pt x="8180" y="2504"/>
                  </a:cubicBezTo>
                  <a:lnTo>
                    <a:pt x="8180" y="2504"/>
                  </a:lnTo>
                  <a:cubicBezTo>
                    <a:pt x="8037" y="2968"/>
                    <a:pt x="8192" y="3540"/>
                    <a:pt x="8620" y="3742"/>
                  </a:cubicBezTo>
                  <a:cubicBezTo>
                    <a:pt x="8756" y="3810"/>
                    <a:pt x="8906" y="3842"/>
                    <a:pt x="9057" y="3842"/>
                  </a:cubicBezTo>
                  <a:cubicBezTo>
                    <a:pt x="9382" y="3842"/>
                    <a:pt x="9711" y="3693"/>
                    <a:pt x="9906" y="3432"/>
                  </a:cubicBezTo>
                  <a:lnTo>
                    <a:pt x="9906" y="3432"/>
                  </a:lnTo>
                  <a:cubicBezTo>
                    <a:pt x="9828" y="3476"/>
                    <a:pt x="9739" y="3495"/>
                    <a:pt x="9648" y="3495"/>
                  </a:cubicBezTo>
                  <a:cubicBezTo>
                    <a:pt x="9363" y="3495"/>
                    <a:pt x="9053" y="3307"/>
                    <a:pt x="8954" y="3063"/>
                  </a:cubicBezTo>
                  <a:cubicBezTo>
                    <a:pt x="8811" y="2730"/>
                    <a:pt x="8918" y="2325"/>
                    <a:pt x="9096" y="2016"/>
                  </a:cubicBezTo>
                  <a:cubicBezTo>
                    <a:pt x="9427" y="1444"/>
                    <a:pt x="10143" y="1286"/>
                    <a:pt x="10848" y="1286"/>
                  </a:cubicBezTo>
                  <a:cubicBezTo>
                    <a:pt x="11258" y="1286"/>
                    <a:pt x="11665" y="1340"/>
                    <a:pt x="11990" y="1397"/>
                  </a:cubicBezTo>
                  <a:cubicBezTo>
                    <a:pt x="13609" y="1658"/>
                    <a:pt x="15050" y="2730"/>
                    <a:pt x="16002" y="4040"/>
                  </a:cubicBezTo>
                  <a:cubicBezTo>
                    <a:pt x="15538" y="3397"/>
                    <a:pt x="15240" y="2670"/>
                    <a:pt x="14728" y="2063"/>
                  </a:cubicBezTo>
                  <a:cubicBezTo>
                    <a:pt x="14442" y="1730"/>
                    <a:pt x="14133" y="1432"/>
                    <a:pt x="13799" y="1182"/>
                  </a:cubicBezTo>
                  <a:cubicBezTo>
                    <a:pt x="12743" y="368"/>
                    <a:pt x="11511" y="1"/>
                    <a:pt x="10198"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2" name="Google Shape;1572;p75"/>
          <p:cNvGrpSpPr/>
          <p:nvPr/>
        </p:nvGrpSpPr>
        <p:grpSpPr>
          <a:xfrm>
            <a:off x="7394450" y="1839440"/>
            <a:ext cx="308824" cy="1464623"/>
            <a:chOff x="7394450" y="1597152"/>
            <a:chExt cx="308824" cy="1464623"/>
          </a:xfrm>
        </p:grpSpPr>
        <p:sp>
          <p:nvSpPr>
            <p:cNvPr id="1573" name="Google Shape;1573;p75"/>
            <p:cNvSpPr/>
            <p:nvPr/>
          </p:nvSpPr>
          <p:spPr>
            <a:xfrm rot="5400000">
              <a:off x="7198041" y="2557373"/>
              <a:ext cx="700811" cy="307993"/>
            </a:xfrm>
            <a:custGeom>
              <a:rect b="b" l="l" r="r" t="t"/>
              <a:pathLst>
                <a:path extrusionOk="0" h="7033" w="16003">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75"/>
            <p:cNvSpPr/>
            <p:nvPr/>
          </p:nvSpPr>
          <p:spPr>
            <a:xfrm rot="5400000">
              <a:off x="7198982" y="1793628"/>
              <a:ext cx="700768" cy="307817"/>
            </a:xfrm>
            <a:custGeom>
              <a:rect b="b" l="l" r="r" t="t"/>
              <a:pathLst>
                <a:path extrusionOk="0" h="7029" w="16002">
                  <a:moveTo>
                    <a:pt x="10902" y="731"/>
                  </a:moveTo>
                  <a:cubicBezTo>
                    <a:pt x="11280" y="731"/>
                    <a:pt x="11655" y="770"/>
                    <a:pt x="12025" y="861"/>
                  </a:cubicBezTo>
                  <a:cubicBezTo>
                    <a:pt x="12299" y="920"/>
                    <a:pt x="12549" y="1004"/>
                    <a:pt x="12799" y="1123"/>
                  </a:cubicBezTo>
                  <a:cubicBezTo>
                    <a:pt x="13061" y="1242"/>
                    <a:pt x="13275" y="1385"/>
                    <a:pt x="13502" y="1551"/>
                  </a:cubicBezTo>
                  <a:cubicBezTo>
                    <a:pt x="13275" y="1408"/>
                    <a:pt x="13037" y="1277"/>
                    <a:pt x="12787" y="1170"/>
                  </a:cubicBezTo>
                  <a:cubicBezTo>
                    <a:pt x="12537" y="1063"/>
                    <a:pt x="12287" y="992"/>
                    <a:pt x="12013" y="932"/>
                  </a:cubicBezTo>
                  <a:cubicBezTo>
                    <a:pt x="11751" y="885"/>
                    <a:pt x="11478" y="837"/>
                    <a:pt x="11216" y="837"/>
                  </a:cubicBezTo>
                  <a:cubicBezTo>
                    <a:pt x="10942" y="837"/>
                    <a:pt x="10680" y="837"/>
                    <a:pt x="10406" y="873"/>
                  </a:cubicBezTo>
                  <a:cubicBezTo>
                    <a:pt x="9335" y="992"/>
                    <a:pt x="8311" y="1408"/>
                    <a:pt x="7358" y="1897"/>
                  </a:cubicBezTo>
                  <a:cubicBezTo>
                    <a:pt x="6382" y="2373"/>
                    <a:pt x="5453" y="2956"/>
                    <a:pt x="4453" y="3385"/>
                  </a:cubicBezTo>
                  <a:cubicBezTo>
                    <a:pt x="3941" y="3611"/>
                    <a:pt x="3429" y="3766"/>
                    <a:pt x="2905" y="3909"/>
                  </a:cubicBezTo>
                  <a:cubicBezTo>
                    <a:pt x="2369" y="4028"/>
                    <a:pt x="1834" y="4111"/>
                    <a:pt x="1298" y="4159"/>
                  </a:cubicBezTo>
                  <a:cubicBezTo>
                    <a:pt x="2369" y="3992"/>
                    <a:pt x="3441" y="3742"/>
                    <a:pt x="4417" y="3278"/>
                  </a:cubicBezTo>
                  <a:cubicBezTo>
                    <a:pt x="5382" y="2825"/>
                    <a:pt x="6298" y="2242"/>
                    <a:pt x="7275" y="1754"/>
                  </a:cubicBezTo>
                  <a:cubicBezTo>
                    <a:pt x="8251" y="1277"/>
                    <a:pt x="9287" y="837"/>
                    <a:pt x="10394" y="754"/>
                  </a:cubicBezTo>
                  <a:cubicBezTo>
                    <a:pt x="10564" y="739"/>
                    <a:pt x="10733" y="731"/>
                    <a:pt x="10902" y="731"/>
                  </a:cubicBezTo>
                  <a:close/>
                  <a:moveTo>
                    <a:pt x="7" y="4313"/>
                  </a:moveTo>
                  <a:lnTo>
                    <a:pt x="7" y="4313"/>
                  </a:lnTo>
                  <a:cubicBezTo>
                    <a:pt x="5" y="4313"/>
                    <a:pt x="2" y="4313"/>
                    <a:pt x="0" y="4314"/>
                  </a:cubicBezTo>
                  <a:cubicBezTo>
                    <a:pt x="2" y="4313"/>
                    <a:pt x="5" y="4313"/>
                    <a:pt x="7" y="4313"/>
                  </a:cubicBezTo>
                  <a:close/>
                  <a:moveTo>
                    <a:pt x="10198" y="1"/>
                  </a:moveTo>
                  <a:cubicBezTo>
                    <a:pt x="9572" y="1"/>
                    <a:pt x="8928" y="84"/>
                    <a:pt x="8275" y="242"/>
                  </a:cubicBezTo>
                  <a:cubicBezTo>
                    <a:pt x="6981" y="557"/>
                    <a:pt x="5510" y="834"/>
                    <a:pt x="4070" y="834"/>
                  </a:cubicBezTo>
                  <a:cubicBezTo>
                    <a:pt x="2847" y="834"/>
                    <a:pt x="1646" y="634"/>
                    <a:pt x="595" y="87"/>
                  </a:cubicBezTo>
                  <a:lnTo>
                    <a:pt x="595" y="87"/>
                  </a:lnTo>
                  <a:cubicBezTo>
                    <a:pt x="1095" y="813"/>
                    <a:pt x="1834" y="1218"/>
                    <a:pt x="2643" y="1527"/>
                  </a:cubicBezTo>
                  <a:cubicBezTo>
                    <a:pt x="2625" y="1527"/>
                    <a:pt x="2607" y="1526"/>
                    <a:pt x="2589" y="1526"/>
                  </a:cubicBezTo>
                  <a:cubicBezTo>
                    <a:pt x="1201" y="1526"/>
                    <a:pt x="1504" y="4258"/>
                    <a:pt x="7" y="4313"/>
                  </a:cubicBezTo>
                  <a:lnTo>
                    <a:pt x="7" y="4313"/>
                  </a:lnTo>
                  <a:cubicBezTo>
                    <a:pt x="27" y="4313"/>
                    <a:pt x="46" y="4312"/>
                    <a:pt x="65" y="4312"/>
                  </a:cubicBezTo>
                  <a:cubicBezTo>
                    <a:pt x="1262" y="4312"/>
                    <a:pt x="2120" y="5501"/>
                    <a:pt x="3166" y="5501"/>
                  </a:cubicBezTo>
                  <a:cubicBezTo>
                    <a:pt x="3522" y="5501"/>
                    <a:pt x="3901" y="5363"/>
                    <a:pt x="4322" y="4992"/>
                  </a:cubicBezTo>
                  <a:lnTo>
                    <a:pt x="4322" y="4992"/>
                  </a:lnTo>
                  <a:cubicBezTo>
                    <a:pt x="4310" y="5921"/>
                    <a:pt x="4393" y="6171"/>
                    <a:pt x="4727" y="7028"/>
                  </a:cubicBezTo>
                  <a:cubicBezTo>
                    <a:pt x="5060" y="5945"/>
                    <a:pt x="5513" y="5480"/>
                    <a:pt x="5513" y="5480"/>
                  </a:cubicBezTo>
                  <a:cubicBezTo>
                    <a:pt x="5632" y="5814"/>
                    <a:pt x="5882" y="6195"/>
                    <a:pt x="5882" y="6195"/>
                  </a:cubicBezTo>
                  <a:cubicBezTo>
                    <a:pt x="6239" y="4695"/>
                    <a:pt x="6941" y="3432"/>
                    <a:pt x="8180" y="2504"/>
                  </a:cubicBezTo>
                  <a:lnTo>
                    <a:pt x="8180" y="2504"/>
                  </a:lnTo>
                  <a:cubicBezTo>
                    <a:pt x="8037" y="2968"/>
                    <a:pt x="8192" y="3540"/>
                    <a:pt x="8620" y="3742"/>
                  </a:cubicBezTo>
                  <a:cubicBezTo>
                    <a:pt x="8756" y="3810"/>
                    <a:pt x="8906" y="3842"/>
                    <a:pt x="9057" y="3842"/>
                  </a:cubicBezTo>
                  <a:cubicBezTo>
                    <a:pt x="9382" y="3842"/>
                    <a:pt x="9711" y="3693"/>
                    <a:pt x="9906" y="3432"/>
                  </a:cubicBezTo>
                  <a:lnTo>
                    <a:pt x="9906" y="3432"/>
                  </a:lnTo>
                  <a:cubicBezTo>
                    <a:pt x="9828" y="3476"/>
                    <a:pt x="9739" y="3495"/>
                    <a:pt x="9648" y="3495"/>
                  </a:cubicBezTo>
                  <a:cubicBezTo>
                    <a:pt x="9363" y="3495"/>
                    <a:pt x="9053" y="3307"/>
                    <a:pt x="8954" y="3063"/>
                  </a:cubicBezTo>
                  <a:cubicBezTo>
                    <a:pt x="8811" y="2730"/>
                    <a:pt x="8918" y="2325"/>
                    <a:pt x="9096" y="2016"/>
                  </a:cubicBezTo>
                  <a:cubicBezTo>
                    <a:pt x="9427" y="1444"/>
                    <a:pt x="10143" y="1286"/>
                    <a:pt x="10848" y="1286"/>
                  </a:cubicBezTo>
                  <a:cubicBezTo>
                    <a:pt x="11258" y="1286"/>
                    <a:pt x="11665" y="1340"/>
                    <a:pt x="11990" y="1397"/>
                  </a:cubicBezTo>
                  <a:cubicBezTo>
                    <a:pt x="13609" y="1658"/>
                    <a:pt x="15050" y="2730"/>
                    <a:pt x="16002" y="4040"/>
                  </a:cubicBezTo>
                  <a:cubicBezTo>
                    <a:pt x="15538" y="3397"/>
                    <a:pt x="15240" y="2670"/>
                    <a:pt x="14728" y="2063"/>
                  </a:cubicBezTo>
                  <a:cubicBezTo>
                    <a:pt x="14442" y="1730"/>
                    <a:pt x="14133" y="1432"/>
                    <a:pt x="13799" y="1182"/>
                  </a:cubicBezTo>
                  <a:cubicBezTo>
                    <a:pt x="12743" y="368"/>
                    <a:pt x="11511" y="1"/>
                    <a:pt x="10198"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5" name="Google Shape;1575;p75"/>
          <p:cNvGrpSpPr/>
          <p:nvPr/>
        </p:nvGrpSpPr>
        <p:grpSpPr>
          <a:xfrm>
            <a:off x="1549050" y="1034623"/>
            <a:ext cx="1881600" cy="721020"/>
            <a:chOff x="1549050" y="1034623"/>
            <a:chExt cx="1881600" cy="721020"/>
          </a:xfrm>
        </p:grpSpPr>
        <p:sp>
          <p:nvSpPr>
            <p:cNvPr id="1576" name="Google Shape;1576;p75"/>
            <p:cNvSpPr/>
            <p:nvPr/>
          </p:nvSpPr>
          <p:spPr>
            <a:xfrm flipH="1">
              <a:off x="1549088" y="1034625"/>
              <a:ext cx="1881562" cy="38275"/>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75"/>
            <p:cNvSpPr/>
            <p:nvPr/>
          </p:nvSpPr>
          <p:spPr>
            <a:xfrm flipH="1" rot="-5400000">
              <a:off x="1207677" y="1375995"/>
              <a:ext cx="721020" cy="38275"/>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8" name="Google Shape;1578;p75"/>
          <p:cNvGrpSpPr/>
          <p:nvPr/>
        </p:nvGrpSpPr>
        <p:grpSpPr>
          <a:xfrm flipH="1">
            <a:off x="5713375" y="1034623"/>
            <a:ext cx="1881601" cy="721020"/>
            <a:chOff x="1549050" y="1034623"/>
            <a:chExt cx="1881600" cy="721020"/>
          </a:xfrm>
        </p:grpSpPr>
        <p:sp>
          <p:nvSpPr>
            <p:cNvPr id="1579" name="Google Shape;1579;p75"/>
            <p:cNvSpPr/>
            <p:nvPr/>
          </p:nvSpPr>
          <p:spPr>
            <a:xfrm flipH="1">
              <a:off x="1549088" y="1034625"/>
              <a:ext cx="1881562" cy="38275"/>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75"/>
            <p:cNvSpPr/>
            <p:nvPr/>
          </p:nvSpPr>
          <p:spPr>
            <a:xfrm flipH="1" rot="-5400000">
              <a:off x="1207677" y="1375995"/>
              <a:ext cx="721020" cy="38275"/>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1" name="Google Shape;1581;p75"/>
          <p:cNvGrpSpPr/>
          <p:nvPr/>
        </p:nvGrpSpPr>
        <p:grpSpPr>
          <a:xfrm flipH="1" rot="10800000">
            <a:off x="1549050" y="3387871"/>
            <a:ext cx="1881600" cy="721020"/>
            <a:chOff x="1549050" y="1034623"/>
            <a:chExt cx="1881600" cy="721020"/>
          </a:xfrm>
        </p:grpSpPr>
        <p:sp>
          <p:nvSpPr>
            <p:cNvPr id="1582" name="Google Shape;1582;p75"/>
            <p:cNvSpPr/>
            <p:nvPr/>
          </p:nvSpPr>
          <p:spPr>
            <a:xfrm flipH="1">
              <a:off x="1549088" y="1034625"/>
              <a:ext cx="1881562" cy="38275"/>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75"/>
            <p:cNvSpPr/>
            <p:nvPr/>
          </p:nvSpPr>
          <p:spPr>
            <a:xfrm flipH="1" rot="-5400000">
              <a:off x="1207677" y="1375995"/>
              <a:ext cx="721020" cy="38275"/>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4" name="Google Shape;1584;p75"/>
          <p:cNvGrpSpPr/>
          <p:nvPr/>
        </p:nvGrpSpPr>
        <p:grpSpPr>
          <a:xfrm rot="10800000">
            <a:off x="5713375" y="3387871"/>
            <a:ext cx="1881601" cy="721020"/>
            <a:chOff x="1549050" y="1034623"/>
            <a:chExt cx="1881600" cy="721020"/>
          </a:xfrm>
        </p:grpSpPr>
        <p:sp>
          <p:nvSpPr>
            <p:cNvPr id="1585" name="Google Shape;1585;p75"/>
            <p:cNvSpPr/>
            <p:nvPr/>
          </p:nvSpPr>
          <p:spPr>
            <a:xfrm flipH="1">
              <a:off x="1549088" y="1034625"/>
              <a:ext cx="1881562" cy="38275"/>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75"/>
            <p:cNvSpPr/>
            <p:nvPr/>
          </p:nvSpPr>
          <p:spPr>
            <a:xfrm flipH="1" rot="-5400000">
              <a:off x="1207677" y="1375995"/>
              <a:ext cx="721020" cy="38275"/>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87" name="Google Shape;1587;p75"/>
          <p:cNvSpPr txBox="1"/>
          <p:nvPr>
            <p:ph hasCustomPrompt="1" type="title"/>
          </p:nvPr>
        </p:nvSpPr>
        <p:spPr>
          <a:xfrm>
            <a:off x="1791200" y="1454275"/>
            <a:ext cx="5561700" cy="1774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5"/>
              </a:buClr>
              <a:buSzPts val="12000"/>
              <a:buNone/>
              <a:defRPr sz="12000">
                <a:solidFill>
                  <a:schemeClr val="accent5"/>
                </a:solidFill>
              </a:defRPr>
            </a:lvl1pPr>
            <a:lvl2pPr lvl="1" algn="ctr">
              <a:lnSpc>
                <a:spcPct val="100000"/>
              </a:lnSpc>
              <a:spcBef>
                <a:spcPts val="0"/>
              </a:spcBef>
              <a:spcAft>
                <a:spcPts val="0"/>
              </a:spcAft>
              <a:buClr>
                <a:schemeClr val="accent5"/>
              </a:buClr>
              <a:buSzPts val="12000"/>
              <a:buNone/>
              <a:defRPr sz="12000">
                <a:solidFill>
                  <a:schemeClr val="accent5"/>
                </a:solidFill>
              </a:defRPr>
            </a:lvl2pPr>
            <a:lvl3pPr lvl="2" algn="ctr">
              <a:lnSpc>
                <a:spcPct val="100000"/>
              </a:lnSpc>
              <a:spcBef>
                <a:spcPts val="0"/>
              </a:spcBef>
              <a:spcAft>
                <a:spcPts val="0"/>
              </a:spcAft>
              <a:buClr>
                <a:schemeClr val="accent5"/>
              </a:buClr>
              <a:buSzPts val="12000"/>
              <a:buNone/>
              <a:defRPr sz="12000">
                <a:solidFill>
                  <a:schemeClr val="accent5"/>
                </a:solidFill>
              </a:defRPr>
            </a:lvl3pPr>
            <a:lvl4pPr lvl="3" algn="ctr">
              <a:lnSpc>
                <a:spcPct val="100000"/>
              </a:lnSpc>
              <a:spcBef>
                <a:spcPts val="0"/>
              </a:spcBef>
              <a:spcAft>
                <a:spcPts val="0"/>
              </a:spcAft>
              <a:buClr>
                <a:schemeClr val="accent5"/>
              </a:buClr>
              <a:buSzPts val="12000"/>
              <a:buNone/>
              <a:defRPr sz="12000">
                <a:solidFill>
                  <a:schemeClr val="accent5"/>
                </a:solidFill>
              </a:defRPr>
            </a:lvl4pPr>
            <a:lvl5pPr lvl="4" algn="ctr">
              <a:lnSpc>
                <a:spcPct val="100000"/>
              </a:lnSpc>
              <a:spcBef>
                <a:spcPts val="0"/>
              </a:spcBef>
              <a:spcAft>
                <a:spcPts val="0"/>
              </a:spcAft>
              <a:buClr>
                <a:schemeClr val="accent5"/>
              </a:buClr>
              <a:buSzPts val="12000"/>
              <a:buNone/>
              <a:defRPr sz="12000">
                <a:solidFill>
                  <a:schemeClr val="accent5"/>
                </a:solidFill>
              </a:defRPr>
            </a:lvl5pPr>
            <a:lvl6pPr lvl="5" algn="ctr">
              <a:lnSpc>
                <a:spcPct val="100000"/>
              </a:lnSpc>
              <a:spcBef>
                <a:spcPts val="0"/>
              </a:spcBef>
              <a:spcAft>
                <a:spcPts val="0"/>
              </a:spcAft>
              <a:buClr>
                <a:schemeClr val="accent5"/>
              </a:buClr>
              <a:buSzPts val="12000"/>
              <a:buNone/>
              <a:defRPr sz="12000">
                <a:solidFill>
                  <a:schemeClr val="accent5"/>
                </a:solidFill>
              </a:defRPr>
            </a:lvl6pPr>
            <a:lvl7pPr lvl="6" algn="ctr">
              <a:lnSpc>
                <a:spcPct val="100000"/>
              </a:lnSpc>
              <a:spcBef>
                <a:spcPts val="0"/>
              </a:spcBef>
              <a:spcAft>
                <a:spcPts val="0"/>
              </a:spcAft>
              <a:buClr>
                <a:schemeClr val="accent5"/>
              </a:buClr>
              <a:buSzPts val="12000"/>
              <a:buNone/>
              <a:defRPr sz="12000">
                <a:solidFill>
                  <a:schemeClr val="accent5"/>
                </a:solidFill>
              </a:defRPr>
            </a:lvl7pPr>
            <a:lvl8pPr lvl="7" algn="ctr">
              <a:lnSpc>
                <a:spcPct val="100000"/>
              </a:lnSpc>
              <a:spcBef>
                <a:spcPts val="0"/>
              </a:spcBef>
              <a:spcAft>
                <a:spcPts val="0"/>
              </a:spcAft>
              <a:buClr>
                <a:schemeClr val="accent5"/>
              </a:buClr>
              <a:buSzPts val="12000"/>
              <a:buNone/>
              <a:defRPr sz="12000">
                <a:solidFill>
                  <a:schemeClr val="accent5"/>
                </a:solidFill>
              </a:defRPr>
            </a:lvl8pPr>
            <a:lvl9pPr lvl="8" algn="ctr">
              <a:lnSpc>
                <a:spcPct val="100000"/>
              </a:lnSpc>
              <a:spcBef>
                <a:spcPts val="0"/>
              </a:spcBef>
              <a:spcAft>
                <a:spcPts val="0"/>
              </a:spcAft>
              <a:buClr>
                <a:schemeClr val="accent5"/>
              </a:buClr>
              <a:buSzPts val="12000"/>
              <a:buNone/>
              <a:defRPr sz="12000">
                <a:solidFill>
                  <a:schemeClr val="accent5"/>
                </a:solidFill>
              </a:defRPr>
            </a:lvl9pPr>
          </a:lstStyle>
          <a:p>
            <a:r>
              <a:t>xx%</a:t>
            </a:r>
          </a:p>
        </p:txBody>
      </p:sp>
      <p:sp>
        <p:nvSpPr>
          <p:cNvPr id="1588" name="Google Shape;1588;p75"/>
          <p:cNvSpPr txBox="1"/>
          <p:nvPr>
            <p:ph idx="1" type="body"/>
          </p:nvPr>
        </p:nvSpPr>
        <p:spPr>
          <a:xfrm>
            <a:off x="2432200" y="3069125"/>
            <a:ext cx="4279500" cy="772500"/>
          </a:xfrm>
          <a:prstGeom prst="rect">
            <a:avLst/>
          </a:prstGeom>
          <a:noFill/>
          <a:ln>
            <a:noFill/>
          </a:ln>
        </p:spPr>
        <p:txBody>
          <a:bodyPr anchorCtr="0" anchor="t" bIns="91425" lIns="91425" spcFirstLastPara="1" rIns="91425" wrap="square" tIns="91425">
            <a:noAutofit/>
          </a:bodyPr>
          <a:lstStyle>
            <a:lvl1pPr indent="-317500" lvl="0" marL="457200" algn="ctr">
              <a:lnSpc>
                <a:spcPct val="100000"/>
              </a:lnSpc>
              <a:spcBef>
                <a:spcPts val="0"/>
              </a:spcBef>
              <a:spcAft>
                <a:spcPts val="0"/>
              </a:spcAft>
              <a:buSzPts val="1400"/>
              <a:buChar char="●"/>
              <a:defRPr sz="1800">
                <a:solidFill>
                  <a:srgbClr val="000000"/>
                </a:solidFill>
              </a:defRPr>
            </a:lvl1pPr>
            <a:lvl2pPr indent="-317500" lvl="1" marL="914400" algn="ctr">
              <a:lnSpc>
                <a:spcPct val="100000"/>
              </a:lnSpc>
              <a:spcBef>
                <a:spcPts val="0"/>
              </a:spcBef>
              <a:spcAft>
                <a:spcPts val="0"/>
              </a:spcAft>
              <a:buSzPts val="1400"/>
              <a:buChar char="○"/>
              <a:defRPr/>
            </a:lvl2pPr>
            <a:lvl3pPr indent="-317500" lvl="2" marL="1371600" algn="ctr">
              <a:lnSpc>
                <a:spcPct val="100000"/>
              </a:lnSpc>
              <a:spcBef>
                <a:spcPts val="0"/>
              </a:spcBef>
              <a:spcAft>
                <a:spcPts val="0"/>
              </a:spcAft>
              <a:buSzPts val="1400"/>
              <a:buChar char="■"/>
              <a:defRPr/>
            </a:lvl3pPr>
            <a:lvl4pPr indent="-317500" lvl="3" marL="1828800" algn="ctr">
              <a:lnSpc>
                <a:spcPct val="100000"/>
              </a:lnSpc>
              <a:spcBef>
                <a:spcPts val="0"/>
              </a:spcBef>
              <a:spcAft>
                <a:spcPts val="0"/>
              </a:spcAft>
              <a:buSzPts val="1400"/>
              <a:buChar char="●"/>
              <a:defRPr/>
            </a:lvl4pPr>
            <a:lvl5pPr indent="-317500" lvl="4" marL="2286000" algn="ctr">
              <a:lnSpc>
                <a:spcPct val="100000"/>
              </a:lnSpc>
              <a:spcBef>
                <a:spcPts val="0"/>
              </a:spcBef>
              <a:spcAft>
                <a:spcPts val="0"/>
              </a:spcAft>
              <a:buSzPts val="1400"/>
              <a:buChar char="○"/>
              <a:defRPr/>
            </a:lvl5pPr>
            <a:lvl6pPr indent="-317500" lvl="5" marL="2743200" algn="ctr">
              <a:lnSpc>
                <a:spcPct val="100000"/>
              </a:lnSpc>
              <a:spcBef>
                <a:spcPts val="0"/>
              </a:spcBef>
              <a:spcAft>
                <a:spcPts val="0"/>
              </a:spcAft>
              <a:buSzPts val="1400"/>
              <a:buChar char="■"/>
              <a:defRPr/>
            </a:lvl6pPr>
            <a:lvl7pPr indent="-317500" lvl="6" marL="3200400" algn="ctr">
              <a:lnSpc>
                <a:spcPct val="100000"/>
              </a:lnSpc>
              <a:spcBef>
                <a:spcPts val="0"/>
              </a:spcBef>
              <a:spcAft>
                <a:spcPts val="0"/>
              </a:spcAft>
              <a:buSzPts val="1400"/>
              <a:buChar char="●"/>
              <a:defRPr/>
            </a:lvl7pPr>
            <a:lvl8pPr indent="-317500" lvl="7" marL="3657600" algn="ctr">
              <a:lnSpc>
                <a:spcPct val="100000"/>
              </a:lnSpc>
              <a:spcBef>
                <a:spcPts val="0"/>
              </a:spcBef>
              <a:spcAft>
                <a:spcPts val="0"/>
              </a:spcAft>
              <a:buSzPts val="1400"/>
              <a:buChar char="○"/>
              <a:defRPr/>
            </a:lvl8pPr>
            <a:lvl9pPr indent="-317500" lvl="8" marL="4114800" algn="ctr">
              <a:lnSpc>
                <a:spcPct val="100000"/>
              </a:lnSpc>
              <a:spcBef>
                <a:spcPts val="0"/>
              </a:spcBef>
              <a:spcAft>
                <a:spcPts val="0"/>
              </a:spcAft>
              <a:buSzPts val="1400"/>
              <a:buChar char="■"/>
              <a:defRPr/>
            </a:lvl9pPr>
          </a:lstStyle>
          <a:p/>
        </p:txBody>
      </p:sp>
      <p:pic>
        <p:nvPicPr>
          <p:cNvPr id="1589" name="Google Shape;1589;p75"/>
          <p:cNvPicPr preferRelativeResize="0"/>
          <p:nvPr/>
        </p:nvPicPr>
        <p:blipFill rotWithShape="1">
          <a:blip r:embed="rId3">
            <a:alphaModFix/>
          </a:blip>
          <a:srcRect b="0" l="0" r="0" t="0"/>
          <a:stretch/>
        </p:blipFill>
        <p:spPr>
          <a:xfrm>
            <a:off x="3996857" y="283461"/>
            <a:ext cx="1190110" cy="1088515"/>
          </a:xfrm>
          <a:prstGeom prst="rect">
            <a:avLst/>
          </a:prstGeom>
          <a:noFill/>
          <a:ln>
            <a:noFill/>
          </a:ln>
        </p:spPr>
      </p:pic>
      <p:pic>
        <p:nvPicPr>
          <p:cNvPr id="1590" name="Google Shape;1590;p75"/>
          <p:cNvPicPr preferRelativeResize="0"/>
          <p:nvPr/>
        </p:nvPicPr>
        <p:blipFill rotWithShape="1">
          <a:blip r:embed="rId4">
            <a:alphaModFix/>
          </a:blip>
          <a:srcRect b="0" l="0" r="0" t="0"/>
          <a:stretch/>
        </p:blipFill>
        <p:spPr>
          <a:xfrm>
            <a:off x="0" y="3682999"/>
            <a:ext cx="9199652" cy="1460501"/>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1_1">
    <p:bg>
      <p:bgPr>
        <a:blipFill>
          <a:blip r:embed="rId2">
            <a:alphaModFix/>
          </a:blip>
          <a:stretch>
            <a:fillRect/>
          </a:stretch>
        </a:blipFill>
      </p:bgPr>
    </p:bg>
    <p:spTree>
      <p:nvGrpSpPr>
        <p:cNvPr id="1591" name="Shape 1591"/>
        <p:cNvGrpSpPr/>
        <p:nvPr/>
      </p:nvGrpSpPr>
      <p:grpSpPr>
        <a:xfrm>
          <a:off x="0" y="0"/>
          <a:ext cx="0" cy="0"/>
          <a:chOff x="0" y="0"/>
          <a:chExt cx="0" cy="0"/>
        </a:xfrm>
      </p:grpSpPr>
      <p:grpSp>
        <p:nvGrpSpPr>
          <p:cNvPr id="1592" name="Google Shape;1592;p76"/>
          <p:cNvGrpSpPr/>
          <p:nvPr/>
        </p:nvGrpSpPr>
        <p:grpSpPr>
          <a:xfrm>
            <a:off x="76177" y="114913"/>
            <a:ext cx="8991496" cy="4900594"/>
            <a:chOff x="76177" y="114913"/>
            <a:chExt cx="8991496" cy="4900594"/>
          </a:xfrm>
        </p:grpSpPr>
        <p:grpSp>
          <p:nvGrpSpPr>
            <p:cNvPr id="1593" name="Google Shape;1593;p76"/>
            <p:cNvGrpSpPr/>
            <p:nvPr/>
          </p:nvGrpSpPr>
          <p:grpSpPr>
            <a:xfrm>
              <a:off x="4477110" y="4842845"/>
              <a:ext cx="189779" cy="172662"/>
              <a:chOff x="4520653" y="4806269"/>
              <a:chExt cx="189779" cy="172662"/>
            </a:xfrm>
          </p:grpSpPr>
          <p:sp>
            <p:nvSpPr>
              <p:cNvPr id="1594" name="Google Shape;1594;p76"/>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76"/>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76"/>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7" name="Google Shape;1597;p76"/>
            <p:cNvGrpSpPr/>
            <p:nvPr/>
          </p:nvGrpSpPr>
          <p:grpSpPr>
            <a:xfrm>
              <a:off x="194306" y="1034696"/>
              <a:ext cx="213648" cy="3005896"/>
              <a:chOff x="194306" y="1034696"/>
              <a:chExt cx="213648" cy="3005896"/>
            </a:xfrm>
          </p:grpSpPr>
          <p:sp>
            <p:nvSpPr>
              <p:cNvPr id="1598" name="Google Shape;1598;p76"/>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76"/>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76"/>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76"/>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2" name="Google Shape;1602;p76"/>
            <p:cNvGrpSpPr/>
            <p:nvPr/>
          </p:nvGrpSpPr>
          <p:grpSpPr>
            <a:xfrm>
              <a:off x="1018925" y="4718372"/>
              <a:ext cx="3295960" cy="211904"/>
              <a:chOff x="1018925" y="4669812"/>
              <a:chExt cx="3295960" cy="211904"/>
            </a:xfrm>
          </p:grpSpPr>
          <p:sp>
            <p:nvSpPr>
              <p:cNvPr id="1603" name="Google Shape;1603;p76"/>
              <p:cNvSpPr/>
              <p:nvPr/>
            </p:nvSpPr>
            <p:spPr>
              <a:xfrm>
                <a:off x="1149795"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76"/>
              <p:cNvSpPr/>
              <p:nvPr/>
            </p:nvSpPr>
            <p:spPr>
              <a:xfrm>
                <a:off x="1018925" y="4669812"/>
                <a:ext cx="143950" cy="211904"/>
              </a:xfrm>
              <a:custGeom>
                <a:rect b="b" l="l" r="r" t="t"/>
                <a:pathLst>
                  <a:path extrusionOk="0" h="6561" w="4457">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5" name="Google Shape;1605;p76"/>
            <p:cNvGrpSpPr/>
            <p:nvPr/>
          </p:nvGrpSpPr>
          <p:grpSpPr>
            <a:xfrm>
              <a:off x="4856159" y="4718372"/>
              <a:ext cx="3296315" cy="211904"/>
              <a:chOff x="4856159" y="4669812"/>
              <a:chExt cx="3296315" cy="211904"/>
            </a:xfrm>
          </p:grpSpPr>
          <p:sp>
            <p:nvSpPr>
              <p:cNvPr id="1606" name="Google Shape;1606;p76"/>
              <p:cNvSpPr/>
              <p:nvPr/>
            </p:nvSpPr>
            <p:spPr>
              <a:xfrm>
                <a:off x="4856159"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76"/>
              <p:cNvSpPr/>
              <p:nvPr/>
            </p:nvSpPr>
            <p:spPr>
              <a:xfrm>
                <a:off x="8008169" y="4669812"/>
                <a:ext cx="144305" cy="211904"/>
              </a:xfrm>
              <a:custGeom>
                <a:rect b="b" l="l" r="r" t="t"/>
                <a:pathLst>
                  <a:path extrusionOk="0" h="6561" w="4468">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8" name="Google Shape;1608;p76"/>
            <p:cNvGrpSpPr/>
            <p:nvPr/>
          </p:nvGrpSpPr>
          <p:grpSpPr>
            <a:xfrm>
              <a:off x="1005226" y="213208"/>
              <a:ext cx="7133549" cy="211872"/>
              <a:chOff x="1018925" y="199492"/>
              <a:chExt cx="7133549" cy="211872"/>
            </a:xfrm>
          </p:grpSpPr>
          <p:grpSp>
            <p:nvGrpSpPr>
              <p:cNvPr id="1609" name="Google Shape;1609;p76"/>
              <p:cNvGrpSpPr/>
              <p:nvPr/>
            </p:nvGrpSpPr>
            <p:grpSpPr>
              <a:xfrm>
                <a:off x="4856159" y="199492"/>
                <a:ext cx="3296315" cy="211872"/>
                <a:chOff x="4856159" y="254356"/>
                <a:chExt cx="3296315" cy="211872"/>
              </a:xfrm>
            </p:grpSpPr>
            <p:sp>
              <p:nvSpPr>
                <p:cNvPr id="1610" name="Google Shape;1610;p76"/>
                <p:cNvSpPr/>
                <p:nvPr/>
              </p:nvSpPr>
              <p:spPr>
                <a:xfrm>
                  <a:off x="4856159"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76"/>
                <p:cNvSpPr/>
                <p:nvPr/>
              </p:nvSpPr>
              <p:spPr>
                <a:xfrm>
                  <a:off x="8008169" y="254356"/>
                  <a:ext cx="144305" cy="211872"/>
                </a:xfrm>
                <a:custGeom>
                  <a:rect b="b" l="l" r="r" t="t"/>
                  <a:pathLst>
                    <a:path extrusionOk="0" h="6560" w="4468">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2" name="Google Shape;1612;p76"/>
              <p:cNvGrpSpPr/>
              <p:nvPr/>
            </p:nvGrpSpPr>
            <p:grpSpPr>
              <a:xfrm>
                <a:off x="1018925" y="199492"/>
                <a:ext cx="3295960" cy="211872"/>
                <a:chOff x="1018925" y="254356"/>
                <a:chExt cx="3295960" cy="211872"/>
              </a:xfrm>
            </p:grpSpPr>
            <p:sp>
              <p:nvSpPr>
                <p:cNvPr id="1613" name="Google Shape;1613;p76"/>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76"/>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615" name="Google Shape;1615;p76"/>
            <p:cNvGrpSpPr/>
            <p:nvPr/>
          </p:nvGrpSpPr>
          <p:grpSpPr>
            <a:xfrm>
              <a:off x="91453" y="114937"/>
              <a:ext cx="750045" cy="777208"/>
              <a:chOff x="54877" y="169801"/>
              <a:chExt cx="750045" cy="777208"/>
            </a:xfrm>
          </p:grpSpPr>
          <p:sp>
            <p:nvSpPr>
              <p:cNvPr id="1616" name="Google Shape;1616;p76"/>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76"/>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76"/>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76"/>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76"/>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76"/>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76"/>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76"/>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76"/>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76"/>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76"/>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76"/>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76"/>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76"/>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76"/>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76"/>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76"/>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76"/>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76"/>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5" name="Google Shape;1635;p76"/>
            <p:cNvGrpSpPr/>
            <p:nvPr/>
          </p:nvGrpSpPr>
          <p:grpSpPr>
            <a:xfrm>
              <a:off x="76177" y="4248700"/>
              <a:ext cx="779176" cy="746654"/>
              <a:chOff x="39601" y="4212124"/>
              <a:chExt cx="779176" cy="746654"/>
            </a:xfrm>
          </p:grpSpPr>
          <p:sp>
            <p:nvSpPr>
              <p:cNvPr id="1636" name="Google Shape;1636;p76"/>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76"/>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76"/>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76"/>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76"/>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76"/>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76"/>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76"/>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76"/>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76"/>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76"/>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76"/>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76"/>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76"/>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76"/>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 name="Google Shape;1651;p76"/>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 name="Google Shape;1652;p76"/>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 name="Google Shape;1653;p76"/>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 name="Google Shape;1654;p76"/>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5" name="Google Shape;1655;p76"/>
            <p:cNvGrpSpPr/>
            <p:nvPr/>
          </p:nvGrpSpPr>
          <p:grpSpPr>
            <a:xfrm>
              <a:off x="8735864" y="1034696"/>
              <a:ext cx="213293" cy="3005896"/>
              <a:chOff x="8735864" y="1034696"/>
              <a:chExt cx="213293" cy="3005896"/>
            </a:xfrm>
          </p:grpSpPr>
          <p:sp>
            <p:nvSpPr>
              <p:cNvPr id="1656" name="Google Shape;1656;p76"/>
              <p:cNvSpPr/>
              <p:nvPr/>
            </p:nvSpPr>
            <p:spPr>
              <a:xfrm>
                <a:off x="8932717" y="1165533"/>
                <a:ext cx="14954" cy="1487494"/>
              </a:xfrm>
              <a:custGeom>
                <a:rect b="b" l="l" r="r" t="t"/>
                <a:pathLst>
                  <a:path extrusionOk="0" h="46056" w="463">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76"/>
              <p:cNvSpPr/>
              <p:nvPr/>
            </p:nvSpPr>
            <p:spPr>
              <a:xfrm>
                <a:off x="8735864" y="1034696"/>
                <a:ext cx="213293" cy="143918"/>
              </a:xfrm>
              <a:custGeom>
                <a:rect b="b" l="l" r="r" t="t"/>
                <a:pathLst>
                  <a:path extrusionOk="0" h="4456" w="6604">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76"/>
              <p:cNvSpPr/>
              <p:nvPr/>
            </p:nvSpPr>
            <p:spPr>
              <a:xfrm>
                <a:off x="8932717" y="2421874"/>
                <a:ext cx="14954" cy="1487494"/>
              </a:xfrm>
              <a:custGeom>
                <a:rect b="b" l="l" r="r" t="t"/>
                <a:pathLst>
                  <a:path extrusionOk="0" h="46056" w="463">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76"/>
              <p:cNvSpPr/>
              <p:nvPr/>
            </p:nvSpPr>
            <p:spPr>
              <a:xfrm>
                <a:off x="8735864" y="3896287"/>
                <a:ext cx="213293" cy="144305"/>
              </a:xfrm>
              <a:custGeom>
                <a:rect b="b" l="l" r="r" t="t"/>
                <a:pathLst>
                  <a:path extrusionOk="0" h="4468" w="6604">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0" name="Google Shape;1660;p76"/>
            <p:cNvGrpSpPr/>
            <p:nvPr/>
          </p:nvGrpSpPr>
          <p:grpSpPr>
            <a:xfrm>
              <a:off x="8302319" y="114937"/>
              <a:ext cx="750045" cy="777046"/>
              <a:chOff x="8338895" y="169801"/>
              <a:chExt cx="750045" cy="777046"/>
            </a:xfrm>
          </p:grpSpPr>
          <p:sp>
            <p:nvSpPr>
              <p:cNvPr id="1661" name="Google Shape;1661;p76"/>
              <p:cNvSpPr/>
              <p:nvPr/>
            </p:nvSpPr>
            <p:spPr>
              <a:xfrm>
                <a:off x="8423095" y="169801"/>
                <a:ext cx="179348" cy="271428"/>
              </a:xfrm>
              <a:custGeom>
                <a:rect b="b" l="l" r="r" t="t"/>
                <a:pathLst>
                  <a:path extrusionOk="0" h="8404" w="5553">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76"/>
              <p:cNvSpPr/>
              <p:nvPr/>
            </p:nvSpPr>
            <p:spPr>
              <a:xfrm>
                <a:off x="8547247" y="224966"/>
                <a:ext cx="96214" cy="213648"/>
              </a:xfrm>
              <a:custGeom>
                <a:rect b="b" l="l" r="r" t="t"/>
                <a:pathLst>
                  <a:path extrusionOk="0" h="6615" w="2979">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 name="Google Shape;1663;p76"/>
              <p:cNvSpPr/>
              <p:nvPr/>
            </p:nvSpPr>
            <p:spPr>
              <a:xfrm>
                <a:off x="8534554" y="264853"/>
                <a:ext cx="13823" cy="78321"/>
              </a:xfrm>
              <a:custGeom>
                <a:rect b="b" l="l" r="r" t="t"/>
                <a:pathLst>
                  <a:path extrusionOk="0" h="2425" w="428">
                    <a:moveTo>
                      <a:pt x="1" y="1"/>
                    </a:moveTo>
                    <a:lnTo>
                      <a:pt x="128" y="2425"/>
                    </a:lnTo>
                    <a:cubicBezTo>
                      <a:pt x="428" y="1617"/>
                      <a:pt x="370" y="786"/>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 name="Google Shape;1664;p76"/>
              <p:cNvSpPr/>
              <p:nvPr/>
            </p:nvSpPr>
            <p:spPr>
              <a:xfrm>
                <a:off x="8408174" y="405799"/>
                <a:ext cx="77223" cy="101802"/>
              </a:xfrm>
              <a:custGeom>
                <a:rect b="b" l="l" r="r" t="t"/>
                <a:pathLst>
                  <a:path extrusionOk="0" h="3152" w="2391">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 name="Google Shape;1665;p76"/>
              <p:cNvSpPr/>
              <p:nvPr/>
            </p:nvSpPr>
            <p:spPr>
              <a:xfrm>
                <a:off x="8341092" y="325669"/>
                <a:ext cx="166268" cy="246430"/>
              </a:xfrm>
              <a:custGeom>
                <a:rect b="b" l="l" r="r" t="t"/>
                <a:pathLst>
                  <a:path extrusionOk="0" h="7630" w="5148">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76"/>
              <p:cNvSpPr/>
              <p:nvPr/>
            </p:nvSpPr>
            <p:spPr>
              <a:xfrm>
                <a:off x="8410047" y="289722"/>
                <a:ext cx="76836" cy="103417"/>
              </a:xfrm>
              <a:custGeom>
                <a:rect b="b" l="l" r="r" t="t"/>
                <a:pathLst>
                  <a:path extrusionOk="0" h="3202" w="2379">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 name="Google Shape;1667;p76"/>
              <p:cNvSpPr/>
              <p:nvPr/>
            </p:nvSpPr>
            <p:spPr>
              <a:xfrm>
                <a:off x="8468570" y="476983"/>
                <a:ext cx="150926" cy="227439"/>
              </a:xfrm>
              <a:custGeom>
                <a:rect b="b" l="l" r="r" t="t"/>
                <a:pathLst>
                  <a:path extrusionOk="0" h="7042" w="4673">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 name="Google Shape;1668;p76"/>
              <p:cNvSpPr/>
              <p:nvPr/>
            </p:nvSpPr>
            <p:spPr>
              <a:xfrm>
                <a:off x="8488336" y="415101"/>
                <a:ext cx="61559" cy="150280"/>
              </a:xfrm>
              <a:custGeom>
                <a:rect b="b" l="l" r="r" t="t"/>
                <a:pathLst>
                  <a:path extrusionOk="0" h="4653" w="1906">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 name="Google Shape;1669;p76"/>
              <p:cNvSpPr/>
              <p:nvPr/>
            </p:nvSpPr>
            <p:spPr>
              <a:xfrm>
                <a:off x="8824230" y="680554"/>
                <a:ext cx="264710" cy="194237"/>
              </a:xfrm>
              <a:custGeom>
                <a:rect b="b" l="l" r="r" t="t"/>
                <a:pathLst>
                  <a:path extrusionOk="0" h="6014" w="8196">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 name="Google Shape;1670;p76"/>
              <p:cNvSpPr/>
              <p:nvPr/>
            </p:nvSpPr>
            <p:spPr>
              <a:xfrm>
                <a:off x="8826846" y="652584"/>
                <a:ext cx="213648" cy="98055"/>
              </a:xfrm>
              <a:custGeom>
                <a:rect b="b" l="l" r="r" t="t"/>
                <a:pathLst>
                  <a:path extrusionOk="0" h="3036" w="6615">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 name="Google Shape;1671;p76"/>
              <p:cNvSpPr/>
              <p:nvPr/>
            </p:nvSpPr>
            <p:spPr>
              <a:xfrm>
                <a:off x="8917053" y="747442"/>
                <a:ext cx="77966" cy="14405"/>
              </a:xfrm>
              <a:custGeom>
                <a:rect b="b" l="l" r="r" t="t"/>
                <a:pathLst>
                  <a:path extrusionOk="0" h="446" w="2414">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76"/>
              <p:cNvSpPr/>
              <p:nvPr/>
            </p:nvSpPr>
            <p:spPr>
              <a:xfrm>
                <a:off x="8748169" y="792982"/>
                <a:ext cx="96957" cy="81099"/>
              </a:xfrm>
              <a:custGeom>
                <a:rect b="b" l="l" r="r" t="t"/>
                <a:pathLst>
                  <a:path extrusionOk="0" h="2511" w="3002">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76"/>
              <p:cNvSpPr/>
              <p:nvPr/>
            </p:nvSpPr>
            <p:spPr>
              <a:xfrm>
                <a:off x="8684446" y="777221"/>
                <a:ext cx="244201" cy="169626"/>
              </a:xfrm>
              <a:custGeom>
                <a:rect b="b" l="l" r="r" t="t"/>
                <a:pathLst>
                  <a:path extrusionOk="0" h="5252" w="7561">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76"/>
              <p:cNvSpPr/>
              <p:nvPr/>
            </p:nvSpPr>
            <p:spPr>
              <a:xfrm>
                <a:off x="8863375" y="799473"/>
                <a:ext cx="102189" cy="73509"/>
              </a:xfrm>
              <a:custGeom>
                <a:rect b="b" l="l" r="r" t="t"/>
                <a:pathLst>
                  <a:path extrusionOk="0" h="2276" w="3164">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76"/>
              <p:cNvSpPr/>
              <p:nvPr/>
            </p:nvSpPr>
            <p:spPr>
              <a:xfrm>
                <a:off x="8553577" y="660400"/>
                <a:ext cx="231153" cy="135811"/>
              </a:xfrm>
              <a:custGeom>
                <a:rect b="b" l="l" r="r" t="t"/>
                <a:pathLst>
                  <a:path extrusionOk="0" h="4205" w="7157">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76"/>
              <p:cNvSpPr/>
              <p:nvPr/>
            </p:nvSpPr>
            <p:spPr>
              <a:xfrm>
                <a:off x="8691132" y="740595"/>
                <a:ext cx="151766" cy="44344"/>
              </a:xfrm>
              <a:custGeom>
                <a:rect b="b" l="l" r="r" t="t"/>
                <a:pathLst>
                  <a:path extrusionOk="0" h="1373" w="4699">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76"/>
              <p:cNvSpPr/>
              <p:nvPr/>
            </p:nvSpPr>
            <p:spPr>
              <a:xfrm>
                <a:off x="8452938" y="752481"/>
                <a:ext cx="93049" cy="163942"/>
              </a:xfrm>
              <a:custGeom>
                <a:rect b="b" l="l" r="r" t="t"/>
                <a:pathLst>
                  <a:path extrusionOk="0" h="5076" w="2881">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76"/>
              <p:cNvSpPr/>
              <p:nvPr/>
            </p:nvSpPr>
            <p:spPr>
              <a:xfrm>
                <a:off x="8367188" y="750995"/>
                <a:ext cx="140203" cy="103740"/>
              </a:xfrm>
              <a:custGeom>
                <a:rect b="b" l="l" r="r" t="t"/>
                <a:pathLst>
                  <a:path extrusionOk="0" h="3212" w="4341">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76"/>
              <p:cNvSpPr/>
              <p:nvPr/>
            </p:nvSpPr>
            <p:spPr>
              <a:xfrm>
                <a:off x="8338895" y="716566"/>
                <a:ext cx="169594" cy="45184"/>
              </a:xfrm>
              <a:custGeom>
                <a:rect b="b" l="l" r="r" t="t"/>
                <a:pathLst>
                  <a:path extrusionOk="0" h="1399" w="5251">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0" name="Google Shape;1680;p76"/>
            <p:cNvGrpSpPr/>
            <p:nvPr/>
          </p:nvGrpSpPr>
          <p:grpSpPr>
            <a:xfrm>
              <a:off x="8288916" y="4248700"/>
              <a:ext cx="778757" cy="746654"/>
              <a:chOff x="8325492" y="4212124"/>
              <a:chExt cx="778757" cy="746654"/>
            </a:xfrm>
          </p:grpSpPr>
          <p:sp>
            <p:nvSpPr>
              <p:cNvPr id="1681" name="Google Shape;1681;p76"/>
              <p:cNvSpPr/>
              <p:nvPr/>
            </p:nvSpPr>
            <p:spPr>
              <a:xfrm>
                <a:off x="8833176" y="4292577"/>
                <a:ext cx="271073" cy="179348"/>
              </a:xfrm>
              <a:custGeom>
                <a:rect b="b" l="l" r="r" t="t"/>
                <a:pathLst>
                  <a:path extrusionOk="0" h="5553" w="8393">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76"/>
              <p:cNvSpPr/>
              <p:nvPr/>
            </p:nvSpPr>
            <p:spPr>
              <a:xfrm>
                <a:off x="8835050" y="4417827"/>
                <a:ext cx="214003" cy="95471"/>
              </a:xfrm>
              <a:custGeom>
                <a:rect b="b" l="l" r="r" t="t"/>
                <a:pathLst>
                  <a:path extrusionOk="0" h="2956" w="6626">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76"/>
              <p:cNvSpPr/>
              <p:nvPr/>
            </p:nvSpPr>
            <p:spPr>
              <a:xfrm>
                <a:off x="8930489" y="4404391"/>
                <a:ext cx="78321" cy="10367"/>
              </a:xfrm>
              <a:custGeom>
                <a:rect b="b" l="l" r="r" t="t"/>
                <a:pathLst>
                  <a:path extrusionOk="0" h="321" w="2425">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76"/>
              <p:cNvSpPr/>
              <p:nvPr/>
            </p:nvSpPr>
            <p:spPr>
              <a:xfrm>
                <a:off x="8766062" y="4279271"/>
                <a:ext cx="102189" cy="75447"/>
              </a:xfrm>
              <a:custGeom>
                <a:rect b="b" l="l" r="r" t="t"/>
                <a:pathLst>
                  <a:path extrusionOk="0" h="2336" w="3164">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76"/>
              <p:cNvSpPr/>
              <p:nvPr/>
            </p:nvSpPr>
            <p:spPr>
              <a:xfrm>
                <a:off x="8701596" y="4212512"/>
                <a:ext cx="250919" cy="158484"/>
              </a:xfrm>
              <a:custGeom>
                <a:rect b="b" l="l" r="r" t="t"/>
                <a:pathLst>
                  <a:path extrusionOk="0" h="4907" w="7769">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76"/>
              <p:cNvSpPr/>
              <p:nvPr/>
            </p:nvSpPr>
            <p:spPr>
              <a:xfrm>
                <a:off x="8880525" y="4289444"/>
                <a:ext cx="105161" cy="67276"/>
              </a:xfrm>
              <a:custGeom>
                <a:rect b="b" l="l" r="r" t="t"/>
                <a:pathLst>
                  <a:path extrusionOk="0" h="2083" w="3256">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76"/>
              <p:cNvSpPr/>
              <p:nvPr/>
            </p:nvSpPr>
            <p:spPr>
              <a:xfrm>
                <a:off x="8569241" y="4341734"/>
                <a:ext cx="227439" cy="140623"/>
              </a:xfrm>
              <a:custGeom>
                <a:rect b="b" l="l" r="r" t="t"/>
                <a:pathLst>
                  <a:path extrusionOk="0" h="4354" w="7042">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76"/>
              <p:cNvSpPr/>
              <p:nvPr/>
            </p:nvSpPr>
            <p:spPr>
              <a:xfrm>
                <a:off x="8708282" y="4358174"/>
                <a:ext cx="150636" cy="53614"/>
              </a:xfrm>
              <a:custGeom>
                <a:rect b="b" l="l" r="r" t="t"/>
                <a:pathLst>
                  <a:path extrusionOk="0" h="1660" w="4664">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76"/>
              <p:cNvSpPr/>
              <p:nvPr/>
            </p:nvSpPr>
            <p:spPr>
              <a:xfrm>
                <a:off x="8398872" y="4694068"/>
                <a:ext cx="194269" cy="264710"/>
              </a:xfrm>
              <a:custGeom>
                <a:rect b="b" l="l" r="r" t="t"/>
                <a:pathLst>
                  <a:path extrusionOk="0" h="8196" w="6015">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76"/>
              <p:cNvSpPr/>
              <p:nvPr/>
            </p:nvSpPr>
            <p:spPr>
              <a:xfrm>
                <a:off x="8523379" y="4697039"/>
                <a:ext cx="97700" cy="213293"/>
              </a:xfrm>
              <a:custGeom>
                <a:rect b="b" l="l" r="r" t="t"/>
                <a:pathLst>
                  <a:path extrusionOk="0" h="6604" w="3025">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76"/>
              <p:cNvSpPr/>
              <p:nvPr/>
            </p:nvSpPr>
            <p:spPr>
              <a:xfrm>
                <a:off x="8512204" y="4786535"/>
                <a:ext cx="17925" cy="77934"/>
              </a:xfrm>
              <a:custGeom>
                <a:rect b="b" l="l" r="r" t="t"/>
                <a:pathLst>
                  <a:path extrusionOk="0" h="2413" w="555">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76"/>
              <p:cNvSpPr/>
              <p:nvPr/>
            </p:nvSpPr>
            <p:spPr>
              <a:xfrm>
                <a:off x="8398129" y="4618394"/>
                <a:ext cx="83521" cy="96957"/>
              </a:xfrm>
              <a:custGeom>
                <a:rect b="b" l="l" r="r" t="t"/>
                <a:pathLst>
                  <a:path extrusionOk="0" h="3002" w="2586">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76"/>
              <p:cNvSpPr/>
              <p:nvPr/>
            </p:nvSpPr>
            <p:spPr>
              <a:xfrm>
                <a:off x="8325492" y="4554284"/>
                <a:ext cx="177410" cy="239228"/>
              </a:xfrm>
              <a:custGeom>
                <a:rect b="b" l="l" r="r" t="t"/>
                <a:pathLst>
                  <a:path extrusionOk="0" h="7407" w="5493">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76"/>
              <p:cNvSpPr/>
              <p:nvPr/>
            </p:nvSpPr>
            <p:spPr>
              <a:xfrm>
                <a:off x="8391411" y="4732857"/>
                <a:ext cx="82778" cy="100607"/>
              </a:xfrm>
              <a:custGeom>
                <a:rect b="b" l="l" r="r" t="t"/>
                <a:pathLst>
                  <a:path extrusionOk="0" h="3115" w="2563">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76"/>
              <p:cNvSpPr/>
              <p:nvPr/>
            </p:nvSpPr>
            <p:spPr>
              <a:xfrm>
                <a:off x="8473059" y="4423414"/>
                <a:ext cx="144661" cy="231186"/>
              </a:xfrm>
              <a:custGeom>
                <a:rect b="b" l="l" r="r" t="t"/>
                <a:pathLst>
                  <a:path extrusionOk="0" h="7158" w="4479">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76"/>
              <p:cNvSpPr/>
              <p:nvPr/>
            </p:nvSpPr>
            <p:spPr>
              <a:xfrm>
                <a:off x="8488724" y="4560970"/>
                <a:ext cx="54066" cy="151766"/>
              </a:xfrm>
              <a:custGeom>
                <a:rect b="b" l="l" r="r" t="t"/>
                <a:pathLst>
                  <a:path extrusionOk="0" h="4699" w="1674">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76"/>
              <p:cNvSpPr/>
              <p:nvPr/>
            </p:nvSpPr>
            <p:spPr>
              <a:xfrm>
                <a:off x="8350361" y="4354589"/>
                <a:ext cx="171564" cy="50061"/>
              </a:xfrm>
              <a:custGeom>
                <a:rect b="b" l="l" r="r" t="t"/>
                <a:pathLst>
                  <a:path extrusionOk="0" h="1550" w="5312">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76"/>
              <p:cNvSpPr/>
              <p:nvPr/>
            </p:nvSpPr>
            <p:spPr>
              <a:xfrm>
                <a:off x="8388440" y="4265383"/>
                <a:ext cx="134228" cy="111459"/>
              </a:xfrm>
              <a:custGeom>
                <a:rect b="b" l="l" r="r" t="t"/>
                <a:pathLst>
                  <a:path extrusionOk="0" h="3451" w="4156">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76"/>
              <p:cNvSpPr/>
              <p:nvPr/>
            </p:nvSpPr>
            <p:spPr>
              <a:xfrm>
                <a:off x="8481618" y="4212124"/>
                <a:ext cx="94825" cy="166203"/>
              </a:xfrm>
              <a:custGeom>
                <a:rect b="b" l="l" r="r" t="t"/>
                <a:pathLst>
                  <a:path extrusionOk="0" h="5146" w="2936">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00" name="Google Shape;1700;p76"/>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01" name="Google Shape;1701;p76"/>
          <p:cNvSpPr txBox="1"/>
          <p:nvPr>
            <p:ph type="title"/>
          </p:nvPr>
        </p:nvSpPr>
        <p:spPr>
          <a:xfrm>
            <a:off x="3771000" y="2117200"/>
            <a:ext cx="3583200" cy="684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5000">
                <a:solidFill>
                  <a:schemeClr val="accent5"/>
                </a:solidFill>
              </a:defRPr>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1702" name="Google Shape;1702;p76"/>
          <p:cNvSpPr txBox="1"/>
          <p:nvPr>
            <p:ph idx="1" type="subTitle"/>
          </p:nvPr>
        </p:nvSpPr>
        <p:spPr>
          <a:xfrm>
            <a:off x="3773700" y="2742200"/>
            <a:ext cx="3577800" cy="495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703" name="Google Shape;1703;p76"/>
          <p:cNvSpPr txBox="1"/>
          <p:nvPr>
            <p:ph idx="2" type="title"/>
          </p:nvPr>
        </p:nvSpPr>
        <p:spPr>
          <a:xfrm>
            <a:off x="3771000" y="692100"/>
            <a:ext cx="3583200" cy="684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5000">
                <a:solidFill>
                  <a:schemeClr val="accent5"/>
                </a:solidFill>
              </a:defRPr>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1704" name="Google Shape;1704;p76"/>
          <p:cNvSpPr txBox="1"/>
          <p:nvPr>
            <p:ph idx="3" type="subTitle"/>
          </p:nvPr>
        </p:nvSpPr>
        <p:spPr>
          <a:xfrm>
            <a:off x="3773700" y="1317100"/>
            <a:ext cx="3577800" cy="495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705" name="Google Shape;1705;p76"/>
          <p:cNvSpPr txBox="1"/>
          <p:nvPr>
            <p:ph idx="4" type="title"/>
          </p:nvPr>
        </p:nvSpPr>
        <p:spPr>
          <a:xfrm>
            <a:off x="3771000" y="3542300"/>
            <a:ext cx="3583200" cy="684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5000">
                <a:solidFill>
                  <a:schemeClr val="accent5"/>
                </a:solidFill>
              </a:defRPr>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1706" name="Google Shape;1706;p76"/>
          <p:cNvSpPr txBox="1"/>
          <p:nvPr>
            <p:ph idx="5" type="subTitle"/>
          </p:nvPr>
        </p:nvSpPr>
        <p:spPr>
          <a:xfrm>
            <a:off x="3773700" y="4167350"/>
            <a:ext cx="3577800" cy="495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3">
  <p:cSld name="CUSTOM_12">
    <p:spTree>
      <p:nvGrpSpPr>
        <p:cNvPr id="1707" name="Shape 1707"/>
        <p:cNvGrpSpPr/>
        <p:nvPr/>
      </p:nvGrpSpPr>
      <p:grpSpPr>
        <a:xfrm>
          <a:off x="0" y="0"/>
          <a:ext cx="0" cy="0"/>
          <a:chOff x="0" y="0"/>
          <a:chExt cx="0" cy="0"/>
        </a:xfrm>
      </p:grpSpPr>
      <p:grpSp>
        <p:nvGrpSpPr>
          <p:cNvPr id="1708" name="Google Shape;1708;p77"/>
          <p:cNvGrpSpPr/>
          <p:nvPr/>
        </p:nvGrpSpPr>
        <p:grpSpPr>
          <a:xfrm>
            <a:off x="-22" y="114913"/>
            <a:ext cx="9067895" cy="4900594"/>
            <a:chOff x="-22" y="114913"/>
            <a:chExt cx="9067895" cy="4900594"/>
          </a:xfrm>
        </p:grpSpPr>
        <p:grpSp>
          <p:nvGrpSpPr>
            <p:cNvPr id="1709" name="Google Shape;1709;p77"/>
            <p:cNvGrpSpPr/>
            <p:nvPr/>
          </p:nvGrpSpPr>
          <p:grpSpPr>
            <a:xfrm flipH="1">
              <a:off x="4477160" y="4842845"/>
              <a:ext cx="189779" cy="172662"/>
              <a:chOff x="4520653" y="4806269"/>
              <a:chExt cx="189779" cy="172662"/>
            </a:xfrm>
          </p:grpSpPr>
          <p:sp>
            <p:nvSpPr>
              <p:cNvPr id="1710" name="Google Shape;1710;p77"/>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77"/>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77"/>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13" name="Google Shape;1713;p77"/>
            <p:cNvSpPr/>
            <p:nvPr/>
          </p:nvSpPr>
          <p:spPr>
            <a:xfrm flipH="1">
              <a:off x="4470441"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14" name="Google Shape;1714;p77"/>
            <p:cNvGrpSpPr/>
            <p:nvPr/>
          </p:nvGrpSpPr>
          <p:grpSpPr>
            <a:xfrm flipH="1">
              <a:off x="-22" y="114937"/>
              <a:ext cx="9067895" cy="4880417"/>
              <a:chOff x="76177" y="114937"/>
              <a:chExt cx="9067895" cy="4880417"/>
            </a:xfrm>
          </p:grpSpPr>
          <p:grpSp>
            <p:nvGrpSpPr>
              <p:cNvPr id="1715" name="Google Shape;1715;p77"/>
              <p:cNvGrpSpPr/>
              <p:nvPr/>
            </p:nvGrpSpPr>
            <p:grpSpPr>
              <a:xfrm>
                <a:off x="194306" y="1034696"/>
                <a:ext cx="213648" cy="3005896"/>
                <a:chOff x="194306" y="1034696"/>
                <a:chExt cx="213648" cy="3005896"/>
              </a:xfrm>
            </p:grpSpPr>
            <p:sp>
              <p:nvSpPr>
                <p:cNvPr id="1716" name="Google Shape;1716;p77"/>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77"/>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77"/>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77"/>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0" name="Google Shape;1720;p77"/>
              <p:cNvGrpSpPr/>
              <p:nvPr/>
            </p:nvGrpSpPr>
            <p:grpSpPr>
              <a:xfrm>
                <a:off x="1005226" y="210401"/>
                <a:ext cx="8138846" cy="211872"/>
                <a:chOff x="1005226" y="199492"/>
                <a:chExt cx="8138846" cy="211872"/>
              </a:xfrm>
            </p:grpSpPr>
            <p:sp>
              <p:nvSpPr>
                <p:cNvPr id="1721" name="Google Shape;1721;p77"/>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22" name="Google Shape;1722;p77"/>
                <p:cNvGrpSpPr/>
                <p:nvPr/>
              </p:nvGrpSpPr>
              <p:grpSpPr>
                <a:xfrm>
                  <a:off x="1005226" y="199492"/>
                  <a:ext cx="3295960" cy="211872"/>
                  <a:chOff x="1018925" y="254356"/>
                  <a:chExt cx="3295960" cy="211872"/>
                </a:xfrm>
              </p:grpSpPr>
              <p:sp>
                <p:nvSpPr>
                  <p:cNvPr id="1723" name="Google Shape;1723;p77"/>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77"/>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725" name="Google Shape;1725;p77"/>
              <p:cNvGrpSpPr/>
              <p:nvPr/>
            </p:nvGrpSpPr>
            <p:grpSpPr>
              <a:xfrm>
                <a:off x="91453" y="114937"/>
                <a:ext cx="750045" cy="777208"/>
                <a:chOff x="54877" y="169801"/>
                <a:chExt cx="750045" cy="777208"/>
              </a:xfrm>
            </p:grpSpPr>
            <p:sp>
              <p:nvSpPr>
                <p:cNvPr id="1726" name="Google Shape;1726;p77"/>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77"/>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77"/>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77"/>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 name="Google Shape;1730;p77"/>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 name="Google Shape;1731;p77"/>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 name="Google Shape;1732;p77"/>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77"/>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77"/>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 name="Google Shape;1735;p77"/>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 name="Google Shape;1736;p77"/>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 name="Google Shape;1737;p77"/>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 name="Google Shape;1738;p77"/>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77"/>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 name="Google Shape;1740;p77"/>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 name="Google Shape;1741;p77"/>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 name="Google Shape;1742;p77"/>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 name="Google Shape;1743;p77"/>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 name="Google Shape;1744;p77"/>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5" name="Google Shape;1745;p77"/>
              <p:cNvGrpSpPr/>
              <p:nvPr/>
            </p:nvGrpSpPr>
            <p:grpSpPr>
              <a:xfrm>
                <a:off x="76177" y="4248700"/>
                <a:ext cx="779176" cy="746654"/>
                <a:chOff x="39601" y="4212124"/>
                <a:chExt cx="779176" cy="746654"/>
              </a:xfrm>
            </p:grpSpPr>
            <p:sp>
              <p:nvSpPr>
                <p:cNvPr id="1746" name="Google Shape;1746;p77"/>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77"/>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 name="Google Shape;1748;p77"/>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 name="Google Shape;1749;p77"/>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 name="Google Shape;1750;p77"/>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 name="Google Shape;1751;p77"/>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77"/>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 name="Google Shape;1753;p77"/>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 name="Google Shape;1754;p77"/>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 name="Google Shape;1755;p77"/>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 name="Google Shape;1756;p77"/>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 name="Google Shape;1757;p77"/>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 name="Google Shape;1758;p77"/>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 name="Google Shape;1759;p77"/>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 name="Google Shape;1760;p77"/>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 name="Google Shape;1761;p77"/>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77"/>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77"/>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77"/>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5" name="Google Shape;1765;p77"/>
              <p:cNvGrpSpPr/>
              <p:nvPr/>
            </p:nvGrpSpPr>
            <p:grpSpPr>
              <a:xfrm flipH="1" rot="10800000">
                <a:off x="1005226" y="4721208"/>
                <a:ext cx="8138846" cy="211872"/>
                <a:chOff x="1005226" y="199492"/>
                <a:chExt cx="8138846" cy="211872"/>
              </a:xfrm>
            </p:grpSpPr>
            <p:sp>
              <p:nvSpPr>
                <p:cNvPr id="1766" name="Google Shape;1766;p77"/>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67" name="Google Shape;1767;p77"/>
                <p:cNvGrpSpPr/>
                <p:nvPr/>
              </p:nvGrpSpPr>
              <p:grpSpPr>
                <a:xfrm>
                  <a:off x="1005226" y="199492"/>
                  <a:ext cx="3295960" cy="211872"/>
                  <a:chOff x="1018925" y="254356"/>
                  <a:chExt cx="3295960" cy="211872"/>
                </a:xfrm>
              </p:grpSpPr>
              <p:sp>
                <p:nvSpPr>
                  <p:cNvPr id="1768" name="Google Shape;1768;p77"/>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 name="Google Shape;1769;p77"/>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1770" name="Google Shape;1770;p77"/>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sz="3000">
                <a:solidFill>
                  <a:schemeClr val="accent5"/>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1771" name="Google Shape;1771;p77"/>
          <p:cNvSpPr txBox="1"/>
          <p:nvPr>
            <p:ph idx="2" type="title"/>
          </p:nvPr>
        </p:nvSpPr>
        <p:spPr>
          <a:xfrm>
            <a:off x="4734850" y="1233100"/>
            <a:ext cx="28620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1772" name="Google Shape;1772;p77"/>
          <p:cNvSpPr txBox="1"/>
          <p:nvPr>
            <p:ph idx="3" type="title"/>
          </p:nvPr>
        </p:nvSpPr>
        <p:spPr>
          <a:xfrm>
            <a:off x="4734801" y="1688500"/>
            <a:ext cx="2862000" cy="75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1773" name="Google Shape;1773;p77"/>
          <p:cNvSpPr txBox="1"/>
          <p:nvPr>
            <p:ph idx="4" type="title"/>
          </p:nvPr>
        </p:nvSpPr>
        <p:spPr>
          <a:xfrm>
            <a:off x="4734851" y="2365600"/>
            <a:ext cx="28620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1774" name="Google Shape;1774;p77"/>
          <p:cNvSpPr txBox="1"/>
          <p:nvPr>
            <p:ph idx="5" type="title"/>
          </p:nvPr>
        </p:nvSpPr>
        <p:spPr>
          <a:xfrm>
            <a:off x="4734801" y="2821000"/>
            <a:ext cx="2862000" cy="75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1775" name="Google Shape;1775;p77"/>
          <p:cNvSpPr txBox="1"/>
          <p:nvPr>
            <p:ph idx="6" type="title"/>
          </p:nvPr>
        </p:nvSpPr>
        <p:spPr>
          <a:xfrm>
            <a:off x="4734850" y="3498100"/>
            <a:ext cx="28620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1776" name="Google Shape;1776;p77"/>
          <p:cNvSpPr txBox="1"/>
          <p:nvPr>
            <p:ph idx="7" type="title"/>
          </p:nvPr>
        </p:nvSpPr>
        <p:spPr>
          <a:xfrm>
            <a:off x="4734801" y="3953500"/>
            <a:ext cx="2862000" cy="75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pic>
        <p:nvPicPr>
          <p:cNvPr id="1777" name="Google Shape;1777;p77"/>
          <p:cNvPicPr preferRelativeResize="0"/>
          <p:nvPr/>
        </p:nvPicPr>
        <p:blipFill rotWithShape="1">
          <a:blip r:embed="rId2">
            <a:alphaModFix/>
          </a:blip>
          <a:srcRect b="0" l="0" r="0" t="0"/>
          <a:stretch/>
        </p:blipFill>
        <p:spPr>
          <a:xfrm>
            <a:off x="0" y="3682999"/>
            <a:ext cx="9199652" cy="1460501"/>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_Contents slide layout">
  <p:cSld name="14_Contents slide layout">
    <p:spTree>
      <p:nvGrpSpPr>
        <p:cNvPr id="1778" name="Shape 1778"/>
        <p:cNvGrpSpPr/>
        <p:nvPr/>
      </p:nvGrpSpPr>
      <p:grpSpPr>
        <a:xfrm>
          <a:off x="0" y="0"/>
          <a:ext cx="0" cy="0"/>
          <a:chOff x="0" y="0"/>
          <a:chExt cx="0" cy="0"/>
        </a:xfrm>
      </p:grpSpPr>
      <p:sp>
        <p:nvSpPr>
          <p:cNvPr id="1779" name="Google Shape;1779;p78"/>
          <p:cNvSpPr txBox="1"/>
          <p:nvPr>
            <p:ph idx="1" type="body"/>
          </p:nvPr>
        </p:nvSpPr>
        <p:spPr>
          <a:xfrm>
            <a:off x="232052" y="254632"/>
            <a:ext cx="8679898" cy="543185"/>
          </a:xfrm>
          <a:prstGeom prst="rect">
            <a:avLst/>
          </a:prstGeom>
          <a:noFill/>
          <a:ln>
            <a:noFill/>
          </a:ln>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SzPts val="1400"/>
              <a:buNone/>
              <a:defRPr b="0" sz="4050">
                <a:solidFill>
                  <a:schemeClr val="accent2"/>
                </a:solidFill>
                <a:latin typeface="Arial"/>
                <a:ea typeface="Arial"/>
                <a:cs typeface="Arial"/>
                <a:sym typeface="Arial"/>
              </a:defRPr>
            </a:lvl1pPr>
            <a:lvl2pPr indent="-317500" lvl="1" marL="914400" algn="l">
              <a:lnSpc>
                <a:spcPct val="100000"/>
              </a:lnSpc>
              <a:spcBef>
                <a:spcPts val="0"/>
              </a:spcBef>
              <a:spcAft>
                <a:spcPts val="0"/>
              </a:spcAft>
              <a:buSzPts val="1400"/>
              <a:buChar char="○"/>
              <a:defRPr/>
            </a:lvl2pPr>
            <a:lvl3pPr indent="-317500" lvl="2" marL="1371600" algn="l">
              <a:lnSpc>
                <a:spcPct val="100000"/>
              </a:lnSpc>
              <a:spcBef>
                <a:spcPts val="0"/>
              </a:spcBef>
              <a:spcAft>
                <a:spcPts val="0"/>
              </a:spcAft>
              <a:buSzPts val="1400"/>
              <a:buChar char="■"/>
              <a:defRPr/>
            </a:lvl3pPr>
            <a:lvl4pPr indent="-317500" lvl="3" marL="1828800" algn="l">
              <a:lnSpc>
                <a:spcPct val="100000"/>
              </a:lnSpc>
              <a:spcBef>
                <a:spcPts val="0"/>
              </a:spcBef>
              <a:spcAft>
                <a:spcPts val="0"/>
              </a:spcAft>
              <a:buSzPts val="1400"/>
              <a:buChar char="●"/>
              <a:defRPr/>
            </a:lvl4pPr>
            <a:lvl5pPr indent="-317500" lvl="4" marL="2286000" algn="l">
              <a:lnSpc>
                <a:spcPct val="100000"/>
              </a:lnSpc>
              <a:spcBef>
                <a:spcPts val="0"/>
              </a:spcBef>
              <a:spcAft>
                <a:spcPts val="0"/>
              </a:spcAft>
              <a:buSzPts val="1400"/>
              <a:buChar char="○"/>
              <a:defRPr/>
            </a:lvl5pPr>
            <a:lvl6pPr indent="-317500" lvl="5" marL="2743200" algn="l">
              <a:lnSpc>
                <a:spcPct val="100000"/>
              </a:lnSpc>
              <a:spcBef>
                <a:spcPts val="0"/>
              </a:spcBef>
              <a:spcAft>
                <a:spcPts val="0"/>
              </a:spcAft>
              <a:buSzPts val="1400"/>
              <a:buChar char="■"/>
              <a:defRPr/>
            </a:lvl6pPr>
            <a:lvl7pPr indent="-317500" lvl="6" marL="3200400" algn="l">
              <a:lnSpc>
                <a:spcPct val="100000"/>
              </a:lnSpc>
              <a:spcBef>
                <a:spcPts val="0"/>
              </a:spcBef>
              <a:spcAft>
                <a:spcPts val="0"/>
              </a:spcAft>
              <a:buSzPts val="1400"/>
              <a:buChar char="●"/>
              <a:defRPr/>
            </a:lvl7pPr>
            <a:lvl8pPr indent="-317500" lvl="7" marL="3657600" algn="l">
              <a:lnSpc>
                <a:spcPct val="100000"/>
              </a:lnSpc>
              <a:spcBef>
                <a:spcPts val="0"/>
              </a:spcBef>
              <a:spcAft>
                <a:spcPts val="0"/>
              </a:spcAft>
              <a:buSzPts val="1400"/>
              <a:buChar char="○"/>
              <a:defRPr/>
            </a:lvl8pPr>
            <a:lvl9pPr indent="-317500" lvl="8" marL="4114800" algn="l">
              <a:lnSpc>
                <a:spcPct val="100000"/>
              </a:lnSpc>
              <a:spcBef>
                <a:spcPts val="0"/>
              </a:spcBef>
              <a:spcAft>
                <a:spcPts val="0"/>
              </a:spcAft>
              <a:buSzPts val="1400"/>
              <a:buChar char="■"/>
              <a:defRPr/>
            </a:lvl9pPr>
          </a:lstStyle>
          <a:p/>
        </p:txBody>
      </p:sp>
      <p:sp>
        <p:nvSpPr>
          <p:cNvPr id="1780" name="Google Shape;1780;p78"/>
          <p:cNvSpPr/>
          <p:nvPr/>
        </p:nvSpPr>
        <p:spPr>
          <a:xfrm>
            <a:off x="0" y="4800600"/>
            <a:ext cx="9160656" cy="342900"/>
          </a:xfrm>
          <a:custGeom>
            <a:rect b="b" l="l" r="r" t="t"/>
            <a:pathLst>
              <a:path extrusionOk="0" h="608126" w="9160656">
                <a:moveTo>
                  <a:pt x="0" y="0"/>
                </a:moveTo>
                <a:lnTo>
                  <a:pt x="3674256" y="127000"/>
                </a:lnTo>
                <a:lnTo>
                  <a:pt x="9160656" y="608126"/>
                </a:lnTo>
                <a:lnTo>
                  <a:pt x="0" y="608126"/>
                </a:lnTo>
                <a:lnTo>
                  <a:pt x="0" y="0"/>
                </a:lnTo>
                <a:close/>
              </a:path>
            </a:pathLst>
          </a:custGeom>
          <a:solidFill>
            <a:srgbClr val="D1B578"/>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050" u="none" cap="none" strike="noStrike">
              <a:solidFill>
                <a:schemeClr val="lt1"/>
              </a:solidFill>
              <a:latin typeface="Arial"/>
              <a:ea typeface="Arial"/>
              <a:cs typeface="Arial"/>
              <a:sym typeface="Arial"/>
            </a:endParaRPr>
          </a:p>
        </p:txBody>
      </p:sp>
      <p:pic>
        <p:nvPicPr>
          <p:cNvPr id="1781" name="Google Shape;1781;p78"/>
          <p:cNvPicPr preferRelativeResize="0"/>
          <p:nvPr/>
        </p:nvPicPr>
        <p:blipFill rotWithShape="1">
          <a:blip r:embed="rId2">
            <a:alphaModFix/>
          </a:blip>
          <a:srcRect b="0" l="0" r="0" t="0"/>
          <a:stretch/>
        </p:blipFill>
        <p:spPr>
          <a:xfrm>
            <a:off x="8045550" y="0"/>
            <a:ext cx="1282500" cy="1215000"/>
          </a:xfrm>
          <a:prstGeom prst="rect">
            <a:avLst/>
          </a:prstGeom>
          <a:noFill/>
          <a:ln>
            <a:noFill/>
          </a:ln>
        </p:spPr>
      </p:pic>
      <p:pic>
        <p:nvPicPr>
          <p:cNvPr id="1782" name="Google Shape;1782;p78"/>
          <p:cNvPicPr preferRelativeResize="0"/>
          <p:nvPr/>
        </p:nvPicPr>
        <p:blipFill rotWithShape="1">
          <a:blip r:embed="rId3">
            <a:alphaModFix/>
          </a:blip>
          <a:srcRect b="0" l="0" r="0" t="0"/>
          <a:stretch/>
        </p:blipFill>
        <p:spPr>
          <a:xfrm>
            <a:off x="0" y="4659750"/>
            <a:ext cx="2126250" cy="48375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1_Background 2">
    <p:bg>
      <p:bgPr>
        <a:blipFill>
          <a:blip r:embed="rId2">
            <a:alphaModFix/>
          </a:blip>
          <a:stretch>
            <a:fillRect/>
          </a:stretch>
        </a:blipFill>
      </p:bgPr>
    </p:bg>
    <p:spTree>
      <p:nvGrpSpPr>
        <p:cNvPr id="1783" name="Shape 1783"/>
        <p:cNvGrpSpPr/>
        <p:nvPr/>
      </p:nvGrpSpPr>
      <p:grpSpPr>
        <a:xfrm>
          <a:off x="0" y="0"/>
          <a:ext cx="0" cy="0"/>
          <a:chOff x="0" y="0"/>
          <a:chExt cx="0" cy="0"/>
        </a:xfrm>
      </p:grpSpPr>
      <p:sp>
        <p:nvSpPr>
          <p:cNvPr id="1784" name="Google Shape;1784;p79"/>
          <p:cNvSpPr/>
          <p:nvPr/>
        </p:nvSpPr>
        <p:spPr>
          <a:xfrm>
            <a:off x="3175" y="4676775"/>
            <a:ext cx="9134475" cy="469900"/>
          </a:xfrm>
          <a:custGeom>
            <a:rect b="b" l="l" r="r" t="t"/>
            <a:pathLst>
              <a:path extrusionOk="0" h="145" w="2880">
                <a:moveTo>
                  <a:pt x="0" y="0"/>
                </a:moveTo>
                <a:cubicBezTo>
                  <a:pt x="2846" y="0"/>
                  <a:pt x="2846" y="0"/>
                  <a:pt x="2846" y="0"/>
                </a:cubicBezTo>
                <a:cubicBezTo>
                  <a:pt x="2865" y="0"/>
                  <a:pt x="2880" y="15"/>
                  <a:pt x="2880" y="34"/>
                </a:cubicBezTo>
                <a:cubicBezTo>
                  <a:pt x="2880" y="145"/>
                  <a:pt x="2880" y="145"/>
                  <a:pt x="2880" y="145"/>
                </a:cubicBezTo>
                <a:cubicBezTo>
                  <a:pt x="0" y="145"/>
                  <a:pt x="0" y="145"/>
                  <a:pt x="0" y="145"/>
                </a:cubicBezTo>
                <a:cubicBezTo>
                  <a:pt x="0" y="0"/>
                  <a:pt x="0" y="0"/>
                  <a:pt x="0" y="0"/>
                </a:cubicBezTo>
                <a:close/>
              </a:path>
            </a:pathLst>
          </a:custGeom>
          <a:solidFill>
            <a:srgbClr val="D6B35E"/>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grpSp>
        <p:nvGrpSpPr>
          <p:cNvPr id="1785" name="Google Shape;1785;p79"/>
          <p:cNvGrpSpPr/>
          <p:nvPr/>
        </p:nvGrpSpPr>
        <p:grpSpPr>
          <a:xfrm flipH="1">
            <a:off x="-22" y="210401"/>
            <a:ext cx="8138846" cy="211872"/>
            <a:chOff x="1005226" y="199492"/>
            <a:chExt cx="8138846" cy="211872"/>
          </a:xfrm>
        </p:grpSpPr>
        <p:sp>
          <p:nvSpPr>
            <p:cNvPr id="1786" name="Google Shape;1786;p79"/>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87" name="Google Shape;1787;p79"/>
            <p:cNvGrpSpPr/>
            <p:nvPr/>
          </p:nvGrpSpPr>
          <p:grpSpPr>
            <a:xfrm>
              <a:off x="1005226" y="199492"/>
              <a:ext cx="3295960" cy="211872"/>
              <a:chOff x="1018925" y="254356"/>
              <a:chExt cx="3295960" cy="211872"/>
            </a:xfrm>
          </p:grpSpPr>
          <p:sp>
            <p:nvSpPr>
              <p:cNvPr id="1788" name="Google Shape;1788;p79"/>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 name="Google Shape;1789;p79"/>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790" name="Google Shape;1790;p79"/>
          <p:cNvSpPr/>
          <p:nvPr/>
        </p:nvSpPr>
        <p:spPr>
          <a:xfrm rot="-5039700">
            <a:off x="6528265" y="2241320"/>
            <a:ext cx="4697971" cy="681667"/>
          </a:xfrm>
          <a:custGeom>
            <a:rect b="b" l="l" r="r" t="t"/>
            <a:pathLst>
              <a:path extrusionOk="0" h="138" w="969">
                <a:moveTo>
                  <a:pt x="247" y="110"/>
                </a:moveTo>
                <a:cubicBezTo>
                  <a:pt x="200" y="96"/>
                  <a:pt x="152" y="108"/>
                  <a:pt x="104" y="115"/>
                </a:cubicBezTo>
                <a:cubicBezTo>
                  <a:pt x="88" y="118"/>
                  <a:pt x="71" y="123"/>
                  <a:pt x="56" y="130"/>
                </a:cubicBezTo>
                <a:cubicBezTo>
                  <a:pt x="38" y="138"/>
                  <a:pt x="23" y="136"/>
                  <a:pt x="10" y="123"/>
                </a:cubicBezTo>
                <a:cubicBezTo>
                  <a:pt x="1" y="115"/>
                  <a:pt x="0" y="84"/>
                  <a:pt x="8" y="72"/>
                </a:cubicBezTo>
                <a:cubicBezTo>
                  <a:pt x="18" y="57"/>
                  <a:pt x="33" y="57"/>
                  <a:pt x="49" y="61"/>
                </a:cubicBezTo>
                <a:cubicBezTo>
                  <a:pt x="107" y="73"/>
                  <a:pt x="165" y="71"/>
                  <a:pt x="222" y="57"/>
                </a:cubicBezTo>
                <a:cubicBezTo>
                  <a:pt x="243" y="51"/>
                  <a:pt x="263" y="46"/>
                  <a:pt x="284" y="57"/>
                </a:cubicBezTo>
                <a:cubicBezTo>
                  <a:pt x="289" y="60"/>
                  <a:pt x="297" y="58"/>
                  <a:pt x="304" y="57"/>
                </a:cubicBezTo>
                <a:cubicBezTo>
                  <a:pt x="362" y="52"/>
                  <a:pt x="420" y="46"/>
                  <a:pt x="479" y="41"/>
                </a:cubicBezTo>
                <a:cubicBezTo>
                  <a:pt x="636" y="27"/>
                  <a:pt x="794" y="14"/>
                  <a:pt x="952" y="1"/>
                </a:cubicBezTo>
                <a:cubicBezTo>
                  <a:pt x="957" y="0"/>
                  <a:pt x="963" y="4"/>
                  <a:pt x="969" y="5"/>
                </a:cubicBezTo>
                <a:cubicBezTo>
                  <a:pt x="964" y="9"/>
                  <a:pt x="959" y="15"/>
                  <a:pt x="953" y="15"/>
                </a:cubicBezTo>
                <a:cubicBezTo>
                  <a:pt x="820" y="30"/>
                  <a:pt x="687" y="44"/>
                  <a:pt x="554" y="59"/>
                </a:cubicBezTo>
                <a:cubicBezTo>
                  <a:pt x="496" y="66"/>
                  <a:pt x="437" y="76"/>
                  <a:pt x="379" y="85"/>
                </a:cubicBezTo>
                <a:cubicBezTo>
                  <a:pt x="364" y="87"/>
                  <a:pt x="348" y="88"/>
                  <a:pt x="333" y="91"/>
                </a:cubicBezTo>
                <a:cubicBezTo>
                  <a:pt x="314" y="94"/>
                  <a:pt x="294" y="100"/>
                  <a:pt x="275" y="104"/>
                </a:cubicBezTo>
                <a:cubicBezTo>
                  <a:pt x="266" y="106"/>
                  <a:pt x="258" y="108"/>
                  <a:pt x="247" y="110"/>
                </a:cubicBezTo>
                <a:close/>
              </a:path>
            </a:pathLst>
          </a:custGeom>
          <a:solidFill>
            <a:srgbClr val="B8902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pic>
        <p:nvPicPr>
          <p:cNvPr id="1791" name="Google Shape;1791;p79"/>
          <p:cNvPicPr preferRelativeResize="0"/>
          <p:nvPr/>
        </p:nvPicPr>
        <p:blipFill rotWithShape="1">
          <a:blip r:embed="rId3">
            <a:alphaModFix/>
          </a:blip>
          <a:srcRect b="0" l="0" r="0" t="0"/>
          <a:stretch/>
        </p:blipFill>
        <p:spPr>
          <a:xfrm>
            <a:off x="7559490" y="3672896"/>
            <a:ext cx="1014717" cy="1470604"/>
          </a:xfrm>
          <a:prstGeom prst="rect">
            <a:avLst/>
          </a:prstGeom>
          <a:noFill/>
          <a:ln>
            <a:noFill/>
          </a:ln>
        </p:spPr>
      </p:pic>
      <p:sp>
        <p:nvSpPr>
          <p:cNvPr id="1792" name="Google Shape;1792;p79"/>
          <p:cNvSpPr/>
          <p:nvPr/>
        </p:nvSpPr>
        <p:spPr>
          <a:xfrm>
            <a:off x="0" y="3692525"/>
            <a:ext cx="9144000" cy="1450975"/>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1_Title and four columns">
    <p:bg>
      <p:bgPr>
        <a:blipFill>
          <a:blip r:embed="rId2">
            <a:alphaModFix/>
          </a:blip>
          <a:stretch>
            <a:fillRect/>
          </a:stretch>
        </a:blipFill>
      </p:bgPr>
    </p:bg>
    <p:spTree>
      <p:nvGrpSpPr>
        <p:cNvPr id="1793" name="Shape 1793"/>
        <p:cNvGrpSpPr/>
        <p:nvPr/>
      </p:nvGrpSpPr>
      <p:grpSpPr>
        <a:xfrm>
          <a:off x="0" y="0"/>
          <a:ext cx="0" cy="0"/>
          <a:chOff x="0" y="0"/>
          <a:chExt cx="0" cy="0"/>
        </a:xfrm>
      </p:grpSpPr>
      <p:pic>
        <p:nvPicPr>
          <p:cNvPr id="1794" name="Google Shape;1794;p80"/>
          <p:cNvPicPr preferRelativeResize="0"/>
          <p:nvPr/>
        </p:nvPicPr>
        <p:blipFill rotWithShape="1">
          <a:blip r:embed="rId3">
            <a:alphaModFix/>
          </a:blip>
          <a:srcRect b="0" l="0" r="0" t="0"/>
          <a:stretch/>
        </p:blipFill>
        <p:spPr>
          <a:xfrm>
            <a:off x="3027604" y="1087706"/>
            <a:ext cx="2885673" cy="3320867"/>
          </a:xfrm>
          <a:prstGeom prst="rect">
            <a:avLst/>
          </a:prstGeom>
          <a:noFill/>
          <a:ln>
            <a:noFill/>
          </a:ln>
        </p:spPr>
      </p:pic>
      <p:grpSp>
        <p:nvGrpSpPr>
          <p:cNvPr id="1795" name="Google Shape;1795;p80"/>
          <p:cNvGrpSpPr/>
          <p:nvPr/>
        </p:nvGrpSpPr>
        <p:grpSpPr>
          <a:xfrm>
            <a:off x="-22" y="114913"/>
            <a:ext cx="9067895" cy="4900594"/>
            <a:chOff x="-22" y="114913"/>
            <a:chExt cx="9067895" cy="4900594"/>
          </a:xfrm>
        </p:grpSpPr>
        <p:grpSp>
          <p:nvGrpSpPr>
            <p:cNvPr id="1796" name="Google Shape;1796;p80"/>
            <p:cNvGrpSpPr/>
            <p:nvPr/>
          </p:nvGrpSpPr>
          <p:grpSpPr>
            <a:xfrm flipH="1">
              <a:off x="4477160" y="4842845"/>
              <a:ext cx="189779" cy="172662"/>
              <a:chOff x="4520653" y="4806269"/>
              <a:chExt cx="189779" cy="172662"/>
            </a:xfrm>
          </p:grpSpPr>
          <p:sp>
            <p:nvSpPr>
              <p:cNvPr id="1797" name="Google Shape;1797;p80"/>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80"/>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80"/>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00" name="Google Shape;1800;p80"/>
            <p:cNvSpPr/>
            <p:nvPr/>
          </p:nvSpPr>
          <p:spPr>
            <a:xfrm flipH="1">
              <a:off x="4470441"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01" name="Google Shape;1801;p80"/>
            <p:cNvGrpSpPr/>
            <p:nvPr/>
          </p:nvGrpSpPr>
          <p:grpSpPr>
            <a:xfrm flipH="1">
              <a:off x="-22" y="114937"/>
              <a:ext cx="9067895" cy="4880417"/>
              <a:chOff x="76177" y="114937"/>
              <a:chExt cx="9067895" cy="4880417"/>
            </a:xfrm>
          </p:grpSpPr>
          <p:grpSp>
            <p:nvGrpSpPr>
              <p:cNvPr id="1802" name="Google Shape;1802;p80"/>
              <p:cNvGrpSpPr/>
              <p:nvPr/>
            </p:nvGrpSpPr>
            <p:grpSpPr>
              <a:xfrm>
                <a:off x="194306" y="1034696"/>
                <a:ext cx="213648" cy="3005896"/>
                <a:chOff x="194306" y="1034696"/>
                <a:chExt cx="213648" cy="3005896"/>
              </a:xfrm>
            </p:grpSpPr>
            <p:sp>
              <p:nvSpPr>
                <p:cNvPr id="1803" name="Google Shape;1803;p80"/>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80"/>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80"/>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80"/>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7" name="Google Shape;1807;p80"/>
              <p:cNvGrpSpPr/>
              <p:nvPr/>
            </p:nvGrpSpPr>
            <p:grpSpPr>
              <a:xfrm>
                <a:off x="1005226" y="210401"/>
                <a:ext cx="8138846" cy="211872"/>
                <a:chOff x="1005226" y="199492"/>
                <a:chExt cx="8138846" cy="211872"/>
              </a:xfrm>
            </p:grpSpPr>
            <p:sp>
              <p:nvSpPr>
                <p:cNvPr id="1808" name="Google Shape;1808;p80"/>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09" name="Google Shape;1809;p80"/>
                <p:cNvGrpSpPr/>
                <p:nvPr/>
              </p:nvGrpSpPr>
              <p:grpSpPr>
                <a:xfrm>
                  <a:off x="1005226" y="199492"/>
                  <a:ext cx="3295960" cy="211872"/>
                  <a:chOff x="1018925" y="254356"/>
                  <a:chExt cx="3295960" cy="211872"/>
                </a:xfrm>
              </p:grpSpPr>
              <p:sp>
                <p:nvSpPr>
                  <p:cNvPr id="1810" name="Google Shape;1810;p80"/>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80"/>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812" name="Google Shape;1812;p80"/>
              <p:cNvGrpSpPr/>
              <p:nvPr/>
            </p:nvGrpSpPr>
            <p:grpSpPr>
              <a:xfrm>
                <a:off x="91453" y="114937"/>
                <a:ext cx="750045" cy="777208"/>
                <a:chOff x="54877" y="169801"/>
                <a:chExt cx="750045" cy="777208"/>
              </a:xfrm>
            </p:grpSpPr>
            <p:sp>
              <p:nvSpPr>
                <p:cNvPr id="1813" name="Google Shape;1813;p80"/>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80"/>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80"/>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80"/>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80"/>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80"/>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80"/>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80"/>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80"/>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80"/>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80"/>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80"/>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80"/>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80"/>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80"/>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80"/>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80"/>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80"/>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80"/>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32" name="Google Shape;1832;p80"/>
              <p:cNvGrpSpPr/>
              <p:nvPr/>
            </p:nvGrpSpPr>
            <p:grpSpPr>
              <a:xfrm>
                <a:off x="76177" y="4248700"/>
                <a:ext cx="779176" cy="746654"/>
                <a:chOff x="39601" y="4212124"/>
                <a:chExt cx="779176" cy="746654"/>
              </a:xfrm>
            </p:grpSpPr>
            <p:sp>
              <p:nvSpPr>
                <p:cNvPr id="1833" name="Google Shape;1833;p80"/>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80"/>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80"/>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80"/>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80"/>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80"/>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 name="Google Shape;1839;p80"/>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80"/>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80"/>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80"/>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80"/>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80"/>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80"/>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80"/>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80"/>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 name="Google Shape;1848;p80"/>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 name="Google Shape;1849;p80"/>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 name="Google Shape;1850;p80"/>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 name="Google Shape;1851;p80"/>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2" name="Google Shape;1852;p80"/>
              <p:cNvGrpSpPr/>
              <p:nvPr/>
            </p:nvGrpSpPr>
            <p:grpSpPr>
              <a:xfrm flipH="1" rot="10800000">
                <a:off x="1005226" y="4721208"/>
                <a:ext cx="8138846" cy="211872"/>
                <a:chOff x="1005226" y="199492"/>
                <a:chExt cx="8138846" cy="211872"/>
              </a:xfrm>
            </p:grpSpPr>
            <p:sp>
              <p:nvSpPr>
                <p:cNvPr id="1853" name="Google Shape;1853;p80"/>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54" name="Google Shape;1854;p80"/>
                <p:cNvGrpSpPr/>
                <p:nvPr/>
              </p:nvGrpSpPr>
              <p:grpSpPr>
                <a:xfrm>
                  <a:off x="1005226" y="199492"/>
                  <a:ext cx="3295960" cy="211872"/>
                  <a:chOff x="1018925" y="254356"/>
                  <a:chExt cx="3295960" cy="211872"/>
                </a:xfrm>
              </p:grpSpPr>
              <p:sp>
                <p:nvSpPr>
                  <p:cNvPr id="1855" name="Google Shape;1855;p80"/>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 name="Google Shape;1856;p80"/>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5_Contents slide layout">
  <p:cSld name="15_Contents slide layout">
    <p:spTree>
      <p:nvGrpSpPr>
        <p:cNvPr id="1857" name="Shape 1857"/>
        <p:cNvGrpSpPr/>
        <p:nvPr/>
      </p:nvGrpSpPr>
      <p:grpSpPr>
        <a:xfrm>
          <a:off x="0" y="0"/>
          <a:ext cx="0" cy="0"/>
          <a:chOff x="0" y="0"/>
          <a:chExt cx="0" cy="0"/>
        </a:xfrm>
      </p:grpSpPr>
      <p:sp>
        <p:nvSpPr>
          <p:cNvPr id="1858" name="Google Shape;1858;p81"/>
          <p:cNvSpPr txBox="1"/>
          <p:nvPr>
            <p:ph idx="1" type="body"/>
          </p:nvPr>
        </p:nvSpPr>
        <p:spPr>
          <a:xfrm>
            <a:off x="232052" y="254632"/>
            <a:ext cx="8679898" cy="543185"/>
          </a:xfrm>
          <a:prstGeom prst="rect">
            <a:avLst/>
          </a:prstGeom>
          <a:noFill/>
          <a:ln>
            <a:noFill/>
          </a:ln>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SzPts val="1400"/>
              <a:buNone/>
              <a:defRPr b="0" sz="4050">
                <a:solidFill>
                  <a:schemeClr val="accent2"/>
                </a:solidFill>
                <a:latin typeface="Arial"/>
                <a:ea typeface="Arial"/>
                <a:cs typeface="Arial"/>
                <a:sym typeface="Arial"/>
              </a:defRPr>
            </a:lvl1pPr>
            <a:lvl2pPr indent="-317500" lvl="1" marL="914400" algn="l">
              <a:lnSpc>
                <a:spcPct val="100000"/>
              </a:lnSpc>
              <a:spcBef>
                <a:spcPts val="0"/>
              </a:spcBef>
              <a:spcAft>
                <a:spcPts val="0"/>
              </a:spcAft>
              <a:buSzPts val="1400"/>
              <a:buChar char="○"/>
              <a:defRPr/>
            </a:lvl2pPr>
            <a:lvl3pPr indent="-317500" lvl="2" marL="1371600" algn="l">
              <a:lnSpc>
                <a:spcPct val="100000"/>
              </a:lnSpc>
              <a:spcBef>
                <a:spcPts val="0"/>
              </a:spcBef>
              <a:spcAft>
                <a:spcPts val="0"/>
              </a:spcAft>
              <a:buSzPts val="1400"/>
              <a:buChar char="■"/>
              <a:defRPr/>
            </a:lvl3pPr>
            <a:lvl4pPr indent="-317500" lvl="3" marL="1828800" algn="l">
              <a:lnSpc>
                <a:spcPct val="100000"/>
              </a:lnSpc>
              <a:spcBef>
                <a:spcPts val="0"/>
              </a:spcBef>
              <a:spcAft>
                <a:spcPts val="0"/>
              </a:spcAft>
              <a:buSzPts val="1400"/>
              <a:buChar char="●"/>
              <a:defRPr/>
            </a:lvl4pPr>
            <a:lvl5pPr indent="-317500" lvl="4" marL="2286000" algn="l">
              <a:lnSpc>
                <a:spcPct val="100000"/>
              </a:lnSpc>
              <a:spcBef>
                <a:spcPts val="0"/>
              </a:spcBef>
              <a:spcAft>
                <a:spcPts val="0"/>
              </a:spcAft>
              <a:buSzPts val="1400"/>
              <a:buChar char="○"/>
              <a:defRPr/>
            </a:lvl5pPr>
            <a:lvl6pPr indent="-317500" lvl="5" marL="2743200" algn="l">
              <a:lnSpc>
                <a:spcPct val="100000"/>
              </a:lnSpc>
              <a:spcBef>
                <a:spcPts val="0"/>
              </a:spcBef>
              <a:spcAft>
                <a:spcPts val="0"/>
              </a:spcAft>
              <a:buSzPts val="1400"/>
              <a:buChar char="■"/>
              <a:defRPr/>
            </a:lvl6pPr>
            <a:lvl7pPr indent="-317500" lvl="6" marL="3200400" algn="l">
              <a:lnSpc>
                <a:spcPct val="100000"/>
              </a:lnSpc>
              <a:spcBef>
                <a:spcPts val="0"/>
              </a:spcBef>
              <a:spcAft>
                <a:spcPts val="0"/>
              </a:spcAft>
              <a:buSzPts val="1400"/>
              <a:buChar char="●"/>
              <a:defRPr/>
            </a:lvl7pPr>
            <a:lvl8pPr indent="-317500" lvl="7" marL="3657600" algn="l">
              <a:lnSpc>
                <a:spcPct val="100000"/>
              </a:lnSpc>
              <a:spcBef>
                <a:spcPts val="0"/>
              </a:spcBef>
              <a:spcAft>
                <a:spcPts val="0"/>
              </a:spcAft>
              <a:buSzPts val="1400"/>
              <a:buChar char="○"/>
              <a:defRPr/>
            </a:lvl8pPr>
            <a:lvl9pPr indent="-317500" lvl="8" marL="4114800" algn="l">
              <a:lnSpc>
                <a:spcPct val="100000"/>
              </a:lnSpc>
              <a:spcBef>
                <a:spcPts val="0"/>
              </a:spcBef>
              <a:spcAft>
                <a:spcPts val="0"/>
              </a:spcAft>
              <a:buSzPts val="1400"/>
              <a:buChar char="■"/>
              <a:defRPr/>
            </a:lvl9pPr>
          </a:lstStyle>
          <a:p/>
        </p:txBody>
      </p:sp>
      <p:sp>
        <p:nvSpPr>
          <p:cNvPr id="1859" name="Google Shape;1859;p81"/>
          <p:cNvSpPr/>
          <p:nvPr/>
        </p:nvSpPr>
        <p:spPr>
          <a:xfrm>
            <a:off x="0" y="4800600"/>
            <a:ext cx="9160656" cy="342900"/>
          </a:xfrm>
          <a:custGeom>
            <a:rect b="b" l="l" r="r" t="t"/>
            <a:pathLst>
              <a:path extrusionOk="0" h="608126" w="9160656">
                <a:moveTo>
                  <a:pt x="0" y="0"/>
                </a:moveTo>
                <a:lnTo>
                  <a:pt x="3674256" y="127000"/>
                </a:lnTo>
                <a:lnTo>
                  <a:pt x="9160656" y="608126"/>
                </a:lnTo>
                <a:lnTo>
                  <a:pt x="0" y="608126"/>
                </a:lnTo>
                <a:lnTo>
                  <a:pt x="0" y="0"/>
                </a:lnTo>
                <a:close/>
              </a:path>
            </a:pathLst>
          </a:custGeom>
          <a:solidFill>
            <a:srgbClr val="654D1B"/>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050" u="none" cap="none" strike="noStrike">
              <a:solidFill>
                <a:schemeClr val="lt1"/>
              </a:solidFill>
              <a:latin typeface="Arial"/>
              <a:ea typeface="Arial"/>
              <a:cs typeface="Arial"/>
              <a:sym typeface="Arial"/>
            </a:endParaRPr>
          </a:p>
        </p:txBody>
      </p:sp>
      <p:pic>
        <p:nvPicPr>
          <p:cNvPr id="1860" name="Google Shape;1860;p81"/>
          <p:cNvPicPr preferRelativeResize="0"/>
          <p:nvPr/>
        </p:nvPicPr>
        <p:blipFill rotWithShape="1">
          <a:blip r:embed="rId2">
            <a:alphaModFix/>
          </a:blip>
          <a:srcRect b="0" l="0" r="0" t="0"/>
          <a:stretch/>
        </p:blipFill>
        <p:spPr>
          <a:xfrm>
            <a:off x="8616200" y="156035"/>
            <a:ext cx="394256" cy="1025065"/>
          </a:xfrm>
          <a:prstGeom prst="rect">
            <a:avLst/>
          </a:prstGeom>
          <a:noFill/>
          <a:ln>
            <a:noFill/>
          </a:ln>
        </p:spPr>
      </p:pic>
      <p:pic>
        <p:nvPicPr>
          <p:cNvPr id="1861" name="Google Shape;1861;p81"/>
          <p:cNvPicPr preferRelativeResize="0"/>
          <p:nvPr/>
        </p:nvPicPr>
        <p:blipFill rotWithShape="1">
          <a:blip r:embed="rId3">
            <a:alphaModFix/>
          </a:blip>
          <a:srcRect b="0" l="0" r="0" t="0"/>
          <a:stretch/>
        </p:blipFill>
        <p:spPr>
          <a:xfrm>
            <a:off x="135825" y="4192233"/>
            <a:ext cx="1023750" cy="866250"/>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6">
    <p:bg>
      <p:bgPr>
        <a:blipFill>
          <a:blip r:embed="rId2">
            <a:alphaModFix/>
          </a:blip>
          <a:stretch>
            <a:fillRect/>
          </a:stretch>
        </a:blipFill>
      </p:bgPr>
    </p:bg>
    <p:spTree>
      <p:nvGrpSpPr>
        <p:cNvPr id="1862" name="Shape 1862"/>
        <p:cNvGrpSpPr/>
        <p:nvPr/>
      </p:nvGrpSpPr>
      <p:grpSpPr>
        <a:xfrm>
          <a:off x="0" y="0"/>
          <a:ext cx="0" cy="0"/>
          <a:chOff x="0" y="0"/>
          <a:chExt cx="0" cy="0"/>
        </a:xfrm>
      </p:grpSpPr>
      <p:grpSp>
        <p:nvGrpSpPr>
          <p:cNvPr id="1863" name="Google Shape;1863;p82"/>
          <p:cNvGrpSpPr/>
          <p:nvPr/>
        </p:nvGrpSpPr>
        <p:grpSpPr>
          <a:xfrm>
            <a:off x="-22" y="114913"/>
            <a:ext cx="9067895" cy="4900594"/>
            <a:chOff x="-22" y="114913"/>
            <a:chExt cx="9067895" cy="4900594"/>
          </a:xfrm>
        </p:grpSpPr>
        <p:grpSp>
          <p:nvGrpSpPr>
            <p:cNvPr id="1864" name="Google Shape;1864;p82"/>
            <p:cNvGrpSpPr/>
            <p:nvPr/>
          </p:nvGrpSpPr>
          <p:grpSpPr>
            <a:xfrm flipH="1">
              <a:off x="4477160" y="4842845"/>
              <a:ext cx="189779" cy="172662"/>
              <a:chOff x="4520653" y="4806269"/>
              <a:chExt cx="189779" cy="172662"/>
            </a:xfrm>
          </p:grpSpPr>
          <p:sp>
            <p:nvSpPr>
              <p:cNvPr id="1865" name="Google Shape;1865;p82"/>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82"/>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82"/>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68" name="Google Shape;1868;p82"/>
            <p:cNvSpPr/>
            <p:nvPr/>
          </p:nvSpPr>
          <p:spPr>
            <a:xfrm flipH="1">
              <a:off x="4470441"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69" name="Google Shape;1869;p82"/>
            <p:cNvGrpSpPr/>
            <p:nvPr/>
          </p:nvGrpSpPr>
          <p:grpSpPr>
            <a:xfrm flipH="1">
              <a:off x="-22" y="114937"/>
              <a:ext cx="9067895" cy="4880417"/>
              <a:chOff x="76177" y="114937"/>
              <a:chExt cx="9067895" cy="4880417"/>
            </a:xfrm>
          </p:grpSpPr>
          <p:grpSp>
            <p:nvGrpSpPr>
              <p:cNvPr id="1870" name="Google Shape;1870;p82"/>
              <p:cNvGrpSpPr/>
              <p:nvPr/>
            </p:nvGrpSpPr>
            <p:grpSpPr>
              <a:xfrm>
                <a:off x="194306" y="1034696"/>
                <a:ext cx="213648" cy="3005896"/>
                <a:chOff x="194306" y="1034696"/>
                <a:chExt cx="213648" cy="3005896"/>
              </a:xfrm>
            </p:grpSpPr>
            <p:sp>
              <p:nvSpPr>
                <p:cNvPr id="1871" name="Google Shape;1871;p82"/>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 name="Google Shape;1872;p82"/>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 name="Google Shape;1873;p82"/>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 name="Google Shape;1874;p82"/>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5" name="Google Shape;1875;p82"/>
              <p:cNvGrpSpPr/>
              <p:nvPr/>
            </p:nvGrpSpPr>
            <p:grpSpPr>
              <a:xfrm>
                <a:off x="1005226" y="210401"/>
                <a:ext cx="8138846" cy="211872"/>
                <a:chOff x="1005226" y="199492"/>
                <a:chExt cx="8138846" cy="211872"/>
              </a:xfrm>
            </p:grpSpPr>
            <p:sp>
              <p:nvSpPr>
                <p:cNvPr id="1876" name="Google Shape;1876;p82"/>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77" name="Google Shape;1877;p82"/>
                <p:cNvGrpSpPr/>
                <p:nvPr/>
              </p:nvGrpSpPr>
              <p:grpSpPr>
                <a:xfrm>
                  <a:off x="1005226" y="199492"/>
                  <a:ext cx="3295960" cy="211872"/>
                  <a:chOff x="1018925" y="254356"/>
                  <a:chExt cx="3295960" cy="211872"/>
                </a:xfrm>
              </p:grpSpPr>
              <p:sp>
                <p:nvSpPr>
                  <p:cNvPr id="1878" name="Google Shape;1878;p82"/>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 name="Google Shape;1879;p82"/>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880" name="Google Shape;1880;p82"/>
              <p:cNvGrpSpPr/>
              <p:nvPr/>
            </p:nvGrpSpPr>
            <p:grpSpPr>
              <a:xfrm>
                <a:off x="91453" y="114937"/>
                <a:ext cx="750045" cy="777208"/>
                <a:chOff x="54877" y="169801"/>
                <a:chExt cx="750045" cy="777208"/>
              </a:xfrm>
            </p:grpSpPr>
            <p:sp>
              <p:nvSpPr>
                <p:cNvPr id="1881" name="Google Shape;1881;p82"/>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 name="Google Shape;1882;p82"/>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 name="Google Shape;1883;p82"/>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 name="Google Shape;1884;p82"/>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p82"/>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 name="Google Shape;1886;p82"/>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 name="Google Shape;1887;p82"/>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p82"/>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 name="Google Shape;1889;p82"/>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p82"/>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p82"/>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p82"/>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p82"/>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p82"/>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p82"/>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 name="Google Shape;1896;p82"/>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 name="Google Shape;1897;p82"/>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8" name="Google Shape;1898;p82"/>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p82"/>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00" name="Google Shape;1900;p82"/>
              <p:cNvGrpSpPr/>
              <p:nvPr/>
            </p:nvGrpSpPr>
            <p:grpSpPr>
              <a:xfrm>
                <a:off x="76177" y="4248700"/>
                <a:ext cx="779176" cy="746654"/>
                <a:chOff x="39601" y="4212124"/>
                <a:chExt cx="779176" cy="746654"/>
              </a:xfrm>
            </p:grpSpPr>
            <p:sp>
              <p:nvSpPr>
                <p:cNvPr id="1901" name="Google Shape;1901;p82"/>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p82"/>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p82"/>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p82"/>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p82"/>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p82"/>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p82"/>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p82"/>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p82"/>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p82"/>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p82"/>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p82"/>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p82"/>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 name="Google Shape;1914;p82"/>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 name="Google Shape;1915;p82"/>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p82"/>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p82"/>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p82"/>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p82"/>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20" name="Google Shape;1920;p82"/>
              <p:cNvGrpSpPr/>
              <p:nvPr/>
            </p:nvGrpSpPr>
            <p:grpSpPr>
              <a:xfrm flipH="1" rot="10800000">
                <a:off x="1005226" y="4721208"/>
                <a:ext cx="8138846" cy="211872"/>
                <a:chOff x="1005226" y="199492"/>
                <a:chExt cx="8138846" cy="211872"/>
              </a:xfrm>
            </p:grpSpPr>
            <p:sp>
              <p:nvSpPr>
                <p:cNvPr id="1921" name="Google Shape;1921;p82"/>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922" name="Google Shape;1922;p82"/>
                <p:cNvGrpSpPr/>
                <p:nvPr/>
              </p:nvGrpSpPr>
              <p:grpSpPr>
                <a:xfrm>
                  <a:off x="1005226" y="199492"/>
                  <a:ext cx="3295960" cy="211872"/>
                  <a:chOff x="1018925" y="254356"/>
                  <a:chExt cx="3295960" cy="211872"/>
                </a:xfrm>
              </p:grpSpPr>
              <p:sp>
                <p:nvSpPr>
                  <p:cNvPr id="1923" name="Google Shape;1923;p82"/>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p82"/>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1925" name="Google Shape;1925;p82"/>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6"/>
              </a:buClr>
              <a:buSzPts val="2800"/>
              <a:buNone/>
              <a:defRPr sz="3000">
                <a:solidFill>
                  <a:schemeClr val="accent5"/>
                </a:solidFill>
              </a:defRPr>
            </a:lvl1pPr>
            <a:lvl2pPr lvl="1" algn="ctr">
              <a:lnSpc>
                <a:spcPct val="100000"/>
              </a:lnSpc>
              <a:spcBef>
                <a:spcPts val="0"/>
              </a:spcBef>
              <a:spcAft>
                <a:spcPts val="0"/>
              </a:spcAft>
              <a:buClr>
                <a:schemeClr val="accent6"/>
              </a:buClr>
              <a:buSzPts val="2800"/>
              <a:buNone/>
              <a:defRPr>
                <a:solidFill>
                  <a:schemeClr val="accent6"/>
                </a:solidFill>
              </a:defRPr>
            </a:lvl2pPr>
            <a:lvl3pPr lvl="2" algn="ctr">
              <a:lnSpc>
                <a:spcPct val="100000"/>
              </a:lnSpc>
              <a:spcBef>
                <a:spcPts val="0"/>
              </a:spcBef>
              <a:spcAft>
                <a:spcPts val="0"/>
              </a:spcAft>
              <a:buClr>
                <a:schemeClr val="accent6"/>
              </a:buClr>
              <a:buSzPts val="2800"/>
              <a:buNone/>
              <a:defRPr>
                <a:solidFill>
                  <a:schemeClr val="accent6"/>
                </a:solidFill>
              </a:defRPr>
            </a:lvl3pPr>
            <a:lvl4pPr lvl="3" algn="ctr">
              <a:lnSpc>
                <a:spcPct val="100000"/>
              </a:lnSpc>
              <a:spcBef>
                <a:spcPts val="0"/>
              </a:spcBef>
              <a:spcAft>
                <a:spcPts val="0"/>
              </a:spcAft>
              <a:buClr>
                <a:schemeClr val="accent6"/>
              </a:buClr>
              <a:buSzPts val="2800"/>
              <a:buNone/>
              <a:defRPr>
                <a:solidFill>
                  <a:schemeClr val="accent6"/>
                </a:solidFill>
              </a:defRPr>
            </a:lvl4pPr>
            <a:lvl5pPr lvl="4" algn="ctr">
              <a:lnSpc>
                <a:spcPct val="100000"/>
              </a:lnSpc>
              <a:spcBef>
                <a:spcPts val="0"/>
              </a:spcBef>
              <a:spcAft>
                <a:spcPts val="0"/>
              </a:spcAft>
              <a:buClr>
                <a:schemeClr val="accent6"/>
              </a:buClr>
              <a:buSzPts val="2800"/>
              <a:buNone/>
              <a:defRPr>
                <a:solidFill>
                  <a:schemeClr val="accent6"/>
                </a:solidFill>
              </a:defRPr>
            </a:lvl5pPr>
            <a:lvl6pPr lvl="5" algn="ctr">
              <a:lnSpc>
                <a:spcPct val="100000"/>
              </a:lnSpc>
              <a:spcBef>
                <a:spcPts val="0"/>
              </a:spcBef>
              <a:spcAft>
                <a:spcPts val="0"/>
              </a:spcAft>
              <a:buClr>
                <a:schemeClr val="accent6"/>
              </a:buClr>
              <a:buSzPts val="2800"/>
              <a:buNone/>
              <a:defRPr>
                <a:solidFill>
                  <a:schemeClr val="accent6"/>
                </a:solidFill>
              </a:defRPr>
            </a:lvl6pPr>
            <a:lvl7pPr lvl="6" algn="ctr">
              <a:lnSpc>
                <a:spcPct val="100000"/>
              </a:lnSpc>
              <a:spcBef>
                <a:spcPts val="0"/>
              </a:spcBef>
              <a:spcAft>
                <a:spcPts val="0"/>
              </a:spcAft>
              <a:buClr>
                <a:schemeClr val="accent6"/>
              </a:buClr>
              <a:buSzPts val="2800"/>
              <a:buNone/>
              <a:defRPr>
                <a:solidFill>
                  <a:schemeClr val="accent6"/>
                </a:solidFill>
              </a:defRPr>
            </a:lvl7pPr>
            <a:lvl8pPr lvl="7" algn="ctr">
              <a:lnSpc>
                <a:spcPct val="100000"/>
              </a:lnSpc>
              <a:spcBef>
                <a:spcPts val="0"/>
              </a:spcBef>
              <a:spcAft>
                <a:spcPts val="0"/>
              </a:spcAft>
              <a:buClr>
                <a:schemeClr val="accent6"/>
              </a:buClr>
              <a:buSzPts val="2800"/>
              <a:buNone/>
              <a:defRPr>
                <a:solidFill>
                  <a:schemeClr val="accent6"/>
                </a:solidFill>
              </a:defRPr>
            </a:lvl8pPr>
            <a:lvl9pPr lvl="8" algn="ctr">
              <a:lnSpc>
                <a:spcPct val="100000"/>
              </a:lnSpc>
              <a:spcBef>
                <a:spcPts val="0"/>
              </a:spcBef>
              <a:spcAft>
                <a:spcPts val="0"/>
              </a:spcAft>
              <a:buClr>
                <a:schemeClr val="accent6"/>
              </a:buClr>
              <a:buSzPts val="2800"/>
              <a:buNone/>
              <a:defRPr>
                <a:solidFill>
                  <a:schemeClr val="accent6"/>
                </a:solidFill>
              </a:defRPr>
            </a:lvl9pPr>
          </a:lstStyle>
          <a:p/>
        </p:txBody>
      </p:sp>
      <p:sp>
        <p:nvSpPr>
          <p:cNvPr id="1926" name="Google Shape;1926;p82"/>
          <p:cNvSpPr txBox="1"/>
          <p:nvPr>
            <p:ph idx="1" type="subTitle"/>
          </p:nvPr>
        </p:nvSpPr>
        <p:spPr>
          <a:xfrm>
            <a:off x="810950" y="2298500"/>
            <a:ext cx="2706000" cy="13968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5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bg>
      <p:bgPr>
        <a:blipFill>
          <a:blip r:embed="rId2">
            <a:alphaModFix/>
          </a:blip>
          <a:stretch>
            <a:fillRect/>
          </a:stretch>
        </a:blipFill>
      </p:bgPr>
    </p:bg>
    <p:spTree>
      <p:nvGrpSpPr>
        <p:cNvPr id="106" name="Shape 106"/>
        <p:cNvGrpSpPr/>
        <p:nvPr/>
      </p:nvGrpSpPr>
      <p:grpSpPr>
        <a:xfrm>
          <a:off x="0" y="0"/>
          <a:ext cx="0" cy="0"/>
          <a:chOff x="0" y="0"/>
          <a:chExt cx="0" cy="0"/>
        </a:xfrm>
      </p:grpSpPr>
      <p:pic>
        <p:nvPicPr>
          <p:cNvPr id="107" name="Google Shape;107;p56"/>
          <p:cNvPicPr preferRelativeResize="0"/>
          <p:nvPr/>
        </p:nvPicPr>
        <p:blipFill rotWithShape="1">
          <a:blip r:embed="rId3">
            <a:alphaModFix/>
          </a:blip>
          <a:srcRect b="0" l="0" r="0" t="0"/>
          <a:stretch/>
        </p:blipFill>
        <p:spPr>
          <a:xfrm>
            <a:off x="3324627" y="1309932"/>
            <a:ext cx="2422012" cy="2787280"/>
          </a:xfrm>
          <a:prstGeom prst="rect">
            <a:avLst/>
          </a:prstGeom>
          <a:noFill/>
          <a:ln>
            <a:noFill/>
          </a:ln>
        </p:spPr>
      </p:pic>
      <p:grpSp>
        <p:nvGrpSpPr>
          <p:cNvPr id="108" name="Google Shape;108;p56"/>
          <p:cNvGrpSpPr/>
          <p:nvPr/>
        </p:nvGrpSpPr>
        <p:grpSpPr>
          <a:xfrm>
            <a:off x="76177" y="114913"/>
            <a:ext cx="9067895" cy="4900594"/>
            <a:chOff x="76177" y="114913"/>
            <a:chExt cx="9067895" cy="4900594"/>
          </a:xfrm>
        </p:grpSpPr>
        <p:grpSp>
          <p:nvGrpSpPr>
            <p:cNvPr id="109" name="Google Shape;109;p56"/>
            <p:cNvGrpSpPr/>
            <p:nvPr/>
          </p:nvGrpSpPr>
          <p:grpSpPr>
            <a:xfrm>
              <a:off x="4477110" y="4842845"/>
              <a:ext cx="189779" cy="172662"/>
              <a:chOff x="4520653" y="4806269"/>
              <a:chExt cx="189779" cy="172662"/>
            </a:xfrm>
          </p:grpSpPr>
          <p:sp>
            <p:nvSpPr>
              <p:cNvPr id="110" name="Google Shape;110;p56"/>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 name="Google Shape;111;p56"/>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p56"/>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3" name="Google Shape;113;p56"/>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4" name="Google Shape;114;p56"/>
            <p:cNvGrpSpPr/>
            <p:nvPr/>
          </p:nvGrpSpPr>
          <p:grpSpPr>
            <a:xfrm>
              <a:off x="76177" y="114937"/>
              <a:ext cx="9067895" cy="4880417"/>
              <a:chOff x="76177" y="114937"/>
              <a:chExt cx="9067895" cy="4880417"/>
            </a:xfrm>
          </p:grpSpPr>
          <p:grpSp>
            <p:nvGrpSpPr>
              <p:cNvPr id="115" name="Google Shape;115;p56"/>
              <p:cNvGrpSpPr/>
              <p:nvPr/>
            </p:nvGrpSpPr>
            <p:grpSpPr>
              <a:xfrm>
                <a:off x="194306" y="1034696"/>
                <a:ext cx="213648" cy="3005896"/>
                <a:chOff x="194306" y="1034696"/>
                <a:chExt cx="213648" cy="3005896"/>
              </a:xfrm>
            </p:grpSpPr>
            <p:sp>
              <p:nvSpPr>
                <p:cNvPr id="116" name="Google Shape;116;p56"/>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56"/>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56"/>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p56"/>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 name="Google Shape;120;p56"/>
              <p:cNvGrpSpPr/>
              <p:nvPr/>
            </p:nvGrpSpPr>
            <p:grpSpPr>
              <a:xfrm>
                <a:off x="1005226" y="210401"/>
                <a:ext cx="8138846" cy="211872"/>
                <a:chOff x="1005226" y="199492"/>
                <a:chExt cx="8138846" cy="211872"/>
              </a:xfrm>
            </p:grpSpPr>
            <p:sp>
              <p:nvSpPr>
                <p:cNvPr id="121" name="Google Shape;121;p56"/>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2" name="Google Shape;122;p56"/>
                <p:cNvGrpSpPr/>
                <p:nvPr/>
              </p:nvGrpSpPr>
              <p:grpSpPr>
                <a:xfrm>
                  <a:off x="1005226" y="199492"/>
                  <a:ext cx="3295960" cy="211872"/>
                  <a:chOff x="1018925" y="254356"/>
                  <a:chExt cx="3295960" cy="211872"/>
                </a:xfrm>
              </p:grpSpPr>
              <p:sp>
                <p:nvSpPr>
                  <p:cNvPr id="123" name="Google Shape;123;p56"/>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p56"/>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5" name="Google Shape;125;p56"/>
              <p:cNvGrpSpPr/>
              <p:nvPr/>
            </p:nvGrpSpPr>
            <p:grpSpPr>
              <a:xfrm>
                <a:off x="91453" y="114937"/>
                <a:ext cx="750045" cy="777208"/>
                <a:chOff x="54877" y="169801"/>
                <a:chExt cx="750045" cy="777208"/>
              </a:xfrm>
            </p:grpSpPr>
            <p:sp>
              <p:nvSpPr>
                <p:cNvPr id="126" name="Google Shape;126;p56"/>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56"/>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56"/>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 name="Google Shape;129;p56"/>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p56"/>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 name="Google Shape;131;p56"/>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 name="Google Shape;132;p56"/>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 name="Google Shape;133;p56"/>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 name="Google Shape;134;p56"/>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 name="Google Shape;135;p56"/>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p56"/>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p56"/>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56"/>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56"/>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56"/>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56"/>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56"/>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56"/>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56"/>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 name="Google Shape;145;p56"/>
              <p:cNvGrpSpPr/>
              <p:nvPr/>
            </p:nvGrpSpPr>
            <p:grpSpPr>
              <a:xfrm>
                <a:off x="76177" y="4248700"/>
                <a:ext cx="779176" cy="746654"/>
                <a:chOff x="39601" y="4212124"/>
                <a:chExt cx="779176" cy="746654"/>
              </a:xfrm>
            </p:grpSpPr>
            <p:sp>
              <p:nvSpPr>
                <p:cNvPr id="146" name="Google Shape;146;p56"/>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56"/>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56"/>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56"/>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56"/>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56"/>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p56"/>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p56"/>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56"/>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 name="Google Shape;155;p56"/>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p56"/>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p56"/>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 name="Google Shape;158;p56"/>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p56"/>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56"/>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56"/>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 name="Google Shape;162;p56"/>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p56"/>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p56"/>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 name="Google Shape;165;p56"/>
              <p:cNvGrpSpPr/>
              <p:nvPr/>
            </p:nvGrpSpPr>
            <p:grpSpPr>
              <a:xfrm flipH="1" rot="10800000">
                <a:off x="1005226" y="4721208"/>
                <a:ext cx="8138846" cy="211872"/>
                <a:chOff x="1005226" y="199492"/>
                <a:chExt cx="8138846" cy="211872"/>
              </a:xfrm>
            </p:grpSpPr>
            <p:sp>
              <p:nvSpPr>
                <p:cNvPr id="166" name="Google Shape;166;p56"/>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7" name="Google Shape;167;p56"/>
                <p:cNvGrpSpPr/>
                <p:nvPr/>
              </p:nvGrpSpPr>
              <p:grpSpPr>
                <a:xfrm>
                  <a:off x="1005226" y="199492"/>
                  <a:ext cx="3295960" cy="211872"/>
                  <a:chOff x="1018925" y="254356"/>
                  <a:chExt cx="3295960" cy="211872"/>
                </a:xfrm>
              </p:grpSpPr>
              <p:sp>
                <p:nvSpPr>
                  <p:cNvPr id="168" name="Google Shape;168;p56"/>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56"/>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170" name="Google Shape;170;p56"/>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sz="3000">
                <a:solidFill>
                  <a:schemeClr val="accent5"/>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171" name="Google Shape;171;p56"/>
          <p:cNvSpPr txBox="1"/>
          <p:nvPr>
            <p:ph idx="2" type="title"/>
          </p:nvPr>
        </p:nvSpPr>
        <p:spPr>
          <a:xfrm>
            <a:off x="1071250" y="1536475"/>
            <a:ext cx="827100" cy="5316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3000"/>
              <a:buNone/>
              <a:defRPr sz="3000">
                <a:solidFill>
                  <a:schemeClr val="accent5"/>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172" name="Google Shape;172;p56"/>
          <p:cNvSpPr txBox="1"/>
          <p:nvPr>
            <p:ph idx="3" type="title"/>
          </p:nvPr>
        </p:nvSpPr>
        <p:spPr>
          <a:xfrm>
            <a:off x="1898425" y="1536475"/>
            <a:ext cx="27573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173" name="Google Shape;173;p56"/>
          <p:cNvSpPr txBox="1"/>
          <p:nvPr>
            <p:ph idx="4" type="title"/>
          </p:nvPr>
        </p:nvSpPr>
        <p:spPr>
          <a:xfrm>
            <a:off x="1898425" y="1991875"/>
            <a:ext cx="2589900" cy="75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174" name="Google Shape;174;p56"/>
          <p:cNvSpPr txBox="1"/>
          <p:nvPr>
            <p:ph idx="5" type="title"/>
          </p:nvPr>
        </p:nvSpPr>
        <p:spPr>
          <a:xfrm>
            <a:off x="4716925" y="1536475"/>
            <a:ext cx="827100" cy="5316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3000"/>
              <a:buNone/>
              <a:defRPr sz="3000">
                <a:solidFill>
                  <a:schemeClr val="accent5"/>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175" name="Google Shape;175;p56"/>
          <p:cNvSpPr txBox="1"/>
          <p:nvPr>
            <p:ph idx="6" type="title"/>
          </p:nvPr>
        </p:nvSpPr>
        <p:spPr>
          <a:xfrm>
            <a:off x="5544100" y="1536475"/>
            <a:ext cx="27573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176" name="Google Shape;176;p56"/>
          <p:cNvSpPr txBox="1"/>
          <p:nvPr>
            <p:ph idx="7" type="title"/>
          </p:nvPr>
        </p:nvSpPr>
        <p:spPr>
          <a:xfrm>
            <a:off x="5544100" y="1991875"/>
            <a:ext cx="2589900" cy="75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177" name="Google Shape;177;p56"/>
          <p:cNvSpPr txBox="1"/>
          <p:nvPr>
            <p:ph idx="8" type="title"/>
          </p:nvPr>
        </p:nvSpPr>
        <p:spPr>
          <a:xfrm>
            <a:off x="1071250" y="3049975"/>
            <a:ext cx="827100" cy="5316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3000"/>
              <a:buNone/>
              <a:defRPr sz="3000">
                <a:solidFill>
                  <a:schemeClr val="accent5"/>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178" name="Google Shape;178;p56"/>
          <p:cNvSpPr txBox="1"/>
          <p:nvPr>
            <p:ph idx="9" type="title"/>
          </p:nvPr>
        </p:nvSpPr>
        <p:spPr>
          <a:xfrm>
            <a:off x="1898425" y="3049975"/>
            <a:ext cx="27573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179" name="Google Shape;179;p56"/>
          <p:cNvSpPr txBox="1"/>
          <p:nvPr>
            <p:ph idx="13" type="title"/>
          </p:nvPr>
        </p:nvSpPr>
        <p:spPr>
          <a:xfrm>
            <a:off x="1898425" y="3505375"/>
            <a:ext cx="2589900" cy="75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180" name="Google Shape;180;p56"/>
          <p:cNvSpPr txBox="1"/>
          <p:nvPr>
            <p:ph idx="14" type="title"/>
          </p:nvPr>
        </p:nvSpPr>
        <p:spPr>
          <a:xfrm>
            <a:off x="4716925" y="3049975"/>
            <a:ext cx="827100" cy="5316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3000"/>
              <a:buNone/>
              <a:defRPr sz="3000">
                <a:solidFill>
                  <a:schemeClr val="accent5"/>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181" name="Google Shape;181;p56"/>
          <p:cNvSpPr txBox="1"/>
          <p:nvPr>
            <p:ph idx="15" type="title"/>
          </p:nvPr>
        </p:nvSpPr>
        <p:spPr>
          <a:xfrm>
            <a:off x="5544100" y="3049975"/>
            <a:ext cx="27573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182" name="Google Shape;182;p56"/>
          <p:cNvSpPr txBox="1"/>
          <p:nvPr>
            <p:ph idx="16" type="title"/>
          </p:nvPr>
        </p:nvSpPr>
        <p:spPr>
          <a:xfrm>
            <a:off x="5544100" y="3505375"/>
            <a:ext cx="2589900" cy="75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5">
    <p:bg>
      <p:bgPr>
        <a:blipFill>
          <a:blip r:embed="rId2">
            <a:alphaModFix/>
          </a:blip>
          <a:stretch>
            <a:fillRect/>
          </a:stretch>
        </a:blipFill>
      </p:bgPr>
    </p:bg>
    <p:spTree>
      <p:nvGrpSpPr>
        <p:cNvPr id="1927" name="Shape 1927"/>
        <p:cNvGrpSpPr/>
        <p:nvPr/>
      </p:nvGrpSpPr>
      <p:grpSpPr>
        <a:xfrm>
          <a:off x="0" y="0"/>
          <a:ext cx="0" cy="0"/>
          <a:chOff x="0" y="0"/>
          <a:chExt cx="0" cy="0"/>
        </a:xfrm>
      </p:grpSpPr>
      <p:grpSp>
        <p:nvGrpSpPr>
          <p:cNvPr id="1928" name="Google Shape;1928;p83"/>
          <p:cNvGrpSpPr/>
          <p:nvPr/>
        </p:nvGrpSpPr>
        <p:grpSpPr>
          <a:xfrm>
            <a:off x="76177" y="114937"/>
            <a:ext cx="8991496" cy="4900570"/>
            <a:chOff x="76177" y="114937"/>
            <a:chExt cx="8991496" cy="4900570"/>
          </a:xfrm>
        </p:grpSpPr>
        <p:grpSp>
          <p:nvGrpSpPr>
            <p:cNvPr id="1929" name="Google Shape;1929;p83"/>
            <p:cNvGrpSpPr/>
            <p:nvPr/>
          </p:nvGrpSpPr>
          <p:grpSpPr>
            <a:xfrm>
              <a:off x="4477110" y="4842845"/>
              <a:ext cx="189779" cy="172662"/>
              <a:chOff x="4520653" y="4806269"/>
              <a:chExt cx="189779" cy="172662"/>
            </a:xfrm>
          </p:grpSpPr>
          <p:sp>
            <p:nvSpPr>
              <p:cNvPr id="1930" name="Google Shape;1930;p83"/>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1" name="Google Shape;1931;p83"/>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 name="Google Shape;1932;p83"/>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33" name="Google Shape;1933;p83"/>
            <p:cNvGrpSpPr/>
            <p:nvPr/>
          </p:nvGrpSpPr>
          <p:grpSpPr>
            <a:xfrm>
              <a:off x="194306" y="1034696"/>
              <a:ext cx="213648" cy="3005896"/>
              <a:chOff x="194306" y="1034696"/>
              <a:chExt cx="213648" cy="3005896"/>
            </a:xfrm>
          </p:grpSpPr>
          <p:sp>
            <p:nvSpPr>
              <p:cNvPr id="1934" name="Google Shape;1934;p83"/>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p83"/>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p83"/>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p83"/>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38" name="Google Shape;1938;p83"/>
            <p:cNvGrpSpPr/>
            <p:nvPr/>
          </p:nvGrpSpPr>
          <p:grpSpPr>
            <a:xfrm>
              <a:off x="1018925" y="4718372"/>
              <a:ext cx="3295960" cy="211904"/>
              <a:chOff x="1018925" y="4669812"/>
              <a:chExt cx="3295960" cy="211904"/>
            </a:xfrm>
          </p:grpSpPr>
          <p:sp>
            <p:nvSpPr>
              <p:cNvPr id="1939" name="Google Shape;1939;p83"/>
              <p:cNvSpPr/>
              <p:nvPr/>
            </p:nvSpPr>
            <p:spPr>
              <a:xfrm>
                <a:off x="1149795"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p83"/>
              <p:cNvSpPr/>
              <p:nvPr/>
            </p:nvSpPr>
            <p:spPr>
              <a:xfrm>
                <a:off x="1018925" y="4669812"/>
                <a:ext cx="143950" cy="211904"/>
              </a:xfrm>
              <a:custGeom>
                <a:rect b="b" l="l" r="r" t="t"/>
                <a:pathLst>
                  <a:path extrusionOk="0" h="6561" w="4457">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1" name="Google Shape;1941;p83"/>
            <p:cNvGrpSpPr/>
            <p:nvPr/>
          </p:nvGrpSpPr>
          <p:grpSpPr>
            <a:xfrm>
              <a:off x="4856159" y="4718372"/>
              <a:ext cx="3296315" cy="211904"/>
              <a:chOff x="4856159" y="4669812"/>
              <a:chExt cx="3296315" cy="211904"/>
            </a:xfrm>
          </p:grpSpPr>
          <p:sp>
            <p:nvSpPr>
              <p:cNvPr id="1942" name="Google Shape;1942;p83"/>
              <p:cNvSpPr/>
              <p:nvPr/>
            </p:nvSpPr>
            <p:spPr>
              <a:xfrm>
                <a:off x="4856159"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 name="Google Shape;1943;p83"/>
              <p:cNvSpPr/>
              <p:nvPr/>
            </p:nvSpPr>
            <p:spPr>
              <a:xfrm>
                <a:off x="8008169" y="4669812"/>
                <a:ext cx="144305" cy="211904"/>
              </a:xfrm>
              <a:custGeom>
                <a:rect b="b" l="l" r="r" t="t"/>
                <a:pathLst>
                  <a:path extrusionOk="0" h="6561" w="4468">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4" name="Google Shape;1944;p83"/>
            <p:cNvGrpSpPr/>
            <p:nvPr/>
          </p:nvGrpSpPr>
          <p:grpSpPr>
            <a:xfrm>
              <a:off x="1005226" y="213208"/>
              <a:ext cx="7133549" cy="211872"/>
              <a:chOff x="1018925" y="199492"/>
              <a:chExt cx="7133549" cy="211872"/>
            </a:xfrm>
          </p:grpSpPr>
          <p:grpSp>
            <p:nvGrpSpPr>
              <p:cNvPr id="1945" name="Google Shape;1945;p83"/>
              <p:cNvGrpSpPr/>
              <p:nvPr/>
            </p:nvGrpSpPr>
            <p:grpSpPr>
              <a:xfrm>
                <a:off x="4856159" y="199492"/>
                <a:ext cx="3296315" cy="211872"/>
                <a:chOff x="4856159" y="254356"/>
                <a:chExt cx="3296315" cy="211872"/>
              </a:xfrm>
            </p:grpSpPr>
            <p:sp>
              <p:nvSpPr>
                <p:cNvPr id="1946" name="Google Shape;1946;p83"/>
                <p:cNvSpPr/>
                <p:nvPr/>
              </p:nvSpPr>
              <p:spPr>
                <a:xfrm>
                  <a:off x="4856159"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p83"/>
                <p:cNvSpPr/>
                <p:nvPr/>
              </p:nvSpPr>
              <p:spPr>
                <a:xfrm>
                  <a:off x="8008169" y="254356"/>
                  <a:ext cx="144305" cy="211872"/>
                </a:xfrm>
                <a:custGeom>
                  <a:rect b="b" l="l" r="r" t="t"/>
                  <a:pathLst>
                    <a:path extrusionOk="0" h="6560" w="4468">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8" name="Google Shape;1948;p83"/>
              <p:cNvGrpSpPr/>
              <p:nvPr/>
            </p:nvGrpSpPr>
            <p:grpSpPr>
              <a:xfrm>
                <a:off x="1018925" y="199492"/>
                <a:ext cx="3295960" cy="211872"/>
                <a:chOff x="1018925" y="254356"/>
                <a:chExt cx="3295960" cy="211872"/>
              </a:xfrm>
            </p:grpSpPr>
            <p:sp>
              <p:nvSpPr>
                <p:cNvPr id="1949" name="Google Shape;1949;p83"/>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p83"/>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951" name="Google Shape;1951;p83"/>
            <p:cNvGrpSpPr/>
            <p:nvPr/>
          </p:nvGrpSpPr>
          <p:grpSpPr>
            <a:xfrm>
              <a:off x="91453" y="114937"/>
              <a:ext cx="750045" cy="777208"/>
              <a:chOff x="54877" y="169801"/>
              <a:chExt cx="750045" cy="777208"/>
            </a:xfrm>
          </p:grpSpPr>
          <p:sp>
            <p:nvSpPr>
              <p:cNvPr id="1952" name="Google Shape;1952;p83"/>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3" name="Google Shape;1953;p83"/>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4" name="Google Shape;1954;p83"/>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5" name="Google Shape;1955;p83"/>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p83"/>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p83"/>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8" name="Google Shape;1958;p83"/>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9" name="Google Shape;1959;p83"/>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0" name="Google Shape;1960;p83"/>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p83"/>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p83"/>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p83"/>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p83"/>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5" name="Google Shape;1965;p83"/>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6" name="Google Shape;1966;p83"/>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7" name="Google Shape;1967;p83"/>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p83"/>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p83"/>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p83"/>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71" name="Google Shape;1971;p83"/>
            <p:cNvGrpSpPr/>
            <p:nvPr/>
          </p:nvGrpSpPr>
          <p:grpSpPr>
            <a:xfrm>
              <a:off x="76177" y="4248700"/>
              <a:ext cx="779176" cy="746654"/>
              <a:chOff x="39601" y="4212124"/>
              <a:chExt cx="779176" cy="746654"/>
            </a:xfrm>
          </p:grpSpPr>
          <p:sp>
            <p:nvSpPr>
              <p:cNvPr id="1972" name="Google Shape;1972;p83"/>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p83"/>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p83"/>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p83"/>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p83"/>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p83"/>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p83"/>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p83"/>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p83"/>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p83"/>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p83"/>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3" name="Google Shape;1983;p83"/>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4" name="Google Shape;1984;p83"/>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p83"/>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p83"/>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p83"/>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p83"/>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p83"/>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p83"/>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91" name="Google Shape;1991;p83"/>
            <p:cNvGrpSpPr/>
            <p:nvPr/>
          </p:nvGrpSpPr>
          <p:grpSpPr>
            <a:xfrm>
              <a:off x="8735864" y="1034696"/>
              <a:ext cx="213293" cy="3005896"/>
              <a:chOff x="8735864" y="1034696"/>
              <a:chExt cx="213293" cy="3005896"/>
            </a:xfrm>
          </p:grpSpPr>
          <p:sp>
            <p:nvSpPr>
              <p:cNvPr id="1992" name="Google Shape;1992;p83"/>
              <p:cNvSpPr/>
              <p:nvPr/>
            </p:nvSpPr>
            <p:spPr>
              <a:xfrm>
                <a:off x="8932717" y="1165533"/>
                <a:ext cx="14954" cy="1487494"/>
              </a:xfrm>
              <a:custGeom>
                <a:rect b="b" l="l" r="r" t="t"/>
                <a:pathLst>
                  <a:path extrusionOk="0" h="46056" w="463">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p83"/>
              <p:cNvSpPr/>
              <p:nvPr/>
            </p:nvSpPr>
            <p:spPr>
              <a:xfrm>
                <a:off x="8735864" y="1034696"/>
                <a:ext cx="213293" cy="143918"/>
              </a:xfrm>
              <a:custGeom>
                <a:rect b="b" l="l" r="r" t="t"/>
                <a:pathLst>
                  <a:path extrusionOk="0" h="4456" w="6604">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p83"/>
              <p:cNvSpPr/>
              <p:nvPr/>
            </p:nvSpPr>
            <p:spPr>
              <a:xfrm>
                <a:off x="8932717" y="2421874"/>
                <a:ext cx="14954" cy="1487494"/>
              </a:xfrm>
              <a:custGeom>
                <a:rect b="b" l="l" r="r" t="t"/>
                <a:pathLst>
                  <a:path extrusionOk="0" h="46056" w="463">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p83"/>
              <p:cNvSpPr/>
              <p:nvPr/>
            </p:nvSpPr>
            <p:spPr>
              <a:xfrm>
                <a:off x="8735864" y="3896287"/>
                <a:ext cx="213293" cy="144305"/>
              </a:xfrm>
              <a:custGeom>
                <a:rect b="b" l="l" r="r" t="t"/>
                <a:pathLst>
                  <a:path extrusionOk="0" h="4468" w="6604">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96" name="Google Shape;1996;p83"/>
            <p:cNvGrpSpPr/>
            <p:nvPr/>
          </p:nvGrpSpPr>
          <p:grpSpPr>
            <a:xfrm>
              <a:off x="8302319" y="114937"/>
              <a:ext cx="750045" cy="777046"/>
              <a:chOff x="8338895" y="169801"/>
              <a:chExt cx="750045" cy="777046"/>
            </a:xfrm>
          </p:grpSpPr>
          <p:sp>
            <p:nvSpPr>
              <p:cNvPr id="1997" name="Google Shape;1997;p83"/>
              <p:cNvSpPr/>
              <p:nvPr/>
            </p:nvSpPr>
            <p:spPr>
              <a:xfrm>
                <a:off x="8423095" y="169801"/>
                <a:ext cx="179348" cy="271428"/>
              </a:xfrm>
              <a:custGeom>
                <a:rect b="b" l="l" r="r" t="t"/>
                <a:pathLst>
                  <a:path extrusionOk="0" h="8404" w="5553">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p83"/>
              <p:cNvSpPr/>
              <p:nvPr/>
            </p:nvSpPr>
            <p:spPr>
              <a:xfrm>
                <a:off x="8547247" y="224966"/>
                <a:ext cx="96214" cy="213648"/>
              </a:xfrm>
              <a:custGeom>
                <a:rect b="b" l="l" r="r" t="t"/>
                <a:pathLst>
                  <a:path extrusionOk="0" h="6615" w="2979">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9" name="Google Shape;1999;p83"/>
              <p:cNvSpPr/>
              <p:nvPr/>
            </p:nvSpPr>
            <p:spPr>
              <a:xfrm>
                <a:off x="8534554" y="264853"/>
                <a:ext cx="13823" cy="78321"/>
              </a:xfrm>
              <a:custGeom>
                <a:rect b="b" l="l" r="r" t="t"/>
                <a:pathLst>
                  <a:path extrusionOk="0" h="2425" w="428">
                    <a:moveTo>
                      <a:pt x="1" y="1"/>
                    </a:moveTo>
                    <a:lnTo>
                      <a:pt x="128" y="2425"/>
                    </a:lnTo>
                    <a:cubicBezTo>
                      <a:pt x="428" y="1617"/>
                      <a:pt x="370" y="786"/>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0" name="Google Shape;2000;p83"/>
              <p:cNvSpPr/>
              <p:nvPr/>
            </p:nvSpPr>
            <p:spPr>
              <a:xfrm>
                <a:off x="8408174" y="405799"/>
                <a:ext cx="77223" cy="101802"/>
              </a:xfrm>
              <a:custGeom>
                <a:rect b="b" l="l" r="r" t="t"/>
                <a:pathLst>
                  <a:path extrusionOk="0" h="3152" w="2391">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1" name="Google Shape;2001;p83"/>
              <p:cNvSpPr/>
              <p:nvPr/>
            </p:nvSpPr>
            <p:spPr>
              <a:xfrm>
                <a:off x="8341092" y="325669"/>
                <a:ext cx="166268" cy="246430"/>
              </a:xfrm>
              <a:custGeom>
                <a:rect b="b" l="l" r="r" t="t"/>
                <a:pathLst>
                  <a:path extrusionOk="0" h="7630" w="5148">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p83"/>
              <p:cNvSpPr/>
              <p:nvPr/>
            </p:nvSpPr>
            <p:spPr>
              <a:xfrm>
                <a:off x="8410047" y="289722"/>
                <a:ext cx="76836" cy="103417"/>
              </a:xfrm>
              <a:custGeom>
                <a:rect b="b" l="l" r="r" t="t"/>
                <a:pathLst>
                  <a:path extrusionOk="0" h="3202" w="2379">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3" name="Google Shape;2003;p83"/>
              <p:cNvSpPr/>
              <p:nvPr/>
            </p:nvSpPr>
            <p:spPr>
              <a:xfrm>
                <a:off x="8468570" y="476983"/>
                <a:ext cx="150926" cy="227439"/>
              </a:xfrm>
              <a:custGeom>
                <a:rect b="b" l="l" r="r" t="t"/>
                <a:pathLst>
                  <a:path extrusionOk="0" h="7042" w="4673">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p83"/>
              <p:cNvSpPr/>
              <p:nvPr/>
            </p:nvSpPr>
            <p:spPr>
              <a:xfrm>
                <a:off x="8488336" y="415101"/>
                <a:ext cx="61559" cy="150280"/>
              </a:xfrm>
              <a:custGeom>
                <a:rect b="b" l="l" r="r" t="t"/>
                <a:pathLst>
                  <a:path extrusionOk="0" h="4653" w="1906">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p83"/>
              <p:cNvSpPr/>
              <p:nvPr/>
            </p:nvSpPr>
            <p:spPr>
              <a:xfrm>
                <a:off x="8824230" y="680554"/>
                <a:ext cx="264710" cy="194237"/>
              </a:xfrm>
              <a:custGeom>
                <a:rect b="b" l="l" r="r" t="t"/>
                <a:pathLst>
                  <a:path extrusionOk="0" h="6014" w="8196">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6" name="Google Shape;2006;p83"/>
              <p:cNvSpPr/>
              <p:nvPr/>
            </p:nvSpPr>
            <p:spPr>
              <a:xfrm>
                <a:off x="8826846" y="652584"/>
                <a:ext cx="213648" cy="98055"/>
              </a:xfrm>
              <a:custGeom>
                <a:rect b="b" l="l" r="r" t="t"/>
                <a:pathLst>
                  <a:path extrusionOk="0" h="3036" w="6615">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p83"/>
              <p:cNvSpPr/>
              <p:nvPr/>
            </p:nvSpPr>
            <p:spPr>
              <a:xfrm>
                <a:off x="8917053" y="747442"/>
                <a:ext cx="77966" cy="14405"/>
              </a:xfrm>
              <a:custGeom>
                <a:rect b="b" l="l" r="r" t="t"/>
                <a:pathLst>
                  <a:path extrusionOk="0" h="446" w="2414">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p83"/>
              <p:cNvSpPr/>
              <p:nvPr/>
            </p:nvSpPr>
            <p:spPr>
              <a:xfrm>
                <a:off x="8748169" y="792982"/>
                <a:ext cx="96957" cy="81099"/>
              </a:xfrm>
              <a:custGeom>
                <a:rect b="b" l="l" r="r" t="t"/>
                <a:pathLst>
                  <a:path extrusionOk="0" h="2511" w="3002">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p83"/>
              <p:cNvSpPr/>
              <p:nvPr/>
            </p:nvSpPr>
            <p:spPr>
              <a:xfrm>
                <a:off x="8684446" y="777221"/>
                <a:ext cx="244201" cy="169626"/>
              </a:xfrm>
              <a:custGeom>
                <a:rect b="b" l="l" r="r" t="t"/>
                <a:pathLst>
                  <a:path extrusionOk="0" h="5252" w="7561">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p83"/>
              <p:cNvSpPr/>
              <p:nvPr/>
            </p:nvSpPr>
            <p:spPr>
              <a:xfrm>
                <a:off x="8863375" y="799473"/>
                <a:ext cx="102189" cy="73509"/>
              </a:xfrm>
              <a:custGeom>
                <a:rect b="b" l="l" r="r" t="t"/>
                <a:pathLst>
                  <a:path extrusionOk="0" h="2276" w="3164">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1" name="Google Shape;2011;p83"/>
              <p:cNvSpPr/>
              <p:nvPr/>
            </p:nvSpPr>
            <p:spPr>
              <a:xfrm>
                <a:off x="8553577" y="660400"/>
                <a:ext cx="231153" cy="135811"/>
              </a:xfrm>
              <a:custGeom>
                <a:rect b="b" l="l" r="r" t="t"/>
                <a:pathLst>
                  <a:path extrusionOk="0" h="4205" w="7157">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p83"/>
              <p:cNvSpPr/>
              <p:nvPr/>
            </p:nvSpPr>
            <p:spPr>
              <a:xfrm>
                <a:off x="8691132" y="740595"/>
                <a:ext cx="151766" cy="44344"/>
              </a:xfrm>
              <a:custGeom>
                <a:rect b="b" l="l" r="r" t="t"/>
                <a:pathLst>
                  <a:path extrusionOk="0" h="1373" w="4699">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p83"/>
              <p:cNvSpPr/>
              <p:nvPr/>
            </p:nvSpPr>
            <p:spPr>
              <a:xfrm>
                <a:off x="8452938" y="752481"/>
                <a:ext cx="93049" cy="163942"/>
              </a:xfrm>
              <a:custGeom>
                <a:rect b="b" l="l" r="r" t="t"/>
                <a:pathLst>
                  <a:path extrusionOk="0" h="5076" w="2881">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p83"/>
              <p:cNvSpPr/>
              <p:nvPr/>
            </p:nvSpPr>
            <p:spPr>
              <a:xfrm>
                <a:off x="8367188" y="750995"/>
                <a:ext cx="140203" cy="103740"/>
              </a:xfrm>
              <a:custGeom>
                <a:rect b="b" l="l" r="r" t="t"/>
                <a:pathLst>
                  <a:path extrusionOk="0" h="3212" w="4341">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p83"/>
              <p:cNvSpPr/>
              <p:nvPr/>
            </p:nvSpPr>
            <p:spPr>
              <a:xfrm>
                <a:off x="8338895" y="716566"/>
                <a:ext cx="169594" cy="45184"/>
              </a:xfrm>
              <a:custGeom>
                <a:rect b="b" l="l" r="r" t="t"/>
                <a:pathLst>
                  <a:path extrusionOk="0" h="1399" w="5251">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16" name="Google Shape;2016;p83"/>
            <p:cNvGrpSpPr/>
            <p:nvPr/>
          </p:nvGrpSpPr>
          <p:grpSpPr>
            <a:xfrm>
              <a:off x="8288916" y="4248700"/>
              <a:ext cx="778757" cy="746654"/>
              <a:chOff x="8325492" y="4212124"/>
              <a:chExt cx="778757" cy="746654"/>
            </a:xfrm>
          </p:grpSpPr>
          <p:sp>
            <p:nvSpPr>
              <p:cNvPr id="2017" name="Google Shape;2017;p83"/>
              <p:cNvSpPr/>
              <p:nvPr/>
            </p:nvSpPr>
            <p:spPr>
              <a:xfrm>
                <a:off x="8833176" y="4292577"/>
                <a:ext cx="271073" cy="179348"/>
              </a:xfrm>
              <a:custGeom>
                <a:rect b="b" l="l" r="r" t="t"/>
                <a:pathLst>
                  <a:path extrusionOk="0" h="5553" w="8393">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8" name="Google Shape;2018;p83"/>
              <p:cNvSpPr/>
              <p:nvPr/>
            </p:nvSpPr>
            <p:spPr>
              <a:xfrm>
                <a:off x="8835050" y="4417827"/>
                <a:ext cx="214003" cy="95471"/>
              </a:xfrm>
              <a:custGeom>
                <a:rect b="b" l="l" r="r" t="t"/>
                <a:pathLst>
                  <a:path extrusionOk="0" h="2956" w="6626">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p83"/>
              <p:cNvSpPr/>
              <p:nvPr/>
            </p:nvSpPr>
            <p:spPr>
              <a:xfrm>
                <a:off x="8930489" y="4404391"/>
                <a:ext cx="78321" cy="10367"/>
              </a:xfrm>
              <a:custGeom>
                <a:rect b="b" l="l" r="r" t="t"/>
                <a:pathLst>
                  <a:path extrusionOk="0" h="321" w="2425">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0" name="Google Shape;2020;p83"/>
              <p:cNvSpPr/>
              <p:nvPr/>
            </p:nvSpPr>
            <p:spPr>
              <a:xfrm>
                <a:off x="8766062" y="4279271"/>
                <a:ext cx="102189" cy="75447"/>
              </a:xfrm>
              <a:custGeom>
                <a:rect b="b" l="l" r="r" t="t"/>
                <a:pathLst>
                  <a:path extrusionOk="0" h="2336" w="3164">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1" name="Google Shape;2021;p83"/>
              <p:cNvSpPr/>
              <p:nvPr/>
            </p:nvSpPr>
            <p:spPr>
              <a:xfrm>
                <a:off x="8701596" y="4212512"/>
                <a:ext cx="250919" cy="158484"/>
              </a:xfrm>
              <a:custGeom>
                <a:rect b="b" l="l" r="r" t="t"/>
                <a:pathLst>
                  <a:path extrusionOk="0" h="4907" w="7769">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2" name="Google Shape;2022;p83"/>
              <p:cNvSpPr/>
              <p:nvPr/>
            </p:nvSpPr>
            <p:spPr>
              <a:xfrm>
                <a:off x="8880525" y="4289444"/>
                <a:ext cx="105161" cy="67276"/>
              </a:xfrm>
              <a:custGeom>
                <a:rect b="b" l="l" r="r" t="t"/>
                <a:pathLst>
                  <a:path extrusionOk="0" h="2083" w="3256">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p83"/>
              <p:cNvSpPr/>
              <p:nvPr/>
            </p:nvSpPr>
            <p:spPr>
              <a:xfrm>
                <a:off x="8569241" y="4341734"/>
                <a:ext cx="227439" cy="140623"/>
              </a:xfrm>
              <a:custGeom>
                <a:rect b="b" l="l" r="r" t="t"/>
                <a:pathLst>
                  <a:path extrusionOk="0" h="4354" w="7042">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p83"/>
              <p:cNvSpPr/>
              <p:nvPr/>
            </p:nvSpPr>
            <p:spPr>
              <a:xfrm>
                <a:off x="8708282" y="4358174"/>
                <a:ext cx="150636" cy="53614"/>
              </a:xfrm>
              <a:custGeom>
                <a:rect b="b" l="l" r="r" t="t"/>
                <a:pathLst>
                  <a:path extrusionOk="0" h="1660" w="4664">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5" name="Google Shape;2025;p83"/>
              <p:cNvSpPr/>
              <p:nvPr/>
            </p:nvSpPr>
            <p:spPr>
              <a:xfrm>
                <a:off x="8398872" y="4694068"/>
                <a:ext cx="194269" cy="264710"/>
              </a:xfrm>
              <a:custGeom>
                <a:rect b="b" l="l" r="r" t="t"/>
                <a:pathLst>
                  <a:path extrusionOk="0" h="8196" w="6015">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6" name="Google Shape;2026;p83"/>
              <p:cNvSpPr/>
              <p:nvPr/>
            </p:nvSpPr>
            <p:spPr>
              <a:xfrm>
                <a:off x="8523379" y="4697039"/>
                <a:ext cx="97700" cy="213293"/>
              </a:xfrm>
              <a:custGeom>
                <a:rect b="b" l="l" r="r" t="t"/>
                <a:pathLst>
                  <a:path extrusionOk="0" h="6604" w="3025">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7" name="Google Shape;2027;p83"/>
              <p:cNvSpPr/>
              <p:nvPr/>
            </p:nvSpPr>
            <p:spPr>
              <a:xfrm>
                <a:off x="8512204" y="4786535"/>
                <a:ext cx="17925" cy="77934"/>
              </a:xfrm>
              <a:custGeom>
                <a:rect b="b" l="l" r="r" t="t"/>
                <a:pathLst>
                  <a:path extrusionOk="0" h="2413" w="555">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8" name="Google Shape;2028;p83"/>
              <p:cNvSpPr/>
              <p:nvPr/>
            </p:nvSpPr>
            <p:spPr>
              <a:xfrm>
                <a:off x="8398129" y="4618394"/>
                <a:ext cx="83521" cy="96957"/>
              </a:xfrm>
              <a:custGeom>
                <a:rect b="b" l="l" r="r" t="t"/>
                <a:pathLst>
                  <a:path extrusionOk="0" h="3002" w="2586">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p83"/>
              <p:cNvSpPr/>
              <p:nvPr/>
            </p:nvSpPr>
            <p:spPr>
              <a:xfrm>
                <a:off x="8325492" y="4554284"/>
                <a:ext cx="177410" cy="239228"/>
              </a:xfrm>
              <a:custGeom>
                <a:rect b="b" l="l" r="r" t="t"/>
                <a:pathLst>
                  <a:path extrusionOk="0" h="7407" w="5493">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0" name="Google Shape;2030;p83"/>
              <p:cNvSpPr/>
              <p:nvPr/>
            </p:nvSpPr>
            <p:spPr>
              <a:xfrm>
                <a:off x="8391411" y="4732857"/>
                <a:ext cx="82778" cy="100607"/>
              </a:xfrm>
              <a:custGeom>
                <a:rect b="b" l="l" r="r" t="t"/>
                <a:pathLst>
                  <a:path extrusionOk="0" h="3115" w="2563">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1" name="Google Shape;2031;p83"/>
              <p:cNvSpPr/>
              <p:nvPr/>
            </p:nvSpPr>
            <p:spPr>
              <a:xfrm>
                <a:off x="8473059" y="4423414"/>
                <a:ext cx="144661" cy="231186"/>
              </a:xfrm>
              <a:custGeom>
                <a:rect b="b" l="l" r="r" t="t"/>
                <a:pathLst>
                  <a:path extrusionOk="0" h="7158" w="4479">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2" name="Google Shape;2032;p83"/>
              <p:cNvSpPr/>
              <p:nvPr/>
            </p:nvSpPr>
            <p:spPr>
              <a:xfrm>
                <a:off x="8488724" y="4560970"/>
                <a:ext cx="54066" cy="151766"/>
              </a:xfrm>
              <a:custGeom>
                <a:rect b="b" l="l" r="r" t="t"/>
                <a:pathLst>
                  <a:path extrusionOk="0" h="4699" w="1674">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3" name="Google Shape;2033;p83"/>
              <p:cNvSpPr/>
              <p:nvPr/>
            </p:nvSpPr>
            <p:spPr>
              <a:xfrm>
                <a:off x="8350361" y="4354589"/>
                <a:ext cx="171564" cy="50061"/>
              </a:xfrm>
              <a:custGeom>
                <a:rect b="b" l="l" r="r" t="t"/>
                <a:pathLst>
                  <a:path extrusionOk="0" h="1550" w="5312">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4" name="Google Shape;2034;p83"/>
              <p:cNvSpPr/>
              <p:nvPr/>
            </p:nvSpPr>
            <p:spPr>
              <a:xfrm>
                <a:off x="8388440" y="4265383"/>
                <a:ext cx="134228" cy="111459"/>
              </a:xfrm>
              <a:custGeom>
                <a:rect b="b" l="l" r="r" t="t"/>
                <a:pathLst>
                  <a:path extrusionOk="0" h="3451" w="4156">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5" name="Google Shape;2035;p83"/>
              <p:cNvSpPr/>
              <p:nvPr/>
            </p:nvSpPr>
            <p:spPr>
              <a:xfrm>
                <a:off x="8481618" y="4212124"/>
                <a:ext cx="94825" cy="166203"/>
              </a:xfrm>
              <a:custGeom>
                <a:rect b="b" l="l" r="r" t="t"/>
                <a:pathLst>
                  <a:path extrusionOk="0" h="5146" w="2936">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036" name="Google Shape;2036;p83"/>
          <p:cNvSpPr txBox="1"/>
          <p:nvPr>
            <p:ph type="ctrTitle"/>
          </p:nvPr>
        </p:nvSpPr>
        <p:spPr>
          <a:xfrm>
            <a:off x="2091967" y="1719720"/>
            <a:ext cx="4568100" cy="11865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accent5"/>
              </a:buClr>
              <a:buSzPts val="5200"/>
              <a:buNone/>
              <a:defRPr sz="7500">
                <a:solidFill>
                  <a:schemeClr val="accent5"/>
                </a:solidFill>
              </a:defRPr>
            </a:lvl1pPr>
            <a:lvl2pPr lvl="1" algn="ctr">
              <a:lnSpc>
                <a:spcPct val="100000"/>
              </a:lnSpc>
              <a:spcBef>
                <a:spcPts val="0"/>
              </a:spcBef>
              <a:spcAft>
                <a:spcPts val="0"/>
              </a:spcAft>
              <a:buClr>
                <a:schemeClr val="accent5"/>
              </a:buClr>
              <a:buSzPts val="5200"/>
              <a:buNone/>
              <a:defRPr sz="5200">
                <a:solidFill>
                  <a:schemeClr val="accent5"/>
                </a:solidFill>
              </a:defRPr>
            </a:lvl2pPr>
            <a:lvl3pPr lvl="2" algn="ctr">
              <a:lnSpc>
                <a:spcPct val="100000"/>
              </a:lnSpc>
              <a:spcBef>
                <a:spcPts val="0"/>
              </a:spcBef>
              <a:spcAft>
                <a:spcPts val="0"/>
              </a:spcAft>
              <a:buClr>
                <a:schemeClr val="accent5"/>
              </a:buClr>
              <a:buSzPts val="5200"/>
              <a:buNone/>
              <a:defRPr sz="5200">
                <a:solidFill>
                  <a:schemeClr val="accent5"/>
                </a:solidFill>
              </a:defRPr>
            </a:lvl3pPr>
            <a:lvl4pPr lvl="3" algn="ctr">
              <a:lnSpc>
                <a:spcPct val="100000"/>
              </a:lnSpc>
              <a:spcBef>
                <a:spcPts val="0"/>
              </a:spcBef>
              <a:spcAft>
                <a:spcPts val="0"/>
              </a:spcAft>
              <a:buClr>
                <a:schemeClr val="accent5"/>
              </a:buClr>
              <a:buSzPts val="5200"/>
              <a:buNone/>
              <a:defRPr sz="5200">
                <a:solidFill>
                  <a:schemeClr val="accent5"/>
                </a:solidFill>
              </a:defRPr>
            </a:lvl4pPr>
            <a:lvl5pPr lvl="4" algn="ctr">
              <a:lnSpc>
                <a:spcPct val="100000"/>
              </a:lnSpc>
              <a:spcBef>
                <a:spcPts val="0"/>
              </a:spcBef>
              <a:spcAft>
                <a:spcPts val="0"/>
              </a:spcAft>
              <a:buClr>
                <a:schemeClr val="accent5"/>
              </a:buClr>
              <a:buSzPts val="5200"/>
              <a:buNone/>
              <a:defRPr sz="5200">
                <a:solidFill>
                  <a:schemeClr val="accent5"/>
                </a:solidFill>
              </a:defRPr>
            </a:lvl5pPr>
            <a:lvl6pPr lvl="5" algn="ctr">
              <a:lnSpc>
                <a:spcPct val="100000"/>
              </a:lnSpc>
              <a:spcBef>
                <a:spcPts val="0"/>
              </a:spcBef>
              <a:spcAft>
                <a:spcPts val="0"/>
              </a:spcAft>
              <a:buClr>
                <a:schemeClr val="accent5"/>
              </a:buClr>
              <a:buSzPts val="5200"/>
              <a:buNone/>
              <a:defRPr sz="5200">
                <a:solidFill>
                  <a:schemeClr val="accent5"/>
                </a:solidFill>
              </a:defRPr>
            </a:lvl6pPr>
            <a:lvl7pPr lvl="6" algn="ctr">
              <a:lnSpc>
                <a:spcPct val="100000"/>
              </a:lnSpc>
              <a:spcBef>
                <a:spcPts val="0"/>
              </a:spcBef>
              <a:spcAft>
                <a:spcPts val="0"/>
              </a:spcAft>
              <a:buClr>
                <a:schemeClr val="accent5"/>
              </a:buClr>
              <a:buSzPts val="5200"/>
              <a:buNone/>
              <a:defRPr sz="5200">
                <a:solidFill>
                  <a:schemeClr val="accent5"/>
                </a:solidFill>
              </a:defRPr>
            </a:lvl7pPr>
            <a:lvl8pPr lvl="7" algn="ctr">
              <a:lnSpc>
                <a:spcPct val="100000"/>
              </a:lnSpc>
              <a:spcBef>
                <a:spcPts val="0"/>
              </a:spcBef>
              <a:spcAft>
                <a:spcPts val="0"/>
              </a:spcAft>
              <a:buClr>
                <a:schemeClr val="accent5"/>
              </a:buClr>
              <a:buSzPts val="5200"/>
              <a:buNone/>
              <a:defRPr sz="5200">
                <a:solidFill>
                  <a:schemeClr val="accent5"/>
                </a:solidFill>
              </a:defRPr>
            </a:lvl8pPr>
            <a:lvl9pPr lvl="8" algn="ctr">
              <a:lnSpc>
                <a:spcPct val="100000"/>
              </a:lnSpc>
              <a:spcBef>
                <a:spcPts val="0"/>
              </a:spcBef>
              <a:spcAft>
                <a:spcPts val="0"/>
              </a:spcAft>
              <a:buClr>
                <a:schemeClr val="accent5"/>
              </a:buClr>
              <a:buSzPts val="5200"/>
              <a:buNone/>
              <a:defRPr sz="5200">
                <a:solidFill>
                  <a:schemeClr val="accent5"/>
                </a:solidFill>
              </a:defRPr>
            </a:lvl9pPr>
          </a:lstStyle>
          <a:p/>
        </p:txBody>
      </p:sp>
      <p:sp>
        <p:nvSpPr>
          <p:cNvPr id="2037" name="Google Shape;2037;p83"/>
          <p:cNvSpPr txBox="1"/>
          <p:nvPr>
            <p:ph idx="1" type="subTitle"/>
          </p:nvPr>
        </p:nvSpPr>
        <p:spPr>
          <a:xfrm>
            <a:off x="2091967" y="2735741"/>
            <a:ext cx="4568100" cy="522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sz="1800">
                <a:solidFill>
                  <a:schemeClr val="dk1"/>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2038" name="Google Shape;2038;p83"/>
          <p:cNvSpPr txBox="1"/>
          <p:nvPr>
            <p:ph idx="2" type="subTitle"/>
          </p:nvPr>
        </p:nvSpPr>
        <p:spPr>
          <a:xfrm>
            <a:off x="2561292" y="3250622"/>
            <a:ext cx="3629400" cy="7485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a:solidFill>
                  <a:srgbClr val="000000"/>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pic>
        <p:nvPicPr>
          <p:cNvPr id="2039" name="Google Shape;2039;p83"/>
          <p:cNvPicPr preferRelativeResize="0"/>
          <p:nvPr/>
        </p:nvPicPr>
        <p:blipFill rotWithShape="1">
          <a:blip r:embed="rId3">
            <a:alphaModFix/>
          </a:blip>
          <a:srcRect b="0" l="0" r="0" t="0"/>
          <a:stretch/>
        </p:blipFill>
        <p:spPr>
          <a:xfrm>
            <a:off x="0" y="3682999"/>
            <a:ext cx="9199652" cy="1460501"/>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1_One column text">
    <p:bg>
      <p:bgPr>
        <a:blipFill>
          <a:blip r:embed="rId2">
            <a:alphaModFix/>
          </a:blip>
          <a:stretch>
            <a:fillRect/>
          </a:stretch>
        </a:blipFill>
      </p:bgPr>
    </p:bg>
    <p:spTree>
      <p:nvGrpSpPr>
        <p:cNvPr id="2040" name="Shape 2040"/>
        <p:cNvGrpSpPr/>
        <p:nvPr/>
      </p:nvGrpSpPr>
      <p:grpSpPr>
        <a:xfrm>
          <a:off x="0" y="0"/>
          <a:ext cx="0" cy="0"/>
          <a:chOff x="0" y="0"/>
          <a:chExt cx="0" cy="0"/>
        </a:xfrm>
      </p:grpSpPr>
      <p:sp>
        <p:nvSpPr>
          <p:cNvPr id="2041" name="Google Shape;2041;p84"/>
          <p:cNvSpPr txBox="1"/>
          <p:nvPr>
            <p:ph type="title"/>
          </p:nvPr>
        </p:nvSpPr>
        <p:spPr>
          <a:xfrm>
            <a:off x="1115575" y="898638"/>
            <a:ext cx="5394300" cy="989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400"/>
              <a:buNone/>
              <a:defRPr sz="3000">
                <a:solidFill>
                  <a:schemeClr val="accent5"/>
                </a:solidFill>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2042" name="Google Shape;2042;p84"/>
          <p:cNvSpPr txBox="1"/>
          <p:nvPr>
            <p:ph idx="1" type="body"/>
          </p:nvPr>
        </p:nvSpPr>
        <p:spPr>
          <a:xfrm>
            <a:off x="1115575" y="1925250"/>
            <a:ext cx="5016000" cy="2319600"/>
          </a:xfrm>
          <a:prstGeom prst="rect">
            <a:avLst/>
          </a:prstGeom>
          <a:noFill/>
          <a:ln>
            <a:noFill/>
          </a:ln>
        </p:spPr>
        <p:txBody>
          <a:bodyPr anchorCtr="0" anchor="t" bIns="91425" lIns="91425" spcFirstLastPara="1" rIns="91425" wrap="square" tIns="91425">
            <a:noAutofit/>
          </a:bodyPr>
          <a:lstStyle>
            <a:lvl1pPr indent="-298450" lvl="0" marL="457200" algn="l">
              <a:lnSpc>
                <a:spcPct val="100000"/>
              </a:lnSpc>
              <a:spcBef>
                <a:spcPts val="0"/>
              </a:spcBef>
              <a:spcAft>
                <a:spcPts val="0"/>
              </a:spcAft>
              <a:buClr>
                <a:schemeClr val="accent5"/>
              </a:buClr>
              <a:buSzPts val="1100"/>
              <a:buChar char="☩"/>
              <a:defRPr sz="1500"/>
            </a:lvl1pPr>
            <a:lvl2pPr indent="-304800" lvl="1" marL="914400" algn="l">
              <a:lnSpc>
                <a:spcPct val="100000"/>
              </a:lnSpc>
              <a:spcBef>
                <a:spcPts val="1000"/>
              </a:spcBef>
              <a:spcAft>
                <a:spcPts val="0"/>
              </a:spcAft>
              <a:buSzPts val="1200"/>
              <a:buChar char="○"/>
              <a:defRPr sz="1200"/>
            </a:lvl2pPr>
            <a:lvl3pPr indent="-304800" lvl="2" marL="1371600" algn="l">
              <a:lnSpc>
                <a:spcPct val="100000"/>
              </a:lnSpc>
              <a:spcBef>
                <a:spcPts val="0"/>
              </a:spcBef>
              <a:spcAft>
                <a:spcPts val="0"/>
              </a:spcAft>
              <a:buSzPts val="1200"/>
              <a:buChar char="■"/>
              <a:defRPr sz="1200"/>
            </a:lvl3pPr>
            <a:lvl4pPr indent="-304800" lvl="3" marL="1828800" algn="l">
              <a:lnSpc>
                <a:spcPct val="100000"/>
              </a:lnSpc>
              <a:spcBef>
                <a:spcPts val="0"/>
              </a:spcBef>
              <a:spcAft>
                <a:spcPts val="0"/>
              </a:spcAft>
              <a:buSzPts val="1200"/>
              <a:buChar char="●"/>
              <a:defRPr sz="1200"/>
            </a:lvl4pPr>
            <a:lvl5pPr indent="-304800" lvl="4" marL="2286000" algn="l">
              <a:lnSpc>
                <a:spcPct val="100000"/>
              </a:lnSpc>
              <a:spcBef>
                <a:spcPts val="0"/>
              </a:spcBef>
              <a:spcAft>
                <a:spcPts val="0"/>
              </a:spcAft>
              <a:buSzPts val="1200"/>
              <a:buChar char="○"/>
              <a:defRPr sz="1200"/>
            </a:lvl5pPr>
            <a:lvl6pPr indent="-304800" lvl="5" marL="2743200" algn="l">
              <a:lnSpc>
                <a:spcPct val="100000"/>
              </a:lnSpc>
              <a:spcBef>
                <a:spcPts val="0"/>
              </a:spcBef>
              <a:spcAft>
                <a:spcPts val="0"/>
              </a:spcAft>
              <a:buSzPts val="1200"/>
              <a:buChar char="■"/>
              <a:defRPr sz="1200"/>
            </a:lvl6pPr>
            <a:lvl7pPr indent="-304800" lvl="6" marL="3200400" algn="l">
              <a:lnSpc>
                <a:spcPct val="100000"/>
              </a:lnSpc>
              <a:spcBef>
                <a:spcPts val="0"/>
              </a:spcBef>
              <a:spcAft>
                <a:spcPts val="0"/>
              </a:spcAft>
              <a:buSzPts val="1200"/>
              <a:buChar char="●"/>
              <a:defRPr sz="1200"/>
            </a:lvl7pPr>
            <a:lvl8pPr indent="-304800" lvl="7" marL="3657600" algn="l">
              <a:lnSpc>
                <a:spcPct val="100000"/>
              </a:lnSpc>
              <a:spcBef>
                <a:spcPts val="0"/>
              </a:spcBef>
              <a:spcAft>
                <a:spcPts val="0"/>
              </a:spcAft>
              <a:buSzPts val="1200"/>
              <a:buChar char="○"/>
              <a:defRPr sz="1200"/>
            </a:lvl8pPr>
            <a:lvl9pPr indent="-304800" lvl="8" marL="4114800" algn="l">
              <a:lnSpc>
                <a:spcPct val="100000"/>
              </a:lnSpc>
              <a:spcBef>
                <a:spcPts val="0"/>
              </a:spcBef>
              <a:spcAft>
                <a:spcPts val="0"/>
              </a:spcAft>
              <a:buSzPts val="1200"/>
              <a:buChar char="■"/>
              <a:defRPr sz="1200"/>
            </a:lvl9pPr>
          </a:lstStyle>
          <a:p/>
        </p:txBody>
      </p:sp>
      <p:grpSp>
        <p:nvGrpSpPr>
          <p:cNvPr id="2043" name="Google Shape;2043;p84"/>
          <p:cNvGrpSpPr/>
          <p:nvPr/>
        </p:nvGrpSpPr>
        <p:grpSpPr>
          <a:xfrm flipH="1">
            <a:off x="-22" y="210401"/>
            <a:ext cx="8138846" cy="211872"/>
            <a:chOff x="1005226" y="199492"/>
            <a:chExt cx="8138846" cy="211872"/>
          </a:xfrm>
        </p:grpSpPr>
        <p:sp>
          <p:nvSpPr>
            <p:cNvPr id="2044" name="Google Shape;2044;p84"/>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45" name="Google Shape;2045;p84"/>
            <p:cNvGrpSpPr/>
            <p:nvPr/>
          </p:nvGrpSpPr>
          <p:grpSpPr>
            <a:xfrm>
              <a:off x="1005226" y="199492"/>
              <a:ext cx="3295960" cy="211872"/>
              <a:chOff x="1018925" y="254356"/>
              <a:chExt cx="3295960" cy="211872"/>
            </a:xfrm>
          </p:grpSpPr>
          <p:sp>
            <p:nvSpPr>
              <p:cNvPr id="2046" name="Google Shape;2046;p84"/>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7" name="Google Shape;2047;p84"/>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pic>
        <p:nvPicPr>
          <p:cNvPr id="2048" name="Google Shape;2048;p84"/>
          <p:cNvPicPr preferRelativeResize="0"/>
          <p:nvPr/>
        </p:nvPicPr>
        <p:blipFill rotWithShape="1">
          <a:blip r:embed="rId3">
            <a:alphaModFix/>
          </a:blip>
          <a:srcRect b="0" l="0" r="0" t="0"/>
          <a:stretch/>
        </p:blipFill>
        <p:spPr>
          <a:xfrm>
            <a:off x="8066849" y="3990552"/>
            <a:ext cx="911655" cy="911655"/>
          </a:xfrm>
          <a:prstGeom prst="rect">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1_Title only">
    <p:bg>
      <p:bgPr>
        <a:blipFill>
          <a:blip r:embed="rId2">
            <a:alphaModFix/>
          </a:blip>
          <a:stretch>
            <a:fillRect/>
          </a:stretch>
        </a:blipFill>
      </p:bgPr>
    </p:bg>
    <p:spTree>
      <p:nvGrpSpPr>
        <p:cNvPr id="2049" name="Shape 2049"/>
        <p:cNvGrpSpPr/>
        <p:nvPr/>
      </p:nvGrpSpPr>
      <p:grpSpPr>
        <a:xfrm>
          <a:off x="0" y="0"/>
          <a:ext cx="0" cy="0"/>
          <a:chOff x="0" y="0"/>
          <a:chExt cx="0" cy="0"/>
        </a:xfrm>
      </p:grpSpPr>
      <p:sp>
        <p:nvSpPr>
          <p:cNvPr id="2050" name="Google Shape;2050;p85"/>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5"/>
              </a:buClr>
              <a:buSzPts val="2800"/>
              <a:buNone/>
              <a:defRPr sz="3000">
                <a:solidFill>
                  <a:schemeClr val="accent5"/>
                </a:solidFill>
              </a:defRPr>
            </a:lvl1pPr>
            <a:lvl2pPr lvl="1" algn="ctr">
              <a:lnSpc>
                <a:spcPct val="100000"/>
              </a:lnSpc>
              <a:spcBef>
                <a:spcPts val="0"/>
              </a:spcBef>
              <a:spcAft>
                <a:spcPts val="0"/>
              </a:spcAft>
              <a:buClr>
                <a:schemeClr val="accent5"/>
              </a:buClr>
              <a:buSzPts val="2800"/>
              <a:buNone/>
              <a:defRPr>
                <a:solidFill>
                  <a:schemeClr val="accent5"/>
                </a:solidFill>
              </a:defRPr>
            </a:lvl2pPr>
            <a:lvl3pPr lvl="2" algn="ctr">
              <a:lnSpc>
                <a:spcPct val="100000"/>
              </a:lnSpc>
              <a:spcBef>
                <a:spcPts val="0"/>
              </a:spcBef>
              <a:spcAft>
                <a:spcPts val="0"/>
              </a:spcAft>
              <a:buClr>
                <a:schemeClr val="accent5"/>
              </a:buClr>
              <a:buSzPts val="2800"/>
              <a:buNone/>
              <a:defRPr>
                <a:solidFill>
                  <a:schemeClr val="accent5"/>
                </a:solidFill>
              </a:defRPr>
            </a:lvl3pPr>
            <a:lvl4pPr lvl="3" algn="ctr">
              <a:lnSpc>
                <a:spcPct val="100000"/>
              </a:lnSpc>
              <a:spcBef>
                <a:spcPts val="0"/>
              </a:spcBef>
              <a:spcAft>
                <a:spcPts val="0"/>
              </a:spcAft>
              <a:buClr>
                <a:schemeClr val="accent5"/>
              </a:buClr>
              <a:buSzPts val="2800"/>
              <a:buNone/>
              <a:defRPr>
                <a:solidFill>
                  <a:schemeClr val="accent5"/>
                </a:solidFill>
              </a:defRPr>
            </a:lvl4pPr>
            <a:lvl5pPr lvl="4" algn="ctr">
              <a:lnSpc>
                <a:spcPct val="100000"/>
              </a:lnSpc>
              <a:spcBef>
                <a:spcPts val="0"/>
              </a:spcBef>
              <a:spcAft>
                <a:spcPts val="0"/>
              </a:spcAft>
              <a:buClr>
                <a:schemeClr val="accent5"/>
              </a:buClr>
              <a:buSzPts val="2800"/>
              <a:buNone/>
              <a:defRPr>
                <a:solidFill>
                  <a:schemeClr val="accent5"/>
                </a:solidFill>
              </a:defRPr>
            </a:lvl5pPr>
            <a:lvl6pPr lvl="5" algn="ctr">
              <a:lnSpc>
                <a:spcPct val="100000"/>
              </a:lnSpc>
              <a:spcBef>
                <a:spcPts val="0"/>
              </a:spcBef>
              <a:spcAft>
                <a:spcPts val="0"/>
              </a:spcAft>
              <a:buClr>
                <a:schemeClr val="accent5"/>
              </a:buClr>
              <a:buSzPts val="2800"/>
              <a:buNone/>
              <a:defRPr>
                <a:solidFill>
                  <a:schemeClr val="accent5"/>
                </a:solidFill>
              </a:defRPr>
            </a:lvl6pPr>
            <a:lvl7pPr lvl="6" algn="ctr">
              <a:lnSpc>
                <a:spcPct val="100000"/>
              </a:lnSpc>
              <a:spcBef>
                <a:spcPts val="0"/>
              </a:spcBef>
              <a:spcAft>
                <a:spcPts val="0"/>
              </a:spcAft>
              <a:buClr>
                <a:schemeClr val="accent5"/>
              </a:buClr>
              <a:buSzPts val="2800"/>
              <a:buNone/>
              <a:defRPr>
                <a:solidFill>
                  <a:schemeClr val="accent5"/>
                </a:solidFill>
              </a:defRPr>
            </a:lvl7pPr>
            <a:lvl8pPr lvl="7" algn="ctr">
              <a:lnSpc>
                <a:spcPct val="100000"/>
              </a:lnSpc>
              <a:spcBef>
                <a:spcPts val="0"/>
              </a:spcBef>
              <a:spcAft>
                <a:spcPts val="0"/>
              </a:spcAft>
              <a:buClr>
                <a:schemeClr val="accent5"/>
              </a:buClr>
              <a:buSzPts val="2800"/>
              <a:buNone/>
              <a:defRPr>
                <a:solidFill>
                  <a:schemeClr val="accent5"/>
                </a:solidFill>
              </a:defRPr>
            </a:lvl8pPr>
            <a:lvl9pPr lvl="8" algn="ctr">
              <a:lnSpc>
                <a:spcPct val="100000"/>
              </a:lnSpc>
              <a:spcBef>
                <a:spcPts val="0"/>
              </a:spcBef>
              <a:spcAft>
                <a:spcPts val="0"/>
              </a:spcAft>
              <a:buClr>
                <a:schemeClr val="accent5"/>
              </a:buClr>
              <a:buSzPts val="2800"/>
              <a:buNone/>
              <a:defRPr>
                <a:solidFill>
                  <a:schemeClr val="accent5"/>
                </a:solidFill>
              </a:defRPr>
            </a:lvl9pPr>
          </a:lstStyle>
          <a:p/>
        </p:txBody>
      </p:sp>
      <p:pic>
        <p:nvPicPr>
          <p:cNvPr id="2051" name="Google Shape;2051;p85"/>
          <p:cNvPicPr preferRelativeResize="0"/>
          <p:nvPr/>
        </p:nvPicPr>
        <p:blipFill rotWithShape="1">
          <a:blip r:embed="rId3">
            <a:alphaModFix/>
          </a:blip>
          <a:srcRect b="0" l="0" r="0" t="0"/>
          <a:stretch/>
        </p:blipFill>
        <p:spPr>
          <a:xfrm>
            <a:off x="4132521" y="108139"/>
            <a:ext cx="878957" cy="803924"/>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p:cSld name="1_Title slide">
    <p:bg>
      <p:bgPr>
        <a:blipFill>
          <a:blip r:embed="rId2">
            <a:alphaModFix/>
          </a:blip>
          <a:stretch>
            <a:fillRect/>
          </a:stretch>
        </a:blipFill>
      </p:bgPr>
    </p:bg>
    <p:spTree>
      <p:nvGrpSpPr>
        <p:cNvPr id="2052" name="Shape 2052"/>
        <p:cNvGrpSpPr/>
        <p:nvPr/>
      </p:nvGrpSpPr>
      <p:grpSpPr>
        <a:xfrm>
          <a:off x="0" y="0"/>
          <a:ext cx="0" cy="0"/>
          <a:chOff x="0" y="0"/>
          <a:chExt cx="0" cy="0"/>
        </a:xfrm>
      </p:grpSpPr>
      <p:grpSp>
        <p:nvGrpSpPr>
          <p:cNvPr id="2053" name="Google Shape;2053;p86"/>
          <p:cNvGrpSpPr/>
          <p:nvPr/>
        </p:nvGrpSpPr>
        <p:grpSpPr>
          <a:xfrm>
            <a:off x="198356" y="181768"/>
            <a:ext cx="8747413" cy="4810379"/>
            <a:chOff x="198356" y="181768"/>
            <a:chExt cx="8747413" cy="4810379"/>
          </a:xfrm>
        </p:grpSpPr>
        <p:grpSp>
          <p:nvGrpSpPr>
            <p:cNvPr id="2054" name="Google Shape;2054;p86"/>
            <p:cNvGrpSpPr/>
            <p:nvPr/>
          </p:nvGrpSpPr>
          <p:grpSpPr>
            <a:xfrm>
              <a:off x="1321774" y="863971"/>
              <a:ext cx="6500576" cy="3415631"/>
              <a:chOff x="1321774" y="863971"/>
              <a:chExt cx="6500576" cy="3415631"/>
            </a:xfrm>
          </p:grpSpPr>
          <p:grpSp>
            <p:nvGrpSpPr>
              <p:cNvPr id="2055" name="Google Shape;2055;p86"/>
              <p:cNvGrpSpPr/>
              <p:nvPr/>
            </p:nvGrpSpPr>
            <p:grpSpPr>
              <a:xfrm>
                <a:off x="2953710" y="3527896"/>
                <a:ext cx="3236705" cy="751706"/>
                <a:chOff x="2953710" y="3527896"/>
                <a:chExt cx="3236705" cy="751706"/>
              </a:xfrm>
            </p:grpSpPr>
            <p:sp>
              <p:nvSpPr>
                <p:cNvPr id="2056" name="Google Shape;2056;p86"/>
                <p:cNvSpPr/>
                <p:nvPr/>
              </p:nvSpPr>
              <p:spPr>
                <a:xfrm>
                  <a:off x="3339828" y="3588323"/>
                  <a:ext cx="468008" cy="272129"/>
                </a:xfrm>
                <a:custGeom>
                  <a:rect b="b" l="l" r="r" t="t"/>
                  <a:pathLst>
                    <a:path extrusionOk="0" h="8444" w="14522">
                      <a:moveTo>
                        <a:pt x="5530" y="3639"/>
                      </a:moveTo>
                      <a:cubicBezTo>
                        <a:pt x="5587" y="4297"/>
                        <a:pt x="5783" y="4886"/>
                        <a:pt x="6107" y="5452"/>
                      </a:cubicBezTo>
                      <a:cubicBezTo>
                        <a:pt x="6338" y="5856"/>
                        <a:pt x="6615" y="6213"/>
                        <a:pt x="6961" y="6548"/>
                      </a:cubicBezTo>
                      <a:cubicBezTo>
                        <a:pt x="7319" y="6779"/>
                        <a:pt x="7711" y="6964"/>
                        <a:pt x="8115" y="7102"/>
                      </a:cubicBezTo>
                      <a:cubicBezTo>
                        <a:pt x="8773" y="7310"/>
                        <a:pt x="9477" y="7391"/>
                        <a:pt x="10181" y="7414"/>
                      </a:cubicBezTo>
                      <a:cubicBezTo>
                        <a:pt x="9919" y="7448"/>
                        <a:pt x="9652" y="7467"/>
                        <a:pt x="9385" y="7467"/>
                      </a:cubicBezTo>
                      <a:cubicBezTo>
                        <a:pt x="8935" y="7467"/>
                        <a:pt x="8485" y="7414"/>
                        <a:pt x="8057" y="7298"/>
                      </a:cubicBezTo>
                      <a:cubicBezTo>
                        <a:pt x="7342" y="7125"/>
                        <a:pt x="6695" y="6756"/>
                        <a:pt x="6130" y="6306"/>
                      </a:cubicBezTo>
                      <a:cubicBezTo>
                        <a:pt x="5576" y="5856"/>
                        <a:pt x="5068" y="5348"/>
                        <a:pt x="4548" y="4874"/>
                      </a:cubicBezTo>
                      <a:cubicBezTo>
                        <a:pt x="4029" y="4401"/>
                        <a:pt x="3463" y="3963"/>
                        <a:pt x="2817" y="3674"/>
                      </a:cubicBezTo>
                      <a:lnTo>
                        <a:pt x="2817" y="3674"/>
                      </a:lnTo>
                      <a:cubicBezTo>
                        <a:pt x="3475" y="3870"/>
                        <a:pt x="4098" y="4274"/>
                        <a:pt x="4664" y="4713"/>
                      </a:cubicBezTo>
                      <a:cubicBezTo>
                        <a:pt x="5149" y="5105"/>
                        <a:pt x="5610" y="5544"/>
                        <a:pt x="6095" y="5925"/>
                      </a:cubicBezTo>
                      <a:cubicBezTo>
                        <a:pt x="6003" y="5809"/>
                        <a:pt x="5934" y="5694"/>
                        <a:pt x="5853" y="5579"/>
                      </a:cubicBezTo>
                      <a:cubicBezTo>
                        <a:pt x="5530" y="4990"/>
                        <a:pt x="5368" y="4286"/>
                        <a:pt x="5530" y="3639"/>
                      </a:cubicBezTo>
                      <a:close/>
                      <a:moveTo>
                        <a:pt x="8910" y="1"/>
                      </a:moveTo>
                      <a:cubicBezTo>
                        <a:pt x="8544" y="1"/>
                        <a:pt x="8181" y="105"/>
                        <a:pt x="7884" y="315"/>
                      </a:cubicBezTo>
                      <a:cubicBezTo>
                        <a:pt x="7319" y="708"/>
                        <a:pt x="7157" y="1469"/>
                        <a:pt x="7261" y="2150"/>
                      </a:cubicBezTo>
                      <a:cubicBezTo>
                        <a:pt x="6903" y="1804"/>
                        <a:pt x="6522" y="1423"/>
                        <a:pt x="6049" y="1273"/>
                      </a:cubicBezTo>
                      <a:cubicBezTo>
                        <a:pt x="5895" y="1217"/>
                        <a:pt x="5725" y="1187"/>
                        <a:pt x="5557" y="1187"/>
                      </a:cubicBezTo>
                      <a:cubicBezTo>
                        <a:pt x="5211" y="1187"/>
                        <a:pt x="4870" y="1313"/>
                        <a:pt x="4675" y="1585"/>
                      </a:cubicBezTo>
                      <a:cubicBezTo>
                        <a:pt x="4456" y="1885"/>
                        <a:pt x="4537" y="2497"/>
                        <a:pt x="4791" y="2785"/>
                      </a:cubicBezTo>
                      <a:cubicBezTo>
                        <a:pt x="4268" y="2541"/>
                        <a:pt x="3696" y="2420"/>
                        <a:pt x="3120" y="2420"/>
                      </a:cubicBezTo>
                      <a:cubicBezTo>
                        <a:pt x="2743" y="2420"/>
                        <a:pt x="2364" y="2472"/>
                        <a:pt x="1997" y="2577"/>
                      </a:cubicBezTo>
                      <a:cubicBezTo>
                        <a:pt x="959" y="2901"/>
                        <a:pt x="474" y="3812"/>
                        <a:pt x="1" y="4771"/>
                      </a:cubicBezTo>
                      <a:cubicBezTo>
                        <a:pt x="264" y="4645"/>
                        <a:pt x="548" y="4591"/>
                        <a:pt x="838" y="4591"/>
                      </a:cubicBezTo>
                      <a:cubicBezTo>
                        <a:pt x="1374" y="4591"/>
                        <a:pt x="1929" y="4778"/>
                        <a:pt x="2401" y="5048"/>
                      </a:cubicBezTo>
                      <a:cubicBezTo>
                        <a:pt x="3117" y="5463"/>
                        <a:pt x="3706" y="6086"/>
                        <a:pt x="4375" y="6606"/>
                      </a:cubicBezTo>
                      <a:cubicBezTo>
                        <a:pt x="5868" y="7784"/>
                        <a:pt x="7781" y="8444"/>
                        <a:pt x="9697" y="8444"/>
                      </a:cubicBezTo>
                      <a:cubicBezTo>
                        <a:pt x="9959" y="8444"/>
                        <a:pt x="10221" y="8431"/>
                        <a:pt x="10481" y="8406"/>
                      </a:cubicBezTo>
                      <a:cubicBezTo>
                        <a:pt x="11924" y="8279"/>
                        <a:pt x="13321" y="7760"/>
                        <a:pt x="14521" y="6952"/>
                      </a:cubicBezTo>
                      <a:lnTo>
                        <a:pt x="14521" y="6952"/>
                      </a:lnTo>
                      <a:cubicBezTo>
                        <a:pt x="14023" y="7111"/>
                        <a:pt x="13457" y="7176"/>
                        <a:pt x="12859" y="7176"/>
                      </a:cubicBezTo>
                      <a:cubicBezTo>
                        <a:pt x="12763" y="7176"/>
                        <a:pt x="12667" y="7175"/>
                        <a:pt x="12571" y="7171"/>
                      </a:cubicBezTo>
                      <a:cubicBezTo>
                        <a:pt x="11024" y="7125"/>
                        <a:pt x="9535" y="6098"/>
                        <a:pt x="8958" y="4655"/>
                      </a:cubicBezTo>
                      <a:cubicBezTo>
                        <a:pt x="8381" y="3235"/>
                        <a:pt x="8750" y="1331"/>
                        <a:pt x="9823" y="234"/>
                      </a:cubicBezTo>
                      <a:cubicBezTo>
                        <a:pt x="9545" y="79"/>
                        <a:pt x="9226" y="1"/>
                        <a:pt x="8910"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57" name="Google Shape;2057;p86"/>
                <p:cNvSpPr/>
                <p:nvPr/>
              </p:nvSpPr>
              <p:spPr>
                <a:xfrm>
                  <a:off x="2971178" y="3559704"/>
                  <a:ext cx="1058738" cy="428175"/>
                </a:xfrm>
                <a:custGeom>
                  <a:rect b="b" l="l" r="r" t="t"/>
                  <a:pathLst>
                    <a:path extrusionOk="0" h="13286" w="32852">
                      <a:moveTo>
                        <a:pt x="867" y="1480"/>
                      </a:moveTo>
                      <a:lnTo>
                        <a:pt x="867" y="1480"/>
                      </a:lnTo>
                      <a:cubicBezTo>
                        <a:pt x="970" y="2600"/>
                        <a:pt x="1144" y="3731"/>
                        <a:pt x="1467" y="4781"/>
                      </a:cubicBezTo>
                      <a:cubicBezTo>
                        <a:pt x="1790" y="5855"/>
                        <a:pt x="2275" y="6859"/>
                        <a:pt x="2967" y="7725"/>
                      </a:cubicBezTo>
                      <a:cubicBezTo>
                        <a:pt x="3637" y="8625"/>
                        <a:pt x="4445" y="9398"/>
                        <a:pt x="5310" y="10091"/>
                      </a:cubicBezTo>
                      <a:cubicBezTo>
                        <a:pt x="6188" y="10783"/>
                        <a:pt x="7146" y="11395"/>
                        <a:pt x="8161" y="11834"/>
                      </a:cubicBezTo>
                      <a:cubicBezTo>
                        <a:pt x="7100" y="11488"/>
                        <a:pt x="6084" y="10933"/>
                        <a:pt x="5172" y="10252"/>
                      </a:cubicBezTo>
                      <a:cubicBezTo>
                        <a:pt x="4272" y="9583"/>
                        <a:pt x="3441" y="8775"/>
                        <a:pt x="2736" y="7886"/>
                      </a:cubicBezTo>
                      <a:cubicBezTo>
                        <a:pt x="2032" y="6986"/>
                        <a:pt x="1548" y="5924"/>
                        <a:pt x="1236" y="4839"/>
                      </a:cubicBezTo>
                      <a:cubicBezTo>
                        <a:pt x="947" y="3742"/>
                        <a:pt x="832" y="2600"/>
                        <a:pt x="867" y="1480"/>
                      </a:cubicBezTo>
                      <a:close/>
                      <a:moveTo>
                        <a:pt x="1277" y="1"/>
                      </a:moveTo>
                      <a:cubicBezTo>
                        <a:pt x="1075" y="1"/>
                        <a:pt x="870" y="90"/>
                        <a:pt x="705" y="291"/>
                      </a:cubicBezTo>
                      <a:cubicBezTo>
                        <a:pt x="486" y="557"/>
                        <a:pt x="428" y="915"/>
                        <a:pt x="393" y="1249"/>
                      </a:cubicBezTo>
                      <a:cubicBezTo>
                        <a:pt x="1" y="5070"/>
                        <a:pt x="1455" y="8579"/>
                        <a:pt x="4687" y="10818"/>
                      </a:cubicBezTo>
                      <a:cubicBezTo>
                        <a:pt x="7254" y="12591"/>
                        <a:pt x="10405" y="13285"/>
                        <a:pt x="13548" y="13285"/>
                      </a:cubicBezTo>
                      <a:cubicBezTo>
                        <a:pt x="14334" y="13285"/>
                        <a:pt x="15119" y="13242"/>
                        <a:pt x="15895" y="13161"/>
                      </a:cubicBezTo>
                      <a:cubicBezTo>
                        <a:pt x="22855" y="12422"/>
                        <a:pt x="28500" y="9629"/>
                        <a:pt x="32851" y="4193"/>
                      </a:cubicBezTo>
                      <a:lnTo>
                        <a:pt x="32851" y="4193"/>
                      </a:lnTo>
                      <a:cubicBezTo>
                        <a:pt x="30093" y="7621"/>
                        <a:pt x="25418" y="9791"/>
                        <a:pt x="21147" y="10322"/>
                      </a:cubicBezTo>
                      <a:cubicBezTo>
                        <a:pt x="20250" y="10437"/>
                        <a:pt x="19344" y="10502"/>
                        <a:pt x="18437" y="10502"/>
                      </a:cubicBezTo>
                      <a:cubicBezTo>
                        <a:pt x="17886" y="10502"/>
                        <a:pt x="17334" y="10478"/>
                        <a:pt x="16784" y="10426"/>
                      </a:cubicBezTo>
                      <a:cubicBezTo>
                        <a:pt x="16091" y="10356"/>
                        <a:pt x="15456" y="10160"/>
                        <a:pt x="14799" y="9975"/>
                      </a:cubicBezTo>
                      <a:cubicBezTo>
                        <a:pt x="14141" y="9779"/>
                        <a:pt x="13471" y="9560"/>
                        <a:pt x="12767" y="9444"/>
                      </a:cubicBezTo>
                      <a:cubicBezTo>
                        <a:pt x="12622" y="9423"/>
                        <a:pt x="12473" y="9411"/>
                        <a:pt x="12324" y="9411"/>
                      </a:cubicBezTo>
                      <a:cubicBezTo>
                        <a:pt x="11764" y="9411"/>
                        <a:pt x="11204" y="9576"/>
                        <a:pt x="10839" y="9987"/>
                      </a:cubicBezTo>
                      <a:cubicBezTo>
                        <a:pt x="10411" y="10469"/>
                        <a:pt x="10340" y="11141"/>
                        <a:pt x="10813" y="11512"/>
                      </a:cubicBezTo>
                      <a:lnTo>
                        <a:pt x="10813" y="11512"/>
                      </a:lnTo>
                      <a:cubicBezTo>
                        <a:pt x="8229" y="9744"/>
                        <a:pt x="7043" y="7069"/>
                        <a:pt x="6372" y="4158"/>
                      </a:cubicBezTo>
                      <a:cubicBezTo>
                        <a:pt x="5928" y="2204"/>
                        <a:pt x="4638" y="703"/>
                        <a:pt x="3523" y="703"/>
                      </a:cubicBezTo>
                      <a:cubicBezTo>
                        <a:pt x="3043" y="703"/>
                        <a:pt x="2596" y="980"/>
                        <a:pt x="2263" y="1619"/>
                      </a:cubicBezTo>
                      <a:cubicBezTo>
                        <a:pt x="2125" y="1319"/>
                        <a:pt x="2194" y="903"/>
                        <a:pt x="2032" y="534"/>
                      </a:cubicBezTo>
                      <a:cubicBezTo>
                        <a:pt x="1886" y="206"/>
                        <a:pt x="1584" y="1"/>
                        <a:pt x="1277"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58" name="Google Shape;2058;p86"/>
                <p:cNvSpPr/>
                <p:nvPr/>
              </p:nvSpPr>
              <p:spPr>
                <a:xfrm>
                  <a:off x="2953710" y="3884880"/>
                  <a:ext cx="447157" cy="179475"/>
                </a:xfrm>
                <a:custGeom>
                  <a:rect b="b" l="l" r="r" t="t"/>
                  <a:pathLst>
                    <a:path extrusionOk="0" h="5569" w="13875">
                      <a:moveTo>
                        <a:pt x="3382" y="5218"/>
                      </a:moveTo>
                      <a:lnTo>
                        <a:pt x="3382" y="5218"/>
                      </a:lnTo>
                      <a:cubicBezTo>
                        <a:pt x="3351" y="5234"/>
                        <a:pt x="3320" y="5250"/>
                        <a:pt x="3288" y="5265"/>
                      </a:cubicBezTo>
                      <a:lnTo>
                        <a:pt x="3288" y="5265"/>
                      </a:lnTo>
                      <a:cubicBezTo>
                        <a:pt x="3320" y="5253"/>
                        <a:pt x="3352" y="5237"/>
                        <a:pt x="3382" y="5218"/>
                      </a:cubicBezTo>
                      <a:close/>
                      <a:moveTo>
                        <a:pt x="2082" y="0"/>
                      </a:moveTo>
                      <a:cubicBezTo>
                        <a:pt x="1831" y="0"/>
                        <a:pt x="1718" y="168"/>
                        <a:pt x="1893" y="636"/>
                      </a:cubicBezTo>
                      <a:cubicBezTo>
                        <a:pt x="2009" y="936"/>
                        <a:pt x="2332" y="1201"/>
                        <a:pt x="2609" y="1340"/>
                      </a:cubicBezTo>
                      <a:cubicBezTo>
                        <a:pt x="1709" y="1340"/>
                        <a:pt x="831" y="1744"/>
                        <a:pt x="404" y="2575"/>
                      </a:cubicBezTo>
                      <a:cubicBezTo>
                        <a:pt x="0" y="3394"/>
                        <a:pt x="173" y="4456"/>
                        <a:pt x="831" y="5114"/>
                      </a:cubicBezTo>
                      <a:cubicBezTo>
                        <a:pt x="1153" y="5436"/>
                        <a:pt x="1583" y="5569"/>
                        <a:pt x="2035" y="5569"/>
                      </a:cubicBezTo>
                      <a:cubicBezTo>
                        <a:pt x="2457" y="5569"/>
                        <a:pt x="2898" y="5453"/>
                        <a:pt x="3288" y="5265"/>
                      </a:cubicBezTo>
                      <a:lnTo>
                        <a:pt x="3288" y="5265"/>
                      </a:lnTo>
                      <a:cubicBezTo>
                        <a:pt x="3210" y="5296"/>
                        <a:pt x="3129" y="5311"/>
                        <a:pt x="3047" y="5311"/>
                      </a:cubicBezTo>
                      <a:cubicBezTo>
                        <a:pt x="2699" y="5311"/>
                        <a:pt x="2340" y="5053"/>
                        <a:pt x="2228" y="4699"/>
                      </a:cubicBezTo>
                      <a:cubicBezTo>
                        <a:pt x="2101" y="4249"/>
                        <a:pt x="2343" y="3706"/>
                        <a:pt x="2747" y="3441"/>
                      </a:cubicBezTo>
                      <a:cubicBezTo>
                        <a:pt x="3060" y="3226"/>
                        <a:pt x="3434" y="3143"/>
                        <a:pt x="3812" y="3143"/>
                      </a:cubicBezTo>
                      <a:cubicBezTo>
                        <a:pt x="3923" y="3143"/>
                        <a:pt x="4034" y="3150"/>
                        <a:pt x="4144" y="3164"/>
                      </a:cubicBezTo>
                      <a:cubicBezTo>
                        <a:pt x="4640" y="3221"/>
                        <a:pt x="5102" y="3394"/>
                        <a:pt x="5564" y="3533"/>
                      </a:cubicBezTo>
                      <a:cubicBezTo>
                        <a:pt x="7022" y="3988"/>
                        <a:pt x="8460" y="4185"/>
                        <a:pt x="9910" y="4185"/>
                      </a:cubicBezTo>
                      <a:cubicBezTo>
                        <a:pt x="11215" y="4185"/>
                        <a:pt x="12529" y="4026"/>
                        <a:pt x="13875" y="3752"/>
                      </a:cubicBezTo>
                      <a:lnTo>
                        <a:pt x="13875" y="3752"/>
                      </a:lnTo>
                      <a:cubicBezTo>
                        <a:pt x="13441" y="3840"/>
                        <a:pt x="12988" y="3881"/>
                        <a:pt x="12523" y="3881"/>
                      </a:cubicBezTo>
                      <a:cubicBezTo>
                        <a:pt x="9695" y="3881"/>
                        <a:pt x="6415" y="2389"/>
                        <a:pt x="4225" y="1051"/>
                      </a:cubicBezTo>
                      <a:cubicBezTo>
                        <a:pt x="4039" y="930"/>
                        <a:pt x="2675" y="0"/>
                        <a:pt x="208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59" name="Google Shape;2059;p86"/>
                <p:cNvSpPr/>
                <p:nvPr/>
              </p:nvSpPr>
              <p:spPr>
                <a:xfrm>
                  <a:off x="3803324" y="3527896"/>
                  <a:ext cx="728019" cy="751706"/>
                </a:xfrm>
                <a:custGeom>
                  <a:rect b="b" l="l" r="r" t="t"/>
                  <a:pathLst>
                    <a:path extrusionOk="0" h="23325" w="22590">
                      <a:moveTo>
                        <a:pt x="22558" y="388"/>
                      </a:moveTo>
                      <a:cubicBezTo>
                        <a:pt x="22569" y="389"/>
                        <a:pt x="22579" y="389"/>
                        <a:pt x="22590" y="389"/>
                      </a:cubicBezTo>
                      <a:cubicBezTo>
                        <a:pt x="22579" y="389"/>
                        <a:pt x="22569" y="389"/>
                        <a:pt x="22558" y="388"/>
                      </a:cubicBezTo>
                      <a:close/>
                      <a:moveTo>
                        <a:pt x="16218" y="1163"/>
                      </a:moveTo>
                      <a:lnTo>
                        <a:pt x="16218" y="1163"/>
                      </a:lnTo>
                      <a:cubicBezTo>
                        <a:pt x="15756" y="1313"/>
                        <a:pt x="15318" y="1498"/>
                        <a:pt x="14879" y="1740"/>
                      </a:cubicBezTo>
                      <a:cubicBezTo>
                        <a:pt x="14464" y="1994"/>
                        <a:pt x="14060" y="2259"/>
                        <a:pt x="13702" y="2583"/>
                      </a:cubicBezTo>
                      <a:cubicBezTo>
                        <a:pt x="13333" y="2894"/>
                        <a:pt x="12986" y="3240"/>
                        <a:pt x="12686" y="3621"/>
                      </a:cubicBezTo>
                      <a:cubicBezTo>
                        <a:pt x="12386" y="3991"/>
                        <a:pt x="12097" y="4383"/>
                        <a:pt x="11855" y="4799"/>
                      </a:cubicBezTo>
                      <a:cubicBezTo>
                        <a:pt x="10828" y="6449"/>
                        <a:pt x="10297" y="8354"/>
                        <a:pt x="9927" y="10258"/>
                      </a:cubicBezTo>
                      <a:cubicBezTo>
                        <a:pt x="9547" y="12163"/>
                        <a:pt x="9327" y="14114"/>
                        <a:pt x="8831" y="16018"/>
                      </a:cubicBezTo>
                      <a:cubicBezTo>
                        <a:pt x="8589" y="16965"/>
                        <a:pt x="8254" y="17888"/>
                        <a:pt x="7850" y="18788"/>
                      </a:cubicBezTo>
                      <a:cubicBezTo>
                        <a:pt x="7434" y="19677"/>
                        <a:pt x="6961" y="20531"/>
                        <a:pt x="6442" y="21351"/>
                      </a:cubicBezTo>
                      <a:cubicBezTo>
                        <a:pt x="7411" y="19654"/>
                        <a:pt x="8196" y="17865"/>
                        <a:pt x="8635" y="15972"/>
                      </a:cubicBezTo>
                      <a:cubicBezTo>
                        <a:pt x="9085" y="14056"/>
                        <a:pt x="9281" y="12117"/>
                        <a:pt x="9662" y="10189"/>
                      </a:cubicBezTo>
                      <a:cubicBezTo>
                        <a:pt x="10043" y="8285"/>
                        <a:pt x="10585" y="6334"/>
                        <a:pt x="11659" y="4672"/>
                      </a:cubicBezTo>
                      <a:cubicBezTo>
                        <a:pt x="12201" y="3852"/>
                        <a:pt x="12848" y="3090"/>
                        <a:pt x="13610" y="2467"/>
                      </a:cubicBezTo>
                      <a:cubicBezTo>
                        <a:pt x="14002" y="2167"/>
                        <a:pt x="14418" y="1890"/>
                        <a:pt x="14856" y="1671"/>
                      </a:cubicBezTo>
                      <a:cubicBezTo>
                        <a:pt x="15283" y="1451"/>
                        <a:pt x="15745" y="1278"/>
                        <a:pt x="16218" y="1163"/>
                      </a:cubicBezTo>
                      <a:close/>
                      <a:moveTo>
                        <a:pt x="18727" y="1"/>
                      </a:moveTo>
                      <a:cubicBezTo>
                        <a:pt x="18614" y="1"/>
                        <a:pt x="18502" y="3"/>
                        <a:pt x="18388" y="9"/>
                      </a:cubicBezTo>
                      <a:cubicBezTo>
                        <a:pt x="17592" y="55"/>
                        <a:pt x="16841" y="170"/>
                        <a:pt x="16137" y="343"/>
                      </a:cubicBezTo>
                      <a:cubicBezTo>
                        <a:pt x="12721" y="1221"/>
                        <a:pt x="10262" y="3702"/>
                        <a:pt x="8715" y="7107"/>
                      </a:cubicBezTo>
                      <a:cubicBezTo>
                        <a:pt x="6892" y="11136"/>
                        <a:pt x="4202" y="15880"/>
                        <a:pt x="1" y="17796"/>
                      </a:cubicBezTo>
                      <a:cubicBezTo>
                        <a:pt x="118" y="17804"/>
                        <a:pt x="235" y="17808"/>
                        <a:pt x="351" y="17808"/>
                      </a:cubicBezTo>
                      <a:cubicBezTo>
                        <a:pt x="1738" y="17808"/>
                        <a:pt x="3012" y="17249"/>
                        <a:pt x="4237" y="16514"/>
                      </a:cubicBezTo>
                      <a:lnTo>
                        <a:pt x="4237" y="16514"/>
                      </a:lnTo>
                      <a:cubicBezTo>
                        <a:pt x="2540" y="18465"/>
                        <a:pt x="6892" y="21108"/>
                        <a:pt x="5276" y="23325"/>
                      </a:cubicBezTo>
                      <a:cubicBezTo>
                        <a:pt x="7007" y="20947"/>
                        <a:pt x="11232" y="21974"/>
                        <a:pt x="11001" y="17957"/>
                      </a:cubicBezTo>
                      <a:lnTo>
                        <a:pt x="11001" y="17957"/>
                      </a:lnTo>
                      <a:cubicBezTo>
                        <a:pt x="12282" y="18996"/>
                        <a:pt x="12744" y="19158"/>
                        <a:pt x="14337" y="19631"/>
                      </a:cubicBezTo>
                      <a:cubicBezTo>
                        <a:pt x="13159" y="17946"/>
                        <a:pt x="13009" y="16803"/>
                        <a:pt x="13009" y="16803"/>
                      </a:cubicBezTo>
                      <a:lnTo>
                        <a:pt x="13009" y="16803"/>
                      </a:lnTo>
                      <a:cubicBezTo>
                        <a:pt x="13598" y="16999"/>
                        <a:pt x="14429" y="17068"/>
                        <a:pt x="14429" y="17068"/>
                      </a:cubicBezTo>
                      <a:cubicBezTo>
                        <a:pt x="12698" y="14898"/>
                        <a:pt x="11659" y="12521"/>
                        <a:pt x="11751" y="9762"/>
                      </a:cubicBezTo>
                      <a:lnTo>
                        <a:pt x="11751" y="9762"/>
                      </a:lnTo>
                      <a:cubicBezTo>
                        <a:pt x="12108" y="10289"/>
                        <a:pt x="12734" y="10647"/>
                        <a:pt x="13353" y="10647"/>
                      </a:cubicBezTo>
                      <a:cubicBezTo>
                        <a:pt x="13575" y="10647"/>
                        <a:pt x="13795" y="10601"/>
                        <a:pt x="14002" y="10501"/>
                      </a:cubicBezTo>
                      <a:cubicBezTo>
                        <a:pt x="14775" y="10131"/>
                        <a:pt x="15214" y="9162"/>
                        <a:pt x="14983" y="8342"/>
                      </a:cubicBezTo>
                      <a:lnTo>
                        <a:pt x="14983" y="8342"/>
                      </a:lnTo>
                      <a:cubicBezTo>
                        <a:pt x="14894" y="8886"/>
                        <a:pt x="14255" y="9302"/>
                        <a:pt x="13690" y="9302"/>
                      </a:cubicBezTo>
                      <a:cubicBezTo>
                        <a:pt x="13594" y="9302"/>
                        <a:pt x="13501" y="9291"/>
                        <a:pt x="13413" y="9266"/>
                      </a:cubicBezTo>
                      <a:cubicBezTo>
                        <a:pt x="12790" y="9081"/>
                        <a:pt x="12340" y="8504"/>
                        <a:pt x="12109" y="7915"/>
                      </a:cubicBezTo>
                      <a:cubicBezTo>
                        <a:pt x="11405" y="6184"/>
                        <a:pt x="13252" y="4222"/>
                        <a:pt x="14406" y="3148"/>
                      </a:cubicBezTo>
                      <a:cubicBezTo>
                        <a:pt x="16447" y="1238"/>
                        <a:pt x="19334" y="381"/>
                        <a:pt x="22111" y="381"/>
                      </a:cubicBezTo>
                      <a:cubicBezTo>
                        <a:pt x="22260" y="381"/>
                        <a:pt x="22409" y="383"/>
                        <a:pt x="22558" y="388"/>
                      </a:cubicBezTo>
                      <a:lnTo>
                        <a:pt x="22558" y="388"/>
                      </a:lnTo>
                      <a:cubicBezTo>
                        <a:pt x="21262" y="341"/>
                        <a:pt x="20031" y="1"/>
                        <a:pt x="18727"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60" name="Google Shape;2060;p86"/>
                <p:cNvSpPr/>
                <p:nvPr/>
              </p:nvSpPr>
              <p:spPr>
                <a:xfrm>
                  <a:off x="3513180" y="3736086"/>
                  <a:ext cx="509646" cy="389888"/>
                </a:xfrm>
                <a:custGeom>
                  <a:rect b="b" l="l" r="r" t="t"/>
                  <a:pathLst>
                    <a:path extrusionOk="0" h="12098" w="15814">
                      <a:moveTo>
                        <a:pt x="13148" y="3383"/>
                      </a:moveTo>
                      <a:cubicBezTo>
                        <a:pt x="12605" y="4064"/>
                        <a:pt x="11982" y="4710"/>
                        <a:pt x="11301" y="5299"/>
                      </a:cubicBezTo>
                      <a:cubicBezTo>
                        <a:pt x="10620" y="5888"/>
                        <a:pt x="9858" y="6407"/>
                        <a:pt x="9061" y="6880"/>
                      </a:cubicBezTo>
                      <a:cubicBezTo>
                        <a:pt x="8253" y="7342"/>
                        <a:pt x="7411" y="7746"/>
                        <a:pt x="6522" y="8081"/>
                      </a:cubicBezTo>
                      <a:cubicBezTo>
                        <a:pt x="5645" y="8415"/>
                        <a:pt x="4733" y="8681"/>
                        <a:pt x="3810" y="8900"/>
                      </a:cubicBezTo>
                      <a:cubicBezTo>
                        <a:pt x="4710" y="8600"/>
                        <a:pt x="5587" y="8300"/>
                        <a:pt x="6453" y="7919"/>
                      </a:cubicBezTo>
                      <a:cubicBezTo>
                        <a:pt x="7307" y="7561"/>
                        <a:pt x="8138" y="7157"/>
                        <a:pt x="8923" y="6696"/>
                      </a:cubicBezTo>
                      <a:cubicBezTo>
                        <a:pt x="9719" y="6245"/>
                        <a:pt x="10447" y="5726"/>
                        <a:pt x="11162" y="5172"/>
                      </a:cubicBezTo>
                      <a:cubicBezTo>
                        <a:pt x="11866" y="4618"/>
                        <a:pt x="12513" y="4018"/>
                        <a:pt x="13148" y="3383"/>
                      </a:cubicBezTo>
                      <a:close/>
                      <a:moveTo>
                        <a:pt x="15814" y="1"/>
                      </a:moveTo>
                      <a:cubicBezTo>
                        <a:pt x="11601" y="4618"/>
                        <a:pt x="6049" y="8000"/>
                        <a:pt x="0" y="9593"/>
                      </a:cubicBezTo>
                      <a:cubicBezTo>
                        <a:pt x="849" y="10020"/>
                        <a:pt x="1907" y="10231"/>
                        <a:pt x="2977" y="10231"/>
                      </a:cubicBezTo>
                      <a:cubicBezTo>
                        <a:pt x="4279" y="10231"/>
                        <a:pt x="5598" y="9919"/>
                        <a:pt x="6580" y="9304"/>
                      </a:cubicBezTo>
                      <a:lnTo>
                        <a:pt x="6580" y="9304"/>
                      </a:lnTo>
                      <a:cubicBezTo>
                        <a:pt x="6210" y="10101"/>
                        <a:pt x="4098" y="11924"/>
                        <a:pt x="4087" y="12097"/>
                      </a:cubicBezTo>
                      <a:cubicBezTo>
                        <a:pt x="8484" y="11416"/>
                        <a:pt x="14106" y="3579"/>
                        <a:pt x="15814"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61" name="Google Shape;2061;p86"/>
                <p:cNvSpPr/>
                <p:nvPr/>
              </p:nvSpPr>
              <p:spPr>
                <a:xfrm>
                  <a:off x="4300691" y="3603308"/>
                  <a:ext cx="240320" cy="237517"/>
                </a:xfrm>
                <a:custGeom>
                  <a:rect b="b" l="l" r="r" t="t"/>
                  <a:pathLst>
                    <a:path extrusionOk="0" h="7370" w="7457">
                      <a:moveTo>
                        <a:pt x="7457" y="0"/>
                      </a:moveTo>
                      <a:lnTo>
                        <a:pt x="7457" y="0"/>
                      </a:lnTo>
                      <a:cubicBezTo>
                        <a:pt x="7456" y="0"/>
                        <a:pt x="0" y="5795"/>
                        <a:pt x="2205" y="7214"/>
                      </a:cubicBezTo>
                      <a:cubicBezTo>
                        <a:pt x="2371" y="7321"/>
                        <a:pt x="2541" y="7370"/>
                        <a:pt x="2715" y="7370"/>
                      </a:cubicBezTo>
                      <a:cubicBezTo>
                        <a:pt x="4842" y="7370"/>
                        <a:pt x="7457" y="1"/>
                        <a:pt x="7457"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62" name="Google Shape;2062;p86"/>
                <p:cNvSpPr/>
                <p:nvPr/>
              </p:nvSpPr>
              <p:spPr>
                <a:xfrm>
                  <a:off x="4485935" y="3633796"/>
                  <a:ext cx="172256" cy="249280"/>
                </a:xfrm>
                <a:custGeom>
                  <a:rect b="b" l="l" r="r" t="t"/>
                  <a:pathLst>
                    <a:path extrusionOk="0" h="7735" w="5345">
                      <a:moveTo>
                        <a:pt x="2678" y="1"/>
                      </a:moveTo>
                      <a:cubicBezTo>
                        <a:pt x="2678" y="1"/>
                        <a:pt x="1" y="7734"/>
                        <a:pt x="2678" y="7734"/>
                      </a:cubicBezTo>
                      <a:cubicBezTo>
                        <a:pt x="5345" y="7734"/>
                        <a:pt x="2678" y="1"/>
                        <a:pt x="2678"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63" name="Google Shape;2063;p86"/>
                <p:cNvSpPr/>
                <p:nvPr/>
              </p:nvSpPr>
              <p:spPr>
                <a:xfrm>
                  <a:off x="5336322" y="3589064"/>
                  <a:ext cx="467976" cy="272419"/>
                </a:xfrm>
                <a:custGeom>
                  <a:rect b="b" l="l" r="r" t="t"/>
                  <a:pathLst>
                    <a:path extrusionOk="0" h="8453" w="14521">
                      <a:moveTo>
                        <a:pt x="9026" y="3605"/>
                      </a:moveTo>
                      <a:lnTo>
                        <a:pt x="9026" y="3605"/>
                      </a:lnTo>
                      <a:cubicBezTo>
                        <a:pt x="9188" y="4263"/>
                        <a:pt x="9015" y="4967"/>
                        <a:pt x="8692" y="5556"/>
                      </a:cubicBezTo>
                      <a:cubicBezTo>
                        <a:pt x="8622" y="5671"/>
                        <a:pt x="8553" y="5798"/>
                        <a:pt x="8461" y="5902"/>
                      </a:cubicBezTo>
                      <a:cubicBezTo>
                        <a:pt x="8934" y="5509"/>
                        <a:pt x="9396" y="5082"/>
                        <a:pt x="9892" y="4690"/>
                      </a:cubicBezTo>
                      <a:cubicBezTo>
                        <a:pt x="10423" y="4251"/>
                        <a:pt x="11046" y="3847"/>
                        <a:pt x="11739" y="3651"/>
                      </a:cubicBezTo>
                      <a:lnTo>
                        <a:pt x="11739" y="3651"/>
                      </a:lnTo>
                      <a:cubicBezTo>
                        <a:pt x="11093" y="3940"/>
                        <a:pt x="10527" y="4378"/>
                        <a:pt x="10008" y="4851"/>
                      </a:cubicBezTo>
                      <a:cubicBezTo>
                        <a:pt x="9488" y="5325"/>
                        <a:pt x="8980" y="5833"/>
                        <a:pt x="8415" y="6283"/>
                      </a:cubicBezTo>
                      <a:cubicBezTo>
                        <a:pt x="7861" y="6733"/>
                        <a:pt x="7203" y="7091"/>
                        <a:pt x="6499" y="7275"/>
                      </a:cubicBezTo>
                      <a:cubicBezTo>
                        <a:pt x="6059" y="7391"/>
                        <a:pt x="5610" y="7438"/>
                        <a:pt x="5164" y="7438"/>
                      </a:cubicBezTo>
                      <a:cubicBezTo>
                        <a:pt x="4896" y="7438"/>
                        <a:pt x="4628" y="7421"/>
                        <a:pt x="4363" y="7391"/>
                      </a:cubicBezTo>
                      <a:cubicBezTo>
                        <a:pt x="5067" y="7379"/>
                        <a:pt x="5783" y="7298"/>
                        <a:pt x="6441" y="7068"/>
                      </a:cubicBezTo>
                      <a:cubicBezTo>
                        <a:pt x="6845" y="6941"/>
                        <a:pt x="7237" y="6744"/>
                        <a:pt x="7595" y="6525"/>
                      </a:cubicBezTo>
                      <a:cubicBezTo>
                        <a:pt x="7941" y="6190"/>
                        <a:pt x="8218" y="5833"/>
                        <a:pt x="8449" y="5429"/>
                      </a:cubicBezTo>
                      <a:cubicBezTo>
                        <a:pt x="8761" y="4874"/>
                        <a:pt x="8957" y="4274"/>
                        <a:pt x="9026" y="3605"/>
                      </a:cubicBezTo>
                      <a:close/>
                      <a:moveTo>
                        <a:pt x="5591" y="0"/>
                      </a:moveTo>
                      <a:cubicBezTo>
                        <a:pt x="5279" y="0"/>
                        <a:pt x="4967" y="76"/>
                        <a:pt x="4698" y="234"/>
                      </a:cubicBezTo>
                      <a:cubicBezTo>
                        <a:pt x="5771" y="1342"/>
                        <a:pt x="6141" y="3235"/>
                        <a:pt x="5564" y="4667"/>
                      </a:cubicBezTo>
                      <a:cubicBezTo>
                        <a:pt x="4986" y="6086"/>
                        <a:pt x="3509" y="7137"/>
                        <a:pt x="1951" y="7171"/>
                      </a:cubicBezTo>
                      <a:cubicBezTo>
                        <a:pt x="1873" y="7173"/>
                        <a:pt x="1796" y="7173"/>
                        <a:pt x="1720" y="7173"/>
                      </a:cubicBezTo>
                      <a:cubicBezTo>
                        <a:pt x="1101" y="7173"/>
                        <a:pt x="514" y="7127"/>
                        <a:pt x="0" y="6952"/>
                      </a:cubicBezTo>
                      <a:lnTo>
                        <a:pt x="0" y="6952"/>
                      </a:lnTo>
                      <a:cubicBezTo>
                        <a:pt x="1200" y="7760"/>
                        <a:pt x="2597" y="8291"/>
                        <a:pt x="4040" y="8418"/>
                      </a:cubicBezTo>
                      <a:cubicBezTo>
                        <a:pt x="4292" y="8441"/>
                        <a:pt x="4545" y="8452"/>
                        <a:pt x="4798" y="8452"/>
                      </a:cubicBezTo>
                      <a:cubicBezTo>
                        <a:pt x="6723" y="8452"/>
                        <a:pt x="8646" y="7800"/>
                        <a:pt x="10146" y="6606"/>
                      </a:cubicBezTo>
                      <a:cubicBezTo>
                        <a:pt x="10816" y="6086"/>
                        <a:pt x="11404" y="5475"/>
                        <a:pt x="12120" y="5059"/>
                      </a:cubicBezTo>
                      <a:cubicBezTo>
                        <a:pt x="12584" y="4772"/>
                        <a:pt x="13129" y="4578"/>
                        <a:pt x="13657" y="4578"/>
                      </a:cubicBezTo>
                      <a:cubicBezTo>
                        <a:pt x="13956" y="4578"/>
                        <a:pt x="14250" y="4640"/>
                        <a:pt x="14521" y="4782"/>
                      </a:cubicBezTo>
                      <a:cubicBezTo>
                        <a:pt x="14047" y="3813"/>
                        <a:pt x="13574" y="2889"/>
                        <a:pt x="12535" y="2589"/>
                      </a:cubicBezTo>
                      <a:cubicBezTo>
                        <a:pt x="12168" y="2478"/>
                        <a:pt x="11782" y="2422"/>
                        <a:pt x="11396" y="2422"/>
                      </a:cubicBezTo>
                      <a:cubicBezTo>
                        <a:pt x="10822" y="2422"/>
                        <a:pt x="10248" y="2544"/>
                        <a:pt x="9731" y="2785"/>
                      </a:cubicBezTo>
                      <a:cubicBezTo>
                        <a:pt x="9984" y="2497"/>
                        <a:pt x="10065" y="1897"/>
                        <a:pt x="9846" y="1596"/>
                      </a:cubicBezTo>
                      <a:cubicBezTo>
                        <a:pt x="9653" y="1311"/>
                        <a:pt x="9315" y="1185"/>
                        <a:pt x="8971" y="1185"/>
                      </a:cubicBezTo>
                      <a:cubicBezTo>
                        <a:pt x="8801" y="1185"/>
                        <a:pt x="8629" y="1216"/>
                        <a:pt x="8472" y="1273"/>
                      </a:cubicBezTo>
                      <a:cubicBezTo>
                        <a:pt x="7999" y="1446"/>
                        <a:pt x="7618" y="1804"/>
                        <a:pt x="7260" y="2150"/>
                      </a:cubicBezTo>
                      <a:cubicBezTo>
                        <a:pt x="7364" y="1469"/>
                        <a:pt x="7203" y="708"/>
                        <a:pt x="6637" y="315"/>
                      </a:cubicBezTo>
                      <a:cubicBezTo>
                        <a:pt x="6336" y="108"/>
                        <a:pt x="5963" y="0"/>
                        <a:pt x="5591"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64" name="Google Shape;2064;p86"/>
                <p:cNvSpPr/>
                <p:nvPr/>
              </p:nvSpPr>
              <p:spPr>
                <a:xfrm>
                  <a:off x="5114242" y="3560188"/>
                  <a:ext cx="1058706" cy="428400"/>
                </a:xfrm>
                <a:custGeom>
                  <a:rect b="b" l="l" r="r" t="t"/>
                  <a:pathLst>
                    <a:path extrusionOk="0" h="13293" w="32851">
                      <a:moveTo>
                        <a:pt x="31973" y="1477"/>
                      </a:moveTo>
                      <a:cubicBezTo>
                        <a:pt x="32008" y="2596"/>
                        <a:pt x="31892" y="3739"/>
                        <a:pt x="31604" y="4836"/>
                      </a:cubicBezTo>
                      <a:cubicBezTo>
                        <a:pt x="31292" y="5932"/>
                        <a:pt x="30807" y="6982"/>
                        <a:pt x="30103" y="7883"/>
                      </a:cubicBezTo>
                      <a:cubicBezTo>
                        <a:pt x="29388" y="8783"/>
                        <a:pt x="28580" y="9580"/>
                        <a:pt x="27656" y="10249"/>
                      </a:cubicBezTo>
                      <a:cubicBezTo>
                        <a:pt x="26756" y="10930"/>
                        <a:pt x="25740" y="11473"/>
                        <a:pt x="24667" y="11830"/>
                      </a:cubicBezTo>
                      <a:cubicBezTo>
                        <a:pt x="25717" y="11392"/>
                        <a:pt x="26664" y="10780"/>
                        <a:pt x="27529" y="10087"/>
                      </a:cubicBezTo>
                      <a:cubicBezTo>
                        <a:pt x="28395" y="9383"/>
                        <a:pt x="29203" y="8610"/>
                        <a:pt x="29872" y="7721"/>
                      </a:cubicBezTo>
                      <a:cubicBezTo>
                        <a:pt x="30565" y="6844"/>
                        <a:pt x="31050" y="5851"/>
                        <a:pt x="31373" y="4778"/>
                      </a:cubicBezTo>
                      <a:cubicBezTo>
                        <a:pt x="31719" y="3716"/>
                        <a:pt x="31892" y="2585"/>
                        <a:pt x="31973" y="1477"/>
                      </a:cubicBezTo>
                      <a:close/>
                      <a:moveTo>
                        <a:pt x="31571" y="1"/>
                      </a:moveTo>
                      <a:cubicBezTo>
                        <a:pt x="31265" y="1"/>
                        <a:pt x="30965" y="209"/>
                        <a:pt x="30819" y="542"/>
                      </a:cubicBezTo>
                      <a:cubicBezTo>
                        <a:pt x="30657" y="900"/>
                        <a:pt x="30738" y="1315"/>
                        <a:pt x="30588" y="1627"/>
                      </a:cubicBezTo>
                      <a:cubicBezTo>
                        <a:pt x="30254" y="987"/>
                        <a:pt x="29806" y="708"/>
                        <a:pt x="29326" y="708"/>
                      </a:cubicBezTo>
                      <a:cubicBezTo>
                        <a:pt x="28211" y="708"/>
                        <a:pt x="26923" y="2206"/>
                        <a:pt x="26479" y="4166"/>
                      </a:cubicBezTo>
                      <a:cubicBezTo>
                        <a:pt x="25819" y="7079"/>
                        <a:pt x="24632" y="9756"/>
                        <a:pt x="22034" y="11512"/>
                      </a:cubicBezTo>
                      <a:lnTo>
                        <a:pt x="22034" y="11512"/>
                      </a:lnTo>
                      <a:cubicBezTo>
                        <a:pt x="22515" y="11144"/>
                        <a:pt x="22464" y="10479"/>
                        <a:pt x="22023" y="9995"/>
                      </a:cubicBezTo>
                      <a:cubicBezTo>
                        <a:pt x="21655" y="9581"/>
                        <a:pt x="21082" y="9409"/>
                        <a:pt x="20513" y="9409"/>
                      </a:cubicBezTo>
                      <a:cubicBezTo>
                        <a:pt x="20369" y="9409"/>
                        <a:pt x="20225" y="9420"/>
                        <a:pt x="20084" y="9441"/>
                      </a:cubicBezTo>
                      <a:cubicBezTo>
                        <a:pt x="19392" y="9545"/>
                        <a:pt x="18722" y="9764"/>
                        <a:pt x="18053" y="9972"/>
                      </a:cubicBezTo>
                      <a:cubicBezTo>
                        <a:pt x="17418" y="10180"/>
                        <a:pt x="16772" y="10364"/>
                        <a:pt x="16079" y="10422"/>
                      </a:cubicBezTo>
                      <a:cubicBezTo>
                        <a:pt x="15513" y="10480"/>
                        <a:pt x="14948" y="10507"/>
                        <a:pt x="14383" y="10507"/>
                      </a:cubicBezTo>
                      <a:cubicBezTo>
                        <a:pt x="13485" y="10507"/>
                        <a:pt x="12590" y="10439"/>
                        <a:pt x="11704" y="10318"/>
                      </a:cubicBezTo>
                      <a:cubicBezTo>
                        <a:pt x="7434" y="9787"/>
                        <a:pt x="2759" y="7629"/>
                        <a:pt x="0" y="4189"/>
                      </a:cubicBezTo>
                      <a:lnTo>
                        <a:pt x="0" y="4189"/>
                      </a:lnTo>
                      <a:cubicBezTo>
                        <a:pt x="4375" y="9649"/>
                        <a:pt x="9996" y="12442"/>
                        <a:pt x="16956" y="13169"/>
                      </a:cubicBezTo>
                      <a:cubicBezTo>
                        <a:pt x="17725" y="13249"/>
                        <a:pt x="18504" y="13292"/>
                        <a:pt x="19284" y="13292"/>
                      </a:cubicBezTo>
                      <a:cubicBezTo>
                        <a:pt x="22437" y="13292"/>
                        <a:pt x="25601" y="12591"/>
                        <a:pt x="28164" y="10815"/>
                      </a:cubicBezTo>
                      <a:cubicBezTo>
                        <a:pt x="31396" y="8564"/>
                        <a:pt x="32850" y="5055"/>
                        <a:pt x="32470" y="1246"/>
                      </a:cubicBezTo>
                      <a:cubicBezTo>
                        <a:pt x="32435" y="900"/>
                        <a:pt x="32366" y="553"/>
                        <a:pt x="32146" y="299"/>
                      </a:cubicBezTo>
                      <a:cubicBezTo>
                        <a:pt x="31981" y="92"/>
                        <a:pt x="31775" y="1"/>
                        <a:pt x="31571"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65" name="Google Shape;2065;p86"/>
                <p:cNvSpPr/>
                <p:nvPr/>
              </p:nvSpPr>
              <p:spPr>
                <a:xfrm>
                  <a:off x="5743258" y="3884880"/>
                  <a:ext cx="447157" cy="179475"/>
                </a:xfrm>
                <a:custGeom>
                  <a:rect b="b" l="l" r="r" t="t"/>
                  <a:pathLst>
                    <a:path extrusionOk="0" h="5569" w="13875">
                      <a:moveTo>
                        <a:pt x="10493" y="5218"/>
                      </a:moveTo>
                      <a:cubicBezTo>
                        <a:pt x="10523" y="5237"/>
                        <a:pt x="10555" y="5252"/>
                        <a:pt x="10587" y="5265"/>
                      </a:cubicBezTo>
                      <a:lnTo>
                        <a:pt x="10587" y="5265"/>
                      </a:lnTo>
                      <a:cubicBezTo>
                        <a:pt x="10555" y="5250"/>
                        <a:pt x="10524" y="5234"/>
                        <a:pt x="10493" y="5218"/>
                      </a:cubicBezTo>
                      <a:close/>
                      <a:moveTo>
                        <a:pt x="11794" y="0"/>
                      </a:moveTo>
                      <a:cubicBezTo>
                        <a:pt x="11202" y="0"/>
                        <a:pt x="9840" y="930"/>
                        <a:pt x="9662" y="1051"/>
                      </a:cubicBezTo>
                      <a:cubicBezTo>
                        <a:pt x="7461" y="2389"/>
                        <a:pt x="4189" y="3881"/>
                        <a:pt x="1356" y="3881"/>
                      </a:cubicBezTo>
                      <a:cubicBezTo>
                        <a:pt x="890" y="3881"/>
                        <a:pt x="436" y="3840"/>
                        <a:pt x="1" y="3752"/>
                      </a:cubicBezTo>
                      <a:lnTo>
                        <a:pt x="1" y="3752"/>
                      </a:lnTo>
                      <a:cubicBezTo>
                        <a:pt x="1352" y="4026"/>
                        <a:pt x="2666" y="4185"/>
                        <a:pt x="3970" y="4185"/>
                      </a:cubicBezTo>
                      <a:cubicBezTo>
                        <a:pt x="5418" y="4185"/>
                        <a:pt x="6854" y="3988"/>
                        <a:pt x="8311" y="3533"/>
                      </a:cubicBezTo>
                      <a:cubicBezTo>
                        <a:pt x="8773" y="3394"/>
                        <a:pt x="9235" y="3221"/>
                        <a:pt x="9731" y="3164"/>
                      </a:cubicBezTo>
                      <a:cubicBezTo>
                        <a:pt x="9841" y="3150"/>
                        <a:pt x="9952" y="3143"/>
                        <a:pt x="10063" y="3143"/>
                      </a:cubicBezTo>
                      <a:cubicBezTo>
                        <a:pt x="10441" y="3143"/>
                        <a:pt x="10815" y="3226"/>
                        <a:pt x="11128" y="3441"/>
                      </a:cubicBezTo>
                      <a:cubicBezTo>
                        <a:pt x="11532" y="3706"/>
                        <a:pt x="11774" y="4249"/>
                        <a:pt x="11647" y="4699"/>
                      </a:cubicBezTo>
                      <a:cubicBezTo>
                        <a:pt x="11543" y="5053"/>
                        <a:pt x="11181" y="5311"/>
                        <a:pt x="10830" y="5311"/>
                      </a:cubicBezTo>
                      <a:cubicBezTo>
                        <a:pt x="10747" y="5311"/>
                        <a:pt x="10665" y="5296"/>
                        <a:pt x="10587" y="5265"/>
                      </a:cubicBezTo>
                      <a:lnTo>
                        <a:pt x="10587" y="5265"/>
                      </a:lnTo>
                      <a:cubicBezTo>
                        <a:pt x="10977" y="5452"/>
                        <a:pt x="11418" y="5569"/>
                        <a:pt x="11841" y="5569"/>
                      </a:cubicBezTo>
                      <a:cubicBezTo>
                        <a:pt x="12293" y="5569"/>
                        <a:pt x="12722" y="5436"/>
                        <a:pt x="13044" y="5114"/>
                      </a:cubicBezTo>
                      <a:cubicBezTo>
                        <a:pt x="13702" y="4456"/>
                        <a:pt x="13875" y="3394"/>
                        <a:pt x="13471" y="2575"/>
                      </a:cubicBezTo>
                      <a:cubicBezTo>
                        <a:pt x="13044" y="1744"/>
                        <a:pt x="12167" y="1340"/>
                        <a:pt x="11278" y="1340"/>
                      </a:cubicBezTo>
                      <a:cubicBezTo>
                        <a:pt x="11543" y="1201"/>
                        <a:pt x="11867" y="936"/>
                        <a:pt x="11982" y="636"/>
                      </a:cubicBezTo>
                      <a:cubicBezTo>
                        <a:pt x="12157" y="168"/>
                        <a:pt x="12045" y="0"/>
                        <a:pt x="11794"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66" name="Google Shape;2066;p86"/>
                <p:cNvSpPr/>
                <p:nvPr/>
              </p:nvSpPr>
              <p:spPr>
                <a:xfrm>
                  <a:off x="4613910" y="3527896"/>
                  <a:ext cx="727632" cy="751706"/>
                </a:xfrm>
                <a:custGeom>
                  <a:rect b="b" l="l" r="r" t="t"/>
                  <a:pathLst>
                    <a:path extrusionOk="0" h="23325" w="22578">
                      <a:moveTo>
                        <a:pt x="6337" y="1140"/>
                      </a:moveTo>
                      <a:lnTo>
                        <a:pt x="6337" y="1140"/>
                      </a:lnTo>
                      <a:cubicBezTo>
                        <a:pt x="6810" y="1255"/>
                        <a:pt x="7272" y="1428"/>
                        <a:pt x="7711" y="1648"/>
                      </a:cubicBezTo>
                      <a:cubicBezTo>
                        <a:pt x="8138" y="1878"/>
                        <a:pt x="8553" y="2132"/>
                        <a:pt x="8946" y="2432"/>
                      </a:cubicBezTo>
                      <a:cubicBezTo>
                        <a:pt x="9708" y="3056"/>
                        <a:pt x="10366" y="3806"/>
                        <a:pt x="10896" y="4649"/>
                      </a:cubicBezTo>
                      <a:cubicBezTo>
                        <a:pt x="11981" y="6299"/>
                        <a:pt x="12512" y="8238"/>
                        <a:pt x="12905" y="10154"/>
                      </a:cubicBezTo>
                      <a:cubicBezTo>
                        <a:pt x="13274" y="12117"/>
                        <a:pt x="13482" y="14056"/>
                        <a:pt x="13921" y="15937"/>
                      </a:cubicBezTo>
                      <a:cubicBezTo>
                        <a:pt x="14359" y="17830"/>
                        <a:pt x="15156" y="19631"/>
                        <a:pt x="16114" y="21328"/>
                      </a:cubicBezTo>
                      <a:cubicBezTo>
                        <a:pt x="15594" y="20497"/>
                        <a:pt x="15110" y="19654"/>
                        <a:pt x="14706" y="18754"/>
                      </a:cubicBezTo>
                      <a:cubicBezTo>
                        <a:pt x="14302" y="17865"/>
                        <a:pt x="13967" y="16942"/>
                        <a:pt x="13724" y="15983"/>
                      </a:cubicBezTo>
                      <a:cubicBezTo>
                        <a:pt x="13228" y="14079"/>
                        <a:pt x="13020" y="12128"/>
                        <a:pt x="12628" y="10224"/>
                      </a:cubicBezTo>
                      <a:cubicBezTo>
                        <a:pt x="12270" y="8319"/>
                        <a:pt x="11728" y="6438"/>
                        <a:pt x="10712" y="4776"/>
                      </a:cubicBezTo>
                      <a:cubicBezTo>
                        <a:pt x="10446" y="4360"/>
                        <a:pt x="10169" y="3968"/>
                        <a:pt x="9869" y="3587"/>
                      </a:cubicBezTo>
                      <a:cubicBezTo>
                        <a:pt x="9558" y="3217"/>
                        <a:pt x="9223" y="2871"/>
                        <a:pt x="8865" y="2548"/>
                      </a:cubicBezTo>
                      <a:cubicBezTo>
                        <a:pt x="8484" y="2236"/>
                        <a:pt x="8092" y="1959"/>
                        <a:pt x="7676" y="1717"/>
                      </a:cubicBezTo>
                      <a:cubicBezTo>
                        <a:pt x="7249" y="1486"/>
                        <a:pt x="6799" y="1301"/>
                        <a:pt x="6337" y="1140"/>
                      </a:cubicBezTo>
                      <a:close/>
                      <a:moveTo>
                        <a:pt x="3863" y="1"/>
                      </a:moveTo>
                      <a:cubicBezTo>
                        <a:pt x="2548" y="1"/>
                        <a:pt x="1308" y="347"/>
                        <a:pt x="0" y="389"/>
                      </a:cubicBezTo>
                      <a:cubicBezTo>
                        <a:pt x="144" y="385"/>
                        <a:pt x="287" y="383"/>
                        <a:pt x="431" y="383"/>
                      </a:cubicBezTo>
                      <a:cubicBezTo>
                        <a:pt x="3221" y="383"/>
                        <a:pt x="6109" y="1238"/>
                        <a:pt x="8184" y="3148"/>
                      </a:cubicBezTo>
                      <a:cubicBezTo>
                        <a:pt x="9338" y="4222"/>
                        <a:pt x="11185" y="6184"/>
                        <a:pt x="10469" y="7915"/>
                      </a:cubicBezTo>
                      <a:cubicBezTo>
                        <a:pt x="10227" y="8527"/>
                        <a:pt x="9800" y="9093"/>
                        <a:pt x="9177" y="9266"/>
                      </a:cubicBezTo>
                      <a:cubicBezTo>
                        <a:pt x="9087" y="9291"/>
                        <a:pt x="8992" y="9302"/>
                        <a:pt x="8896" y="9302"/>
                      </a:cubicBezTo>
                      <a:cubicBezTo>
                        <a:pt x="8320" y="9302"/>
                        <a:pt x="7676" y="8886"/>
                        <a:pt x="7607" y="8342"/>
                      </a:cubicBezTo>
                      <a:lnTo>
                        <a:pt x="7607" y="8342"/>
                      </a:lnTo>
                      <a:cubicBezTo>
                        <a:pt x="7376" y="9162"/>
                        <a:pt x="7803" y="10131"/>
                        <a:pt x="8588" y="10501"/>
                      </a:cubicBezTo>
                      <a:cubicBezTo>
                        <a:pt x="8792" y="10601"/>
                        <a:pt x="9010" y="10647"/>
                        <a:pt x="9230" y="10647"/>
                      </a:cubicBezTo>
                      <a:cubicBezTo>
                        <a:pt x="9845" y="10647"/>
                        <a:pt x="10473" y="10289"/>
                        <a:pt x="10839" y="9762"/>
                      </a:cubicBezTo>
                      <a:lnTo>
                        <a:pt x="10839" y="9762"/>
                      </a:lnTo>
                      <a:cubicBezTo>
                        <a:pt x="10920" y="12532"/>
                        <a:pt x="9881" y="14922"/>
                        <a:pt x="8149" y="17068"/>
                      </a:cubicBezTo>
                      <a:cubicBezTo>
                        <a:pt x="8149" y="17068"/>
                        <a:pt x="8992" y="16999"/>
                        <a:pt x="9581" y="16803"/>
                      </a:cubicBezTo>
                      <a:lnTo>
                        <a:pt x="9581" y="16803"/>
                      </a:lnTo>
                      <a:cubicBezTo>
                        <a:pt x="9581" y="16803"/>
                        <a:pt x="9419" y="17946"/>
                        <a:pt x="8253" y="19631"/>
                      </a:cubicBezTo>
                      <a:cubicBezTo>
                        <a:pt x="9835" y="19158"/>
                        <a:pt x="10296" y="18996"/>
                        <a:pt x="11589" y="17957"/>
                      </a:cubicBezTo>
                      <a:lnTo>
                        <a:pt x="11589" y="17957"/>
                      </a:lnTo>
                      <a:cubicBezTo>
                        <a:pt x="11358" y="21963"/>
                        <a:pt x="15583" y="20947"/>
                        <a:pt x="17314" y="23325"/>
                      </a:cubicBezTo>
                      <a:cubicBezTo>
                        <a:pt x="15698" y="21108"/>
                        <a:pt x="20038" y="18465"/>
                        <a:pt x="18353" y="16514"/>
                      </a:cubicBezTo>
                      <a:lnTo>
                        <a:pt x="18353" y="16514"/>
                      </a:lnTo>
                      <a:cubicBezTo>
                        <a:pt x="19567" y="17256"/>
                        <a:pt x="20850" y="17817"/>
                        <a:pt x="22260" y="17817"/>
                      </a:cubicBezTo>
                      <a:cubicBezTo>
                        <a:pt x="22365" y="17817"/>
                        <a:pt x="22471" y="17814"/>
                        <a:pt x="22578" y="17807"/>
                      </a:cubicBezTo>
                      <a:cubicBezTo>
                        <a:pt x="18388" y="15880"/>
                        <a:pt x="15698" y="11136"/>
                        <a:pt x="13863" y="7107"/>
                      </a:cubicBezTo>
                      <a:cubicBezTo>
                        <a:pt x="12316" y="3702"/>
                        <a:pt x="9869" y="1221"/>
                        <a:pt x="6453" y="343"/>
                      </a:cubicBezTo>
                      <a:cubicBezTo>
                        <a:pt x="5737" y="159"/>
                        <a:pt x="4987" y="43"/>
                        <a:pt x="4202" y="9"/>
                      </a:cubicBezTo>
                      <a:cubicBezTo>
                        <a:pt x="4088" y="3"/>
                        <a:pt x="3976" y="1"/>
                        <a:pt x="3863"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67" name="Google Shape;2067;p86"/>
                <p:cNvSpPr/>
                <p:nvPr/>
              </p:nvSpPr>
              <p:spPr>
                <a:xfrm>
                  <a:off x="5121300" y="3736086"/>
                  <a:ext cx="509646" cy="389888"/>
                </a:xfrm>
                <a:custGeom>
                  <a:rect b="b" l="l" r="r" t="t"/>
                  <a:pathLst>
                    <a:path extrusionOk="0" h="12098" w="15814">
                      <a:moveTo>
                        <a:pt x="2667" y="3383"/>
                      </a:moveTo>
                      <a:cubicBezTo>
                        <a:pt x="3302" y="3995"/>
                        <a:pt x="3948" y="4606"/>
                        <a:pt x="4664" y="5172"/>
                      </a:cubicBezTo>
                      <a:cubicBezTo>
                        <a:pt x="5368" y="5714"/>
                        <a:pt x="6106" y="6234"/>
                        <a:pt x="6891" y="6696"/>
                      </a:cubicBezTo>
                      <a:cubicBezTo>
                        <a:pt x="7676" y="7157"/>
                        <a:pt x="8507" y="7561"/>
                        <a:pt x="9361" y="7919"/>
                      </a:cubicBezTo>
                      <a:cubicBezTo>
                        <a:pt x="10227" y="8300"/>
                        <a:pt x="11104" y="8600"/>
                        <a:pt x="12005" y="8900"/>
                      </a:cubicBezTo>
                      <a:cubicBezTo>
                        <a:pt x="11081" y="8692"/>
                        <a:pt x="10169" y="8415"/>
                        <a:pt x="9292" y="8081"/>
                      </a:cubicBezTo>
                      <a:cubicBezTo>
                        <a:pt x="8415" y="7746"/>
                        <a:pt x="7561" y="7342"/>
                        <a:pt x="6753" y="6880"/>
                      </a:cubicBezTo>
                      <a:cubicBezTo>
                        <a:pt x="5956" y="6407"/>
                        <a:pt x="5206" y="5888"/>
                        <a:pt x="4514" y="5299"/>
                      </a:cubicBezTo>
                      <a:cubicBezTo>
                        <a:pt x="3833" y="4710"/>
                        <a:pt x="3221" y="4075"/>
                        <a:pt x="2667" y="3383"/>
                      </a:cubicBezTo>
                      <a:close/>
                      <a:moveTo>
                        <a:pt x="0" y="1"/>
                      </a:moveTo>
                      <a:cubicBezTo>
                        <a:pt x="1720" y="3591"/>
                        <a:pt x="7330" y="11416"/>
                        <a:pt x="11728" y="12097"/>
                      </a:cubicBezTo>
                      <a:cubicBezTo>
                        <a:pt x="11716" y="11913"/>
                        <a:pt x="9592" y="10101"/>
                        <a:pt x="9235" y="9304"/>
                      </a:cubicBezTo>
                      <a:lnTo>
                        <a:pt x="9235" y="9304"/>
                      </a:lnTo>
                      <a:cubicBezTo>
                        <a:pt x="10216" y="9919"/>
                        <a:pt x="11536" y="10231"/>
                        <a:pt x="12837" y="10231"/>
                      </a:cubicBezTo>
                      <a:cubicBezTo>
                        <a:pt x="13907" y="10231"/>
                        <a:pt x="14965" y="10020"/>
                        <a:pt x="15814" y="9593"/>
                      </a:cubicBezTo>
                      <a:cubicBezTo>
                        <a:pt x="9765" y="8000"/>
                        <a:pt x="4202" y="4618"/>
                        <a:pt x="0"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68" name="Google Shape;2068;p86"/>
                <p:cNvSpPr/>
                <p:nvPr/>
              </p:nvSpPr>
              <p:spPr>
                <a:xfrm>
                  <a:off x="4603114" y="3603308"/>
                  <a:ext cx="240707" cy="237517"/>
                </a:xfrm>
                <a:custGeom>
                  <a:rect b="b" l="l" r="r" t="t"/>
                  <a:pathLst>
                    <a:path extrusionOk="0" h="7370" w="7469">
                      <a:moveTo>
                        <a:pt x="0" y="0"/>
                      </a:moveTo>
                      <a:cubicBezTo>
                        <a:pt x="1" y="1"/>
                        <a:pt x="2615" y="7370"/>
                        <a:pt x="4743" y="7370"/>
                      </a:cubicBezTo>
                      <a:cubicBezTo>
                        <a:pt x="4916" y="7370"/>
                        <a:pt x="5087" y="7321"/>
                        <a:pt x="5252" y="7214"/>
                      </a:cubicBezTo>
                      <a:cubicBezTo>
                        <a:pt x="7469" y="5795"/>
                        <a:pt x="1" y="0"/>
                        <a:pt x="0"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grpSp>
          <p:grpSp>
            <p:nvGrpSpPr>
              <p:cNvPr id="2069" name="Google Shape;2069;p86"/>
              <p:cNvGrpSpPr/>
              <p:nvPr/>
            </p:nvGrpSpPr>
            <p:grpSpPr>
              <a:xfrm>
                <a:off x="2953710" y="863971"/>
                <a:ext cx="3236705" cy="751706"/>
                <a:chOff x="2953710" y="863971"/>
                <a:chExt cx="3236705" cy="751706"/>
              </a:xfrm>
            </p:grpSpPr>
            <p:sp>
              <p:nvSpPr>
                <p:cNvPr id="2070" name="Google Shape;2070;p86"/>
                <p:cNvSpPr/>
                <p:nvPr/>
              </p:nvSpPr>
              <p:spPr>
                <a:xfrm>
                  <a:off x="5336676" y="1283122"/>
                  <a:ext cx="467621" cy="272129"/>
                </a:xfrm>
                <a:custGeom>
                  <a:rect b="b" l="l" r="r" t="t"/>
                  <a:pathLst>
                    <a:path extrusionOk="0" h="8444" w="14510">
                      <a:moveTo>
                        <a:pt x="5119" y="978"/>
                      </a:moveTo>
                      <a:cubicBezTo>
                        <a:pt x="5570" y="978"/>
                        <a:pt x="6018" y="1030"/>
                        <a:pt x="6453" y="1146"/>
                      </a:cubicBezTo>
                      <a:cubicBezTo>
                        <a:pt x="7169" y="1319"/>
                        <a:pt x="7815" y="1688"/>
                        <a:pt x="8381" y="2138"/>
                      </a:cubicBezTo>
                      <a:cubicBezTo>
                        <a:pt x="8935" y="2589"/>
                        <a:pt x="9442" y="3096"/>
                        <a:pt x="9962" y="3570"/>
                      </a:cubicBezTo>
                      <a:cubicBezTo>
                        <a:pt x="10481" y="4043"/>
                        <a:pt x="11047" y="4481"/>
                        <a:pt x="11693" y="4770"/>
                      </a:cubicBezTo>
                      <a:cubicBezTo>
                        <a:pt x="11035" y="4585"/>
                        <a:pt x="10412" y="4181"/>
                        <a:pt x="9846" y="3731"/>
                      </a:cubicBezTo>
                      <a:cubicBezTo>
                        <a:pt x="9362" y="3339"/>
                        <a:pt x="8900" y="2912"/>
                        <a:pt x="8427" y="2519"/>
                      </a:cubicBezTo>
                      <a:lnTo>
                        <a:pt x="8427" y="2519"/>
                      </a:lnTo>
                      <a:cubicBezTo>
                        <a:pt x="8508" y="2635"/>
                        <a:pt x="8577" y="2750"/>
                        <a:pt x="8646" y="2866"/>
                      </a:cubicBezTo>
                      <a:cubicBezTo>
                        <a:pt x="8981" y="3454"/>
                        <a:pt x="9142" y="4158"/>
                        <a:pt x="8981" y="4816"/>
                      </a:cubicBezTo>
                      <a:cubicBezTo>
                        <a:pt x="8923" y="4147"/>
                        <a:pt x="8727" y="3558"/>
                        <a:pt x="8404" y="2993"/>
                      </a:cubicBezTo>
                      <a:cubicBezTo>
                        <a:pt x="8173" y="2589"/>
                        <a:pt x="7896" y="2231"/>
                        <a:pt x="7549" y="1896"/>
                      </a:cubicBezTo>
                      <a:cubicBezTo>
                        <a:pt x="7192" y="1665"/>
                        <a:pt x="6799" y="1480"/>
                        <a:pt x="6395" y="1342"/>
                      </a:cubicBezTo>
                      <a:cubicBezTo>
                        <a:pt x="5737" y="1134"/>
                        <a:pt x="5033" y="1053"/>
                        <a:pt x="4318" y="1030"/>
                      </a:cubicBezTo>
                      <a:cubicBezTo>
                        <a:pt x="4584" y="996"/>
                        <a:pt x="4852" y="978"/>
                        <a:pt x="5119" y="978"/>
                      </a:cubicBezTo>
                      <a:close/>
                      <a:moveTo>
                        <a:pt x="4821" y="0"/>
                      </a:moveTo>
                      <a:cubicBezTo>
                        <a:pt x="4560" y="0"/>
                        <a:pt x="4300" y="13"/>
                        <a:pt x="4041" y="38"/>
                      </a:cubicBezTo>
                      <a:cubicBezTo>
                        <a:pt x="2598" y="165"/>
                        <a:pt x="1189" y="684"/>
                        <a:pt x="1" y="1492"/>
                      </a:cubicBezTo>
                      <a:cubicBezTo>
                        <a:pt x="498" y="1333"/>
                        <a:pt x="1056" y="1268"/>
                        <a:pt x="1652" y="1268"/>
                      </a:cubicBezTo>
                      <a:cubicBezTo>
                        <a:pt x="1747" y="1268"/>
                        <a:pt x="1843" y="1269"/>
                        <a:pt x="1940" y="1273"/>
                      </a:cubicBezTo>
                      <a:cubicBezTo>
                        <a:pt x="3486" y="1319"/>
                        <a:pt x="4975" y="2346"/>
                        <a:pt x="5553" y="3789"/>
                      </a:cubicBezTo>
                      <a:cubicBezTo>
                        <a:pt x="6130" y="5209"/>
                        <a:pt x="5772" y="7125"/>
                        <a:pt x="4687" y="8210"/>
                      </a:cubicBezTo>
                      <a:cubicBezTo>
                        <a:pt x="4966" y="8365"/>
                        <a:pt x="5284" y="8443"/>
                        <a:pt x="5602" y="8443"/>
                      </a:cubicBezTo>
                      <a:cubicBezTo>
                        <a:pt x="5969" y="8443"/>
                        <a:pt x="6335" y="8339"/>
                        <a:pt x="6638" y="8129"/>
                      </a:cubicBezTo>
                      <a:cubicBezTo>
                        <a:pt x="7192" y="7737"/>
                        <a:pt x="7353" y="6975"/>
                        <a:pt x="7249" y="6294"/>
                      </a:cubicBezTo>
                      <a:lnTo>
                        <a:pt x="7249" y="6294"/>
                      </a:lnTo>
                      <a:cubicBezTo>
                        <a:pt x="7619" y="6640"/>
                        <a:pt x="7988" y="7021"/>
                        <a:pt x="8461" y="7171"/>
                      </a:cubicBezTo>
                      <a:cubicBezTo>
                        <a:pt x="8620" y="7227"/>
                        <a:pt x="8790" y="7257"/>
                        <a:pt x="8958" y="7257"/>
                      </a:cubicBezTo>
                      <a:cubicBezTo>
                        <a:pt x="9305" y="7257"/>
                        <a:pt x="9641" y="7131"/>
                        <a:pt x="9835" y="6859"/>
                      </a:cubicBezTo>
                      <a:cubicBezTo>
                        <a:pt x="10054" y="6559"/>
                        <a:pt x="9985" y="5947"/>
                        <a:pt x="9720" y="5659"/>
                      </a:cubicBezTo>
                      <a:lnTo>
                        <a:pt x="9720" y="5659"/>
                      </a:lnTo>
                      <a:cubicBezTo>
                        <a:pt x="10242" y="5903"/>
                        <a:pt x="10823" y="6025"/>
                        <a:pt x="11402" y="6025"/>
                      </a:cubicBezTo>
                      <a:cubicBezTo>
                        <a:pt x="11783" y="6025"/>
                        <a:pt x="12163" y="5972"/>
                        <a:pt x="12524" y="5867"/>
                      </a:cubicBezTo>
                      <a:cubicBezTo>
                        <a:pt x="13563" y="5543"/>
                        <a:pt x="14036" y="4632"/>
                        <a:pt x="14510" y="3674"/>
                      </a:cubicBezTo>
                      <a:lnTo>
                        <a:pt x="14510" y="3674"/>
                      </a:lnTo>
                      <a:cubicBezTo>
                        <a:pt x="14247" y="3799"/>
                        <a:pt x="13962" y="3853"/>
                        <a:pt x="13673" y="3853"/>
                      </a:cubicBezTo>
                      <a:cubicBezTo>
                        <a:pt x="13138" y="3853"/>
                        <a:pt x="12585" y="3666"/>
                        <a:pt x="12120" y="3396"/>
                      </a:cubicBezTo>
                      <a:cubicBezTo>
                        <a:pt x="11393" y="2981"/>
                        <a:pt x="10805" y="2358"/>
                        <a:pt x="10135" y="1838"/>
                      </a:cubicBezTo>
                      <a:cubicBezTo>
                        <a:pt x="8642" y="660"/>
                        <a:pt x="6729" y="0"/>
                        <a:pt x="4821"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71" name="Google Shape;2071;p86"/>
                <p:cNvSpPr/>
                <p:nvPr/>
              </p:nvSpPr>
              <p:spPr>
                <a:xfrm>
                  <a:off x="5114242" y="1155694"/>
                  <a:ext cx="1058706" cy="428175"/>
                </a:xfrm>
                <a:custGeom>
                  <a:rect b="b" l="l" r="r" t="t"/>
                  <a:pathLst>
                    <a:path extrusionOk="0" h="13286" w="32851">
                      <a:moveTo>
                        <a:pt x="24690" y="1452"/>
                      </a:moveTo>
                      <a:lnTo>
                        <a:pt x="24690" y="1452"/>
                      </a:lnTo>
                      <a:cubicBezTo>
                        <a:pt x="25752" y="1799"/>
                        <a:pt x="26768" y="2364"/>
                        <a:pt x="27668" y="3034"/>
                      </a:cubicBezTo>
                      <a:cubicBezTo>
                        <a:pt x="28580" y="3703"/>
                        <a:pt x="29411" y="4511"/>
                        <a:pt x="30115" y="5400"/>
                      </a:cubicBezTo>
                      <a:cubicBezTo>
                        <a:pt x="30819" y="6300"/>
                        <a:pt x="31315" y="7362"/>
                        <a:pt x="31615" y="8447"/>
                      </a:cubicBezTo>
                      <a:cubicBezTo>
                        <a:pt x="31904" y="9544"/>
                        <a:pt x="32019" y="10686"/>
                        <a:pt x="31985" y="11806"/>
                      </a:cubicBezTo>
                      <a:cubicBezTo>
                        <a:pt x="31892" y="10686"/>
                        <a:pt x="31719" y="9555"/>
                        <a:pt x="31385" y="8505"/>
                      </a:cubicBezTo>
                      <a:cubicBezTo>
                        <a:pt x="31061" y="7443"/>
                        <a:pt x="30577" y="6427"/>
                        <a:pt x="29884" y="5561"/>
                      </a:cubicBezTo>
                      <a:cubicBezTo>
                        <a:pt x="29215" y="4673"/>
                        <a:pt x="28407" y="3888"/>
                        <a:pt x="27541" y="3195"/>
                      </a:cubicBezTo>
                      <a:cubicBezTo>
                        <a:pt x="26664" y="2503"/>
                        <a:pt x="25706" y="1902"/>
                        <a:pt x="24690" y="1452"/>
                      </a:cubicBezTo>
                      <a:close/>
                      <a:moveTo>
                        <a:pt x="19301" y="1"/>
                      </a:moveTo>
                      <a:cubicBezTo>
                        <a:pt x="18516" y="1"/>
                        <a:pt x="17731" y="44"/>
                        <a:pt x="16956" y="125"/>
                      </a:cubicBezTo>
                      <a:cubicBezTo>
                        <a:pt x="9996" y="852"/>
                        <a:pt x="4363" y="3657"/>
                        <a:pt x="0" y="9093"/>
                      </a:cubicBezTo>
                      <a:cubicBezTo>
                        <a:pt x="2759" y="5665"/>
                        <a:pt x="7434" y="3495"/>
                        <a:pt x="11704" y="2964"/>
                      </a:cubicBezTo>
                      <a:cubicBezTo>
                        <a:pt x="12602" y="2849"/>
                        <a:pt x="13508" y="2784"/>
                        <a:pt x="14414" y="2784"/>
                      </a:cubicBezTo>
                      <a:cubicBezTo>
                        <a:pt x="14966" y="2784"/>
                        <a:pt x="15517" y="2808"/>
                        <a:pt x="16067" y="2860"/>
                      </a:cubicBezTo>
                      <a:cubicBezTo>
                        <a:pt x="16760" y="2941"/>
                        <a:pt x="17395" y="3126"/>
                        <a:pt x="18053" y="3311"/>
                      </a:cubicBezTo>
                      <a:cubicBezTo>
                        <a:pt x="18711" y="3518"/>
                        <a:pt x="19380" y="3726"/>
                        <a:pt x="20084" y="3842"/>
                      </a:cubicBezTo>
                      <a:cubicBezTo>
                        <a:pt x="20229" y="3863"/>
                        <a:pt x="20378" y="3875"/>
                        <a:pt x="20527" y="3875"/>
                      </a:cubicBezTo>
                      <a:cubicBezTo>
                        <a:pt x="21087" y="3875"/>
                        <a:pt x="21647" y="3710"/>
                        <a:pt x="22012" y="3299"/>
                      </a:cubicBezTo>
                      <a:cubicBezTo>
                        <a:pt x="22441" y="2817"/>
                        <a:pt x="22511" y="2145"/>
                        <a:pt x="22038" y="1774"/>
                      </a:cubicBezTo>
                      <a:lnTo>
                        <a:pt x="22038" y="1774"/>
                      </a:lnTo>
                      <a:cubicBezTo>
                        <a:pt x="24622" y="3542"/>
                        <a:pt x="25808" y="6217"/>
                        <a:pt x="26479" y="9128"/>
                      </a:cubicBezTo>
                      <a:cubicBezTo>
                        <a:pt x="26923" y="11082"/>
                        <a:pt x="28214" y="12583"/>
                        <a:pt x="29329" y="12583"/>
                      </a:cubicBezTo>
                      <a:cubicBezTo>
                        <a:pt x="29808" y="12583"/>
                        <a:pt x="30255" y="12306"/>
                        <a:pt x="30588" y="11667"/>
                      </a:cubicBezTo>
                      <a:cubicBezTo>
                        <a:pt x="30727" y="11968"/>
                        <a:pt x="30657" y="12383"/>
                        <a:pt x="30819" y="12752"/>
                      </a:cubicBezTo>
                      <a:cubicBezTo>
                        <a:pt x="30965" y="13080"/>
                        <a:pt x="31267" y="13285"/>
                        <a:pt x="31574" y="13285"/>
                      </a:cubicBezTo>
                      <a:cubicBezTo>
                        <a:pt x="31777" y="13285"/>
                        <a:pt x="31982" y="13196"/>
                        <a:pt x="32146" y="12995"/>
                      </a:cubicBezTo>
                      <a:cubicBezTo>
                        <a:pt x="32366" y="12729"/>
                        <a:pt x="32423" y="12372"/>
                        <a:pt x="32458" y="12037"/>
                      </a:cubicBezTo>
                      <a:cubicBezTo>
                        <a:pt x="32850" y="8216"/>
                        <a:pt x="31396" y="4707"/>
                        <a:pt x="28164" y="2480"/>
                      </a:cubicBezTo>
                      <a:cubicBezTo>
                        <a:pt x="25596" y="697"/>
                        <a:pt x="22445" y="1"/>
                        <a:pt x="19301"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72" name="Google Shape;2072;p86"/>
                <p:cNvSpPr/>
                <p:nvPr/>
              </p:nvSpPr>
              <p:spPr>
                <a:xfrm>
                  <a:off x="5743258" y="1079218"/>
                  <a:ext cx="447157" cy="179475"/>
                </a:xfrm>
                <a:custGeom>
                  <a:rect b="b" l="l" r="r" t="t"/>
                  <a:pathLst>
                    <a:path extrusionOk="0" h="5569" w="13875">
                      <a:moveTo>
                        <a:pt x="10571" y="301"/>
                      </a:moveTo>
                      <a:cubicBezTo>
                        <a:pt x="10545" y="312"/>
                        <a:pt x="10518" y="325"/>
                        <a:pt x="10493" y="339"/>
                      </a:cubicBezTo>
                      <a:cubicBezTo>
                        <a:pt x="10519" y="326"/>
                        <a:pt x="10545" y="313"/>
                        <a:pt x="10571" y="301"/>
                      </a:cubicBezTo>
                      <a:close/>
                      <a:moveTo>
                        <a:pt x="11826" y="0"/>
                      </a:moveTo>
                      <a:cubicBezTo>
                        <a:pt x="11402" y="0"/>
                        <a:pt x="10961" y="116"/>
                        <a:pt x="10571" y="301"/>
                      </a:cubicBezTo>
                      <a:lnTo>
                        <a:pt x="10571" y="301"/>
                      </a:lnTo>
                      <a:cubicBezTo>
                        <a:pt x="10649" y="269"/>
                        <a:pt x="10732" y="255"/>
                        <a:pt x="10816" y="255"/>
                      </a:cubicBezTo>
                      <a:cubicBezTo>
                        <a:pt x="11170" y="255"/>
                        <a:pt x="11542" y="517"/>
                        <a:pt x="11647" y="859"/>
                      </a:cubicBezTo>
                      <a:cubicBezTo>
                        <a:pt x="11774" y="1332"/>
                        <a:pt x="11532" y="1863"/>
                        <a:pt x="11128" y="2140"/>
                      </a:cubicBezTo>
                      <a:cubicBezTo>
                        <a:pt x="10816" y="2345"/>
                        <a:pt x="10443" y="2426"/>
                        <a:pt x="10066" y="2426"/>
                      </a:cubicBezTo>
                      <a:cubicBezTo>
                        <a:pt x="9954" y="2426"/>
                        <a:pt x="9842" y="2419"/>
                        <a:pt x="9731" y="2405"/>
                      </a:cubicBezTo>
                      <a:cubicBezTo>
                        <a:pt x="9235" y="2348"/>
                        <a:pt x="8773" y="2175"/>
                        <a:pt x="8311" y="2036"/>
                      </a:cubicBezTo>
                      <a:cubicBezTo>
                        <a:pt x="6854" y="1581"/>
                        <a:pt x="5418" y="1384"/>
                        <a:pt x="3970" y="1384"/>
                      </a:cubicBezTo>
                      <a:cubicBezTo>
                        <a:pt x="2666" y="1384"/>
                        <a:pt x="1352" y="1543"/>
                        <a:pt x="1" y="1817"/>
                      </a:cubicBezTo>
                      <a:cubicBezTo>
                        <a:pt x="436" y="1729"/>
                        <a:pt x="890" y="1688"/>
                        <a:pt x="1356" y="1688"/>
                      </a:cubicBezTo>
                      <a:cubicBezTo>
                        <a:pt x="4189" y="1688"/>
                        <a:pt x="7461" y="3180"/>
                        <a:pt x="9662" y="4518"/>
                      </a:cubicBezTo>
                      <a:cubicBezTo>
                        <a:pt x="9840" y="4639"/>
                        <a:pt x="11202" y="5569"/>
                        <a:pt x="11794" y="5569"/>
                      </a:cubicBezTo>
                      <a:cubicBezTo>
                        <a:pt x="12045" y="5569"/>
                        <a:pt x="12157" y="5401"/>
                        <a:pt x="11982" y="4933"/>
                      </a:cubicBezTo>
                      <a:cubicBezTo>
                        <a:pt x="11867" y="4633"/>
                        <a:pt x="11543" y="4368"/>
                        <a:pt x="11278" y="4229"/>
                      </a:cubicBezTo>
                      <a:cubicBezTo>
                        <a:pt x="12167" y="4229"/>
                        <a:pt x="13044" y="3825"/>
                        <a:pt x="13471" y="3006"/>
                      </a:cubicBezTo>
                      <a:cubicBezTo>
                        <a:pt x="13875" y="2175"/>
                        <a:pt x="13702" y="1113"/>
                        <a:pt x="13044" y="466"/>
                      </a:cubicBezTo>
                      <a:cubicBezTo>
                        <a:pt x="12719" y="136"/>
                        <a:pt x="12283" y="0"/>
                        <a:pt x="11826"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73" name="Google Shape;2073;p86"/>
                <p:cNvSpPr/>
                <p:nvPr/>
              </p:nvSpPr>
              <p:spPr>
                <a:xfrm>
                  <a:off x="4613169" y="863971"/>
                  <a:ext cx="727632" cy="751706"/>
                </a:xfrm>
                <a:custGeom>
                  <a:rect b="b" l="l" r="r" t="t"/>
                  <a:pathLst>
                    <a:path extrusionOk="0" h="23325" w="22578">
                      <a:moveTo>
                        <a:pt x="17314" y="0"/>
                      </a:moveTo>
                      <a:lnTo>
                        <a:pt x="17314" y="0"/>
                      </a:lnTo>
                      <a:cubicBezTo>
                        <a:pt x="17312" y="3"/>
                        <a:pt x="17310" y="6"/>
                        <a:pt x="17308" y="9"/>
                      </a:cubicBezTo>
                      <a:lnTo>
                        <a:pt x="17308" y="9"/>
                      </a:lnTo>
                      <a:cubicBezTo>
                        <a:pt x="17310" y="6"/>
                        <a:pt x="17312" y="3"/>
                        <a:pt x="17314" y="0"/>
                      </a:cubicBezTo>
                      <a:close/>
                      <a:moveTo>
                        <a:pt x="16137" y="1974"/>
                      </a:moveTo>
                      <a:lnTo>
                        <a:pt x="16137" y="1974"/>
                      </a:lnTo>
                      <a:cubicBezTo>
                        <a:pt x="15167" y="3683"/>
                        <a:pt x="14382" y="5472"/>
                        <a:pt x="13944" y="7353"/>
                      </a:cubicBezTo>
                      <a:cubicBezTo>
                        <a:pt x="13505" y="9281"/>
                        <a:pt x="13297" y="11208"/>
                        <a:pt x="12928" y="13147"/>
                      </a:cubicBezTo>
                      <a:cubicBezTo>
                        <a:pt x="12535" y="15052"/>
                        <a:pt x="12004" y="16991"/>
                        <a:pt x="10919" y="18653"/>
                      </a:cubicBezTo>
                      <a:cubicBezTo>
                        <a:pt x="10389" y="19473"/>
                        <a:pt x="9731" y="20246"/>
                        <a:pt x="8969" y="20858"/>
                      </a:cubicBezTo>
                      <a:cubicBezTo>
                        <a:pt x="8576" y="21170"/>
                        <a:pt x="8161" y="21435"/>
                        <a:pt x="7734" y="21654"/>
                      </a:cubicBezTo>
                      <a:cubicBezTo>
                        <a:pt x="7295" y="21874"/>
                        <a:pt x="6833" y="22047"/>
                        <a:pt x="6360" y="22162"/>
                      </a:cubicBezTo>
                      <a:cubicBezTo>
                        <a:pt x="6822" y="22012"/>
                        <a:pt x="7272" y="21828"/>
                        <a:pt x="7699" y="21585"/>
                      </a:cubicBezTo>
                      <a:cubicBezTo>
                        <a:pt x="8115" y="21343"/>
                        <a:pt x="8519" y="21066"/>
                        <a:pt x="8888" y="20743"/>
                      </a:cubicBezTo>
                      <a:cubicBezTo>
                        <a:pt x="9246" y="20431"/>
                        <a:pt x="9592" y="20085"/>
                        <a:pt x="9892" y="19704"/>
                      </a:cubicBezTo>
                      <a:cubicBezTo>
                        <a:pt x="10192" y="19334"/>
                        <a:pt x="10481" y="18942"/>
                        <a:pt x="10735" y="18526"/>
                      </a:cubicBezTo>
                      <a:cubicBezTo>
                        <a:pt x="11751" y="16876"/>
                        <a:pt x="12293" y="14971"/>
                        <a:pt x="12651" y="13067"/>
                      </a:cubicBezTo>
                      <a:cubicBezTo>
                        <a:pt x="13043" y="11162"/>
                        <a:pt x="13251" y="9223"/>
                        <a:pt x="13747" y="7318"/>
                      </a:cubicBezTo>
                      <a:cubicBezTo>
                        <a:pt x="13990" y="6360"/>
                        <a:pt x="14325" y="5437"/>
                        <a:pt x="14729" y="4548"/>
                      </a:cubicBezTo>
                      <a:cubicBezTo>
                        <a:pt x="15144" y="3648"/>
                        <a:pt x="15617" y="2794"/>
                        <a:pt x="16137" y="1974"/>
                      </a:cubicBezTo>
                      <a:close/>
                      <a:moveTo>
                        <a:pt x="0" y="22936"/>
                      </a:moveTo>
                      <a:cubicBezTo>
                        <a:pt x="10" y="22936"/>
                        <a:pt x="20" y="22936"/>
                        <a:pt x="30" y="22937"/>
                      </a:cubicBezTo>
                      <a:lnTo>
                        <a:pt x="30" y="22937"/>
                      </a:lnTo>
                      <a:cubicBezTo>
                        <a:pt x="20" y="22936"/>
                        <a:pt x="10" y="22936"/>
                        <a:pt x="0" y="22936"/>
                      </a:cubicBezTo>
                      <a:close/>
                      <a:moveTo>
                        <a:pt x="17308" y="9"/>
                      </a:moveTo>
                      <a:cubicBezTo>
                        <a:pt x="15572" y="2376"/>
                        <a:pt x="11347" y="1356"/>
                        <a:pt x="11577" y="5368"/>
                      </a:cubicBezTo>
                      <a:cubicBezTo>
                        <a:pt x="10296" y="4329"/>
                        <a:pt x="9834" y="4167"/>
                        <a:pt x="8253" y="3694"/>
                      </a:cubicBezTo>
                      <a:lnTo>
                        <a:pt x="8253" y="3694"/>
                      </a:lnTo>
                      <a:cubicBezTo>
                        <a:pt x="9419" y="5379"/>
                        <a:pt x="9581" y="6522"/>
                        <a:pt x="9581" y="6522"/>
                      </a:cubicBezTo>
                      <a:cubicBezTo>
                        <a:pt x="8980" y="6326"/>
                        <a:pt x="8149" y="6257"/>
                        <a:pt x="8149" y="6257"/>
                      </a:cubicBezTo>
                      <a:lnTo>
                        <a:pt x="8149" y="6257"/>
                      </a:lnTo>
                      <a:cubicBezTo>
                        <a:pt x="9881" y="8427"/>
                        <a:pt x="10919" y="10804"/>
                        <a:pt x="10827" y="13563"/>
                      </a:cubicBezTo>
                      <a:cubicBezTo>
                        <a:pt x="10468" y="13042"/>
                        <a:pt x="9837" y="12685"/>
                        <a:pt x="9215" y="12685"/>
                      </a:cubicBezTo>
                      <a:cubicBezTo>
                        <a:pt x="8997" y="12685"/>
                        <a:pt x="8780" y="12728"/>
                        <a:pt x="8576" y="12824"/>
                      </a:cubicBezTo>
                      <a:cubicBezTo>
                        <a:pt x="7803" y="13205"/>
                        <a:pt x="7364" y="14163"/>
                        <a:pt x="7595" y="14983"/>
                      </a:cubicBezTo>
                      <a:cubicBezTo>
                        <a:pt x="7684" y="14452"/>
                        <a:pt x="8315" y="14030"/>
                        <a:pt x="8886" y="14030"/>
                      </a:cubicBezTo>
                      <a:cubicBezTo>
                        <a:pt x="8986" y="14030"/>
                        <a:pt x="9084" y="14043"/>
                        <a:pt x="9177" y="14071"/>
                      </a:cubicBezTo>
                      <a:cubicBezTo>
                        <a:pt x="9788" y="14232"/>
                        <a:pt x="10238" y="14810"/>
                        <a:pt x="10469" y="15410"/>
                      </a:cubicBezTo>
                      <a:cubicBezTo>
                        <a:pt x="11173" y="17141"/>
                        <a:pt x="9327" y="19103"/>
                        <a:pt x="8172" y="20188"/>
                      </a:cubicBezTo>
                      <a:cubicBezTo>
                        <a:pt x="6133" y="22097"/>
                        <a:pt x="3248" y="22944"/>
                        <a:pt x="483" y="22944"/>
                      </a:cubicBezTo>
                      <a:cubicBezTo>
                        <a:pt x="332" y="22944"/>
                        <a:pt x="181" y="22942"/>
                        <a:pt x="30" y="22937"/>
                      </a:cubicBezTo>
                      <a:lnTo>
                        <a:pt x="30" y="22937"/>
                      </a:lnTo>
                      <a:cubicBezTo>
                        <a:pt x="1317" y="22983"/>
                        <a:pt x="2547" y="23324"/>
                        <a:pt x="3852" y="23324"/>
                      </a:cubicBezTo>
                      <a:cubicBezTo>
                        <a:pt x="3964" y="23324"/>
                        <a:pt x="4077" y="23322"/>
                        <a:pt x="4190" y="23317"/>
                      </a:cubicBezTo>
                      <a:cubicBezTo>
                        <a:pt x="4987" y="23270"/>
                        <a:pt x="5737" y="23155"/>
                        <a:pt x="6441" y="22982"/>
                      </a:cubicBezTo>
                      <a:cubicBezTo>
                        <a:pt x="9858" y="22105"/>
                        <a:pt x="12316" y="19623"/>
                        <a:pt x="13863" y="16218"/>
                      </a:cubicBezTo>
                      <a:cubicBezTo>
                        <a:pt x="15687" y="12189"/>
                        <a:pt x="18376" y="7445"/>
                        <a:pt x="22578" y="5529"/>
                      </a:cubicBezTo>
                      <a:cubicBezTo>
                        <a:pt x="22461" y="5521"/>
                        <a:pt x="22345" y="5517"/>
                        <a:pt x="22230" y="5517"/>
                      </a:cubicBezTo>
                      <a:cubicBezTo>
                        <a:pt x="20852" y="5517"/>
                        <a:pt x="19578" y="6076"/>
                        <a:pt x="18353" y="6811"/>
                      </a:cubicBezTo>
                      <a:cubicBezTo>
                        <a:pt x="20036" y="4862"/>
                        <a:pt x="15698" y="2224"/>
                        <a:pt x="17308" y="9"/>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74" name="Google Shape;2074;p86"/>
                <p:cNvSpPr/>
                <p:nvPr/>
              </p:nvSpPr>
              <p:spPr>
                <a:xfrm>
                  <a:off x="5121300" y="1017986"/>
                  <a:ext cx="509646" cy="389502"/>
                </a:xfrm>
                <a:custGeom>
                  <a:rect b="b" l="l" r="r" t="t"/>
                  <a:pathLst>
                    <a:path extrusionOk="0" h="12086" w="15814">
                      <a:moveTo>
                        <a:pt x="12005" y="3186"/>
                      </a:moveTo>
                      <a:lnTo>
                        <a:pt x="12005" y="3186"/>
                      </a:lnTo>
                      <a:cubicBezTo>
                        <a:pt x="11104" y="3486"/>
                        <a:pt x="10227" y="3786"/>
                        <a:pt x="9361" y="4167"/>
                      </a:cubicBezTo>
                      <a:cubicBezTo>
                        <a:pt x="8507" y="4525"/>
                        <a:pt x="7676" y="4929"/>
                        <a:pt x="6891" y="5390"/>
                      </a:cubicBezTo>
                      <a:cubicBezTo>
                        <a:pt x="6106" y="5841"/>
                        <a:pt x="5368" y="6360"/>
                        <a:pt x="4664" y="6926"/>
                      </a:cubicBezTo>
                      <a:cubicBezTo>
                        <a:pt x="3948" y="7468"/>
                        <a:pt x="3302" y="8068"/>
                        <a:pt x="2667" y="8715"/>
                      </a:cubicBezTo>
                      <a:cubicBezTo>
                        <a:pt x="3221" y="8011"/>
                        <a:pt x="3833" y="7387"/>
                        <a:pt x="4514" y="6787"/>
                      </a:cubicBezTo>
                      <a:cubicBezTo>
                        <a:pt x="5195" y="6198"/>
                        <a:pt x="5956" y="5679"/>
                        <a:pt x="6753" y="5206"/>
                      </a:cubicBezTo>
                      <a:cubicBezTo>
                        <a:pt x="7561" y="4744"/>
                        <a:pt x="8415" y="4340"/>
                        <a:pt x="9292" y="4005"/>
                      </a:cubicBezTo>
                      <a:cubicBezTo>
                        <a:pt x="10169" y="3671"/>
                        <a:pt x="11081" y="3394"/>
                        <a:pt x="12005" y="3186"/>
                      </a:cubicBezTo>
                      <a:close/>
                      <a:moveTo>
                        <a:pt x="11728" y="0"/>
                      </a:moveTo>
                      <a:lnTo>
                        <a:pt x="11728" y="0"/>
                      </a:lnTo>
                      <a:cubicBezTo>
                        <a:pt x="7330" y="670"/>
                        <a:pt x="1709" y="8507"/>
                        <a:pt x="0" y="12085"/>
                      </a:cubicBezTo>
                      <a:cubicBezTo>
                        <a:pt x="4213" y="7468"/>
                        <a:pt x="9765" y="4086"/>
                        <a:pt x="15814" y="2493"/>
                      </a:cubicBezTo>
                      <a:cubicBezTo>
                        <a:pt x="14966" y="2072"/>
                        <a:pt x="13910" y="1864"/>
                        <a:pt x="12841" y="1864"/>
                      </a:cubicBezTo>
                      <a:cubicBezTo>
                        <a:pt x="11538" y="1864"/>
                        <a:pt x="10217" y="2173"/>
                        <a:pt x="9235" y="2782"/>
                      </a:cubicBezTo>
                      <a:cubicBezTo>
                        <a:pt x="9604" y="1985"/>
                        <a:pt x="11716" y="173"/>
                        <a:pt x="11728"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75" name="Google Shape;2075;p86"/>
                <p:cNvSpPr/>
                <p:nvPr/>
              </p:nvSpPr>
              <p:spPr>
                <a:xfrm>
                  <a:off x="4603114" y="1303038"/>
                  <a:ext cx="240707" cy="237613"/>
                </a:xfrm>
                <a:custGeom>
                  <a:rect b="b" l="l" r="r" t="t"/>
                  <a:pathLst>
                    <a:path extrusionOk="0" h="7373" w="7469">
                      <a:moveTo>
                        <a:pt x="4739" y="1"/>
                      </a:moveTo>
                      <a:cubicBezTo>
                        <a:pt x="2612" y="1"/>
                        <a:pt x="0" y="7372"/>
                        <a:pt x="0" y="7372"/>
                      </a:cubicBezTo>
                      <a:cubicBezTo>
                        <a:pt x="0" y="7372"/>
                        <a:pt x="7469" y="1567"/>
                        <a:pt x="5252" y="158"/>
                      </a:cubicBezTo>
                      <a:cubicBezTo>
                        <a:pt x="5086" y="50"/>
                        <a:pt x="4914" y="1"/>
                        <a:pt x="4739"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76" name="Google Shape;2076;p86"/>
                <p:cNvSpPr/>
                <p:nvPr/>
              </p:nvSpPr>
              <p:spPr>
                <a:xfrm>
                  <a:off x="4485935" y="1260498"/>
                  <a:ext cx="172256" cy="249280"/>
                </a:xfrm>
                <a:custGeom>
                  <a:rect b="b" l="l" r="r" t="t"/>
                  <a:pathLst>
                    <a:path extrusionOk="0" h="7735" w="5345">
                      <a:moveTo>
                        <a:pt x="2678" y="1"/>
                      </a:moveTo>
                      <a:cubicBezTo>
                        <a:pt x="1" y="1"/>
                        <a:pt x="2678" y="7734"/>
                        <a:pt x="2678" y="7734"/>
                      </a:cubicBezTo>
                      <a:cubicBezTo>
                        <a:pt x="2678" y="7734"/>
                        <a:pt x="5345" y="1"/>
                        <a:pt x="2678"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77" name="Google Shape;2077;p86"/>
                <p:cNvSpPr/>
                <p:nvPr/>
              </p:nvSpPr>
              <p:spPr>
                <a:xfrm>
                  <a:off x="3339828" y="1282090"/>
                  <a:ext cx="467621" cy="272451"/>
                </a:xfrm>
                <a:custGeom>
                  <a:rect b="b" l="l" r="r" t="t"/>
                  <a:pathLst>
                    <a:path extrusionOk="0" h="8454" w="14510">
                      <a:moveTo>
                        <a:pt x="9357" y="1015"/>
                      </a:moveTo>
                      <a:cubicBezTo>
                        <a:pt x="9626" y="1015"/>
                        <a:pt x="9894" y="1032"/>
                        <a:pt x="10158" y="1062"/>
                      </a:cubicBezTo>
                      <a:cubicBezTo>
                        <a:pt x="9454" y="1074"/>
                        <a:pt x="8738" y="1155"/>
                        <a:pt x="8080" y="1385"/>
                      </a:cubicBezTo>
                      <a:cubicBezTo>
                        <a:pt x="7676" y="1512"/>
                        <a:pt x="7284" y="1709"/>
                        <a:pt x="6926" y="1928"/>
                      </a:cubicBezTo>
                      <a:cubicBezTo>
                        <a:pt x="6580" y="2263"/>
                        <a:pt x="6303" y="2621"/>
                        <a:pt x="6072" y="3025"/>
                      </a:cubicBezTo>
                      <a:cubicBezTo>
                        <a:pt x="5760" y="3579"/>
                        <a:pt x="5564" y="4179"/>
                        <a:pt x="5495" y="4848"/>
                      </a:cubicBezTo>
                      <a:cubicBezTo>
                        <a:pt x="5333" y="4190"/>
                        <a:pt x="5518" y="3486"/>
                        <a:pt x="5830" y="2898"/>
                      </a:cubicBezTo>
                      <a:cubicBezTo>
                        <a:pt x="5899" y="2782"/>
                        <a:pt x="5968" y="2655"/>
                        <a:pt x="6061" y="2551"/>
                      </a:cubicBezTo>
                      <a:lnTo>
                        <a:pt x="6061" y="2551"/>
                      </a:lnTo>
                      <a:cubicBezTo>
                        <a:pt x="5587" y="2944"/>
                        <a:pt x="5126" y="3371"/>
                        <a:pt x="4629" y="3763"/>
                      </a:cubicBezTo>
                      <a:cubicBezTo>
                        <a:pt x="4098" y="4213"/>
                        <a:pt x="3475" y="4617"/>
                        <a:pt x="2782" y="4802"/>
                      </a:cubicBezTo>
                      <a:cubicBezTo>
                        <a:pt x="3440" y="4513"/>
                        <a:pt x="3994" y="4075"/>
                        <a:pt x="4514" y="3602"/>
                      </a:cubicBezTo>
                      <a:cubicBezTo>
                        <a:pt x="5033" y="3128"/>
                        <a:pt x="5541" y="2621"/>
                        <a:pt x="6107" y="2170"/>
                      </a:cubicBezTo>
                      <a:cubicBezTo>
                        <a:pt x="6672" y="1720"/>
                        <a:pt x="7319" y="1362"/>
                        <a:pt x="8023" y="1178"/>
                      </a:cubicBezTo>
                      <a:cubicBezTo>
                        <a:pt x="8462" y="1062"/>
                        <a:pt x="8911" y="1015"/>
                        <a:pt x="9357" y="1015"/>
                      </a:cubicBezTo>
                      <a:close/>
                      <a:moveTo>
                        <a:pt x="9715" y="1"/>
                      </a:moveTo>
                      <a:cubicBezTo>
                        <a:pt x="7798" y="1"/>
                        <a:pt x="5875" y="654"/>
                        <a:pt x="4375" y="1847"/>
                      </a:cubicBezTo>
                      <a:cubicBezTo>
                        <a:pt x="3706" y="2367"/>
                        <a:pt x="3117" y="2978"/>
                        <a:pt x="2390" y="3405"/>
                      </a:cubicBezTo>
                      <a:cubicBezTo>
                        <a:pt x="1934" y="3685"/>
                        <a:pt x="1394" y="3875"/>
                        <a:pt x="868" y="3875"/>
                      </a:cubicBezTo>
                      <a:cubicBezTo>
                        <a:pt x="568" y="3875"/>
                        <a:pt x="273" y="3813"/>
                        <a:pt x="1" y="3671"/>
                      </a:cubicBezTo>
                      <a:lnTo>
                        <a:pt x="1" y="3671"/>
                      </a:lnTo>
                      <a:cubicBezTo>
                        <a:pt x="474" y="4640"/>
                        <a:pt x="959" y="5564"/>
                        <a:pt x="1997" y="5864"/>
                      </a:cubicBezTo>
                      <a:cubicBezTo>
                        <a:pt x="2360" y="5976"/>
                        <a:pt x="2743" y="6031"/>
                        <a:pt x="3128" y="6031"/>
                      </a:cubicBezTo>
                      <a:cubicBezTo>
                        <a:pt x="3699" y="6031"/>
                        <a:pt x="4274" y="5909"/>
                        <a:pt x="4791" y="5668"/>
                      </a:cubicBezTo>
                      <a:lnTo>
                        <a:pt x="4791" y="5668"/>
                      </a:lnTo>
                      <a:cubicBezTo>
                        <a:pt x="4537" y="5956"/>
                        <a:pt x="4456" y="6557"/>
                        <a:pt x="4675" y="6868"/>
                      </a:cubicBezTo>
                      <a:cubicBezTo>
                        <a:pt x="4868" y="7145"/>
                        <a:pt x="5204" y="7268"/>
                        <a:pt x="5547" y="7268"/>
                      </a:cubicBezTo>
                      <a:cubicBezTo>
                        <a:pt x="5718" y="7268"/>
                        <a:pt x="5891" y="7238"/>
                        <a:pt x="6049" y="7180"/>
                      </a:cubicBezTo>
                      <a:cubicBezTo>
                        <a:pt x="6522" y="7007"/>
                        <a:pt x="6903" y="6649"/>
                        <a:pt x="7261" y="6303"/>
                      </a:cubicBezTo>
                      <a:lnTo>
                        <a:pt x="7261" y="6303"/>
                      </a:lnTo>
                      <a:cubicBezTo>
                        <a:pt x="7157" y="6984"/>
                        <a:pt x="7319" y="7745"/>
                        <a:pt x="7873" y="8138"/>
                      </a:cubicBezTo>
                      <a:cubicBezTo>
                        <a:pt x="8180" y="8345"/>
                        <a:pt x="8556" y="8453"/>
                        <a:pt x="8929" y="8453"/>
                      </a:cubicBezTo>
                      <a:cubicBezTo>
                        <a:pt x="9243" y="8453"/>
                        <a:pt x="9555" y="8377"/>
                        <a:pt x="9823" y="8219"/>
                      </a:cubicBezTo>
                      <a:cubicBezTo>
                        <a:pt x="8738" y="7111"/>
                        <a:pt x="8381" y="5218"/>
                        <a:pt x="8958" y="3786"/>
                      </a:cubicBezTo>
                      <a:cubicBezTo>
                        <a:pt x="9535" y="2367"/>
                        <a:pt x="11012" y="1328"/>
                        <a:pt x="12571" y="1282"/>
                      </a:cubicBezTo>
                      <a:cubicBezTo>
                        <a:pt x="12648" y="1280"/>
                        <a:pt x="12725" y="1280"/>
                        <a:pt x="12801" y="1280"/>
                      </a:cubicBezTo>
                      <a:cubicBezTo>
                        <a:pt x="13418" y="1280"/>
                        <a:pt x="13996" y="1326"/>
                        <a:pt x="14510" y="1501"/>
                      </a:cubicBezTo>
                      <a:cubicBezTo>
                        <a:pt x="13321" y="693"/>
                        <a:pt x="11913" y="173"/>
                        <a:pt x="10470" y="35"/>
                      </a:cubicBezTo>
                      <a:cubicBezTo>
                        <a:pt x="10219" y="12"/>
                        <a:pt x="9967" y="1"/>
                        <a:pt x="9715"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78" name="Google Shape;2078;p86"/>
                <p:cNvSpPr/>
                <p:nvPr/>
              </p:nvSpPr>
              <p:spPr>
                <a:xfrm>
                  <a:off x="2971178" y="1155340"/>
                  <a:ext cx="1058738" cy="428271"/>
                </a:xfrm>
                <a:custGeom>
                  <a:rect b="b" l="l" r="r" t="t"/>
                  <a:pathLst>
                    <a:path extrusionOk="0" h="13289" w="32852">
                      <a:moveTo>
                        <a:pt x="8185" y="1440"/>
                      </a:moveTo>
                      <a:lnTo>
                        <a:pt x="8185" y="1440"/>
                      </a:lnTo>
                      <a:cubicBezTo>
                        <a:pt x="7146" y="1890"/>
                        <a:pt x="6188" y="2502"/>
                        <a:pt x="5322" y="3195"/>
                      </a:cubicBezTo>
                      <a:cubicBezTo>
                        <a:pt x="4456" y="3899"/>
                        <a:pt x="3648" y="4684"/>
                        <a:pt x="2990" y="5561"/>
                      </a:cubicBezTo>
                      <a:cubicBezTo>
                        <a:pt x="2298" y="6438"/>
                        <a:pt x="1801" y="7431"/>
                        <a:pt x="1490" y="8504"/>
                      </a:cubicBezTo>
                      <a:cubicBezTo>
                        <a:pt x="1144" y="9566"/>
                        <a:pt x="970" y="10697"/>
                        <a:pt x="878" y="11805"/>
                      </a:cubicBezTo>
                      <a:cubicBezTo>
                        <a:pt x="843" y="10674"/>
                        <a:pt x="970" y="9543"/>
                        <a:pt x="1259" y="8446"/>
                      </a:cubicBezTo>
                      <a:cubicBezTo>
                        <a:pt x="1559" y="7350"/>
                        <a:pt x="2044" y="6300"/>
                        <a:pt x="2760" y="5399"/>
                      </a:cubicBezTo>
                      <a:cubicBezTo>
                        <a:pt x="3464" y="4499"/>
                        <a:pt x="4272" y="3691"/>
                        <a:pt x="5195" y="3033"/>
                      </a:cubicBezTo>
                      <a:cubicBezTo>
                        <a:pt x="6095" y="2352"/>
                        <a:pt x="7111" y="1810"/>
                        <a:pt x="8185" y="1440"/>
                      </a:cubicBezTo>
                      <a:close/>
                      <a:moveTo>
                        <a:pt x="13548" y="0"/>
                      </a:moveTo>
                      <a:cubicBezTo>
                        <a:pt x="10405" y="0"/>
                        <a:pt x="7254" y="694"/>
                        <a:pt x="4687" y="2467"/>
                      </a:cubicBezTo>
                      <a:cubicBezTo>
                        <a:pt x="1455" y="4718"/>
                        <a:pt x="1" y="8227"/>
                        <a:pt x="393" y="12036"/>
                      </a:cubicBezTo>
                      <a:cubicBezTo>
                        <a:pt x="416" y="12383"/>
                        <a:pt x="486" y="12729"/>
                        <a:pt x="705" y="12994"/>
                      </a:cubicBezTo>
                      <a:cubicBezTo>
                        <a:pt x="869" y="13199"/>
                        <a:pt x="1072" y="13289"/>
                        <a:pt x="1273" y="13289"/>
                      </a:cubicBezTo>
                      <a:cubicBezTo>
                        <a:pt x="1582" y="13289"/>
                        <a:pt x="1885" y="13076"/>
                        <a:pt x="2032" y="12740"/>
                      </a:cubicBezTo>
                      <a:cubicBezTo>
                        <a:pt x="2194" y="12383"/>
                        <a:pt x="2125" y="11967"/>
                        <a:pt x="2263" y="11667"/>
                      </a:cubicBezTo>
                      <a:cubicBezTo>
                        <a:pt x="2596" y="12302"/>
                        <a:pt x="3043" y="12578"/>
                        <a:pt x="3522" y="12578"/>
                      </a:cubicBezTo>
                      <a:cubicBezTo>
                        <a:pt x="4637" y="12578"/>
                        <a:pt x="5928" y="11081"/>
                        <a:pt x="6372" y="9128"/>
                      </a:cubicBezTo>
                      <a:cubicBezTo>
                        <a:pt x="7032" y="6203"/>
                        <a:pt x="8220" y="3525"/>
                        <a:pt x="10819" y="1769"/>
                      </a:cubicBezTo>
                      <a:lnTo>
                        <a:pt x="10819" y="1769"/>
                      </a:lnTo>
                      <a:cubicBezTo>
                        <a:pt x="10337" y="2138"/>
                        <a:pt x="10387" y="2814"/>
                        <a:pt x="10839" y="3299"/>
                      </a:cubicBezTo>
                      <a:cubicBezTo>
                        <a:pt x="11204" y="3709"/>
                        <a:pt x="11764" y="3874"/>
                        <a:pt x="12324" y="3874"/>
                      </a:cubicBezTo>
                      <a:cubicBezTo>
                        <a:pt x="12473" y="3874"/>
                        <a:pt x="12622" y="3863"/>
                        <a:pt x="12767" y="3841"/>
                      </a:cubicBezTo>
                      <a:cubicBezTo>
                        <a:pt x="13460" y="3737"/>
                        <a:pt x="14129" y="3529"/>
                        <a:pt x="14799" y="3310"/>
                      </a:cubicBezTo>
                      <a:cubicBezTo>
                        <a:pt x="15433" y="3102"/>
                        <a:pt x="16091" y="2918"/>
                        <a:pt x="16784" y="2860"/>
                      </a:cubicBezTo>
                      <a:cubicBezTo>
                        <a:pt x="17334" y="2807"/>
                        <a:pt x="17886" y="2783"/>
                        <a:pt x="18437" y="2783"/>
                      </a:cubicBezTo>
                      <a:cubicBezTo>
                        <a:pt x="19344" y="2783"/>
                        <a:pt x="20250" y="2849"/>
                        <a:pt x="21147" y="2964"/>
                      </a:cubicBezTo>
                      <a:cubicBezTo>
                        <a:pt x="25418" y="3495"/>
                        <a:pt x="30093" y="5665"/>
                        <a:pt x="32851" y="9093"/>
                      </a:cubicBezTo>
                      <a:cubicBezTo>
                        <a:pt x="28477" y="3645"/>
                        <a:pt x="22855" y="840"/>
                        <a:pt x="15895" y="124"/>
                      </a:cubicBezTo>
                      <a:cubicBezTo>
                        <a:pt x="15119" y="43"/>
                        <a:pt x="14334" y="0"/>
                        <a:pt x="13548"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79" name="Google Shape;2079;p86"/>
                <p:cNvSpPr/>
                <p:nvPr/>
              </p:nvSpPr>
              <p:spPr>
                <a:xfrm>
                  <a:off x="2953710" y="1079218"/>
                  <a:ext cx="447157" cy="179475"/>
                </a:xfrm>
                <a:custGeom>
                  <a:rect b="b" l="l" r="r" t="t"/>
                  <a:pathLst>
                    <a:path extrusionOk="0" h="5569" w="13875">
                      <a:moveTo>
                        <a:pt x="3303" y="301"/>
                      </a:moveTo>
                      <a:cubicBezTo>
                        <a:pt x="3330" y="313"/>
                        <a:pt x="3356" y="326"/>
                        <a:pt x="3382" y="339"/>
                      </a:cubicBezTo>
                      <a:cubicBezTo>
                        <a:pt x="3357" y="324"/>
                        <a:pt x="3330" y="311"/>
                        <a:pt x="3303" y="301"/>
                      </a:cubicBezTo>
                      <a:close/>
                      <a:moveTo>
                        <a:pt x="2049" y="0"/>
                      </a:moveTo>
                      <a:cubicBezTo>
                        <a:pt x="1592" y="0"/>
                        <a:pt x="1156" y="136"/>
                        <a:pt x="831" y="466"/>
                      </a:cubicBezTo>
                      <a:cubicBezTo>
                        <a:pt x="173" y="1113"/>
                        <a:pt x="0" y="2175"/>
                        <a:pt x="404" y="3006"/>
                      </a:cubicBezTo>
                      <a:cubicBezTo>
                        <a:pt x="831" y="3825"/>
                        <a:pt x="1709" y="4229"/>
                        <a:pt x="2609" y="4229"/>
                      </a:cubicBezTo>
                      <a:cubicBezTo>
                        <a:pt x="2332" y="4368"/>
                        <a:pt x="2009" y="4633"/>
                        <a:pt x="1893" y="4933"/>
                      </a:cubicBezTo>
                      <a:cubicBezTo>
                        <a:pt x="1718" y="5401"/>
                        <a:pt x="1831" y="5569"/>
                        <a:pt x="2082" y="5569"/>
                      </a:cubicBezTo>
                      <a:cubicBezTo>
                        <a:pt x="2675" y="5569"/>
                        <a:pt x="4039" y="4639"/>
                        <a:pt x="4225" y="4518"/>
                      </a:cubicBezTo>
                      <a:cubicBezTo>
                        <a:pt x="6415" y="3180"/>
                        <a:pt x="9695" y="1688"/>
                        <a:pt x="12523" y="1688"/>
                      </a:cubicBezTo>
                      <a:cubicBezTo>
                        <a:pt x="12988" y="1688"/>
                        <a:pt x="13441" y="1729"/>
                        <a:pt x="13875" y="1817"/>
                      </a:cubicBezTo>
                      <a:cubicBezTo>
                        <a:pt x="12529" y="1543"/>
                        <a:pt x="11215" y="1384"/>
                        <a:pt x="9910" y="1384"/>
                      </a:cubicBezTo>
                      <a:cubicBezTo>
                        <a:pt x="8460" y="1384"/>
                        <a:pt x="7022" y="1581"/>
                        <a:pt x="5564" y="2036"/>
                      </a:cubicBezTo>
                      <a:cubicBezTo>
                        <a:pt x="5102" y="2175"/>
                        <a:pt x="4640" y="2348"/>
                        <a:pt x="4144" y="2405"/>
                      </a:cubicBezTo>
                      <a:cubicBezTo>
                        <a:pt x="4033" y="2419"/>
                        <a:pt x="3921" y="2426"/>
                        <a:pt x="3809" y="2426"/>
                      </a:cubicBezTo>
                      <a:cubicBezTo>
                        <a:pt x="3432" y="2426"/>
                        <a:pt x="3059" y="2345"/>
                        <a:pt x="2747" y="2140"/>
                      </a:cubicBezTo>
                      <a:cubicBezTo>
                        <a:pt x="2343" y="1863"/>
                        <a:pt x="2101" y="1332"/>
                        <a:pt x="2228" y="859"/>
                      </a:cubicBezTo>
                      <a:cubicBezTo>
                        <a:pt x="2342" y="517"/>
                        <a:pt x="2709" y="255"/>
                        <a:pt x="3061" y="255"/>
                      </a:cubicBezTo>
                      <a:cubicBezTo>
                        <a:pt x="3144" y="255"/>
                        <a:pt x="3226" y="269"/>
                        <a:pt x="3303" y="301"/>
                      </a:cubicBezTo>
                      <a:lnTo>
                        <a:pt x="3303" y="301"/>
                      </a:lnTo>
                      <a:cubicBezTo>
                        <a:pt x="2914" y="116"/>
                        <a:pt x="2473" y="0"/>
                        <a:pt x="2049"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80" name="Google Shape;2080;p86"/>
                <p:cNvSpPr/>
                <p:nvPr/>
              </p:nvSpPr>
              <p:spPr>
                <a:xfrm>
                  <a:off x="3802583" y="863971"/>
                  <a:ext cx="727665" cy="751706"/>
                </a:xfrm>
                <a:custGeom>
                  <a:rect b="b" l="l" r="r" t="t"/>
                  <a:pathLst>
                    <a:path extrusionOk="0" h="23325" w="22579">
                      <a:moveTo>
                        <a:pt x="5264" y="0"/>
                      </a:moveTo>
                      <a:cubicBezTo>
                        <a:pt x="5264" y="1"/>
                        <a:pt x="5265" y="1"/>
                        <a:pt x="5265" y="2"/>
                      </a:cubicBezTo>
                      <a:lnTo>
                        <a:pt x="5265" y="2"/>
                      </a:lnTo>
                      <a:cubicBezTo>
                        <a:pt x="5265" y="1"/>
                        <a:pt x="5264" y="1"/>
                        <a:pt x="5264" y="0"/>
                      </a:cubicBezTo>
                      <a:close/>
                      <a:moveTo>
                        <a:pt x="6465" y="2009"/>
                      </a:moveTo>
                      <a:cubicBezTo>
                        <a:pt x="6984" y="2828"/>
                        <a:pt x="7469" y="3683"/>
                        <a:pt x="7873" y="4571"/>
                      </a:cubicBezTo>
                      <a:cubicBezTo>
                        <a:pt x="8277" y="5472"/>
                        <a:pt x="8612" y="6395"/>
                        <a:pt x="8854" y="7342"/>
                      </a:cubicBezTo>
                      <a:cubicBezTo>
                        <a:pt x="9350" y="9246"/>
                        <a:pt x="9558" y="11197"/>
                        <a:pt x="9950" y="13101"/>
                      </a:cubicBezTo>
                      <a:cubicBezTo>
                        <a:pt x="10308" y="15006"/>
                        <a:pt x="10851" y="16899"/>
                        <a:pt x="11867" y="18549"/>
                      </a:cubicBezTo>
                      <a:cubicBezTo>
                        <a:pt x="12132" y="18976"/>
                        <a:pt x="12409" y="19357"/>
                        <a:pt x="12709" y="19738"/>
                      </a:cubicBezTo>
                      <a:cubicBezTo>
                        <a:pt x="13021" y="20108"/>
                        <a:pt x="13356" y="20454"/>
                        <a:pt x="13713" y="20777"/>
                      </a:cubicBezTo>
                      <a:cubicBezTo>
                        <a:pt x="14094" y="21089"/>
                        <a:pt x="14487" y="21366"/>
                        <a:pt x="14902" y="21608"/>
                      </a:cubicBezTo>
                      <a:cubicBezTo>
                        <a:pt x="15329" y="21839"/>
                        <a:pt x="15779" y="22024"/>
                        <a:pt x="16241" y="22185"/>
                      </a:cubicBezTo>
                      <a:cubicBezTo>
                        <a:pt x="15768" y="22070"/>
                        <a:pt x="15306" y="21897"/>
                        <a:pt x="14868" y="21689"/>
                      </a:cubicBezTo>
                      <a:cubicBezTo>
                        <a:pt x="14441" y="21447"/>
                        <a:pt x="14025" y="21193"/>
                        <a:pt x="13633" y="20893"/>
                      </a:cubicBezTo>
                      <a:cubicBezTo>
                        <a:pt x="12871" y="20269"/>
                        <a:pt x="12213" y="19519"/>
                        <a:pt x="11682" y="18688"/>
                      </a:cubicBezTo>
                      <a:cubicBezTo>
                        <a:pt x="10597" y="17026"/>
                        <a:pt x="10066" y="15087"/>
                        <a:pt x="9673" y="13171"/>
                      </a:cubicBezTo>
                      <a:cubicBezTo>
                        <a:pt x="9304" y="11208"/>
                        <a:pt x="9108" y="9281"/>
                        <a:pt x="8658" y="7388"/>
                      </a:cubicBezTo>
                      <a:cubicBezTo>
                        <a:pt x="8219" y="5495"/>
                        <a:pt x="7434" y="3694"/>
                        <a:pt x="6465" y="2009"/>
                      </a:cubicBezTo>
                      <a:close/>
                      <a:moveTo>
                        <a:pt x="5265" y="2"/>
                      </a:moveTo>
                      <a:lnTo>
                        <a:pt x="5265" y="2"/>
                      </a:lnTo>
                      <a:cubicBezTo>
                        <a:pt x="6878" y="2218"/>
                        <a:pt x="2540" y="4860"/>
                        <a:pt x="4225" y="6811"/>
                      </a:cubicBezTo>
                      <a:cubicBezTo>
                        <a:pt x="3032" y="6076"/>
                        <a:pt x="1760" y="5517"/>
                        <a:pt x="355" y="5517"/>
                      </a:cubicBezTo>
                      <a:cubicBezTo>
                        <a:pt x="238" y="5517"/>
                        <a:pt x="120" y="5521"/>
                        <a:pt x="1" y="5529"/>
                      </a:cubicBezTo>
                      <a:cubicBezTo>
                        <a:pt x="4202" y="7445"/>
                        <a:pt x="6880" y="12189"/>
                        <a:pt x="8715" y="16218"/>
                      </a:cubicBezTo>
                      <a:cubicBezTo>
                        <a:pt x="10262" y="19623"/>
                        <a:pt x="12709" y="22105"/>
                        <a:pt x="16126" y="22982"/>
                      </a:cubicBezTo>
                      <a:cubicBezTo>
                        <a:pt x="16841" y="23166"/>
                        <a:pt x="17592" y="23282"/>
                        <a:pt x="18377" y="23317"/>
                      </a:cubicBezTo>
                      <a:cubicBezTo>
                        <a:pt x="18490" y="23322"/>
                        <a:pt x="18603" y="23324"/>
                        <a:pt x="18715" y="23324"/>
                      </a:cubicBezTo>
                      <a:cubicBezTo>
                        <a:pt x="20032" y="23324"/>
                        <a:pt x="21281" y="22978"/>
                        <a:pt x="22578" y="22936"/>
                      </a:cubicBezTo>
                      <a:lnTo>
                        <a:pt x="22578" y="22936"/>
                      </a:lnTo>
                      <a:cubicBezTo>
                        <a:pt x="22435" y="22940"/>
                        <a:pt x="22292" y="22942"/>
                        <a:pt x="22149" y="22942"/>
                      </a:cubicBezTo>
                      <a:cubicBezTo>
                        <a:pt x="19368" y="22942"/>
                        <a:pt x="16469" y="22087"/>
                        <a:pt x="14394" y="20177"/>
                      </a:cubicBezTo>
                      <a:cubicBezTo>
                        <a:pt x="13240" y="19103"/>
                        <a:pt x="11393" y="17141"/>
                        <a:pt x="12109" y="15410"/>
                      </a:cubicBezTo>
                      <a:cubicBezTo>
                        <a:pt x="12351" y="14798"/>
                        <a:pt x="12778" y="14232"/>
                        <a:pt x="13402" y="14059"/>
                      </a:cubicBezTo>
                      <a:cubicBezTo>
                        <a:pt x="13491" y="14034"/>
                        <a:pt x="13586" y="14023"/>
                        <a:pt x="13683" y="14023"/>
                      </a:cubicBezTo>
                      <a:cubicBezTo>
                        <a:pt x="14258" y="14023"/>
                        <a:pt x="14902" y="14439"/>
                        <a:pt x="14972" y="14983"/>
                      </a:cubicBezTo>
                      <a:cubicBezTo>
                        <a:pt x="15202" y="14163"/>
                        <a:pt x="14775" y="13194"/>
                        <a:pt x="13990" y="12824"/>
                      </a:cubicBezTo>
                      <a:cubicBezTo>
                        <a:pt x="13787" y="12724"/>
                        <a:pt x="13568" y="12678"/>
                        <a:pt x="13348" y="12678"/>
                      </a:cubicBezTo>
                      <a:cubicBezTo>
                        <a:pt x="12733" y="12678"/>
                        <a:pt x="12105" y="13036"/>
                        <a:pt x="11740" y="13563"/>
                      </a:cubicBezTo>
                      <a:cubicBezTo>
                        <a:pt x="11659" y="10793"/>
                        <a:pt x="12698" y="8403"/>
                        <a:pt x="14429" y="6257"/>
                      </a:cubicBezTo>
                      <a:lnTo>
                        <a:pt x="14429" y="6257"/>
                      </a:lnTo>
                      <a:cubicBezTo>
                        <a:pt x="14429" y="6257"/>
                        <a:pt x="13586" y="6326"/>
                        <a:pt x="12998" y="6522"/>
                      </a:cubicBezTo>
                      <a:cubicBezTo>
                        <a:pt x="12998" y="6522"/>
                        <a:pt x="13159" y="5379"/>
                        <a:pt x="14325" y="3694"/>
                      </a:cubicBezTo>
                      <a:lnTo>
                        <a:pt x="14325" y="3694"/>
                      </a:lnTo>
                      <a:cubicBezTo>
                        <a:pt x="12744" y="4167"/>
                        <a:pt x="12282" y="4329"/>
                        <a:pt x="10989" y="5368"/>
                      </a:cubicBezTo>
                      <a:cubicBezTo>
                        <a:pt x="11220" y="1363"/>
                        <a:pt x="6997" y="2378"/>
                        <a:pt x="5265" y="2"/>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81" name="Google Shape;2081;p86"/>
                <p:cNvSpPr/>
                <p:nvPr/>
              </p:nvSpPr>
              <p:spPr>
                <a:xfrm>
                  <a:off x="3513180" y="1017986"/>
                  <a:ext cx="509646" cy="389502"/>
                </a:xfrm>
                <a:custGeom>
                  <a:rect b="b" l="l" r="r" t="t"/>
                  <a:pathLst>
                    <a:path extrusionOk="0" h="12086" w="15814">
                      <a:moveTo>
                        <a:pt x="3810" y="3186"/>
                      </a:moveTo>
                      <a:lnTo>
                        <a:pt x="3810" y="3186"/>
                      </a:lnTo>
                      <a:cubicBezTo>
                        <a:pt x="4733" y="3405"/>
                        <a:pt x="5645" y="3671"/>
                        <a:pt x="6522" y="4005"/>
                      </a:cubicBezTo>
                      <a:cubicBezTo>
                        <a:pt x="7411" y="4340"/>
                        <a:pt x="8253" y="4744"/>
                        <a:pt x="9061" y="5206"/>
                      </a:cubicBezTo>
                      <a:cubicBezTo>
                        <a:pt x="9858" y="5679"/>
                        <a:pt x="10608" y="6198"/>
                        <a:pt x="11301" y="6787"/>
                      </a:cubicBezTo>
                      <a:cubicBezTo>
                        <a:pt x="11982" y="7387"/>
                        <a:pt x="12605" y="8011"/>
                        <a:pt x="13148" y="8715"/>
                      </a:cubicBezTo>
                      <a:cubicBezTo>
                        <a:pt x="12513" y="8091"/>
                        <a:pt x="11866" y="7480"/>
                        <a:pt x="11162" y="6926"/>
                      </a:cubicBezTo>
                      <a:cubicBezTo>
                        <a:pt x="10447" y="6372"/>
                        <a:pt x="9719" y="5852"/>
                        <a:pt x="8923" y="5390"/>
                      </a:cubicBezTo>
                      <a:cubicBezTo>
                        <a:pt x="8138" y="4929"/>
                        <a:pt x="7307" y="4525"/>
                        <a:pt x="6453" y="4167"/>
                      </a:cubicBezTo>
                      <a:cubicBezTo>
                        <a:pt x="5587" y="3786"/>
                        <a:pt x="4710" y="3486"/>
                        <a:pt x="3810" y="3186"/>
                      </a:cubicBezTo>
                      <a:close/>
                      <a:moveTo>
                        <a:pt x="4087" y="0"/>
                      </a:moveTo>
                      <a:cubicBezTo>
                        <a:pt x="4098" y="173"/>
                        <a:pt x="6222" y="1985"/>
                        <a:pt x="6580" y="2782"/>
                      </a:cubicBezTo>
                      <a:cubicBezTo>
                        <a:pt x="5597" y="2173"/>
                        <a:pt x="4276" y="1864"/>
                        <a:pt x="2973" y="1864"/>
                      </a:cubicBezTo>
                      <a:cubicBezTo>
                        <a:pt x="1905" y="1864"/>
                        <a:pt x="848" y="2072"/>
                        <a:pt x="0" y="2493"/>
                      </a:cubicBezTo>
                      <a:cubicBezTo>
                        <a:pt x="6049" y="4098"/>
                        <a:pt x="11624" y="7468"/>
                        <a:pt x="15814" y="12085"/>
                      </a:cubicBezTo>
                      <a:cubicBezTo>
                        <a:pt x="14106" y="8495"/>
                        <a:pt x="8484" y="670"/>
                        <a:pt x="4087"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082" name="Google Shape;2082;p86"/>
                <p:cNvSpPr/>
                <p:nvPr/>
              </p:nvSpPr>
              <p:spPr>
                <a:xfrm>
                  <a:off x="4300691" y="1303038"/>
                  <a:ext cx="240320" cy="237613"/>
                </a:xfrm>
                <a:custGeom>
                  <a:rect b="b" l="l" r="r" t="t"/>
                  <a:pathLst>
                    <a:path extrusionOk="0" h="7373" w="7457">
                      <a:moveTo>
                        <a:pt x="2718" y="1"/>
                      </a:moveTo>
                      <a:cubicBezTo>
                        <a:pt x="2543" y="1"/>
                        <a:pt x="2372" y="50"/>
                        <a:pt x="2205" y="158"/>
                      </a:cubicBezTo>
                      <a:cubicBezTo>
                        <a:pt x="0" y="1567"/>
                        <a:pt x="7457" y="7372"/>
                        <a:pt x="7457" y="7372"/>
                      </a:cubicBezTo>
                      <a:cubicBezTo>
                        <a:pt x="7457" y="7372"/>
                        <a:pt x="4845" y="1"/>
                        <a:pt x="2718"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grpSp>
          <p:sp>
            <p:nvSpPr>
              <p:cNvPr id="2083" name="Google Shape;2083;p86"/>
              <p:cNvSpPr/>
              <p:nvPr/>
            </p:nvSpPr>
            <p:spPr>
              <a:xfrm>
                <a:off x="6287129" y="1485575"/>
                <a:ext cx="1449657" cy="2172810"/>
              </a:xfrm>
              <a:custGeom>
                <a:rect b="b" l="l" r="r" t="t"/>
                <a:pathLst>
                  <a:path extrusionOk="0" h="67421" w="44982">
                    <a:moveTo>
                      <a:pt x="0" y="0"/>
                    </a:moveTo>
                    <a:lnTo>
                      <a:pt x="0" y="2309"/>
                    </a:lnTo>
                    <a:lnTo>
                      <a:pt x="33647" y="2309"/>
                    </a:lnTo>
                    <a:cubicBezTo>
                      <a:pt x="34178" y="7041"/>
                      <a:pt x="37941" y="10804"/>
                      <a:pt x="42673" y="11347"/>
                    </a:cubicBezTo>
                    <a:lnTo>
                      <a:pt x="42673" y="56074"/>
                    </a:lnTo>
                    <a:cubicBezTo>
                      <a:pt x="37941" y="56605"/>
                      <a:pt x="34178" y="60368"/>
                      <a:pt x="33647" y="65100"/>
                    </a:cubicBezTo>
                    <a:lnTo>
                      <a:pt x="0" y="65100"/>
                    </a:lnTo>
                    <a:lnTo>
                      <a:pt x="0" y="67420"/>
                    </a:lnTo>
                    <a:lnTo>
                      <a:pt x="35898" y="67420"/>
                    </a:lnTo>
                    <a:lnTo>
                      <a:pt x="35898" y="66266"/>
                    </a:lnTo>
                    <a:cubicBezTo>
                      <a:pt x="35898" y="61880"/>
                      <a:pt x="39453" y="58336"/>
                      <a:pt x="43828" y="58336"/>
                    </a:cubicBezTo>
                    <a:lnTo>
                      <a:pt x="44982" y="58336"/>
                    </a:lnTo>
                    <a:lnTo>
                      <a:pt x="44982" y="9096"/>
                    </a:lnTo>
                    <a:lnTo>
                      <a:pt x="43828" y="9096"/>
                    </a:lnTo>
                    <a:cubicBezTo>
                      <a:pt x="39441" y="9096"/>
                      <a:pt x="35898" y="5529"/>
                      <a:pt x="35898" y="1154"/>
                    </a:cubicBezTo>
                    <a:lnTo>
                      <a:pt x="35898" y="0"/>
                    </a:ln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p86"/>
              <p:cNvSpPr/>
              <p:nvPr/>
            </p:nvSpPr>
            <p:spPr>
              <a:xfrm>
                <a:off x="1407338" y="1485188"/>
                <a:ext cx="1450044" cy="2172810"/>
              </a:xfrm>
              <a:custGeom>
                <a:rect b="b" l="l" r="r" t="t"/>
                <a:pathLst>
                  <a:path extrusionOk="0" h="67421" w="44994">
                    <a:moveTo>
                      <a:pt x="9096" y="1"/>
                    </a:moveTo>
                    <a:lnTo>
                      <a:pt x="9096" y="1155"/>
                    </a:lnTo>
                    <a:cubicBezTo>
                      <a:pt x="9096" y="5541"/>
                      <a:pt x="5529" y="9085"/>
                      <a:pt x="1155" y="9085"/>
                    </a:cubicBezTo>
                    <a:lnTo>
                      <a:pt x="1" y="9085"/>
                    </a:lnTo>
                    <a:lnTo>
                      <a:pt x="1" y="58325"/>
                    </a:lnTo>
                    <a:lnTo>
                      <a:pt x="1155" y="58325"/>
                    </a:lnTo>
                    <a:cubicBezTo>
                      <a:pt x="5541" y="58325"/>
                      <a:pt x="9096" y="61892"/>
                      <a:pt x="9096" y="66267"/>
                    </a:cubicBezTo>
                    <a:lnTo>
                      <a:pt x="9096" y="67421"/>
                    </a:lnTo>
                    <a:lnTo>
                      <a:pt x="44994" y="67421"/>
                    </a:lnTo>
                    <a:lnTo>
                      <a:pt x="44994" y="65112"/>
                    </a:lnTo>
                    <a:lnTo>
                      <a:pt x="11347" y="65112"/>
                    </a:lnTo>
                    <a:cubicBezTo>
                      <a:pt x="10804" y="60380"/>
                      <a:pt x="7042" y="56617"/>
                      <a:pt x="2309" y="56086"/>
                    </a:cubicBezTo>
                    <a:lnTo>
                      <a:pt x="2309" y="11359"/>
                    </a:lnTo>
                    <a:cubicBezTo>
                      <a:pt x="7042" y="10816"/>
                      <a:pt x="10804" y="7053"/>
                      <a:pt x="11347" y="2321"/>
                    </a:cubicBezTo>
                    <a:lnTo>
                      <a:pt x="44994" y="2321"/>
                    </a:lnTo>
                    <a:lnTo>
                      <a:pt x="44994" y="1"/>
                    </a:ln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5" name="Google Shape;2085;p86"/>
              <p:cNvSpPr/>
              <p:nvPr/>
            </p:nvSpPr>
            <p:spPr>
              <a:xfrm>
                <a:off x="6287129" y="1400011"/>
                <a:ext cx="1535221" cy="2343552"/>
              </a:xfrm>
              <a:custGeom>
                <a:rect b="b" l="l" r="r" t="t"/>
                <a:pathLst>
                  <a:path extrusionOk="0" h="72719" w="47637">
                    <a:moveTo>
                      <a:pt x="0" y="0"/>
                    </a:moveTo>
                    <a:lnTo>
                      <a:pt x="0" y="577"/>
                    </a:lnTo>
                    <a:lnTo>
                      <a:pt x="37952" y="577"/>
                    </a:lnTo>
                    <a:lnTo>
                      <a:pt x="37952" y="3798"/>
                    </a:lnTo>
                    <a:cubicBezTo>
                      <a:pt x="37952" y="7041"/>
                      <a:pt x="40596" y="9685"/>
                      <a:pt x="43839" y="9685"/>
                    </a:cubicBezTo>
                    <a:lnTo>
                      <a:pt x="47059" y="9685"/>
                    </a:lnTo>
                    <a:lnTo>
                      <a:pt x="47059" y="63023"/>
                    </a:lnTo>
                    <a:lnTo>
                      <a:pt x="43839" y="63023"/>
                    </a:lnTo>
                    <a:cubicBezTo>
                      <a:pt x="40596" y="63023"/>
                      <a:pt x="37952" y="65666"/>
                      <a:pt x="37952" y="68910"/>
                    </a:cubicBezTo>
                    <a:lnTo>
                      <a:pt x="37952" y="72142"/>
                    </a:lnTo>
                    <a:lnTo>
                      <a:pt x="0" y="72142"/>
                    </a:lnTo>
                    <a:lnTo>
                      <a:pt x="0" y="72719"/>
                    </a:lnTo>
                    <a:lnTo>
                      <a:pt x="38529" y="72719"/>
                    </a:lnTo>
                    <a:lnTo>
                      <a:pt x="38529" y="68921"/>
                    </a:lnTo>
                    <a:cubicBezTo>
                      <a:pt x="38529" y="66001"/>
                      <a:pt x="40919" y="63612"/>
                      <a:pt x="43839" y="63612"/>
                    </a:cubicBezTo>
                    <a:lnTo>
                      <a:pt x="47637" y="63612"/>
                    </a:lnTo>
                    <a:lnTo>
                      <a:pt x="47637" y="9107"/>
                    </a:lnTo>
                    <a:lnTo>
                      <a:pt x="43839" y="9107"/>
                    </a:lnTo>
                    <a:cubicBezTo>
                      <a:pt x="40919" y="9107"/>
                      <a:pt x="38529" y="6730"/>
                      <a:pt x="38529" y="3798"/>
                    </a:cubicBezTo>
                    <a:lnTo>
                      <a:pt x="38529" y="0"/>
                    </a:ln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6" name="Google Shape;2086;p86"/>
              <p:cNvSpPr/>
              <p:nvPr/>
            </p:nvSpPr>
            <p:spPr>
              <a:xfrm>
                <a:off x="1321774" y="1400011"/>
                <a:ext cx="1535608" cy="2343552"/>
              </a:xfrm>
              <a:custGeom>
                <a:rect b="b" l="l" r="r" t="t"/>
                <a:pathLst>
                  <a:path extrusionOk="0" h="72719" w="47649">
                    <a:moveTo>
                      <a:pt x="9108" y="0"/>
                    </a:moveTo>
                    <a:lnTo>
                      <a:pt x="9108" y="3798"/>
                    </a:lnTo>
                    <a:cubicBezTo>
                      <a:pt x="9108" y="6730"/>
                      <a:pt x="6730" y="9107"/>
                      <a:pt x="3798" y="9107"/>
                    </a:cubicBezTo>
                    <a:lnTo>
                      <a:pt x="1" y="9107"/>
                    </a:lnTo>
                    <a:lnTo>
                      <a:pt x="1" y="63612"/>
                    </a:lnTo>
                    <a:lnTo>
                      <a:pt x="3798" y="63612"/>
                    </a:lnTo>
                    <a:cubicBezTo>
                      <a:pt x="6730" y="63612"/>
                      <a:pt x="9108" y="66001"/>
                      <a:pt x="9108" y="68921"/>
                    </a:cubicBezTo>
                    <a:lnTo>
                      <a:pt x="9108" y="72719"/>
                    </a:lnTo>
                    <a:lnTo>
                      <a:pt x="47649" y="72719"/>
                    </a:lnTo>
                    <a:lnTo>
                      <a:pt x="47649" y="72142"/>
                    </a:lnTo>
                    <a:lnTo>
                      <a:pt x="9685" y="72142"/>
                    </a:lnTo>
                    <a:lnTo>
                      <a:pt x="9685" y="68921"/>
                    </a:lnTo>
                    <a:cubicBezTo>
                      <a:pt x="9685" y="65678"/>
                      <a:pt x="7042" y="63034"/>
                      <a:pt x="3798" y="63034"/>
                    </a:cubicBezTo>
                    <a:lnTo>
                      <a:pt x="578" y="63034"/>
                    </a:lnTo>
                    <a:lnTo>
                      <a:pt x="578" y="9685"/>
                    </a:lnTo>
                    <a:lnTo>
                      <a:pt x="3798" y="9685"/>
                    </a:lnTo>
                    <a:cubicBezTo>
                      <a:pt x="7042" y="9685"/>
                      <a:pt x="9685" y="7041"/>
                      <a:pt x="9685" y="3798"/>
                    </a:cubicBezTo>
                    <a:lnTo>
                      <a:pt x="9685" y="577"/>
                    </a:lnTo>
                    <a:lnTo>
                      <a:pt x="47649" y="577"/>
                    </a:lnTo>
                    <a:lnTo>
                      <a:pt x="47649" y="0"/>
                    </a:ln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87" name="Google Shape;2087;p86"/>
            <p:cNvGrpSpPr/>
            <p:nvPr/>
          </p:nvGrpSpPr>
          <p:grpSpPr>
            <a:xfrm>
              <a:off x="198742" y="3440363"/>
              <a:ext cx="1510310" cy="1504734"/>
              <a:chOff x="198742" y="3345875"/>
              <a:chExt cx="1510310" cy="1504734"/>
            </a:xfrm>
          </p:grpSpPr>
          <p:sp>
            <p:nvSpPr>
              <p:cNvPr id="2088" name="Google Shape;2088;p86"/>
              <p:cNvSpPr/>
              <p:nvPr/>
            </p:nvSpPr>
            <p:spPr>
              <a:xfrm>
                <a:off x="377283" y="4150854"/>
                <a:ext cx="155917" cy="260076"/>
              </a:xfrm>
              <a:custGeom>
                <a:rect b="b" l="l" r="r" t="t"/>
                <a:pathLst>
                  <a:path extrusionOk="0" h="8070" w="4838">
                    <a:moveTo>
                      <a:pt x="2737" y="1548"/>
                    </a:moveTo>
                    <a:lnTo>
                      <a:pt x="2737" y="1548"/>
                    </a:lnTo>
                    <a:cubicBezTo>
                      <a:pt x="2633" y="1940"/>
                      <a:pt x="2413" y="2286"/>
                      <a:pt x="2159" y="2586"/>
                    </a:cubicBezTo>
                    <a:cubicBezTo>
                      <a:pt x="1940" y="2863"/>
                      <a:pt x="1698" y="3117"/>
                      <a:pt x="1478" y="3383"/>
                    </a:cubicBezTo>
                    <a:cubicBezTo>
                      <a:pt x="1536" y="3337"/>
                      <a:pt x="1605" y="3290"/>
                      <a:pt x="1675" y="3244"/>
                    </a:cubicBezTo>
                    <a:cubicBezTo>
                      <a:pt x="1913" y="3108"/>
                      <a:pt x="2195" y="3028"/>
                      <a:pt x="2471" y="3028"/>
                    </a:cubicBezTo>
                    <a:cubicBezTo>
                      <a:pt x="2569" y="3028"/>
                      <a:pt x="2666" y="3038"/>
                      <a:pt x="2760" y="3060"/>
                    </a:cubicBezTo>
                    <a:cubicBezTo>
                      <a:pt x="2402" y="3094"/>
                      <a:pt x="2055" y="3210"/>
                      <a:pt x="1755" y="3383"/>
                    </a:cubicBezTo>
                    <a:cubicBezTo>
                      <a:pt x="1525" y="3510"/>
                      <a:pt x="1317" y="3671"/>
                      <a:pt x="1144" y="3856"/>
                    </a:cubicBezTo>
                    <a:cubicBezTo>
                      <a:pt x="1017" y="4052"/>
                      <a:pt x="913" y="4272"/>
                      <a:pt x="844" y="4491"/>
                    </a:cubicBezTo>
                    <a:cubicBezTo>
                      <a:pt x="728" y="4849"/>
                      <a:pt x="682" y="5253"/>
                      <a:pt x="670" y="5645"/>
                    </a:cubicBezTo>
                    <a:cubicBezTo>
                      <a:pt x="613" y="5253"/>
                      <a:pt x="624" y="4849"/>
                      <a:pt x="728" y="4456"/>
                    </a:cubicBezTo>
                    <a:cubicBezTo>
                      <a:pt x="832" y="4075"/>
                      <a:pt x="1028" y="3706"/>
                      <a:pt x="1271" y="3394"/>
                    </a:cubicBezTo>
                    <a:cubicBezTo>
                      <a:pt x="1525" y="3071"/>
                      <a:pt x="1813" y="2806"/>
                      <a:pt x="2067" y="2517"/>
                    </a:cubicBezTo>
                    <a:cubicBezTo>
                      <a:pt x="2333" y="2229"/>
                      <a:pt x="2575" y="1905"/>
                      <a:pt x="2737" y="1548"/>
                    </a:cubicBezTo>
                    <a:close/>
                    <a:moveTo>
                      <a:pt x="2136" y="1"/>
                    </a:moveTo>
                    <a:lnTo>
                      <a:pt x="2136" y="1"/>
                    </a:lnTo>
                    <a:cubicBezTo>
                      <a:pt x="2333" y="416"/>
                      <a:pt x="2217" y="936"/>
                      <a:pt x="1986" y="1340"/>
                    </a:cubicBezTo>
                    <a:cubicBezTo>
                      <a:pt x="1755" y="1744"/>
                      <a:pt x="1409" y="2067"/>
                      <a:pt x="1121" y="2436"/>
                    </a:cubicBezTo>
                    <a:cubicBezTo>
                      <a:pt x="370" y="3394"/>
                      <a:pt x="1" y="4618"/>
                      <a:pt x="116" y="5830"/>
                    </a:cubicBezTo>
                    <a:cubicBezTo>
                      <a:pt x="186" y="6626"/>
                      <a:pt x="474" y="7400"/>
                      <a:pt x="924" y="8069"/>
                    </a:cubicBezTo>
                    <a:cubicBezTo>
                      <a:pt x="820" y="7746"/>
                      <a:pt x="797" y="7377"/>
                      <a:pt x="809" y="6984"/>
                    </a:cubicBezTo>
                    <a:cubicBezTo>
                      <a:pt x="844" y="6130"/>
                      <a:pt x="1398" y="5310"/>
                      <a:pt x="2194" y="4999"/>
                    </a:cubicBezTo>
                    <a:cubicBezTo>
                      <a:pt x="2448" y="4896"/>
                      <a:pt x="2727" y="4847"/>
                      <a:pt x="3010" y="4847"/>
                    </a:cubicBezTo>
                    <a:cubicBezTo>
                      <a:pt x="3615" y="4847"/>
                      <a:pt x="4236" y="5071"/>
                      <a:pt x="4653" y="5472"/>
                    </a:cubicBezTo>
                    <a:cubicBezTo>
                      <a:pt x="4837" y="5137"/>
                      <a:pt x="4803" y="4710"/>
                      <a:pt x="4595" y="4387"/>
                    </a:cubicBezTo>
                    <a:cubicBezTo>
                      <a:pt x="4416" y="4133"/>
                      <a:pt x="4107" y="4025"/>
                      <a:pt x="3792" y="4025"/>
                    </a:cubicBezTo>
                    <a:cubicBezTo>
                      <a:pt x="3721" y="4025"/>
                      <a:pt x="3649" y="4030"/>
                      <a:pt x="3579" y="4041"/>
                    </a:cubicBezTo>
                    <a:cubicBezTo>
                      <a:pt x="3787" y="3845"/>
                      <a:pt x="3972" y="3637"/>
                      <a:pt x="4075" y="3360"/>
                    </a:cubicBezTo>
                    <a:cubicBezTo>
                      <a:pt x="4156" y="3106"/>
                      <a:pt x="4110" y="2760"/>
                      <a:pt x="3902" y="2598"/>
                    </a:cubicBezTo>
                    <a:cubicBezTo>
                      <a:pt x="3831" y="2551"/>
                      <a:pt x="3733" y="2528"/>
                      <a:pt x="3631" y="2528"/>
                    </a:cubicBezTo>
                    <a:cubicBezTo>
                      <a:pt x="3484" y="2528"/>
                      <a:pt x="3328" y="2574"/>
                      <a:pt x="3233" y="2656"/>
                    </a:cubicBezTo>
                    <a:cubicBezTo>
                      <a:pt x="3452" y="2182"/>
                      <a:pt x="3498" y="1617"/>
                      <a:pt x="3348" y="1097"/>
                    </a:cubicBezTo>
                    <a:cubicBezTo>
                      <a:pt x="3175" y="520"/>
                      <a:pt x="2667" y="266"/>
                      <a:pt x="2136"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p86"/>
              <p:cNvSpPr/>
              <p:nvPr/>
            </p:nvSpPr>
            <p:spPr>
              <a:xfrm>
                <a:off x="367260" y="3345875"/>
                <a:ext cx="246669" cy="616802"/>
              </a:xfrm>
              <a:custGeom>
                <a:rect b="b" l="l" r="r" t="t"/>
                <a:pathLst>
                  <a:path extrusionOk="0" h="19139" w="7654">
                    <a:moveTo>
                      <a:pt x="0" y="1"/>
                    </a:moveTo>
                    <a:cubicBezTo>
                      <a:pt x="2020" y="2713"/>
                      <a:pt x="1385" y="4502"/>
                      <a:pt x="2770" y="9131"/>
                    </a:cubicBezTo>
                    <a:cubicBezTo>
                      <a:pt x="4523" y="14988"/>
                      <a:pt x="2245" y="18345"/>
                      <a:pt x="825" y="19136"/>
                    </a:cubicBezTo>
                    <a:lnTo>
                      <a:pt x="825" y="19136"/>
                    </a:lnTo>
                    <a:cubicBezTo>
                      <a:pt x="3488" y="17657"/>
                      <a:pt x="5217" y="14646"/>
                      <a:pt x="5160" y="11601"/>
                    </a:cubicBezTo>
                    <a:cubicBezTo>
                      <a:pt x="5137" y="10366"/>
                      <a:pt x="4848" y="9142"/>
                      <a:pt x="4663" y="7896"/>
                    </a:cubicBezTo>
                    <a:cubicBezTo>
                      <a:pt x="4490" y="6649"/>
                      <a:pt x="4444" y="5368"/>
                      <a:pt x="4894" y="4202"/>
                    </a:cubicBezTo>
                    <a:cubicBezTo>
                      <a:pt x="5356" y="3048"/>
                      <a:pt x="6418" y="2055"/>
                      <a:pt x="7653" y="2021"/>
                    </a:cubicBezTo>
                    <a:cubicBezTo>
                      <a:pt x="7233" y="1863"/>
                      <a:pt x="6772" y="1786"/>
                      <a:pt x="6307" y="1786"/>
                    </a:cubicBezTo>
                    <a:cubicBezTo>
                      <a:pt x="5101" y="1786"/>
                      <a:pt x="3873" y="2311"/>
                      <a:pt x="3290" y="3336"/>
                    </a:cubicBezTo>
                    <a:cubicBezTo>
                      <a:pt x="3094" y="1824"/>
                      <a:pt x="1512" y="197"/>
                      <a:pt x="0" y="1"/>
                    </a:cubicBezTo>
                    <a:close/>
                    <a:moveTo>
                      <a:pt x="825" y="19136"/>
                    </a:moveTo>
                    <a:cubicBezTo>
                      <a:pt x="823" y="19136"/>
                      <a:pt x="821" y="19137"/>
                      <a:pt x="820" y="19138"/>
                    </a:cubicBezTo>
                    <a:cubicBezTo>
                      <a:pt x="821" y="19137"/>
                      <a:pt x="823" y="19136"/>
                      <a:pt x="825" y="19136"/>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p86"/>
              <p:cNvSpPr/>
              <p:nvPr/>
            </p:nvSpPr>
            <p:spPr>
              <a:xfrm>
                <a:off x="304384" y="3952590"/>
                <a:ext cx="251117" cy="581449"/>
              </a:xfrm>
              <a:custGeom>
                <a:rect b="b" l="l" r="r" t="t"/>
                <a:pathLst>
                  <a:path extrusionOk="0" h="18042" w="7792">
                    <a:moveTo>
                      <a:pt x="6498" y="308"/>
                    </a:moveTo>
                    <a:cubicBezTo>
                      <a:pt x="6568" y="308"/>
                      <a:pt x="6638" y="310"/>
                      <a:pt x="6707" y="312"/>
                    </a:cubicBezTo>
                    <a:cubicBezTo>
                      <a:pt x="6095" y="358"/>
                      <a:pt x="5472" y="439"/>
                      <a:pt x="4883" y="624"/>
                    </a:cubicBezTo>
                    <a:cubicBezTo>
                      <a:pt x="4283" y="797"/>
                      <a:pt x="3729" y="1074"/>
                      <a:pt x="3244" y="1467"/>
                    </a:cubicBezTo>
                    <a:cubicBezTo>
                      <a:pt x="2759" y="1836"/>
                      <a:pt x="2321" y="2286"/>
                      <a:pt x="1940" y="2759"/>
                    </a:cubicBezTo>
                    <a:cubicBezTo>
                      <a:pt x="1547" y="3256"/>
                      <a:pt x="1213" y="3775"/>
                      <a:pt x="970" y="4352"/>
                    </a:cubicBezTo>
                    <a:cubicBezTo>
                      <a:pt x="1166" y="3752"/>
                      <a:pt x="1478" y="3198"/>
                      <a:pt x="1847" y="2690"/>
                    </a:cubicBezTo>
                    <a:cubicBezTo>
                      <a:pt x="2228" y="2182"/>
                      <a:pt x="2667" y="1732"/>
                      <a:pt x="3163" y="1351"/>
                    </a:cubicBezTo>
                    <a:cubicBezTo>
                      <a:pt x="3648" y="959"/>
                      <a:pt x="4248" y="682"/>
                      <a:pt x="4848" y="520"/>
                    </a:cubicBezTo>
                    <a:cubicBezTo>
                      <a:pt x="5391" y="387"/>
                      <a:pt x="5952" y="308"/>
                      <a:pt x="6498" y="308"/>
                    </a:cubicBezTo>
                    <a:close/>
                    <a:moveTo>
                      <a:pt x="6146" y="0"/>
                    </a:moveTo>
                    <a:cubicBezTo>
                      <a:pt x="4312" y="0"/>
                      <a:pt x="2639" y="815"/>
                      <a:pt x="1536" y="2413"/>
                    </a:cubicBezTo>
                    <a:cubicBezTo>
                      <a:pt x="301" y="4191"/>
                      <a:pt x="1" y="6488"/>
                      <a:pt x="231" y="8634"/>
                    </a:cubicBezTo>
                    <a:cubicBezTo>
                      <a:pt x="633" y="12466"/>
                      <a:pt x="2174" y="15579"/>
                      <a:pt x="5151" y="17997"/>
                    </a:cubicBezTo>
                    <a:lnTo>
                      <a:pt x="5151" y="17997"/>
                    </a:lnTo>
                    <a:cubicBezTo>
                      <a:pt x="3279" y="16467"/>
                      <a:pt x="2110" y="13898"/>
                      <a:pt x="1801" y="11555"/>
                    </a:cubicBezTo>
                    <a:cubicBezTo>
                      <a:pt x="1697" y="10747"/>
                      <a:pt x="1674" y="9939"/>
                      <a:pt x="1743" y="9131"/>
                    </a:cubicBezTo>
                    <a:cubicBezTo>
                      <a:pt x="1790" y="8750"/>
                      <a:pt x="1894" y="8392"/>
                      <a:pt x="1986" y="8034"/>
                    </a:cubicBezTo>
                    <a:cubicBezTo>
                      <a:pt x="2101" y="7653"/>
                      <a:pt x="2217" y="7296"/>
                      <a:pt x="2274" y="6903"/>
                    </a:cubicBezTo>
                    <a:cubicBezTo>
                      <a:pt x="2344" y="6511"/>
                      <a:pt x="2263" y="6084"/>
                      <a:pt x="1974" y="5818"/>
                    </a:cubicBezTo>
                    <a:cubicBezTo>
                      <a:pt x="1836" y="5696"/>
                      <a:pt x="1671" y="5630"/>
                      <a:pt x="1515" y="5630"/>
                    </a:cubicBezTo>
                    <a:cubicBezTo>
                      <a:pt x="1362" y="5630"/>
                      <a:pt x="1217" y="5694"/>
                      <a:pt x="1116" y="5831"/>
                    </a:cubicBezTo>
                    <a:lnTo>
                      <a:pt x="1116" y="5831"/>
                    </a:lnTo>
                    <a:cubicBezTo>
                      <a:pt x="2097" y="4385"/>
                      <a:pt x="3584" y="3725"/>
                      <a:pt x="5206" y="3360"/>
                    </a:cubicBezTo>
                    <a:cubicBezTo>
                      <a:pt x="6753" y="3013"/>
                      <a:pt x="7792" y="1697"/>
                      <a:pt x="6626" y="1074"/>
                    </a:cubicBezTo>
                    <a:cubicBezTo>
                      <a:pt x="6799" y="1005"/>
                      <a:pt x="7030" y="1028"/>
                      <a:pt x="7215" y="947"/>
                    </a:cubicBezTo>
                    <a:cubicBezTo>
                      <a:pt x="7515" y="820"/>
                      <a:pt x="7630" y="439"/>
                      <a:pt x="7342" y="208"/>
                    </a:cubicBezTo>
                    <a:cubicBezTo>
                      <a:pt x="7203" y="93"/>
                      <a:pt x="6995" y="47"/>
                      <a:pt x="6811" y="35"/>
                    </a:cubicBezTo>
                    <a:cubicBezTo>
                      <a:pt x="6587" y="12"/>
                      <a:pt x="6365" y="0"/>
                      <a:pt x="6146" y="0"/>
                    </a:cubicBezTo>
                    <a:close/>
                    <a:moveTo>
                      <a:pt x="5151" y="17997"/>
                    </a:moveTo>
                    <a:cubicBezTo>
                      <a:pt x="5169" y="18012"/>
                      <a:pt x="5188" y="18027"/>
                      <a:pt x="5206" y="18042"/>
                    </a:cubicBezTo>
                    <a:cubicBezTo>
                      <a:pt x="5188" y="18027"/>
                      <a:pt x="5169" y="18012"/>
                      <a:pt x="5151" y="17997"/>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1" name="Google Shape;2091;p86"/>
              <p:cNvSpPr/>
              <p:nvPr/>
            </p:nvSpPr>
            <p:spPr>
              <a:xfrm>
                <a:off x="263778" y="3940827"/>
                <a:ext cx="112828" cy="243930"/>
              </a:xfrm>
              <a:custGeom>
                <a:rect b="b" l="l" r="r" t="t"/>
                <a:pathLst>
                  <a:path extrusionOk="0" h="7569" w="3501">
                    <a:moveTo>
                      <a:pt x="261" y="1736"/>
                    </a:moveTo>
                    <a:lnTo>
                      <a:pt x="261" y="1736"/>
                    </a:lnTo>
                    <a:cubicBezTo>
                      <a:pt x="266" y="1749"/>
                      <a:pt x="272" y="1761"/>
                      <a:pt x="279" y="1774"/>
                    </a:cubicBezTo>
                    <a:cubicBezTo>
                      <a:pt x="273" y="1761"/>
                      <a:pt x="267" y="1749"/>
                      <a:pt x="261" y="1736"/>
                    </a:cubicBezTo>
                    <a:close/>
                    <a:moveTo>
                      <a:pt x="1236" y="0"/>
                    </a:moveTo>
                    <a:cubicBezTo>
                      <a:pt x="911" y="0"/>
                      <a:pt x="585" y="125"/>
                      <a:pt x="349" y="354"/>
                    </a:cubicBezTo>
                    <a:cubicBezTo>
                      <a:pt x="1" y="713"/>
                      <a:pt x="46" y="1291"/>
                      <a:pt x="261" y="1736"/>
                    </a:cubicBezTo>
                    <a:lnTo>
                      <a:pt x="261" y="1736"/>
                    </a:lnTo>
                    <a:cubicBezTo>
                      <a:pt x="159" y="1498"/>
                      <a:pt x="327" y="1193"/>
                      <a:pt x="568" y="1127"/>
                    </a:cubicBezTo>
                    <a:cubicBezTo>
                      <a:pt x="618" y="1112"/>
                      <a:pt x="668" y="1105"/>
                      <a:pt x="718" y="1105"/>
                    </a:cubicBezTo>
                    <a:cubicBezTo>
                      <a:pt x="937" y="1105"/>
                      <a:pt x="1150" y="1238"/>
                      <a:pt x="1272" y="1416"/>
                    </a:cubicBezTo>
                    <a:cubicBezTo>
                      <a:pt x="1434" y="1624"/>
                      <a:pt x="1468" y="1912"/>
                      <a:pt x="1434" y="2189"/>
                    </a:cubicBezTo>
                    <a:cubicBezTo>
                      <a:pt x="1411" y="2455"/>
                      <a:pt x="1318" y="2709"/>
                      <a:pt x="1237" y="2974"/>
                    </a:cubicBezTo>
                    <a:cubicBezTo>
                      <a:pt x="753" y="4498"/>
                      <a:pt x="799" y="5998"/>
                      <a:pt x="1122" y="7568"/>
                    </a:cubicBezTo>
                    <a:cubicBezTo>
                      <a:pt x="776" y="5871"/>
                      <a:pt x="1745" y="3632"/>
                      <a:pt x="2599" y="2236"/>
                    </a:cubicBezTo>
                    <a:cubicBezTo>
                      <a:pt x="2682" y="2101"/>
                      <a:pt x="3501" y="905"/>
                      <a:pt x="3040" y="905"/>
                    </a:cubicBezTo>
                    <a:cubicBezTo>
                      <a:pt x="2987" y="905"/>
                      <a:pt x="2919" y="920"/>
                      <a:pt x="2830" y="954"/>
                    </a:cubicBezTo>
                    <a:cubicBezTo>
                      <a:pt x="2657" y="1012"/>
                      <a:pt x="2530" y="1185"/>
                      <a:pt x="2449" y="1335"/>
                    </a:cubicBezTo>
                    <a:cubicBezTo>
                      <a:pt x="2449" y="850"/>
                      <a:pt x="2230" y="354"/>
                      <a:pt x="1768" y="123"/>
                    </a:cubicBezTo>
                    <a:cubicBezTo>
                      <a:pt x="1602" y="40"/>
                      <a:pt x="1419" y="0"/>
                      <a:pt x="1236"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p86"/>
              <p:cNvSpPr/>
              <p:nvPr/>
            </p:nvSpPr>
            <p:spPr>
              <a:xfrm>
                <a:off x="198742" y="3499890"/>
                <a:ext cx="263782" cy="461659"/>
              </a:xfrm>
              <a:custGeom>
                <a:rect b="b" l="l" r="r" t="t"/>
                <a:pathLst>
                  <a:path extrusionOk="0" h="14325" w="8185">
                    <a:moveTo>
                      <a:pt x="1651" y="1628"/>
                    </a:moveTo>
                    <a:lnTo>
                      <a:pt x="1651" y="1628"/>
                    </a:lnTo>
                    <a:cubicBezTo>
                      <a:pt x="2078" y="2517"/>
                      <a:pt x="2598" y="3359"/>
                      <a:pt x="3267" y="4075"/>
                    </a:cubicBezTo>
                    <a:cubicBezTo>
                      <a:pt x="3902" y="4802"/>
                      <a:pt x="4641" y="5460"/>
                      <a:pt x="5333" y="6164"/>
                    </a:cubicBezTo>
                    <a:cubicBezTo>
                      <a:pt x="6003" y="6868"/>
                      <a:pt x="6661" y="7641"/>
                      <a:pt x="7030" y="8576"/>
                    </a:cubicBezTo>
                    <a:cubicBezTo>
                      <a:pt x="7215" y="9038"/>
                      <a:pt x="7353" y="9511"/>
                      <a:pt x="7388" y="10019"/>
                    </a:cubicBezTo>
                    <a:cubicBezTo>
                      <a:pt x="7411" y="10262"/>
                      <a:pt x="7388" y="10504"/>
                      <a:pt x="7365" y="10746"/>
                    </a:cubicBezTo>
                    <a:cubicBezTo>
                      <a:pt x="7330" y="11000"/>
                      <a:pt x="7261" y="11243"/>
                      <a:pt x="7180" y="11474"/>
                    </a:cubicBezTo>
                    <a:cubicBezTo>
                      <a:pt x="7480" y="10539"/>
                      <a:pt x="7318" y="9511"/>
                      <a:pt x="6926" y="8611"/>
                    </a:cubicBezTo>
                    <a:cubicBezTo>
                      <a:pt x="6545" y="7722"/>
                      <a:pt x="5910" y="6960"/>
                      <a:pt x="5229" y="6268"/>
                    </a:cubicBezTo>
                    <a:cubicBezTo>
                      <a:pt x="4548" y="5552"/>
                      <a:pt x="3798" y="4906"/>
                      <a:pt x="3163" y="4156"/>
                    </a:cubicBezTo>
                    <a:cubicBezTo>
                      <a:pt x="2851" y="3786"/>
                      <a:pt x="2540" y="3382"/>
                      <a:pt x="2297" y="2955"/>
                    </a:cubicBezTo>
                    <a:cubicBezTo>
                      <a:pt x="2055" y="2540"/>
                      <a:pt x="1836" y="2090"/>
                      <a:pt x="1651" y="1628"/>
                    </a:cubicBezTo>
                    <a:close/>
                    <a:moveTo>
                      <a:pt x="4952" y="0"/>
                    </a:moveTo>
                    <a:lnTo>
                      <a:pt x="4952" y="0"/>
                    </a:lnTo>
                    <a:cubicBezTo>
                      <a:pt x="4467" y="577"/>
                      <a:pt x="4306" y="1328"/>
                      <a:pt x="4260" y="2113"/>
                    </a:cubicBezTo>
                    <a:cubicBezTo>
                      <a:pt x="3948" y="854"/>
                      <a:pt x="1605" y="1893"/>
                      <a:pt x="1143" y="589"/>
                    </a:cubicBezTo>
                    <a:lnTo>
                      <a:pt x="1143" y="589"/>
                    </a:lnTo>
                    <a:cubicBezTo>
                      <a:pt x="1639" y="1997"/>
                      <a:pt x="0" y="3452"/>
                      <a:pt x="1720" y="4502"/>
                    </a:cubicBezTo>
                    <a:cubicBezTo>
                      <a:pt x="924" y="4733"/>
                      <a:pt x="728" y="4883"/>
                      <a:pt x="81" y="5402"/>
                    </a:cubicBezTo>
                    <a:cubicBezTo>
                      <a:pt x="1120" y="5402"/>
                      <a:pt x="1616" y="5656"/>
                      <a:pt x="1616" y="5656"/>
                    </a:cubicBezTo>
                    <a:cubicBezTo>
                      <a:pt x="1374" y="5841"/>
                      <a:pt x="1097" y="6176"/>
                      <a:pt x="1097" y="6176"/>
                    </a:cubicBezTo>
                    <a:cubicBezTo>
                      <a:pt x="1285" y="6161"/>
                      <a:pt x="1472" y="6154"/>
                      <a:pt x="1656" y="6154"/>
                    </a:cubicBezTo>
                    <a:cubicBezTo>
                      <a:pt x="2828" y="6154"/>
                      <a:pt x="3917" y="6449"/>
                      <a:pt x="4895" y="7157"/>
                    </a:cubicBezTo>
                    <a:cubicBezTo>
                      <a:pt x="4467" y="7157"/>
                      <a:pt x="4017" y="7457"/>
                      <a:pt x="3948" y="7884"/>
                    </a:cubicBezTo>
                    <a:cubicBezTo>
                      <a:pt x="3867" y="8311"/>
                      <a:pt x="4144" y="8761"/>
                      <a:pt x="4560" y="8900"/>
                    </a:cubicBezTo>
                    <a:cubicBezTo>
                      <a:pt x="4329" y="8692"/>
                      <a:pt x="4375" y="8196"/>
                      <a:pt x="4641" y="7976"/>
                    </a:cubicBezTo>
                    <a:cubicBezTo>
                      <a:pt x="4803" y="7844"/>
                      <a:pt x="5018" y="7786"/>
                      <a:pt x="5243" y="7786"/>
                    </a:cubicBezTo>
                    <a:cubicBezTo>
                      <a:pt x="5353" y="7786"/>
                      <a:pt x="5466" y="7800"/>
                      <a:pt x="5576" y="7826"/>
                    </a:cubicBezTo>
                    <a:cubicBezTo>
                      <a:pt x="6499" y="8022"/>
                      <a:pt x="6787" y="9350"/>
                      <a:pt x="6903" y="10146"/>
                    </a:cubicBezTo>
                    <a:cubicBezTo>
                      <a:pt x="7118" y="11585"/>
                      <a:pt x="6600" y="13090"/>
                      <a:pt x="5751" y="14258"/>
                    </a:cubicBezTo>
                    <a:lnTo>
                      <a:pt x="5751" y="14258"/>
                    </a:lnTo>
                    <a:cubicBezTo>
                      <a:pt x="6161" y="13713"/>
                      <a:pt x="6687" y="13285"/>
                      <a:pt x="7065" y="12697"/>
                    </a:cubicBezTo>
                    <a:cubicBezTo>
                      <a:pt x="7272" y="12362"/>
                      <a:pt x="7434" y="12016"/>
                      <a:pt x="7561" y="11670"/>
                    </a:cubicBezTo>
                    <a:cubicBezTo>
                      <a:pt x="8184" y="9996"/>
                      <a:pt x="7849" y="8288"/>
                      <a:pt x="6891" y="6672"/>
                    </a:cubicBezTo>
                    <a:cubicBezTo>
                      <a:pt x="5749" y="4767"/>
                      <a:pt x="4548" y="2297"/>
                      <a:pt x="4952" y="0"/>
                    </a:cubicBezTo>
                    <a:close/>
                    <a:moveTo>
                      <a:pt x="5751" y="14258"/>
                    </a:moveTo>
                    <a:lnTo>
                      <a:pt x="5751" y="14258"/>
                    </a:lnTo>
                    <a:cubicBezTo>
                      <a:pt x="5735" y="14280"/>
                      <a:pt x="5719" y="14302"/>
                      <a:pt x="5702" y="14325"/>
                    </a:cubicBezTo>
                    <a:cubicBezTo>
                      <a:pt x="5719" y="14303"/>
                      <a:pt x="5735" y="14281"/>
                      <a:pt x="5751" y="14258"/>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p86"/>
              <p:cNvSpPr/>
              <p:nvPr/>
            </p:nvSpPr>
            <p:spPr>
              <a:xfrm>
                <a:off x="401099" y="3551970"/>
                <a:ext cx="53594" cy="164070"/>
              </a:xfrm>
              <a:custGeom>
                <a:rect b="b" l="l" r="r" t="t"/>
                <a:pathLst>
                  <a:path extrusionOk="0" h="5091" w="1663">
                    <a:moveTo>
                      <a:pt x="208" y="0"/>
                    </a:moveTo>
                    <a:lnTo>
                      <a:pt x="208" y="0"/>
                    </a:lnTo>
                    <a:cubicBezTo>
                      <a:pt x="1" y="1882"/>
                      <a:pt x="462" y="3648"/>
                      <a:pt x="1663" y="5091"/>
                    </a:cubicBezTo>
                    <a:cubicBezTo>
                      <a:pt x="1166" y="3394"/>
                      <a:pt x="693" y="1697"/>
                      <a:pt x="208"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p86"/>
              <p:cNvSpPr/>
              <p:nvPr/>
            </p:nvSpPr>
            <p:spPr>
              <a:xfrm>
                <a:off x="233323" y="4247214"/>
                <a:ext cx="216182" cy="282732"/>
              </a:xfrm>
              <a:custGeom>
                <a:rect b="b" l="l" r="r" t="t"/>
                <a:pathLst>
                  <a:path extrusionOk="0" h="8773" w="6708">
                    <a:moveTo>
                      <a:pt x="1778" y="2124"/>
                    </a:moveTo>
                    <a:lnTo>
                      <a:pt x="1778" y="2124"/>
                    </a:lnTo>
                    <a:cubicBezTo>
                      <a:pt x="1929" y="2609"/>
                      <a:pt x="2102" y="3105"/>
                      <a:pt x="2309" y="3579"/>
                    </a:cubicBezTo>
                    <a:cubicBezTo>
                      <a:pt x="2506" y="4052"/>
                      <a:pt x="2725" y="4514"/>
                      <a:pt x="2990" y="4952"/>
                    </a:cubicBezTo>
                    <a:cubicBezTo>
                      <a:pt x="3233" y="5391"/>
                      <a:pt x="3521" y="5795"/>
                      <a:pt x="3833" y="6187"/>
                    </a:cubicBezTo>
                    <a:cubicBezTo>
                      <a:pt x="4145" y="6580"/>
                      <a:pt x="4491" y="6937"/>
                      <a:pt x="4837" y="7295"/>
                    </a:cubicBezTo>
                    <a:cubicBezTo>
                      <a:pt x="4456" y="6995"/>
                      <a:pt x="4099" y="6649"/>
                      <a:pt x="3764" y="6280"/>
                    </a:cubicBezTo>
                    <a:cubicBezTo>
                      <a:pt x="3429" y="5899"/>
                      <a:pt x="3140" y="5483"/>
                      <a:pt x="2887" y="5033"/>
                    </a:cubicBezTo>
                    <a:cubicBezTo>
                      <a:pt x="2621" y="4583"/>
                      <a:pt x="2413" y="4110"/>
                      <a:pt x="2217" y="3625"/>
                    </a:cubicBezTo>
                    <a:cubicBezTo>
                      <a:pt x="2032" y="3128"/>
                      <a:pt x="1894" y="2621"/>
                      <a:pt x="1778" y="2124"/>
                    </a:cubicBezTo>
                    <a:close/>
                    <a:moveTo>
                      <a:pt x="1386" y="0"/>
                    </a:moveTo>
                    <a:lnTo>
                      <a:pt x="1386" y="0"/>
                    </a:lnTo>
                    <a:cubicBezTo>
                      <a:pt x="867" y="1039"/>
                      <a:pt x="924" y="2667"/>
                      <a:pt x="1536" y="3648"/>
                    </a:cubicBezTo>
                    <a:cubicBezTo>
                      <a:pt x="1109" y="3452"/>
                      <a:pt x="93" y="2263"/>
                      <a:pt x="1" y="2263"/>
                    </a:cubicBezTo>
                    <a:cubicBezTo>
                      <a:pt x="370" y="4698"/>
                      <a:pt x="4722" y="7815"/>
                      <a:pt x="6707" y="8773"/>
                    </a:cubicBezTo>
                    <a:cubicBezTo>
                      <a:pt x="4145" y="6430"/>
                      <a:pt x="2275" y="3348"/>
                      <a:pt x="1386"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p86"/>
              <p:cNvSpPr/>
              <p:nvPr/>
            </p:nvSpPr>
            <p:spPr>
              <a:xfrm>
                <a:off x="643643" y="4521244"/>
                <a:ext cx="260044" cy="150728"/>
              </a:xfrm>
              <a:custGeom>
                <a:rect b="b" l="l" r="r" t="t"/>
                <a:pathLst>
                  <a:path extrusionOk="0" h="4677" w="8069">
                    <a:moveTo>
                      <a:pt x="5010" y="1978"/>
                    </a:moveTo>
                    <a:lnTo>
                      <a:pt x="5010" y="1978"/>
                    </a:lnTo>
                    <a:cubicBezTo>
                      <a:pt x="5102" y="2347"/>
                      <a:pt x="5010" y="2740"/>
                      <a:pt x="4825" y="3063"/>
                    </a:cubicBezTo>
                    <a:cubicBezTo>
                      <a:pt x="4779" y="3132"/>
                      <a:pt x="4744" y="3190"/>
                      <a:pt x="4698" y="3271"/>
                    </a:cubicBezTo>
                    <a:cubicBezTo>
                      <a:pt x="4975" y="3052"/>
                      <a:pt x="5218" y="2809"/>
                      <a:pt x="5495" y="2590"/>
                    </a:cubicBezTo>
                    <a:cubicBezTo>
                      <a:pt x="5795" y="2336"/>
                      <a:pt x="6141" y="2117"/>
                      <a:pt x="6534" y="2013"/>
                    </a:cubicBezTo>
                    <a:lnTo>
                      <a:pt x="6534" y="2013"/>
                    </a:lnTo>
                    <a:cubicBezTo>
                      <a:pt x="6164" y="2174"/>
                      <a:pt x="5853" y="2417"/>
                      <a:pt x="5564" y="2682"/>
                    </a:cubicBezTo>
                    <a:cubicBezTo>
                      <a:pt x="5275" y="2936"/>
                      <a:pt x="4998" y="3225"/>
                      <a:pt x="4687" y="3467"/>
                    </a:cubicBezTo>
                    <a:cubicBezTo>
                      <a:pt x="4364" y="3721"/>
                      <a:pt x="4006" y="3917"/>
                      <a:pt x="3613" y="4021"/>
                    </a:cubicBezTo>
                    <a:cubicBezTo>
                      <a:pt x="3374" y="4084"/>
                      <a:pt x="3131" y="4113"/>
                      <a:pt x="2891" y="4113"/>
                    </a:cubicBezTo>
                    <a:cubicBezTo>
                      <a:pt x="2737" y="4113"/>
                      <a:pt x="2585" y="4101"/>
                      <a:pt x="2436" y="4079"/>
                    </a:cubicBezTo>
                    <a:cubicBezTo>
                      <a:pt x="2817" y="4067"/>
                      <a:pt x="3221" y="4021"/>
                      <a:pt x="3590" y="3906"/>
                    </a:cubicBezTo>
                    <a:cubicBezTo>
                      <a:pt x="3821" y="3836"/>
                      <a:pt x="4017" y="3733"/>
                      <a:pt x="4225" y="3606"/>
                    </a:cubicBezTo>
                    <a:cubicBezTo>
                      <a:pt x="4410" y="3409"/>
                      <a:pt x="4571" y="3213"/>
                      <a:pt x="4698" y="2994"/>
                    </a:cubicBezTo>
                    <a:cubicBezTo>
                      <a:pt x="4871" y="2694"/>
                      <a:pt x="4987" y="2359"/>
                      <a:pt x="5010" y="1978"/>
                    </a:cubicBezTo>
                    <a:close/>
                    <a:moveTo>
                      <a:pt x="3100" y="0"/>
                    </a:moveTo>
                    <a:cubicBezTo>
                      <a:pt x="2928" y="0"/>
                      <a:pt x="2756" y="41"/>
                      <a:pt x="2609" y="120"/>
                    </a:cubicBezTo>
                    <a:cubicBezTo>
                      <a:pt x="3209" y="743"/>
                      <a:pt x="3394" y="1782"/>
                      <a:pt x="3082" y="2578"/>
                    </a:cubicBezTo>
                    <a:cubicBezTo>
                      <a:pt x="2759" y="3363"/>
                      <a:pt x="1940" y="3940"/>
                      <a:pt x="1085" y="3963"/>
                    </a:cubicBezTo>
                    <a:cubicBezTo>
                      <a:pt x="1039" y="3965"/>
                      <a:pt x="992" y="3966"/>
                      <a:pt x="945" y="3966"/>
                    </a:cubicBezTo>
                    <a:cubicBezTo>
                      <a:pt x="614" y="3966"/>
                      <a:pt x="294" y="3929"/>
                      <a:pt x="0" y="3848"/>
                    </a:cubicBezTo>
                    <a:lnTo>
                      <a:pt x="0" y="3848"/>
                    </a:lnTo>
                    <a:cubicBezTo>
                      <a:pt x="670" y="4298"/>
                      <a:pt x="1443" y="4587"/>
                      <a:pt x="2240" y="4656"/>
                    </a:cubicBezTo>
                    <a:cubicBezTo>
                      <a:pt x="2382" y="4670"/>
                      <a:pt x="2525" y="4676"/>
                      <a:pt x="2667" y="4676"/>
                    </a:cubicBezTo>
                    <a:cubicBezTo>
                      <a:pt x="3731" y="4676"/>
                      <a:pt x="4799" y="4304"/>
                      <a:pt x="5633" y="3663"/>
                    </a:cubicBezTo>
                    <a:cubicBezTo>
                      <a:pt x="5991" y="3375"/>
                      <a:pt x="6326" y="3028"/>
                      <a:pt x="6730" y="2798"/>
                    </a:cubicBezTo>
                    <a:cubicBezTo>
                      <a:pt x="6994" y="2629"/>
                      <a:pt x="7296" y="2521"/>
                      <a:pt x="7587" y="2521"/>
                    </a:cubicBezTo>
                    <a:cubicBezTo>
                      <a:pt x="7754" y="2521"/>
                      <a:pt x="7917" y="2556"/>
                      <a:pt x="8069" y="2636"/>
                    </a:cubicBezTo>
                    <a:cubicBezTo>
                      <a:pt x="7815" y="2105"/>
                      <a:pt x="7538" y="1597"/>
                      <a:pt x="6972" y="1424"/>
                    </a:cubicBezTo>
                    <a:cubicBezTo>
                      <a:pt x="6775" y="1360"/>
                      <a:pt x="6566" y="1328"/>
                      <a:pt x="6356" y="1328"/>
                    </a:cubicBezTo>
                    <a:cubicBezTo>
                      <a:pt x="6037" y="1328"/>
                      <a:pt x="5713" y="1400"/>
                      <a:pt x="5414" y="1539"/>
                    </a:cubicBezTo>
                    <a:cubicBezTo>
                      <a:pt x="5564" y="1378"/>
                      <a:pt x="5610" y="1043"/>
                      <a:pt x="5472" y="870"/>
                    </a:cubicBezTo>
                    <a:cubicBezTo>
                      <a:pt x="5372" y="716"/>
                      <a:pt x="5184" y="649"/>
                      <a:pt x="4992" y="649"/>
                    </a:cubicBezTo>
                    <a:cubicBezTo>
                      <a:pt x="4896" y="649"/>
                      <a:pt x="4798" y="666"/>
                      <a:pt x="4710" y="697"/>
                    </a:cubicBezTo>
                    <a:cubicBezTo>
                      <a:pt x="4444" y="789"/>
                      <a:pt x="4237" y="985"/>
                      <a:pt x="4029" y="1193"/>
                    </a:cubicBezTo>
                    <a:cubicBezTo>
                      <a:pt x="4087" y="812"/>
                      <a:pt x="4006" y="397"/>
                      <a:pt x="3683" y="177"/>
                    </a:cubicBezTo>
                    <a:cubicBezTo>
                      <a:pt x="3513" y="58"/>
                      <a:pt x="3306" y="0"/>
                      <a:pt x="3100"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p86"/>
              <p:cNvSpPr/>
              <p:nvPr/>
            </p:nvSpPr>
            <p:spPr>
              <a:xfrm>
                <a:off x="1092637" y="4437292"/>
                <a:ext cx="616415" cy="247024"/>
              </a:xfrm>
              <a:custGeom>
                <a:rect b="b" l="l" r="r" t="t"/>
                <a:pathLst>
                  <a:path extrusionOk="0" h="7665" w="19127">
                    <a:moveTo>
                      <a:pt x="24" y="6802"/>
                    </a:moveTo>
                    <a:cubicBezTo>
                      <a:pt x="16" y="6817"/>
                      <a:pt x="8" y="6831"/>
                      <a:pt x="0" y="6845"/>
                    </a:cubicBezTo>
                    <a:cubicBezTo>
                      <a:pt x="8" y="6831"/>
                      <a:pt x="16" y="6817"/>
                      <a:pt x="24" y="6802"/>
                    </a:cubicBezTo>
                    <a:close/>
                    <a:moveTo>
                      <a:pt x="17107" y="1"/>
                    </a:moveTo>
                    <a:lnTo>
                      <a:pt x="17107" y="1"/>
                    </a:lnTo>
                    <a:cubicBezTo>
                      <a:pt x="17084" y="1247"/>
                      <a:pt x="16091" y="2309"/>
                      <a:pt x="14937" y="2771"/>
                    </a:cubicBezTo>
                    <a:cubicBezTo>
                      <a:pt x="14257" y="3031"/>
                      <a:pt x="13542" y="3125"/>
                      <a:pt x="12819" y="3125"/>
                    </a:cubicBezTo>
                    <a:cubicBezTo>
                      <a:pt x="12291" y="3125"/>
                      <a:pt x="11758" y="3075"/>
                      <a:pt x="11231" y="3002"/>
                    </a:cubicBezTo>
                    <a:cubicBezTo>
                      <a:pt x="9996" y="2817"/>
                      <a:pt x="8773" y="2528"/>
                      <a:pt x="7526" y="2494"/>
                    </a:cubicBezTo>
                    <a:cubicBezTo>
                      <a:pt x="7477" y="2493"/>
                      <a:pt x="7428" y="2492"/>
                      <a:pt x="7379" y="2492"/>
                    </a:cubicBezTo>
                    <a:cubicBezTo>
                      <a:pt x="4409" y="2492"/>
                      <a:pt x="1475" y="4192"/>
                      <a:pt x="24" y="6802"/>
                    </a:cubicBezTo>
                    <a:lnTo>
                      <a:pt x="24" y="6802"/>
                    </a:lnTo>
                    <a:cubicBezTo>
                      <a:pt x="620" y="5750"/>
                      <a:pt x="2608" y="4254"/>
                      <a:pt x="5957" y="4254"/>
                    </a:cubicBezTo>
                    <a:cubicBezTo>
                      <a:pt x="7135" y="4254"/>
                      <a:pt x="8482" y="4440"/>
                      <a:pt x="9996" y="4895"/>
                    </a:cubicBezTo>
                    <a:cubicBezTo>
                      <a:pt x="14625" y="6280"/>
                      <a:pt x="16414" y="5645"/>
                      <a:pt x="19127" y="7665"/>
                    </a:cubicBezTo>
                    <a:cubicBezTo>
                      <a:pt x="18942" y="6141"/>
                      <a:pt x="17314" y="4560"/>
                      <a:pt x="15802" y="4375"/>
                    </a:cubicBezTo>
                    <a:cubicBezTo>
                      <a:pt x="17211" y="3567"/>
                      <a:pt x="17672" y="1513"/>
                      <a:pt x="17107"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p86"/>
              <p:cNvSpPr/>
              <p:nvPr/>
            </p:nvSpPr>
            <p:spPr>
              <a:xfrm>
                <a:off x="520888" y="4504099"/>
                <a:ext cx="587411" cy="236840"/>
              </a:xfrm>
              <a:custGeom>
                <a:rect b="b" l="l" r="r" t="t"/>
                <a:pathLst>
                  <a:path extrusionOk="0" h="7349" w="18227">
                    <a:moveTo>
                      <a:pt x="0" y="2302"/>
                    </a:moveTo>
                    <a:lnTo>
                      <a:pt x="0" y="2302"/>
                    </a:lnTo>
                    <a:cubicBezTo>
                      <a:pt x="8" y="2312"/>
                      <a:pt x="16" y="2321"/>
                      <a:pt x="23" y="2331"/>
                    </a:cubicBezTo>
                    <a:lnTo>
                      <a:pt x="23" y="2331"/>
                    </a:lnTo>
                    <a:cubicBezTo>
                      <a:pt x="16" y="2321"/>
                      <a:pt x="8" y="2312"/>
                      <a:pt x="0" y="2302"/>
                    </a:cubicBezTo>
                    <a:close/>
                    <a:moveTo>
                      <a:pt x="17741" y="825"/>
                    </a:moveTo>
                    <a:lnTo>
                      <a:pt x="17741" y="825"/>
                    </a:lnTo>
                    <a:cubicBezTo>
                      <a:pt x="17753" y="1448"/>
                      <a:pt x="17695" y="2083"/>
                      <a:pt x="17522" y="2695"/>
                    </a:cubicBezTo>
                    <a:cubicBezTo>
                      <a:pt x="17361" y="3295"/>
                      <a:pt x="17095" y="3884"/>
                      <a:pt x="16703" y="4380"/>
                    </a:cubicBezTo>
                    <a:cubicBezTo>
                      <a:pt x="16310" y="4865"/>
                      <a:pt x="15860" y="5315"/>
                      <a:pt x="15364" y="5696"/>
                    </a:cubicBezTo>
                    <a:cubicBezTo>
                      <a:pt x="14856" y="6065"/>
                      <a:pt x="14302" y="6365"/>
                      <a:pt x="13701" y="6573"/>
                    </a:cubicBezTo>
                    <a:cubicBezTo>
                      <a:pt x="14279" y="6331"/>
                      <a:pt x="14798" y="5996"/>
                      <a:pt x="15283" y="5603"/>
                    </a:cubicBezTo>
                    <a:cubicBezTo>
                      <a:pt x="15768" y="5211"/>
                      <a:pt x="16206" y="4784"/>
                      <a:pt x="16587" y="4288"/>
                    </a:cubicBezTo>
                    <a:cubicBezTo>
                      <a:pt x="16957" y="3803"/>
                      <a:pt x="17234" y="3249"/>
                      <a:pt x="17418" y="2660"/>
                    </a:cubicBezTo>
                    <a:cubicBezTo>
                      <a:pt x="17591" y="2071"/>
                      <a:pt x="17684" y="1448"/>
                      <a:pt x="17741" y="825"/>
                    </a:cubicBezTo>
                    <a:close/>
                    <a:moveTo>
                      <a:pt x="17525" y="1"/>
                    </a:moveTo>
                    <a:cubicBezTo>
                      <a:pt x="17355" y="1"/>
                      <a:pt x="17190" y="114"/>
                      <a:pt x="17107" y="294"/>
                    </a:cubicBezTo>
                    <a:cubicBezTo>
                      <a:pt x="17014" y="490"/>
                      <a:pt x="17060" y="721"/>
                      <a:pt x="16980" y="883"/>
                    </a:cubicBezTo>
                    <a:cubicBezTo>
                      <a:pt x="16793" y="529"/>
                      <a:pt x="16543" y="375"/>
                      <a:pt x="16276" y="375"/>
                    </a:cubicBezTo>
                    <a:cubicBezTo>
                      <a:pt x="15654" y="375"/>
                      <a:pt x="14937" y="1212"/>
                      <a:pt x="14694" y="2302"/>
                    </a:cubicBezTo>
                    <a:cubicBezTo>
                      <a:pt x="14332" y="3900"/>
                      <a:pt x="13680" y="5386"/>
                      <a:pt x="12248" y="6368"/>
                    </a:cubicBezTo>
                    <a:lnTo>
                      <a:pt x="12248" y="6368"/>
                    </a:lnTo>
                    <a:cubicBezTo>
                      <a:pt x="12497" y="6165"/>
                      <a:pt x="12466" y="5797"/>
                      <a:pt x="12224" y="5534"/>
                    </a:cubicBezTo>
                    <a:cubicBezTo>
                      <a:pt x="12020" y="5303"/>
                      <a:pt x="11698" y="5205"/>
                      <a:pt x="11382" y="5205"/>
                    </a:cubicBezTo>
                    <a:cubicBezTo>
                      <a:pt x="11304" y="5205"/>
                      <a:pt x="11226" y="5211"/>
                      <a:pt x="11151" y="5223"/>
                    </a:cubicBezTo>
                    <a:cubicBezTo>
                      <a:pt x="10758" y="5280"/>
                      <a:pt x="10400" y="5396"/>
                      <a:pt x="10019" y="5511"/>
                    </a:cubicBezTo>
                    <a:cubicBezTo>
                      <a:pt x="9662" y="5627"/>
                      <a:pt x="9315" y="5730"/>
                      <a:pt x="8923" y="5765"/>
                    </a:cubicBezTo>
                    <a:cubicBezTo>
                      <a:pt x="8633" y="5794"/>
                      <a:pt x="8341" y="5807"/>
                      <a:pt x="8049" y="5807"/>
                    </a:cubicBezTo>
                    <a:cubicBezTo>
                      <a:pt x="7529" y="5807"/>
                      <a:pt x="7009" y="5767"/>
                      <a:pt x="6499" y="5707"/>
                    </a:cubicBezTo>
                    <a:cubicBezTo>
                      <a:pt x="4144" y="5397"/>
                      <a:pt x="1562" y="4219"/>
                      <a:pt x="23" y="2331"/>
                    </a:cubicBezTo>
                    <a:lnTo>
                      <a:pt x="23" y="2331"/>
                    </a:lnTo>
                    <a:cubicBezTo>
                      <a:pt x="2456" y="5325"/>
                      <a:pt x="5553" y="6874"/>
                      <a:pt x="9419" y="7277"/>
                    </a:cubicBezTo>
                    <a:cubicBezTo>
                      <a:pt x="9853" y="7324"/>
                      <a:pt x="10292" y="7349"/>
                      <a:pt x="10732" y="7349"/>
                    </a:cubicBezTo>
                    <a:cubicBezTo>
                      <a:pt x="12472" y="7349"/>
                      <a:pt x="14220" y="6959"/>
                      <a:pt x="15629" y="5973"/>
                    </a:cubicBezTo>
                    <a:cubicBezTo>
                      <a:pt x="17418" y="4772"/>
                      <a:pt x="18226" y="2822"/>
                      <a:pt x="18018" y="698"/>
                    </a:cubicBezTo>
                    <a:cubicBezTo>
                      <a:pt x="17995" y="513"/>
                      <a:pt x="17961" y="305"/>
                      <a:pt x="17845" y="167"/>
                    </a:cubicBezTo>
                    <a:cubicBezTo>
                      <a:pt x="17753" y="51"/>
                      <a:pt x="17638" y="1"/>
                      <a:pt x="17525"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p86"/>
              <p:cNvSpPr/>
              <p:nvPr/>
            </p:nvSpPr>
            <p:spPr>
              <a:xfrm>
                <a:off x="869816" y="4685024"/>
                <a:ext cx="247411" cy="99744"/>
              </a:xfrm>
              <a:custGeom>
                <a:rect b="b" l="l" r="r" t="t"/>
                <a:pathLst>
                  <a:path extrusionOk="0" h="3095" w="7677">
                    <a:moveTo>
                      <a:pt x="5806" y="2910"/>
                    </a:moveTo>
                    <a:cubicBezTo>
                      <a:pt x="5816" y="2915"/>
                      <a:pt x="5826" y="2920"/>
                      <a:pt x="5836" y="2925"/>
                    </a:cubicBezTo>
                    <a:lnTo>
                      <a:pt x="5836" y="2925"/>
                    </a:lnTo>
                    <a:cubicBezTo>
                      <a:pt x="5826" y="2920"/>
                      <a:pt x="5816" y="2915"/>
                      <a:pt x="5806" y="2910"/>
                    </a:cubicBezTo>
                    <a:close/>
                    <a:moveTo>
                      <a:pt x="6529" y="0"/>
                    </a:moveTo>
                    <a:cubicBezTo>
                      <a:pt x="6205" y="0"/>
                      <a:pt x="5442" y="521"/>
                      <a:pt x="5345" y="578"/>
                    </a:cubicBezTo>
                    <a:cubicBezTo>
                      <a:pt x="4136" y="1312"/>
                      <a:pt x="2331" y="2139"/>
                      <a:pt x="756" y="2139"/>
                    </a:cubicBezTo>
                    <a:cubicBezTo>
                      <a:pt x="497" y="2139"/>
                      <a:pt x="244" y="2116"/>
                      <a:pt x="0" y="2067"/>
                    </a:cubicBezTo>
                    <a:lnTo>
                      <a:pt x="0" y="2067"/>
                    </a:lnTo>
                    <a:cubicBezTo>
                      <a:pt x="745" y="2220"/>
                      <a:pt x="1474" y="2309"/>
                      <a:pt x="2199" y="2309"/>
                    </a:cubicBezTo>
                    <a:cubicBezTo>
                      <a:pt x="3002" y="2309"/>
                      <a:pt x="3799" y="2200"/>
                      <a:pt x="4606" y="1952"/>
                    </a:cubicBezTo>
                    <a:cubicBezTo>
                      <a:pt x="4860" y="1871"/>
                      <a:pt x="5125" y="1779"/>
                      <a:pt x="5379" y="1755"/>
                    </a:cubicBezTo>
                    <a:cubicBezTo>
                      <a:pt x="5444" y="1747"/>
                      <a:pt x="5508" y="1743"/>
                      <a:pt x="5573" y="1743"/>
                    </a:cubicBezTo>
                    <a:cubicBezTo>
                      <a:pt x="5786" y="1743"/>
                      <a:pt x="5996" y="1790"/>
                      <a:pt x="6164" y="1906"/>
                    </a:cubicBezTo>
                    <a:cubicBezTo>
                      <a:pt x="6383" y="2067"/>
                      <a:pt x="6522" y="2356"/>
                      <a:pt x="6453" y="2621"/>
                    </a:cubicBezTo>
                    <a:cubicBezTo>
                      <a:pt x="6400" y="2813"/>
                      <a:pt x="6196" y="2959"/>
                      <a:pt x="5995" y="2959"/>
                    </a:cubicBezTo>
                    <a:cubicBezTo>
                      <a:pt x="5941" y="2959"/>
                      <a:pt x="5887" y="2948"/>
                      <a:pt x="5836" y="2925"/>
                    </a:cubicBezTo>
                    <a:lnTo>
                      <a:pt x="5836" y="2925"/>
                    </a:lnTo>
                    <a:cubicBezTo>
                      <a:pt x="6045" y="3029"/>
                      <a:pt x="6289" y="3095"/>
                      <a:pt x="6526" y="3095"/>
                    </a:cubicBezTo>
                    <a:cubicBezTo>
                      <a:pt x="6784" y="3095"/>
                      <a:pt x="7032" y="3017"/>
                      <a:pt x="7215" y="2829"/>
                    </a:cubicBezTo>
                    <a:cubicBezTo>
                      <a:pt x="7572" y="2471"/>
                      <a:pt x="7676" y="1882"/>
                      <a:pt x="7445" y="1421"/>
                    </a:cubicBezTo>
                    <a:cubicBezTo>
                      <a:pt x="7215" y="959"/>
                      <a:pt x="6730" y="740"/>
                      <a:pt x="6233" y="740"/>
                    </a:cubicBezTo>
                    <a:cubicBezTo>
                      <a:pt x="6395" y="659"/>
                      <a:pt x="6568" y="520"/>
                      <a:pt x="6626" y="347"/>
                    </a:cubicBezTo>
                    <a:cubicBezTo>
                      <a:pt x="6725" y="92"/>
                      <a:pt x="6666" y="0"/>
                      <a:pt x="6529"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p86"/>
              <p:cNvSpPr/>
              <p:nvPr/>
            </p:nvSpPr>
            <p:spPr>
              <a:xfrm>
                <a:off x="1094119" y="4599331"/>
                <a:ext cx="461691" cy="251278"/>
              </a:xfrm>
              <a:custGeom>
                <a:rect b="b" l="l" r="r" t="t"/>
                <a:pathLst>
                  <a:path extrusionOk="0" h="7797" w="14326">
                    <a:moveTo>
                      <a:pt x="4065" y="497"/>
                    </a:moveTo>
                    <a:cubicBezTo>
                      <a:pt x="4130" y="497"/>
                      <a:pt x="4195" y="498"/>
                      <a:pt x="4260" y="502"/>
                    </a:cubicBezTo>
                    <a:cubicBezTo>
                      <a:pt x="4756" y="548"/>
                      <a:pt x="5241" y="663"/>
                      <a:pt x="5703" y="859"/>
                    </a:cubicBezTo>
                    <a:cubicBezTo>
                      <a:pt x="6626" y="1240"/>
                      <a:pt x="7411" y="1887"/>
                      <a:pt x="8115" y="2568"/>
                    </a:cubicBezTo>
                    <a:cubicBezTo>
                      <a:pt x="8842" y="3226"/>
                      <a:pt x="9489" y="3964"/>
                      <a:pt x="10216" y="4622"/>
                    </a:cubicBezTo>
                    <a:cubicBezTo>
                      <a:pt x="10931" y="5292"/>
                      <a:pt x="11774" y="5811"/>
                      <a:pt x="12651" y="6238"/>
                    </a:cubicBezTo>
                    <a:cubicBezTo>
                      <a:pt x="12201" y="6054"/>
                      <a:pt x="11751" y="5834"/>
                      <a:pt x="11324" y="5592"/>
                    </a:cubicBezTo>
                    <a:cubicBezTo>
                      <a:pt x="10908" y="5349"/>
                      <a:pt x="10504" y="5049"/>
                      <a:pt x="10124" y="4726"/>
                    </a:cubicBezTo>
                    <a:cubicBezTo>
                      <a:pt x="9373" y="4080"/>
                      <a:pt x="8727" y="3329"/>
                      <a:pt x="8011" y="2660"/>
                    </a:cubicBezTo>
                    <a:cubicBezTo>
                      <a:pt x="7319" y="1991"/>
                      <a:pt x="6557" y="1356"/>
                      <a:pt x="5668" y="963"/>
                    </a:cubicBezTo>
                    <a:cubicBezTo>
                      <a:pt x="5101" y="713"/>
                      <a:pt x="4483" y="552"/>
                      <a:pt x="3860" y="552"/>
                    </a:cubicBezTo>
                    <a:cubicBezTo>
                      <a:pt x="3507" y="552"/>
                      <a:pt x="3152" y="604"/>
                      <a:pt x="2805" y="721"/>
                    </a:cubicBezTo>
                    <a:cubicBezTo>
                      <a:pt x="3036" y="629"/>
                      <a:pt x="3279" y="571"/>
                      <a:pt x="3533" y="525"/>
                    </a:cubicBezTo>
                    <a:cubicBezTo>
                      <a:pt x="3710" y="508"/>
                      <a:pt x="3888" y="497"/>
                      <a:pt x="4065" y="497"/>
                    </a:cubicBezTo>
                    <a:close/>
                    <a:moveTo>
                      <a:pt x="4401" y="0"/>
                    </a:moveTo>
                    <a:cubicBezTo>
                      <a:pt x="3819" y="0"/>
                      <a:pt x="3235" y="101"/>
                      <a:pt x="2655" y="317"/>
                    </a:cubicBezTo>
                    <a:cubicBezTo>
                      <a:pt x="2309" y="444"/>
                      <a:pt x="1963" y="605"/>
                      <a:pt x="1628" y="813"/>
                    </a:cubicBezTo>
                    <a:cubicBezTo>
                      <a:pt x="1005" y="1194"/>
                      <a:pt x="555" y="1760"/>
                      <a:pt x="1" y="2175"/>
                    </a:cubicBezTo>
                    <a:cubicBezTo>
                      <a:pt x="1003" y="1438"/>
                      <a:pt x="2249" y="927"/>
                      <a:pt x="3516" y="927"/>
                    </a:cubicBezTo>
                    <a:cubicBezTo>
                      <a:pt x="3737" y="927"/>
                      <a:pt x="3958" y="942"/>
                      <a:pt x="4179" y="975"/>
                    </a:cubicBezTo>
                    <a:cubicBezTo>
                      <a:pt x="4975" y="1090"/>
                      <a:pt x="6303" y="1379"/>
                      <a:pt x="6499" y="2302"/>
                    </a:cubicBezTo>
                    <a:cubicBezTo>
                      <a:pt x="6580" y="2625"/>
                      <a:pt x="6545" y="2983"/>
                      <a:pt x="6349" y="3237"/>
                    </a:cubicBezTo>
                    <a:cubicBezTo>
                      <a:pt x="6231" y="3382"/>
                      <a:pt x="6022" y="3463"/>
                      <a:pt x="5822" y="3463"/>
                    </a:cubicBezTo>
                    <a:cubicBezTo>
                      <a:pt x="5671" y="3463"/>
                      <a:pt x="5525" y="3417"/>
                      <a:pt x="5426" y="3318"/>
                    </a:cubicBezTo>
                    <a:lnTo>
                      <a:pt x="5426" y="3318"/>
                    </a:lnTo>
                    <a:cubicBezTo>
                      <a:pt x="5548" y="3676"/>
                      <a:pt x="5916" y="3943"/>
                      <a:pt x="6295" y="3943"/>
                    </a:cubicBezTo>
                    <a:cubicBezTo>
                      <a:pt x="6344" y="3943"/>
                      <a:pt x="6393" y="3939"/>
                      <a:pt x="6441" y="3930"/>
                    </a:cubicBezTo>
                    <a:cubicBezTo>
                      <a:pt x="6880" y="3860"/>
                      <a:pt x="7169" y="3410"/>
                      <a:pt x="7169" y="2983"/>
                    </a:cubicBezTo>
                    <a:cubicBezTo>
                      <a:pt x="7988" y="4103"/>
                      <a:pt x="8254" y="5396"/>
                      <a:pt x="8150" y="6769"/>
                    </a:cubicBezTo>
                    <a:cubicBezTo>
                      <a:pt x="8150" y="6769"/>
                      <a:pt x="8484" y="6504"/>
                      <a:pt x="8669" y="6250"/>
                    </a:cubicBezTo>
                    <a:cubicBezTo>
                      <a:pt x="8669" y="6250"/>
                      <a:pt x="8923" y="6769"/>
                      <a:pt x="8923" y="7796"/>
                    </a:cubicBezTo>
                    <a:cubicBezTo>
                      <a:pt x="9442" y="7150"/>
                      <a:pt x="9593" y="6942"/>
                      <a:pt x="9823" y="6157"/>
                    </a:cubicBezTo>
                    <a:cubicBezTo>
                      <a:pt x="10207" y="6781"/>
                      <a:pt x="10644" y="6960"/>
                      <a:pt x="11114" y="6960"/>
                    </a:cubicBezTo>
                    <a:cubicBezTo>
                      <a:pt x="11746" y="6960"/>
                      <a:pt x="12436" y="6636"/>
                      <a:pt x="13130" y="6636"/>
                    </a:cubicBezTo>
                    <a:cubicBezTo>
                      <a:pt x="13332" y="6636"/>
                      <a:pt x="13535" y="6663"/>
                      <a:pt x="13736" y="6735"/>
                    </a:cubicBezTo>
                    <a:cubicBezTo>
                      <a:pt x="12432" y="6273"/>
                      <a:pt x="13471" y="3930"/>
                      <a:pt x="12213" y="3618"/>
                    </a:cubicBezTo>
                    <a:cubicBezTo>
                      <a:pt x="12986" y="3560"/>
                      <a:pt x="13713" y="3399"/>
                      <a:pt x="14325" y="2925"/>
                    </a:cubicBezTo>
                    <a:lnTo>
                      <a:pt x="14325" y="2925"/>
                    </a:lnTo>
                    <a:cubicBezTo>
                      <a:pt x="14014" y="2980"/>
                      <a:pt x="13700" y="3005"/>
                      <a:pt x="13384" y="3005"/>
                    </a:cubicBezTo>
                    <a:cubicBezTo>
                      <a:pt x="11370" y="3005"/>
                      <a:pt x="9300" y="1974"/>
                      <a:pt x="7653" y="986"/>
                    </a:cubicBezTo>
                    <a:cubicBezTo>
                      <a:pt x="6597" y="360"/>
                      <a:pt x="5501" y="0"/>
                      <a:pt x="4401"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p86"/>
              <p:cNvSpPr/>
              <p:nvPr/>
            </p:nvSpPr>
            <p:spPr>
              <a:xfrm>
                <a:off x="1338532" y="4596882"/>
                <a:ext cx="164070" cy="48438"/>
              </a:xfrm>
              <a:custGeom>
                <a:rect b="b" l="l" r="r" t="t"/>
                <a:pathLst>
                  <a:path extrusionOk="0" h="1503" w="5091">
                    <a:moveTo>
                      <a:pt x="0" y="0"/>
                    </a:moveTo>
                    <a:lnTo>
                      <a:pt x="0" y="0"/>
                    </a:lnTo>
                    <a:cubicBezTo>
                      <a:pt x="1221" y="1016"/>
                      <a:pt x="2689" y="1503"/>
                      <a:pt x="4238" y="1503"/>
                    </a:cubicBezTo>
                    <a:cubicBezTo>
                      <a:pt x="4520" y="1503"/>
                      <a:pt x="4804" y="1487"/>
                      <a:pt x="5090" y="1455"/>
                    </a:cubicBezTo>
                    <a:cubicBezTo>
                      <a:pt x="3394" y="970"/>
                      <a:pt x="1697" y="485"/>
                      <a:pt x="0"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1" name="Google Shape;2101;p86"/>
              <p:cNvSpPr/>
              <p:nvPr/>
            </p:nvSpPr>
            <p:spPr>
              <a:xfrm>
                <a:off x="524981" y="4602103"/>
                <a:ext cx="282732" cy="216150"/>
              </a:xfrm>
              <a:custGeom>
                <a:rect b="b" l="l" r="r" t="t"/>
                <a:pathLst>
                  <a:path extrusionOk="0" h="6707" w="8773">
                    <a:moveTo>
                      <a:pt x="1466" y="1881"/>
                    </a:moveTo>
                    <a:lnTo>
                      <a:pt x="1466" y="1881"/>
                    </a:lnTo>
                    <a:cubicBezTo>
                      <a:pt x="1813" y="2228"/>
                      <a:pt x="2170" y="2562"/>
                      <a:pt x="2574" y="2874"/>
                    </a:cubicBezTo>
                    <a:cubicBezTo>
                      <a:pt x="2967" y="3186"/>
                      <a:pt x="3382" y="3474"/>
                      <a:pt x="3821" y="3728"/>
                    </a:cubicBezTo>
                    <a:cubicBezTo>
                      <a:pt x="4248" y="3994"/>
                      <a:pt x="4710" y="4202"/>
                      <a:pt x="5183" y="4409"/>
                    </a:cubicBezTo>
                    <a:cubicBezTo>
                      <a:pt x="5668" y="4594"/>
                      <a:pt x="6153" y="4767"/>
                      <a:pt x="6649" y="4940"/>
                    </a:cubicBezTo>
                    <a:cubicBezTo>
                      <a:pt x="6129" y="4825"/>
                      <a:pt x="5622" y="4675"/>
                      <a:pt x="5148" y="4502"/>
                    </a:cubicBezTo>
                    <a:cubicBezTo>
                      <a:pt x="4652" y="4305"/>
                      <a:pt x="4190" y="4098"/>
                      <a:pt x="3729" y="3832"/>
                    </a:cubicBezTo>
                    <a:cubicBezTo>
                      <a:pt x="3278" y="3578"/>
                      <a:pt x="2863" y="3290"/>
                      <a:pt x="2494" y="2955"/>
                    </a:cubicBezTo>
                    <a:cubicBezTo>
                      <a:pt x="2113" y="2620"/>
                      <a:pt x="1766" y="2274"/>
                      <a:pt x="1466" y="1881"/>
                    </a:cubicBezTo>
                    <a:close/>
                    <a:moveTo>
                      <a:pt x="0" y="0"/>
                    </a:moveTo>
                    <a:lnTo>
                      <a:pt x="0" y="0"/>
                    </a:lnTo>
                    <a:cubicBezTo>
                      <a:pt x="947" y="1985"/>
                      <a:pt x="4063" y="6325"/>
                      <a:pt x="6499" y="6706"/>
                    </a:cubicBezTo>
                    <a:cubicBezTo>
                      <a:pt x="6499" y="6602"/>
                      <a:pt x="5321" y="5598"/>
                      <a:pt x="5114" y="5160"/>
                    </a:cubicBezTo>
                    <a:lnTo>
                      <a:pt x="5114" y="5160"/>
                    </a:lnTo>
                    <a:cubicBezTo>
                      <a:pt x="5664" y="5501"/>
                      <a:pt x="6398" y="5673"/>
                      <a:pt x="7120" y="5673"/>
                    </a:cubicBezTo>
                    <a:cubicBezTo>
                      <a:pt x="7716" y="5673"/>
                      <a:pt x="8303" y="5556"/>
                      <a:pt x="8773" y="5321"/>
                    </a:cubicBezTo>
                    <a:cubicBezTo>
                      <a:pt x="5425" y="4444"/>
                      <a:pt x="2332" y="2562"/>
                      <a:pt x="0"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2" name="Google Shape;2102;p86"/>
              <p:cNvSpPr/>
              <p:nvPr/>
            </p:nvSpPr>
            <p:spPr>
              <a:xfrm>
                <a:off x="212890" y="4523597"/>
                <a:ext cx="315088" cy="295397"/>
              </a:xfrm>
              <a:custGeom>
                <a:rect b="b" l="l" r="r" t="t"/>
                <a:pathLst>
                  <a:path extrusionOk="0" h="9166" w="9777">
                    <a:moveTo>
                      <a:pt x="4155" y="5379"/>
                    </a:moveTo>
                    <a:cubicBezTo>
                      <a:pt x="4155" y="5379"/>
                      <a:pt x="2055" y="6815"/>
                      <a:pt x="1466" y="6815"/>
                    </a:cubicBezTo>
                    <a:cubicBezTo>
                      <a:pt x="1361" y="6815"/>
                      <a:pt x="1304" y="6769"/>
                      <a:pt x="1316" y="6661"/>
                    </a:cubicBezTo>
                    <a:cubicBezTo>
                      <a:pt x="1385" y="5922"/>
                      <a:pt x="4155" y="5379"/>
                      <a:pt x="4155" y="5379"/>
                    </a:cubicBezTo>
                    <a:close/>
                    <a:moveTo>
                      <a:pt x="4005" y="5783"/>
                    </a:moveTo>
                    <a:cubicBezTo>
                      <a:pt x="4005" y="5783"/>
                      <a:pt x="2444" y="8031"/>
                      <a:pt x="1906" y="8031"/>
                    </a:cubicBezTo>
                    <a:cubicBezTo>
                      <a:pt x="1864" y="8031"/>
                      <a:pt x="1829" y="8017"/>
                      <a:pt x="1801" y="7988"/>
                    </a:cubicBezTo>
                    <a:cubicBezTo>
                      <a:pt x="1397" y="7584"/>
                      <a:pt x="4005" y="5783"/>
                      <a:pt x="4005" y="5783"/>
                    </a:cubicBezTo>
                    <a:close/>
                    <a:moveTo>
                      <a:pt x="4432" y="5633"/>
                    </a:moveTo>
                    <a:cubicBezTo>
                      <a:pt x="4432" y="5633"/>
                      <a:pt x="3867" y="8404"/>
                      <a:pt x="3140" y="8473"/>
                    </a:cubicBezTo>
                    <a:cubicBezTo>
                      <a:pt x="3130" y="8474"/>
                      <a:pt x="3120" y="8474"/>
                      <a:pt x="3111" y="8474"/>
                    </a:cubicBezTo>
                    <a:cubicBezTo>
                      <a:pt x="2467" y="8474"/>
                      <a:pt x="4432" y="5633"/>
                      <a:pt x="4432" y="5633"/>
                    </a:cubicBezTo>
                    <a:close/>
                    <a:moveTo>
                      <a:pt x="5310" y="1"/>
                    </a:moveTo>
                    <a:cubicBezTo>
                      <a:pt x="3948" y="1178"/>
                      <a:pt x="5621" y="2551"/>
                      <a:pt x="5621" y="2551"/>
                    </a:cubicBezTo>
                    <a:cubicBezTo>
                      <a:pt x="5488" y="2495"/>
                      <a:pt x="5355" y="2471"/>
                      <a:pt x="5227" y="2471"/>
                    </a:cubicBezTo>
                    <a:cubicBezTo>
                      <a:pt x="4570" y="2471"/>
                      <a:pt x="4028" y="3094"/>
                      <a:pt x="4028" y="3094"/>
                    </a:cubicBezTo>
                    <a:cubicBezTo>
                      <a:pt x="5852" y="3336"/>
                      <a:pt x="5010" y="4779"/>
                      <a:pt x="2493" y="4998"/>
                    </a:cubicBezTo>
                    <a:cubicBezTo>
                      <a:pt x="0" y="5206"/>
                      <a:pt x="716" y="7030"/>
                      <a:pt x="889" y="7699"/>
                    </a:cubicBezTo>
                    <a:cubicBezTo>
                      <a:pt x="1050" y="8242"/>
                      <a:pt x="750" y="8911"/>
                      <a:pt x="646" y="9108"/>
                    </a:cubicBezTo>
                    <a:lnTo>
                      <a:pt x="600" y="9154"/>
                    </a:lnTo>
                    <a:cubicBezTo>
                      <a:pt x="600" y="9154"/>
                      <a:pt x="623" y="9154"/>
                      <a:pt x="635" y="9142"/>
                    </a:cubicBezTo>
                    <a:lnTo>
                      <a:pt x="635" y="9142"/>
                    </a:lnTo>
                    <a:cubicBezTo>
                      <a:pt x="623" y="9154"/>
                      <a:pt x="623" y="9165"/>
                      <a:pt x="623" y="9165"/>
                    </a:cubicBezTo>
                    <a:lnTo>
                      <a:pt x="658" y="9131"/>
                    </a:lnTo>
                    <a:cubicBezTo>
                      <a:pt x="826" y="9047"/>
                      <a:pt x="1286" y="8836"/>
                      <a:pt x="1748" y="8836"/>
                    </a:cubicBezTo>
                    <a:cubicBezTo>
                      <a:pt x="1859" y="8836"/>
                      <a:pt x="1970" y="8848"/>
                      <a:pt x="2078" y="8877"/>
                    </a:cubicBezTo>
                    <a:cubicBezTo>
                      <a:pt x="2345" y="8952"/>
                      <a:pt x="2805" y="9114"/>
                      <a:pt x="3272" y="9114"/>
                    </a:cubicBezTo>
                    <a:cubicBezTo>
                      <a:pt x="3957" y="9114"/>
                      <a:pt x="4655" y="8766"/>
                      <a:pt x="4779" y="7284"/>
                    </a:cubicBezTo>
                    <a:cubicBezTo>
                      <a:pt x="4903" y="5697"/>
                      <a:pt x="5533" y="4772"/>
                      <a:pt x="6042" y="4772"/>
                    </a:cubicBezTo>
                    <a:cubicBezTo>
                      <a:pt x="6336" y="4772"/>
                      <a:pt x="6590" y="5081"/>
                      <a:pt x="6683" y="5749"/>
                    </a:cubicBezTo>
                    <a:cubicBezTo>
                      <a:pt x="6683" y="5749"/>
                      <a:pt x="7572" y="4975"/>
                      <a:pt x="7226" y="4144"/>
                    </a:cubicBezTo>
                    <a:lnTo>
                      <a:pt x="7226" y="4144"/>
                    </a:lnTo>
                    <a:cubicBezTo>
                      <a:pt x="7226" y="4144"/>
                      <a:pt x="7925" y="5008"/>
                      <a:pt x="8754" y="5008"/>
                    </a:cubicBezTo>
                    <a:cubicBezTo>
                      <a:pt x="9086" y="5008"/>
                      <a:pt x="9439" y="4869"/>
                      <a:pt x="9777" y="4479"/>
                    </a:cubicBezTo>
                    <a:lnTo>
                      <a:pt x="9777" y="4479"/>
                    </a:lnTo>
                    <a:cubicBezTo>
                      <a:pt x="9777" y="4479"/>
                      <a:pt x="9634" y="4539"/>
                      <a:pt x="9425" y="4539"/>
                    </a:cubicBezTo>
                    <a:cubicBezTo>
                      <a:pt x="9176" y="4539"/>
                      <a:pt x="8832" y="4453"/>
                      <a:pt x="8530" y="4075"/>
                    </a:cubicBezTo>
                    <a:cubicBezTo>
                      <a:pt x="7964" y="3371"/>
                      <a:pt x="8565" y="2817"/>
                      <a:pt x="7791" y="2009"/>
                    </a:cubicBezTo>
                    <a:lnTo>
                      <a:pt x="7780" y="2009"/>
                    </a:lnTo>
                    <a:lnTo>
                      <a:pt x="7780" y="1997"/>
                    </a:lnTo>
                    <a:cubicBezTo>
                      <a:pt x="6972" y="1201"/>
                      <a:pt x="6418" y="1824"/>
                      <a:pt x="5714" y="1259"/>
                    </a:cubicBezTo>
                    <a:cubicBezTo>
                      <a:pt x="5010" y="693"/>
                      <a:pt x="5310" y="1"/>
                      <a:pt x="5310"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03" name="Google Shape;2103;p86"/>
            <p:cNvGrpSpPr/>
            <p:nvPr/>
          </p:nvGrpSpPr>
          <p:grpSpPr>
            <a:xfrm>
              <a:off x="7435073" y="3440363"/>
              <a:ext cx="1510696" cy="1504347"/>
              <a:chOff x="7435073" y="3345875"/>
              <a:chExt cx="1510696" cy="1504347"/>
            </a:xfrm>
          </p:grpSpPr>
          <p:sp>
            <p:nvSpPr>
              <p:cNvPr id="2104" name="Google Shape;2104;p86"/>
              <p:cNvSpPr/>
              <p:nvPr/>
            </p:nvSpPr>
            <p:spPr>
              <a:xfrm>
                <a:off x="8612440" y="4150854"/>
                <a:ext cx="155143" cy="260076"/>
              </a:xfrm>
              <a:custGeom>
                <a:rect b="b" l="l" r="r" t="t"/>
                <a:pathLst>
                  <a:path extrusionOk="0" h="8070" w="4814">
                    <a:moveTo>
                      <a:pt x="2066" y="1548"/>
                    </a:moveTo>
                    <a:lnTo>
                      <a:pt x="2066" y="1548"/>
                    </a:lnTo>
                    <a:cubicBezTo>
                      <a:pt x="2216" y="1905"/>
                      <a:pt x="2470" y="2229"/>
                      <a:pt x="2724" y="2517"/>
                    </a:cubicBezTo>
                    <a:cubicBezTo>
                      <a:pt x="2990" y="2806"/>
                      <a:pt x="3278" y="3071"/>
                      <a:pt x="3521" y="3394"/>
                    </a:cubicBezTo>
                    <a:cubicBezTo>
                      <a:pt x="3763" y="3706"/>
                      <a:pt x="3971" y="4075"/>
                      <a:pt x="4063" y="4456"/>
                    </a:cubicBezTo>
                    <a:cubicBezTo>
                      <a:pt x="4167" y="4849"/>
                      <a:pt x="4179" y="5253"/>
                      <a:pt x="4121" y="5645"/>
                    </a:cubicBezTo>
                    <a:cubicBezTo>
                      <a:pt x="4109" y="5253"/>
                      <a:pt x="4063" y="4849"/>
                      <a:pt x="3948" y="4491"/>
                    </a:cubicBezTo>
                    <a:cubicBezTo>
                      <a:pt x="3879" y="4260"/>
                      <a:pt x="3775" y="4052"/>
                      <a:pt x="3648" y="3856"/>
                    </a:cubicBezTo>
                    <a:cubicBezTo>
                      <a:pt x="3463" y="3671"/>
                      <a:pt x="3255" y="3510"/>
                      <a:pt x="3047" y="3383"/>
                    </a:cubicBezTo>
                    <a:cubicBezTo>
                      <a:pt x="2736" y="3210"/>
                      <a:pt x="2413" y="3094"/>
                      <a:pt x="2032" y="3060"/>
                    </a:cubicBezTo>
                    <a:cubicBezTo>
                      <a:pt x="2126" y="3038"/>
                      <a:pt x="2222" y="3028"/>
                      <a:pt x="2319" y="3028"/>
                    </a:cubicBezTo>
                    <a:cubicBezTo>
                      <a:pt x="2591" y="3028"/>
                      <a:pt x="2870" y="3108"/>
                      <a:pt x="3117" y="3244"/>
                    </a:cubicBezTo>
                    <a:cubicBezTo>
                      <a:pt x="3186" y="3290"/>
                      <a:pt x="3244" y="3337"/>
                      <a:pt x="3313" y="3383"/>
                    </a:cubicBezTo>
                    <a:cubicBezTo>
                      <a:pt x="3105" y="3106"/>
                      <a:pt x="2851" y="2863"/>
                      <a:pt x="2644" y="2586"/>
                    </a:cubicBezTo>
                    <a:cubicBezTo>
                      <a:pt x="2378" y="2286"/>
                      <a:pt x="2159" y="1940"/>
                      <a:pt x="2066" y="1548"/>
                    </a:cubicBezTo>
                    <a:close/>
                    <a:moveTo>
                      <a:pt x="2678" y="1"/>
                    </a:moveTo>
                    <a:cubicBezTo>
                      <a:pt x="2147" y="266"/>
                      <a:pt x="1639" y="532"/>
                      <a:pt x="1466" y="1097"/>
                    </a:cubicBezTo>
                    <a:cubicBezTo>
                      <a:pt x="1316" y="1605"/>
                      <a:pt x="1351" y="2171"/>
                      <a:pt x="1582" y="2656"/>
                    </a:cubicBezTo>
                    <a:cubicBezTo>
                      <a:pt x="1492" y="2573"/>
                      <a:pt x="1338" y="2523"/>
                      <a:pt x="1190" y="2523"/>
                    </a:cubicBezTo>
                    <a:cubicBezTo>
                      <a:pt x="1090" y="2523"/>
                      <a:pt x="994" y="2547"/>
                      <a:pt x="924" y="2598"/>
                    </a:cubicBezTo>
                    <a:cubicBezTo>
                      <a:pt x="693" y="2760"/>
                      <a:pt x="647" y="3106"/>
                      <a:pt x="751" y="3360"/>
                    </a:cubicBezTo>
                    <a:cubicBezTo>
                      <a:pt x="831" y="3625"/>
                      <a:pt x="1039" y="3845"/>
                      <a:pt x="1235" y="4041"/>
                    </a:cubicBezTo>
                    <a:cubicBezTo>
                      <a:pt x="1167" y="4030"/>
                      <a:pt x="1097" y="4025"/>
                      <a:pt x="1028" y="4025"/>
                    </a:cubicBezTo>
                    <a:cubicBezTo>
                      <a:pt x="719" y="4025"/>
                      <a:pt x="410" y="4133"/>
                      <a:pt x="231" y="4387"/>
                    </a:cubicBezTo>
                    <a:cubicBezTo>
                      <a:pt x="12" y="4710"/>
                      <a:pt x="0" y="5137"/>
                      <a:pt x="173" y="5472"/>
                    </a:cubicBezTo>
                    <a:cubicBezTo>
                      <a:pt x="593" y="5060"/>
                      <a:pt x="1201" y="4842"/>
                      <a:pt x="1793" y="4842"/>
                    </a:cubicBezTo>
                    <a:cubicBezTo>
                      <a:pt x="2081" y="4842"/>
                      <a:pt x="2364" y="4893"/>
                      <a:pt x="2620" y="4999"/>
                    </a:cubicBezTo>
                    <a:cubicBezTo>
                      <a:pt x="3417" y="5310"/>
                      <a:pt x="3994" y="6130"/>
                      <a:pt x="4006" y="6984"/>
                    </a:cubicBezTo>
                    <a:cubicBezTo>
                      <a:pt x="4017" y="7377"/>
                      <a:pt x="3994" y="7734"/>
                      <a:pt x="3890" y="8069"/>
                    </a:cubicBezTo>
                    <a:cubicBezTo>
                      <a:pt x="4340" y="7400"/>
                      <a:pt x="4629" y="6626"/>
                      <a:pt x="4698" y="5830"/>
                    </a:cubicBezTo>
                    <a:cubicBezTo>
                      <a:pt x="4814" y="4629"/>
                      <a:pt x="4444" y="3394"/>
                      <a:pt x="3705" y="2436"/>
                    </a:cubicBezTo>
                    <a:cubicBezTo>
                      <a:pt x="3417" y="2079"/>
                      <a:pt x="3071" y="1744"/>
                      <a:pt x="2840" y="1340"/>
                    </a:cubicBezTo>
                    <a:cubicBezTo>
                      <a:pt x="2586" y="936"/>
                      <a:pt x="2470" y="416"/>
                      <a:pt x="2678"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p86"/>
              <p:cNvSpPr/>
              <p:nvPr/>
            </p:nvSpPr>
            <p:spPr>
              <a:xfrm>
                <a:off x="8530228" y="3345875"/>
                <a:ext cx="246669" cy="616802"/>
              </a:xfrm>
              <a:custGeom>
                <a:rect b="b" l="l" r="r" t="t"/>
                <a:pathLst>
                  <a:path extrusionOk="0" h="19139" w="7654">
                    <a:moveTo>
                      <a:pt x="7653" y="1"/>
                    </a:moveTo>
                    <a:lnTo>
                      <a:pt x="7653" y="1"/>
                    </a:lnTo>
                    <a:cubicBezTo>
                      <a:pt x="6141" y="197"/>
                      <a:pt x="4560" y="1824"/>
                      <a:pt x="4363" y="3336"/>
                    </a:cubicBezTo>
                    <a:cubicBezTo>
                      <a:pt x="3780" y="2311"/>
                      <a:pt x="2552" y="1786"/>
                      <a:pt x="1346" y="1786"/>
                    </a:cubicBezTo>
                    <a:cubicBezTo>
                      <a:pt x="882" y="1786"/>
                      <a:pt x="420" y="1863"/>
                      <a:pt x="0" y="2021"/>
                    </a:cubicBezTo>
                    <a:cubicBezTo>
                      <a:pt x="1235" y="2055"/>
                      <a:pt x="2309" y="3048"/>
                      <a:pt x="2771" y="4202"/>
                    </a:cubicBezTo>
                    <a:cubicBezTo>
                      <a:pt x="3209" y="5368"/>
                      <a:pt x="3175" y="6649"/>
                      <a:pt x="3001" y="7896"/>
                    </a:cubicBezTo>
                    <a:cubicBezTo>
                      <a:pt x="2805" y="9142"/>
                      <a:pt x="2517" y="10366"/>
                      <a:pt x="2494" y="11601"/>
                    </a:cubicBezTo>
                    <a:cubicBezTo>
                      <a:pt x="2436" y="14648"/>
                      <a:pt x="4167" y="17661"/>
                      <a:pt x="6834" y="19138"/>
                    </a:cubicBezTo>
                    <a:cubicBezTo>
                      <a:pt x="5425" y="18353"/>
                      <a:pt x="3128" y="14994"/>
                      <a:pt x="4883" y="9131"/>
                    </a:cubicBezTo>
                    <a:cubicBezTo>
                      <a:pt x="6268" y="4502"/>
                      <a:pt x="5633" y="2713"/>
                      <a:pt x="7653"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p86"/>
              <p:cNvSpPr/>
              <p:nvPr/>
            </p:nvSpPr>
            <p:spPr>
              <a:xfrm>
                <a:off x="8587142" y="3952590"/>
                <a:ext cx="251858" cy="581449"/>
              </a:xfrm>
              <a:custGeom>
                <a:rect b="b" l="l" r="r" t="t"/>
                <a:pathLst>
                  <a:path extrusionOk="0" h="18042" w="7815">
                    <a:moveTo>
                      <a:pt x="1283" y="311"/>
                    </a:moveTo>
                    <a:cubicBezTo>
                      <a:pt x="1858" y="311"/>
                      <a:pt x="2438" y="373"/>
                      <a:pt x="2990" y="532"/>
                    </a:cubicBezTo>
                    <a:cubicBezTo>
                      <a:pt x="3602" y="682"/>
                      <a:pt x="4190" y="959"/>
                      <a:pt x="4675" y="1351"/>
                    </a:cubicBezTo>
                    <a:cubicBezTo>
                      <a:pt x="5171" y="1744"/>
                      <a:pt x="5622" y="2182"/>
                      <a:pt x="5991" y="2690"/>
                    </a:cubicBezTo>
                    <a:cubicBezTo>
                      <a:pt x="6372" y="3198"/>
                      <a:pt x="6672" y="3740"/>
                      <a:pt x="6868" y="4352"/>
                    </a:cubicBezTo>
                    <a:cubicBezTo>
                      <a:pt x="6626" y="3775"/>
                      <a:pt x="6291" y="3256"/>
                      <a:pt x="5910" y="2759"/>
                    </a:cubicBezTo>
                    <a:cubicBezTo>
                      <a:pt x="5518" y="2286"/>
                      <a:pt x="5079" y="1836"/>
                      <a:pt x="4594" y="1467"/>
                    </a:cubicBezTo>
                    <a:cubicBezTo>
                      <a:pt x="4098" y="1086"/>
                      <a:pt x="3555" y="820"/>
                      <a:pt x="2967" y="624"/>
                    </a:cubicBezTo>
                    <a:cubicBezTo>
                      <a:pt x="2367" y="439"/>
                      <a:pt x="1755" y="358"/>
                      <a:pt x="1132" y="312"/>
                    </a:cubicBezTo>
                    <a:cubicBezTo>
                      <a:pt x="1182" y="311"/>
                      <a:pt x="1233" y="311"/>
                      <a:pt x="1283" y="311"/>
                    </a:cubicBezTo>
                    <a:close/>
                    <a:moveTo>
                      <a:pt x="1676" y="0"/>
                    </a:moveTo>
                    <a:cubicBezTo>
                      <a:pt x="1455" y="0"/>
                      <a:pt x="1231" y="12"/>
                      <a:pt x="1005" y="35"/>
                    </a:cubicBezTo>
                    <a:cubicBezTo>
                      <a:pt x="808" y="47"/>
                      <a:pt x="612" y="93"/>
                      <a:pt x="462" y="208"/>
                    </a:cubicBezTo>
                    <a:cubicBezTo>
                      <a:pt x="173" y="439"/>
                      <a:pt x="289" y="797"/>
                      <a:pt x="601" y="947"/>
                    </a:cubicBezTo>
                    <a:cubicBezTo>
                      <a:pt x="797" y="1028"/>
                      <a:pt x="1028" y="993"/>
                      <a:pt x="1189" y="1074"/>
                    </a:cubicBezTo>
                    <a:cubicBezTo>
                      <a:pt x="0" y="1697"/>
                      <a:pt x="1039" y="3013"/>
                      <a:pt x="2597" y="3360"/>
                    </a:cubicBezTo>
                    <a:cubicBezTo>
                      <a:pt x="4212" y="3723"/>
                      <a:pt x="5703" y="4378"/>
                      <a:pt x="6685" y="5810"/>
                    </a:cubicBezTo>
                    <a:lnTo>
                      <a:pt x="6685" y="5810"/>
                    </a:lnTo>
                    <a:cubicBezTo>
                      <a:pt x="6588" y="5687"/>
                      <a:pt x="6448" y="5630"/>
                      <a:pt x="6298" y="5630"/>
                    </a:cubicBezTo>
                    <a:cubicBezTo>
                      <a:pt x="6138" y="5630"/>
                      <a:pt x="5968" y="5696"/>
                      <a:pt x="5829" y="5818"/>
                    </a:cubicBezTo>
                    <a:cubicBezTo>
                      <a:pt x="5541" y="6084"/>
                      <a:pt x="5472" y="6511"/>
                      <a:pt x="5529" y="6903"/>
                    </a:cubicBezTo>
                    <a:cubicBezTo>
                      <a:pt x="5587" y="7296"/>
                      <a:pt x="5702" y="7653"/>
                      <a:pt x="5818" y="8034"/>
                    </a:cubicBezTo>
                    <a:cubicBezTo>
                      <a:pt x="5933" y="8392"/>
                      <a:pt x="6037" y="8738"/>
                      <a:pt x="6060" y="9131"/>
                    </a:cubicBezTo>
                    <a:cubicBezTo>
                      <a:pt x="6153" y="9939"/>
                      <a:pt x="6106" y="10758"/>
                      <a:pt x="6003" y="11555"/>
                    </a:cubicBezTo>
                    <a:cubicBezTo>
                      <a:pt x="5703" y="13913"/>
                      <a:pt x="4510" y="16502"/>
                      <a:pt x="2616" y="18027"/>
                    </a:cubicBezTo>
                    <a:lnTo>
                      <a:pt x="2616" y="18027"/>
                    </a:lnTo>
                    <a:cubicBezTo>
                      <a:pt x="5628" y="15605"/>
                      <a:pt x="7181" y="12493"/>
                      <a:pt x="7584" y="8634"/>
                    </a:cubicBezTo>
                    <a:cubicBezTo>
                      <a:pt x="7815" y="6488"/>
                      <a:pt x="7503" y="4191"/>
                      <a:pt x="6280" y="2413"/>
                    </a:cubicBezTo>
                    <a:cubicBezTo>
                      <a:pt x="5197" y="815"/>
                      <a:pt x="3526" y="0"/>
                      <a:pt x="1676" y="0"/>
                    </a:cubicBezTo>
                    <a:close/>
                    <a:moveTo>
                      <a:pt x="2616" y="18027"/>
                    </a:moveTo>
                    <a:cubicBezTo>
                      <a:pt x="2610" y="18032"/>
                      <a:pt x="2604" y="18037"/>
                      <a:pt x="2597" y="18042"/>
                    </a:cubicBezTo>
                    <a:cubicBezTo>
                      <a:pt x="2604" y="18037"/>
                      <a:pt x="2610" y="18032"/>
                      <a:pt x="2616" y="18027"/>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p86"/>
              <p:cNvSpPr/>
              <p:nvPr/>
            </p:nvSpPr>
            <p:spPr>
              <a:xfrm>
                <a:off x="8767519" y="3940827"/>
                <a:ext cx="112571" cy="243930"/>
              </a:xfrm>
              <a:custGeom>
                <a:rect b="b" l="l" r="r" t="t"/>
                <a:pathLst>
                  <a:path extrusionOk="0" h="7569" w="3493">
                    <a:moveTo>
                      <a:pt x="3255" y="1706"/>
                    </a:moveTo>
                    <a:cubicBezTo>
                      <a:pt x="3244" y="1729"/>
                      <a:pt x="3233" y="1751"/>
                      <a:pt x="3222" y="1774"/>
                    </a:cubicBezTo>
                    <a:cubicBezTo>
                      <a:pt x="3236" y="1752"/>
                      <a:pt x="3247" y="1729"/>
                      <a:pt x="3255" y="1706"/>
                    </a:cubicBezTo>
                    <a:close/>
                    <a:moveTo>
                      <a:pt x="2268" y="0"/>
                    </a:moveTo>
                    <a:cubicBezTo>
                      <a:pt x="2084" y="0"/>
                      <a:pt x="1899" y="40"/>
                      <a:pt x="1733" y="123"/>
                    </a:cubicBezTo>
                    <a:cubicBezTo>
                      <a:pt x="1271" y="354"/>
                      <a:pt x="1063" y="850"/>
                      <a:pt x="1063" y="1335"/>
                    </a:cubicBezTo>
                    <a:cubicBezTo>
                      <a:pt x="971" y="1185"/>
                      <a:pt x="844" y="1012"/>
                      <a:pt x="671" y="954"/>
                    </a:cubicBezTo>
                    <a:cubicBezTo>
                      <a:pt x="583" y="920"/>
                      <a:pt x="514" y="905"/>
                      <a:pt x="462" y="905"/>
                    </a:cubicBezTo>
                    <a:cubicBezTo>
                      <a:pt x="1" y="905"/>
                      <a:pt x="819" y="2101"/>
                      <a:pt x="902" y="2236"/>
                    </a:cubicBezTo>
                    <a:cubicBezTo>
                      <a:pt x="1749" y="3621"/>
                      <a:pt x="2721" y="5834"/>
                      <a:pt x="2399" y="7526"/>
                    </a:cubicBezTo>
                    <a:lnTo>
                      <a:pt x="2399" y="7526"/>
                    </a:lnTo>
                    <a:cubicBezTo>
                      <a:pt x="2703" y="5971"/>
                      <a:pt x="2744" y="4484"/>
                      <a:pt x="2275" y="2974"/>
                    </a:cubicBezTo>
                    <a:cubicBezTo>
                      <a:pt x="2183" y="2709"/>
                      <a:pt x="2102" y="2455"/>
                      <a:pt x="2068" y="2189"/>
                    </a:cubicBezTo>
                    <a:cubicBezTo>
                      <a:pt x="2045" y="1935"/>
                      <a:pt x="2068" y="1624"/>
                      <a:pt x="2229" y="1416"/>
                    </a:cubicBezTo>
                    <a:cubicBezTo>
                      <a:pt x="2351" y="1238"/>
                      <a:pt x="2565" y="1105"/>
                      <a:pt x="2783" y="1105"/>
                    </a:cubicBezTo>
                    <a:cubicBezTo>
                      <a:pt x="2833" y="1105"/>
                      <a:pt x="2884" y="1112"/>
                      <a:pt x="2933" y="1127"/>
                    </a:cubicBezTo>
                    <a:cubicBezTo>
                      <a:pt x="3175" y="1190"/>
                      <a:pt x="3340" y="1473"/>
                      <a:pt x="3255" y="1706"/>
                    </a:cubicBezTo>
                    <a:lnTo>
                      <a:pt x="3255" y="1706"/>
                    </a:lnTo>
                    <a:cubicBezTo>
                      <a:pt x="3457" y="1265"/>
                      <a:pt x="3493" y="705"/>
                      <a:pt x="3153" y="354"/>
                    </a:cubicBezTo>
                    <a:cubicBezTo>
                      <a:pt x="2924" y="125"/>
                      <a:pt x="2596" y="0"/>
                      <a:pt x="2268" y="0"/>
                    </a:cubicBezTo>
                    <a:close/>
                    <a:moveTo>
                      <a:pt x="2399" y="7526"/>
                    </a:moveTo>
                    <a:cubicBezTo>
                      <a:pt x="2396" y="7540"/>
                      <a:pt x="2394" y="7554"/>
                      <a:pt x="2391" y="7568"/>
                    </a:cubicBezTo>
                    <a:cubicBezTo>
                      <a:pt x="2394" y="7554"/>
                      <a:pt x="2397" y="7540"/>
                      <a:pt x="2399" y="7526"/>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p86"/>
              <p:cNvSpPr/>
              <p:nvPr/>
            </p:nvSpPr>
            <p:spPr>
              <a:xfrm>
                <a:off x="8681987" y="3499149"/>
                <a:ext cx="263782" cy="461659"/>
              </a:xfrm>
              <a:custGeom>
                <a:rect b="b" l="l" r="r" t="t"/>
                <a:pathLst>
                  <a:path extrusionOk="0" h="14325" w="8185">
                    <a:moveTo>
                      <a:pt x="6557" y="1674"/>
                    </a:moveTo>
                    <a:lnTo>
                      <a:pt x="6557" y="1674"/>
                    </a:lnTo>
                    <a:cubicBezTo>
                      <a:pt x="6372" y="2113"/>
                      <a:pt x="6153" y="2563"/>
                      <a:pt x="5911" y="3001"/>
                    </a:cubicBezTo>
                    <a:cubicBezTo>
                      <a:pt x="5657" y="3417"/>
                      <a:pt x="5357" y="3821"/>
                      <a:pt x="5045" y="4190"/>
                    </a:cubicBezTo>
                    <a:cubicBezTo>
                      <a:pt x="4387" y="4940"/>
                      <a:pt x="3637" y="5598"/>
                      <a:pt x="2979" y="6302"/>
                    </a:cubicBezTo>
                    <a:cubicBezTo>
                      <a:pt x="2298" y="6995"/>
                      <a:pt x="1663" y="7757"/>
                      <a:pt x="1270" y="8657"/>
                    </a:cubicBezTo>
                    <a:cubicBezTo>
                      <a:pt x="889" y="9534"/>
                      <a:pt x="716" y="10562"/>
                      <a:pt x="1028" y="11508"/>
                    </a:cubicBezTo>
                    <a:cubicBezTo>
                      <a:pt x="947" y="11277"/>
                      <a:pt x="889" y="11035"/>
                      <a:pt x="843" y="10793"/>
                    </a:cubicBezTo>
                    <a:cubicBezTo>
                      <a:pt x="809" y="10539"/>
                      <a:pt x="797" y="10296"/>
                      <a:pt x="809" y="10054"/>
                    </a:cubicBezTo>
                    <a:cubicBezTo>
                      <a:pt x="855" y="9557"/>
                      <a:pt x="970" y="9073"/>
                      <a:pt x="1178" y="8611"/>
                    </a:cubicBezTo>
                    <a:cubicBezTo>
                      <a:pt x="1547" y="7688"/>
                      <a:pt x="2194" y="6903"/>
                      <a:pt x="2875" y="6199"/>
                    </a:cubicBezTo>
                    <a:cubicBezTo>
                      <a:pt x="3544" y="5483"/>
                      <a:pt x="4271" y="4825"/>
                      <a:pt x="4941" y="4109"/>
                    </a:cubicBezTo>
                    <a:cubicBezTo>
                      <a:pt x="5599" y="3382"/>
                      <a:pt x="6118" y="2551"/>
                      <a:pt x="6557" y="1674"/>
                    </a:cubicBezTo>
                    <a:close/>
                    <a:moveTo>
                      <a:pt x="3233" y="0"/>
                    </a:moveTo>
                    <a:lnTo>
                      <a:pt x="3233" y="0"/>
                    </a:lnTo>
                    <a:cubicBezTo>
                      <a:pt x="3637" y="2286"/>
                      <a:pt x="2448" y="4756"/>
                      <a:pt x="1305" y="6660"/>
                    </a:cubicBezTo>
                    <a:cubicBezTo>
                      <a:pt x="335" y="8276"/>
                      <a:pt x="1" y="9996"/>
                      <a:pt x="624" y="11670"/>
                    </a:cubicBezTo>
                    <a:cubicBezTo>
                      <a:pt x="751" y="12016"/>
                      <a:pt x="913" y="12362"/>
                      <a:pt x="1132" y="12697"/>
                    </a:cubicBezTo>
                    <a:cubicBezTo>
                      <a:pt x="1501" y="13309"/>
                      <a:pt x="2067" y="13759"/>
                      <a:pt x="2482" y="14325"/>
                    </a:cubicBezTo>
                    <a:cubicBezTo>
                      <a:pt x="1617" y="13136"/>
                      <a:pt x="1074" y="11624"/>
                      <a:pt x="1293" y="10135"/>
                    </a:cubicBezTo>
                    <a:cubicBezTo>
                      <a:pt x="1409" y="9350"/>
                      <a:pt x="1697" y="8022"/>
                      <a:pt x="2621" y="7815"/>
                    </a:cubicBezTo>
                    <a:cubicBezTo>
                      <a:pt x="2722" y="7792"/>
                      <a:pt x="2827" y="7779"/>
                      <a:pt x="2933" y="7779"/>
                    </a:cubicBezTo>
                    <a:cubicBezTo>
                      <a:pt x="3154" y="7779"/>
                      <a:pt x="3376" y="7835"/>
                      <a:pt x="3556" y="7976"/>
                    </a:cubicBezTo>
                    <a:cubicBezTo>
                      <a:pt x="3798" y="8172"/>
                      <a:pt x="3856" y="8669"/>
                      <a:pt x="3625" y="8900"/>
                    </a:cubicBezTo>
                    <a:cubicBezTo>
                      <a:pt x="4029" y="8749"/>
                      <a:pt x="4318" y="8311"/>
                      <a:pt x="4248" y="7872"/>
                    </a:cubicBezTo>
                    <a:cubicBezTo>
                      <a:pt x="4179" y="7445"/>
                      <a:pt x="3729" y="7157"/>
                      <a:pt x="3290" y="7157"/>
                    </a:cubicBezTo>
                    <a:cubicBezTo>
                      <a:pt x="4264" y="6441"/>
                      <a:pt x="5349" y="6154"/>
                      <a:pt x="6516" y="6154"/>
                    </a:cubicBezTo>
                    <a:cubicBezTo>
                      <a:pt x="6704" y="6154"/>
                      <a:pt x="6895" y="6161"/>
                      <a:pt x="7088" y="6176"/>
                    </a:cubicBezTo>
                    <a:cubicBezTo>
                      <a:pt x="7088" y="6176"/>
                      <a:pt x="6811" y="5841"/>
                      <a:pt x="6568" y="5656"/>
                    </a:cubicBezTo>
                    <a:cubicBezTo>
                      <a:pt x="6568" y="5656"/>
                      <a:pt x="7088" y="5391"/>
                      <a:pt x="8115" y="5391"/>
                    </a:cubicBezTo>
                    <a:cubicBezTo>
                      <a:pt x="7469" y="4871"/>
                      <a:pt x="7261" y="4733"/>
                      <a:pt x="6465" y="4502"/>
                    </a:cubicBezTo>
                    <a:cubicBezTo>
                      <a:pt x="8184" y="3440"/>
                      <a:pt x="6557" y="1986"/>
                      <a:pt x="7042" y="589"/>
                    </a:cubicBezTo>
                    <a:lnTo>
                      <a:pt x="7042" y="589"/>
                    </a:lnTo>
                    <a:cubicBezTo>
                      <a:pt x="6580" y="1882"/>
                      <a:pt x="4248" y="843"/>
                      <a:pt x="3925" y="2101"/>
                    </a:cubicBezTo>
                    <a:cubicBezTo>
                      <a:pt x="3867" y="1351"/>
                      <a:pt x="3717" y="600"/>
                      <a:pt x="3233"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p86"/>
              <p:cNvSpPr/>
              <p:nvPr/>
            </p:nvSpPr>
            <p:spPr>
              <a:xfrm>
                <a:off x="8689432" y="3551970"/>
                <a:ext cx="53594" cy="164070"/>
              </a:xfrm>
              <a:custGeom>
                <a:rect b="b" l="l" r="r" t="t"/>
                <a:pathLst>
                  <a:path extrusionOk="0" h="5091" w="1663">
                    <a:moveTo>
                      <a:pt x="1466" y="0"/>
                    </a:moveTo>
                    <a:cubicBezTo>
                      <a:pt x="970" y="1697"/>
                      <a:pt x="497" y="3394"/>
                      <a:pt x="1" y="5091"/>
                    </a:cubicBezTo>
                    <a:cubicBezTo>
                      <a:pt x="1201" y="3648"/>
                      <a:pt x="1663" y="1882"/>
                      <a:pt x="1466"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p86"/>
              <p:cNvSpPr/>
              <p:nvPr/>
            </p:nvSpPr>
            <p:spPr>
              <a:xfrm>
                <a:off x="8694653" y="4247214"/>
                <a:ext cx="216150" cy="282732"/>
              </a:xfrm>
              <a:custGeom>
                <a:rect b="b" l="l" r="r" t="t"/>
                <a:pathLst>
                  <a:path extrusionOk="0" h="8773" w="6707">
                    <a:moveTo>
                      <a:pt x="4952" y="2124"/>
                    </a:moveTo>
                    <a:cubicBezTo>
                      <a:pt x="4837" y="2644"/>
                      <a:pt x="4675" y="3140"/>
                      <a:pt x="4502" y="3625"/>
                    </a:cubicBezTo>
                    <a:cubicBezTo>
                      <a:pt x="4317" y="4110"/>
                      <a:pt x="4098" y="4571"/>
                      <a:pt x="3844" y="5033"/>
                    </a:cubicBezTo>
                    <a:cubicBezTo>
                      <a:pt x="3578" y="5483"/>
                      <a:pt x="3290" y="5899"/>
                      <a:pt x="2955" y="6280"/>
                    </a:cubicBezTo>
                    <a:cubicBezTo>
                      <a:pt x="2632" y="6649"/>
                      <a:pt x="2286" y="6995"/>
                      <a:pt x="1893" y="7295"/>
                    </a:cubicBezTo>
                    <a:cubicBezTo>
                      <a:pt x="2239" y="6949"/>
                      <a:pt x="2574" y="6591"/>
                      <a:pt x="2886" y="6187"/>
                    </a:cubicBezTo>
                    <a:cubicBezTo>
                      <a:pt x="3186" y="5795"/>
                      <a:pt x="3474" y="5379"/>
                      <a:pt x="3740" y="4941"/>
                    </a:cubicBezTo>
                    <a:cubicBezTo>
                      <a:pt x="3994" y="4514"/>
                      <a:pt x="4213" y="4052"/>
                      <a:pt x="4421" y="3579"/>
                    </a:cubicBezTo>
                    <a:cubicBezTo>
                      <a:pt x="4606" y="3105"/>
                      <a:pt x="4779" y="2609"/>
                      <a:pt x="4952" y="2124"/>
                    </a:cubicBezTo>
                    <a:close/>
                    <a:moveTo>
                      <a:pt x="5321" y="0"/>
                    </a:moveTo>
                    <a:cubicBezTo>
                      <a:pt x="4444" y="3348"/>
                      <a:pt x="2574" y="6430"/>
                      <a:pt x="0" y="8773"/>
                    </a:cubicBezTo>
                    <a:cubicBezTo>
                      <a:pt x="1997" y="7815"/>
                      <a:pt x="6337" y="4698"/>
                      <a:pt x="6706" y="2263"/>
                    </a:cubicBezTo>
                    <a:lnTo>
                      <a:pt x="6706" y="2263"/>
                    </a:lnTo>
                    <a:cubicBezTo>
                      <a:pt x="6614" y="2263"/>
                      <a:pt x="5598" y="3452"/>
                      <a:pt x="5171" y="3648"/>
                    </a:cubicBezTo>
                    <a:cubicBezTo>
                      <a:pt x="5783" y="2667"/>
                      <a:pt x="5841" y="1039"/>
                      <a:pt x="5321"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p86"/>
              <p:cNvSpPr/>
              <p:nvPr/>
            </p:nvSpPr>
            <p:spPr>
              <a:xfrm>
                <a:off x="8240084" y="4520181"/>
                <a:ext cx="259657" cy="150696"/>
              </a:xfrm>
              <a:custGeom>
                <a:rect b="b" l="l" r="r" t="t"/>
                <a:pathLst>
                  <a:path extrusionOk="0" h="4676" w="8057">
                    <a:moveTo>
                      <a:pt x="3070" y="2023"/>
                    </a:moveTo>
                    <a:lnTo>
                      <a:pt x="3070" y="2023"/>
                    </a:lnTo>
                    <a:cubicBezTo>
                      <a:pt x="3093" y="2380"/>
                      <a:pt x="3209" y="2727"/>
                      <a:pt x="3382" y="3027"/>
                    </a:cubicBezTo>
                    <a:cubicBezTo>
                      <a:pt x="3521" y="3258"/>
                      <a:pt x="3671" y="3465"/>
                      <a:pt x="3867" y="3639"/>
                    </a:cubicBezTo>
                    <a:cubicBezTo>
                      <a:pt x="4063" y="3766"/>
                      <a:pt x="4282" y="3869"/>
                      <a:pt x="4502" y="3939"/>
                    </a:cubicBezTo>
                    <a:cubicBezTo>
                      <a:pt x="4859" y="4054"/>
                      <a:pt x="5263" y="4100"/>
                      <a:pt x="5656" y="4112"/>
                    </a:cubicBezTo>
                    <a:cubicBezTo>
                      <a:pt x="5502" y="4134"/>
                      <a:pt x="5347" y="4146"/>
                      <a:pt x="5191" y="4146"/>
                    </a:cubicBezTo>
                    <a:cubicBezTo>
                      <a:pt x="4949" y="4146"/>
                      <a:pt x="4706" y="4117"/>
                      <a:pt x="4467" y="4054"/>
                    </a:cubicBezTo>
                    <a:cubicBezTo>
                      <a:pt x="4075" y="3950"/>
                      <a:pt x="3717" y="3754"/>
                      <a:pt x="3405" y="3500"/>
                    </a:cubicBezTo>
                    <a:cubicBezTo>
                      <a:pt x="3082" y="3258"/>
                      <a:pt x="2805" y="2969"/>
                      <a:pt x="2516" y="2715"/>
                    </a:cubicBezTo>
                    <a:cubicBezTo>
                      <a:pt x="2228" y="2450"/>
                      <a:pt x="1916" y="2207"/>
                      <a:pt x="1558" y="2046"/>
                    </a:cubicBezTo>
                    <a:lnTo>
                      <a:pt x="1558" y="2046"/>
                    </a:lnTo>
                    <a:cubicBezTo>
                      <a:pt x="1939" y="2150"/>
                      <a:pt x="2285" y="2369"/>
                      <a:pt x="2597" y="2623"/>
                    </a:cubicBezTo>
                    <a:cubicBezTo>
                      <a:pt x="2863" y="2842"/>
                      <a:pt x="3128" y="3085"/>
                      <a:pt x="3382" y="3304"/>
                    </a:cubicBezTo>
                    <a:cubicBezTo>
                      <a:pt x="3347" y="3246"/>
                      <a:pt x="3301" y="3177"/>
                      <a:pt x="3255" y="3096"/>
                    </a:cubicBezTo>
                    <a:cubicBezTo>
                      <a:pt x="3070" y="2784"/>
                      <a:pt x="2978" y="2380"/>
                      <a:pt x="3070" y="2023"/>
                    </a:cubicBezTo>
                    <a:close/>
                    <a:moveTo>
                      <a:pt x="4980" y="1"/>
                    </a:moveTo>
                    <a:cubicBezTo>
                      <a:pt x="4769" y="1"/>
                      <a:pt x="4554" y="66"/>
                      <a:pt x="4375" y="187"/>
                    </a:cubicBezTo>
                    <a:cubicBezTo>
                      <a:pt x="4063" y="395"/>
                      <a:pt x="3982" y="822"/>
                      <a:pt x="4028" y="1192"/>
                    </a:cubicBezTo>
                    <a:cubicBezTo>
                      <a:pt x="3832" y="995"/>
                      <a:pt x="3624" y="799"/>
                      <a:pt x="3359" y="707"/>
                    </a:cubicBezTo>
                    <a:cubicBezTo>
                      <a:pt x="3274" y="677"/>
                      <a:pt x="3180" y="662"/>
                      <a:pt x="3088" y="662"/>
                    </a:cubicBezTo>
                    <a:cubicBezTo>
                      <a:pt x="2890" y="662"/>
                      <a:pt x="2695" y="731"/>
                      <a:pt x="2586" y="880"/>
                    </a:cubicBezTo>
                    <a:cubicBezTo>
                      <a:pt x="2470" y="1053"/>
                      <a:pt x="2505" y="1376"/>
                      <a:pt x="2643" y="1538"/>
                    </a:cubicBezTo>
                    <a:cubicBezTo>
                      <a:pt x="2352" y="1410"/>
                      <a:pt x="2025" y="1343"/>
                      <a:pt x="1699" y="1343"/>
                    </a:cubicBezTo>
                    <a:cubicBezTo>
                      <a:pt x="1495" y="1343"/>
                      <a:pt x="1292" y="1369"/>
                      <a:pt x="1097" y="1422"/>
                    </a:cubicBezTo>
                    <a:cubicBezTo>
                      <a:pt x="519" y="1596"/>
                      <a:pt x="254" y="2103"/>
                      <a:pt x="0" y="2634"/>
                    </a:cubicBezTo>
                    <a:cubicBezTo>
                      <a:pt x="147" y="2571"/>
                      <a:pt x="304" y="2543"/>
                      <a:pt x="462" y="2543"/>
                    </a:cubicBezTo>
                    <a:cubicBezTo>
                      <a:pt x="764" y="2543"/>
                      <a:pt x="1074" y="2645"/>
                      <a:pt x="1339" y="2796"/>
                    </a:cubicBezTo>
                    <a:cubicBezTo>
                      <a:pt x="1743" y="3027"/>
                      <a:pt x="2055" y="3373"/>
                      <a:pt x="2436" y="3662"/>
                    </a:cubicBezTo>
                    <a:cubicBezTo>
                      <a:pt x="3265" y="4319"/>
                      <a:pt x="4308" y="4676"/>
                      <a:pt x="5369" y="4676"/>
                    </a:cubicBezTo>
                    <a:cubicBezTo>
                      <a:pt x="5519" y="4676"/>
                      <a:pt x="5668" y="4669"/>
                      <a:pt x="5818" y="4654"/>
                    </a:cubicBezTo>
                    <a:cubicBezTo>
                      <a:pt x="6614" y="4585"/>
                      <a:pt x="7399" y="4296"/>
                      <a:pt x="8057" y="3846"/>
                    </a:cubicBezTo>
                    <a:lnTo>
                      <a:pt x="8057" y="3846"/>
                    </a:lnTo>
                    <a:cubicBezTo>
                      <a:pt x="7792" y="3934"/>
                      <a:pt x="7478" y="3964"/>
                      <a:pt x="7149" y="3964"/>
                    </a:cubicBezTo>
                    <a:cubicBezTo>
                      <a:pt x="7090" y="3964"/>
                      <a:pt x="7031" y="3963"/>
                      <a:pt x="6972" y="3962"/>
                    </a:cubicBezTo>
                    <a:cubicBezTo>
                      <a:pt x="6129" y="3939"/>
                      <a:pt x="5310" y="3373"/>
                      <a:pt x="4986" y="2577"/>
                    </a:cubicBezTo>
                    <a:cubicBezTo>
                      <a:pt x="4663" y="1780"/>
                      <a:pt x="4871" y="730"/>
                      <a:pt x="5460" y="130"/>
                    </a:cubicBezTo>
                    <a:cubicBezTo>
                      <a:pt x="5316" y="42"/>
                      <a:pt x="5149" y="1"/>
                      <a:pt x="4980"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p86"/>
              <p:cNvSpPr/>
              <p:nvPr/>
            </p:nvSpPr>
            <p:spPr>
              <a:xfrm>
                <a:off x="7435073" y="4437292"/>
                <a:ext cx="616415" cy="247024"/>
              </a:xfrm>
              <a:custGeom>
                <a:rect b="b" l="l" r="r" t="t"/>
                <a:pathLst>
                  <a:path extrusionOk="0" h="7665" w="19127">
                    <a:moveTo>
                      <a:pt x="19103" y="6803"/>
                    </a:moveTo>
                    <a:cubicBezTo>
                      <a:pt x="19111" y="6817"/>
                      <a:pt x="19119" y="6831"/>
                      <a:pt x="19127" y="6845"/>
                    </a:cubicBezTo>
                    <a:cubicBezTo>
                      <a:pt x="19119" y="6831"/>
                      <a:pt x="19111" y="6817"/>
                      <a:pt x="19103" y="6803"/>
                    </a:cubicBezTo>
                    <a:close/>
                    <a:moveTo>
                      <a:pt x="2021" y="1"/>
                    </a:moveTo>
                    <a:cubicBezTo>
                      <a:pt x="1455" y="1513"/>
                      <a:pt x="1917" y="3567"/>
                      <a:pt x="3337" y="4375"/>
                    </a:cubicBezTo>
                    <a:cubicBezTo>
                      <a:pt x="1813" y="4560"/>
                      <a:pt x="185" y="6141"/>
                      <a:pt x="1" y="7665"/>
                    </a:cubicBezTo>
                    <a:cubicBezTo>
                      <a:pt x="2713" y="5645"/>
                      <a:pt x="4502" y="6280"/>
                      <a:pt x="9131" y="4895"/>
                    </a:cubicBezTo>
                    <a:cubicBezTo>
                      <a:pt x="10645" y="4440"/>
                      <a:pt x="11992" y="4254"/>
                      <a:pt x="13170" y="4254"/>
                    </a:cubicBezTo>
                    <a:cubicBezTo>
                      <a:pt x="16519" y="4254"/>
                      <a:pt x="18507" y="5750"/>
                      <a:pt x="19103" y="6803"/>
                    </a:cubicBezTo>
                    <a:lnTo>
                      <a:pt x="19103" y="6803"/>
                    </a:lnTo>
                    <a:cubicBezTo>
                      <a:pt x="17653" y="4192"/>
                      <a:pt x="14729" y="2492"/>
                      <a:pt x="11749" y="2492"/>
                    </a:cubicBezTo>
                    <a:cubicBezTo>
                      <a:pt x="11700" y="2492"/>
                      <a:pt x="11650" y="2493"/>
                      <a:pt x="11601" y="2494"/>
                    </a:cubicBezTo>
                    <a:cubicBezTo>
                      <a:pt x="10354" y="2528"/>
                      <a:pt x="9131" y="2817"/>
                      <a:pt x="7896" y="3002"/>
                    </a:cubicBezTo>
                    <a:cubicBezTo>
                      <a:pt x="7369" y="3075"/>
                      <a:pt x="6837" y="3125"/>
                      <a:pt x="6309" y="3125"/>
                    </a:cubicBezTo>
                    <a:cubicBezTo>
                      <a:pt x="5588" y="3125"/>
                      <a:pt x="4876" y="3031"/>
                      <a:pt x="4202" y="2771"/>
                    </a:cubicBezTo>
                    <a:cubicBezTo>
                      <a:pt x="3048" y="2309"/>
                      <a:pt x="2044" y="1247"/>
                      <a:pt x="2021"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p86"/>
              <p:cNvSpPr/>
              <p:nvPr/>
            </p:nvSpPr>
            <p:spPr>
              <a:xfrm>
                <a:off x="8035858" y="4504873"/>
                <a:ext cx="587378" cy="237162"/>
              </a:xfrm>
              <a:custGeom>
                <a:rect b="b" l="l" r="r" t="t"/>
                <a:pathLst>
                  <a:path extrusionOk="0" h="7359" w="18226">
                    <a:moveTo>
                      <a:pt x="508" y="801"/>
                    </a:moveTo>
                    <a:cubicBezTo>
                      <a:pt x="543" y="1424"/>
                      <a:pt x="635" y="2047"/>
                      <a:pt x="820" y="2636"/>
                    </a:cubicBezTo>
                    <a:cubicBezTo>
                      <a:pt x="993" y="3225"/>
                      <a:pt x="1270" y="3790"/>
                      <a:pt x="1662" y="4264"/>
                    </a:cubicBezTo>
                    <a:cubicBezTo>
                      <a:pt x="2032" y="4760"/>
                      <a:pt x="2482" y="5187"/>
                      <a:pt x="2955" y="5579"/>
                    </a:cubicBezTo>
                    <a:cubicBezTo>
                      <a:pt x="3451" y="5972"/>
                      <a:pt x="3971" y="6307"/>
                      <a:pt x="4548" y="6549"/>
                    </a:cubicBezTo>
                    <a:cubicBezTo>
                      <a:pt x="3948" y="6341"/>
                      <a:pt x="3394" y="6041"/>
                      <a:pt x="2886" y="5672"/>
                    </a:cubicBezTo>
                    <a:cubicBezTo>
                      <a:pt x="2378" y="5291"/>
                      <a:pt x="1928" y="4841"/>
                      <a:pt x="1547" y="4356"/>
                    </a:cubicBezTo>
                    <a:cubicBezTo>
                      <a:pt x="1154" y="3860"/>
                      <a:pt x="877" y="3271"/>
                      <a:pt x="716" y="2671"/>
                    </a:cubicBezTo>
                    <a:cubicBezTo>
                      <a:pt x="566" y="2059"/>
                      <a:pt x="485" y="1424"/>
                      <a:pt x="508" y="801"/>
                    </a:cubicBezTo>
                    <a:close/>
                    <a:moveTo>
                      <a:pt x="710" y="0"/>
                    </a:moveTo>
                    <a:cubicBezTo>
                      <a:pt x="598" y="0"/>
                      <a:pt x="484" y="51"/>
                      <a:pt x="393" y="166"/>
                    </a:cubicBezTo>
                    <a:cubicBezTo>
                      <a:pt x="277" y="316"/>
                      <a:pt x="231" y="512"/>
                      <a:pt x="219" y="708"/>
                    </a:cubicBezTo>
                    <a:cubicBezTo>
                      <a:pt x="0" y="2798"/>
                      <a:pt x="808" y="4748"/>
                      <a:pt x="2597" y="5983"/>
                    </a:cubicBezTo>
                    <a:cubicBezTo>
                      <a:pt x="4021" y="6963"/>
                      <a:pt x="5770" y="7358"/>
                      <a:pt x="7518" y="7358"/>
                    </a:cubicBezTo>
                    <a:cubicBezTo>
                      <a:pt x="7954" y="7358"/>
                      <a:pt x="8389" y="7334"/>
                      <a:pt x="8819" y="7288"/>
                    </a:cubicBezTo>
                    <a:cubicBezTo>
                      <a:pt x="12662" y="6884"/>
                      <a:pt x="15802" y="5326"/>
                      <a:pt x="18226" y="2301"/>
                    </a:cubicBezTo>
                    <a:lnTo>
                      <a:pt x="18226" y="2301"/>
                    </a:lnTo>
                    <a:cubicBezTo>
                      <a:pt x="16691" y="4206"/>
                      <a:pt x="14094" y="5406"/>
                      <a:pt x="11727" y="5706"/>
                    </a:cubicBezTo>
                    <a:cubicBezTo>
                      <a:pt x="11225" y="5771"/>
                      <a:pt x="10723" y="5809"/>
                      <a:pt x="10221" y="5809"/>
                    </a:cubicBezTo>
                    <a:cubicBezTo>
                      <a:pt x="9915" y="5809"/>
                      <a:pt x="9609" y="5795"/>
                      <a:pt x="9303" y="5764"/>
                    </a:cubicBezTo>
                    <a:cubicBezTo>
                      <a:pt x="8934" y="5730"/>
                      <a:pt x="8565" y="5626"/>
                      <a:pt x="8207" y="5522"/>
                    </a:cubicBezTo>
                    <a:cubicBezTo>
                      <a:pt x="7838" y="5406"/>
                      <a:pt x="7468" y="5291"/>
                      <a:pt x="7087" y="5233"/>
                    </a:cubicBezTo>
                    <a:cubicBezTo>
                      <a:pt x="7004" y="5221"/>
                      <a:pt x="6920" y="5214"/>
                      <a:pt x="6835" y="5214"/>
                    </a:cubicBezTo>
                    <a:cubicBezTo>
                      <a:pt x="6518" y="5214"/>
                      <a:pt x="6203" y="5306"/>
                      <a:pt x="6002" y="5533"/>
                    </a:cubicBezTo>
                    <a:cubicBezTo>
                      <a:pt x="5746" y="5812"/>
                      <a:pt x="5726" y="6198"/>
                      <a:pt x="6026" y="6411"/>
                    </a:cubicBezTo>
                    <a:lnTo>
                      <a:pt x="6026" y="6411"/>
                    </a:lnTo>
                    <a:cubicBezTo>
                      <a:pt x="4561" y="5430"/>
                      <a:pt x="3910" y="3940"/>
                      <a:pt x="3532" y="2301"/>
                    </a:cubicBezTo>
                    <a:cubicBezTo>
                      <a:pt x="3289" y="1225"/>
                      <a:pt x="2570" y="393"/>
                      <a:pt x="1951" y="393"/>
                    </a:cubicBezTo>
                    <a:cubicBezTo>
                      <a:pt x="1687" y="393"/>
                      <a:pt x="1441" y="545"/>
                      <a:pt x="1258" y="893"/>
                    </a:cubicBezTo>
                    <a:cubicBezTo>
                      <a:pt x="1177" y="720"/>
                      <a:pt x="1212" y="489"/>
                      <a:pt x="1120" y="304"/>
                    </a:cubicBezTo>
                    <a:cubicBezTo>
                      <a:pt x="1043" y="117"/>
                      <a:pt x="879" y="0"/>
                      <a:pt x="710"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p86"/>
              <p:cNvSpPr/>
              <p:nvPr/>
            </p:nvSpPr>
            <p:spPr>
              <a:xfrm>
                <a:off x="8026931" y="4685024"/>
                <a:ext cx="247378" cy="99744"/>
              </a:xfrm>
              <a:custGeom>
                <a:rect b="b" l="l" r="r" t="t"/>
                <a:pathLst>
                  <a:path extrusionOk="0" h="3095" w="7676">
                    <a:moveTo>
                      <a:pt x="1870" y="2910"/>
                    </a:moveTo>
                    <a:cubicBezTo>
                      <a:pt x="1860" y="2915"/>
                      <a:pt x="1850" y="2920"/>
                      <a:pt x="1840" y="2925"/>
                    </a:cubicBezTo>
                    <a:lnTo>
                      <a:pt x="1840" y="2925"/>
                    </a:lnTo>
                    <a:cubicBezTo>
                      <a:pt x="1850" y="2920"/>
                      <a:pt x="1860" y="2915"/>
                      <a:pt x="1870" y="2910"/>
                    </a:cubicBezTo>
                    <a:close/>
                    <a:moveTo>
                      <a:pt x="1152" y="0"/>
                    </a:moveTo>
                    <a:cubicBezTo>
                      <a:pt x="1016" y="0"/>
                      <a:pt x="955" y="92"/>
                      <a:pt x="1050" y="347"/>
                    </a:cubicBezTo>
                    <a:cubicBezTo>
                      <a:pt x="1108" y="520"/>
                      <a:pt x="1281" y="659"/>
                      <a:pt x="1443" y="740"/>
                    </a:cubicBezTo>
                    <a:cubicBezTo>
                      <a:pt x="958" y="740"/>
                      <a:pt x="462" y="959"/>
                      <a:pt x="231" y="1421"/>
                    </a:cubicBezTo>
                    <a:cubicBezTo>
                      <a:pt x="0" y="1882"/>
                      <a:pt x="104" y="2471"/>
                      <a:pt x="462" y="2829"/>
                    </a:cubicBezTo>
                    <a:cubicBezTo>
                      <a:pt x="644" y="3017"/>
                      <a:pt x="892" y="3095"/>
                      <a:pt x="1150" y="3095"/>
                    </a:cubicBezTo>
                    <a:cubicBezTo>
                      <a:pt x="1387" y="3095"/>
                      <a:pt x="1632" y="3029"/>
                      <a:pt x="1840" y="2925"/>
                    </a:cubicBezTo>
                    <a:lnTo>
                      <a:pt x="1840" y="2925"/>
                    </a:lnTo>
                    <a:cubicBezTo>
                      <a:pt x="1790" y="2948"/>
                      <a:pt x="1735" y="2959"/>
                      <a:pt x="1681" y="2959"/>
                    </a:cubicBezTo>
                    <a:cubicBezTo>
                      <a:pt x="1480" y="2959"/>
                      <a:pt x="1276" y="2813"/>
                      <a:pt x="1224" y="2621"/>
                    </a:cubicBezTo>
                    <a:cubicBezTo>
                      <a:pt x="1154" y="2356"/>
                      <a:pt x="1293" y="2067"/>
                      <a:pt x="1512" y="1906"/>
                    </a:cubicBezTo>
                    <a:cubicBezTo>
                      <a:pt x="1681" y="1790"/>
                      <a:pt x="1890" y="1743"/>
                      <a:pt x="2103" y="1743"/>
                    </a:cubicBezTo>
                    <a:cubicBezTo>
                      <a:pt x="2168" y="1743"/>
                      <a:pt x="2233" y="1747"/>
                      <a:pt x="2297" y="1755"/>
                    </a:cubicBezTo>
                    <a:cubicBezTo>
                      <a:pt x="2551" y="1779"/>
                      <a:pt x="2816" y="1871"/>
                      <a:pt x="3070" y="1952"/>
                    </a:cubicBezTo>
                    <a:cubicBezTo>
                      <a:pt x="3877" y="2200"/>
                      <a:pt x="4674" y="2309"/>
                      <a:pt x="5477" y="2309"/>
                    </a:cubicBezTo>
                    <a:cubicBezTo>
                      <a:pt x="6202" y="2309"/>
                      <a:pt x="6931" y="2220"/>
                      <a:pt x="7676" y="2067"/>
                    </a:cubicBezTo>
                    <a:lnTo>
                      <a:pt x="7676" y="2067"/>
                    </a:lnTo>
                    <a:cubicBezTo>
                      <a:pt x="7433" y="2116"/>
                      <a:pt x="7180" y="2139"/>
                      <a:pt x="6920" y="2139"/>
                    </a:cubicBezTo>
                    <a:cubicBezTo>
                      <a:pt x="5346" y="2139"/>
                      <a:pt x="3542" y="1312"/>
                      <a:pt x="2343" y="578"/>
                    </a:cubicBezTo>
                    <a:cubicBezTo>
                      <a:pt x="2238" y="521"/>
                      <a:pt x="1478" y="0"/>
                      <a:pt x="115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p86"/>
              <p:cNvSpPr/>
              <p:nvPr/>
            </p:nvSpPr>
            <p:spPr>
              <a:xfrm>
                <a:off x="7588702" y="4598751"/>
                <a:ext cx="462046" cy="251471"/>
              </a:xfrm>
              <a:custGeom>
                <a:rect b="b" l="l" r="r" t="t"/>
                <a:pathLst>
                  <a:path extrusionOk="0" h="7803" w="14337">
                    <a:moveTo>
                      <a:pt x="14315" y="2166"/>
                    </a:moveTo>
                    <a:lnTo>
                      <a:pt x="14315" y="2166"/>
                    </a:lnTo>
                    <a:cubicBezTo>
                      <a:pt x="14322" y="2171"/>
                      <a:pt x="14330" y="2176"/>
                      <a:pt x="14337" y="2182"/>
                    </a:cubicBezTo>
                    <a:cubicBezTo>
                      <a:pt x="14330" y="2176"/>
                      <a:pt x="14322" y="2171"/>
                      <a:pt x="14315" y="2166"/>
                    </a:cubicBezTo>
                    <a:close/>
                    <a:moveTo>
                      <a:pt x="10203" y="481"/>
                    </a:moveTo>
                    <a:cubicBezTo>
                      <a:pt x="10389" y="481"/>
                      <a:pt x="10577" y="494"/>
                      <a:pt x="10759" y="520"/>
                    </a:cubicBezTo>
                    <a:cubicBezTo>
                      <a:pt x="11001" y="543"/>
                      <a:pt x="11243" y="623"/>
                      <a:pt x="11474" y="704"/>
                    </a:cubicBezTo>
                    <a:cubicBezTo>
                      <a:pt x="11139" y="597"/>
                      <a:pt x="10791" y="548"/>
                      <a:pt x="10443" y="548"/>
                    </a:cubicBezTo>
                    <a:cubicBezTo>
                      <a:pt x="9820" y="548"/>
                      <a:pt x="9193" y="702"/>
                      <a:pt x="8623" y="947"/>
                    </a:cubicBezTo>
                    <a:cubicBezTo>
                      <a:pt x="7723" y="1339"/>
                      <a:pt x="6961" y="1974"/>
                      <a:pt x="6268" y="2655"/>
                    </a:cubicBezTo>
                    <a:cubicBezTo>
                      <a:pt x="5564" y="3336"/>
                      <a:pt x="4918" y="4086"/>
                      <a:pt x="4168" y="4721"/>
                    </a:cubicBezTo>
                    <a:cubicBezTo>
                      <a:pt x="3787" y="5033"/>
                      <a:pt x="3383" y="5333"/>
                      <a:pt x="2967" y="5587"/>
                    </a:cubicBezTo>
                    <a:cubicBezTo>
                      <a:pt x="2552" y="5829"/>
                      <a:pt x="2102" y="6048"/>
                      <a:pt x="1640" y="6233"/>
                    </a:cubicBezTo>
                    <a:cubicBezTo>
                      <a:pt x="2517" y="5795"/>
                      <a:pt x="3371" y="5275"/>
                      <a:pt x="4075" y="4617"/>
                    </a:cubicBezTo>
                    <a:cubicBezTo>
                      <a:pt x="4826" y="3982"/>
                      <a:pt x="5472" y="3244"/>
                      <a:pt x="6165" y="2551"/>
                    </a:cubicBezTo>
                    <a:cubicBezTo>
                      <a:pt x="6880" y="1870"/>
                      <a:pt x="7654" y="1224"/>
                      <a:pt x="8577" y="854"/>
                    </a:cubicBezTo>
                    <a:cubicBezTo>
                      <a:pt x="9039" y="658"/>
                      <a:pt x="9512" y="531"/>
                      <a:pt x="10020" y="485"/>
                    </a:cubicBezTo>
                    <a:cubicBezTo>
                      <a:pt x="10080" y="482"/>
                      <a:pt x="10142" y="481"/>
                      <a:pt x="10203" y="481"/>
                    </a:cubicBezTo>
                    <a:close/>
                    <a:moveTo>
                      <a:pt x="9936" y="1"/>
                    </a:moveTo>
                    <a:cubicBezTo>
                      <a:pt x="8832" y="1"/>
                      <a:pt x="7730" y="358"/>
                      <a:pt x="6672" y="993"/>
                    </a:cubicBezTo>
                    <a:cubicBezTo>
                      <a:pt x="5026" y="1981"/>
                      <a:pt x="2956" y="3012"/>
                      <a:pt x="942" y="3012"/>
                    </a:cubicBezTo>
                    <a:cubicBezTo>
                      <a:pt x="626" y="3012"/>
                      <a:pt x="312" y="2987"/>
                      <a:pt x="1" y="2932"/>
                    </a:cubicBezTo>
                    <a:lnTo>
                      <a:pt x="1" y="2932"/>
                    </a:lnTo>
                    <a:cubicBezTo>
                      <a:pt x="601" y="3417"/>
                      <a:pt x="1340" y="3578"/>
                      <a:pt x="2113" y="3624"/>
                    </a:cubicBezTo>
                    <a:cubicBezTo>
                      <a:pt x="855" y="3936"/>
                      <a:pt x="1894" y="6279"/>
                      <a:pt x="601" y="6741"/>
                    </a:cubicBezTo>
                    <a:cubicBezTo>
                      <a:pt x="801" y="6670"/>
                      <a:pt x="1002" y="6642"/>
                      <a:pt x="1203" y="6642"/>
                    </a:cubicBezTo>
                    <a:cubicBezTo>
                      <a:pt x="1894" y="6642"/>
                      <a:pt x="2582" y="6967"/>
                      <a:pt x="3215" y="6967"/>
                    </a:cubicBezTo>
                    <a:cubicBezTo>
                      <a:pt x="3686" y="6967"/>
                      <a:pt x="4126" y="6788"/>
                      <a:pt x="4514" y="6164"/>
                    </a:cubicBezTo>
                    <a:cubicBezTo>
                      <a:pt x="4745" y="6949"/>
                      <a:pt x="4883" y="7157"/>
                      <a:pt x="5403" y="7803"/>
                    </a:cubicBezTo>
                    <a:cubicBezTo>
                      <a:pt x="5403" y="6764"/>
                      <a:pt x="5668" y="6256"/>
                      <a:pt x="5668" y="6256"/>
                    </a:cubicBezTo>
                    <a:cubicBezTo>
                      <a:pt x="5853" y="6510"/>
                      <a:pt x="6188" y="6776"/>
                      <a:pt x="6188" y="6776"/>
                    </a:cubicBezTo>
                    <a:cubicBezTo>
                      <a:pt x="6084" y="5391"/>
                      <a:pt x="6338" y="4109"/>
                      <a:pt x="7169" y="2990"/>
                    </a:cubicBezTo>
                    <a:cubicBezTo>
                      <a:pt x="7169" y="3417"/>
                      <a:pt x="7469" y="3867"/>
                      <a:pt x="7884" y="3936"/>
                    </a:cubicBezTo>
                    <a:cubicBezTo>
                      <a:pt x="7931" y="3944"/>
                      <a:pt x="7978" y="3947"/>
                      <a:pt x="8024" y="3947"/>
                    </a:cubicBezTo>
                    <a:cubicBezTo>
                      <a:pt x="8413" y="3947"/>
                      <a:pt x="8778" y="3694"/>
                      <a:pt x="8912" y="3313"/>
                    </a:cubicBezTo>
                    <a:lnTo>
                      <a:pt x="8912" y="3313"/>
                    </a:lnTo>
                    <a:cubicBezTo>
                      <a:pt x="8814" y="3416"/>
                      <a:pt x="8660" y="3466"/>
                      <a:pt x="8501" y="3466"/>
                    </a:cubicBezTo>
                    <a:cubicBezTo>
                      <a:pt x="8306" y="3466"/>
                      <a:pt x="8103" y="3390"/>
                      <a:pt x="7988" y="3244"/>
                    </a:cubicBezTo>
                    <a:cubicBezTo>
                      <a:pt x="7781" y="3001"/>
                      <a:pt x="7757" y="2643"/>
                      <a:pt x="7827" y="2309"/>
                    </a:cubicBezTo>
                    <a:cubicBezTo>
                      <a:pt x="8035" y="1385"/>
                      <a:pt x="9350" y="1097"/>
                      <a:pt x="10147" y="981"/>
                    </a:cubicBezTo>
                    <a:cubicBezTo>
                      <a:pt x="10372" y="948"/>
                      <a:pt x="10598" y="932"/>
                      <a:pt x="10823" y="932"/>
                    </a:cubicBezTo>
                    <a:cubicBezTo>
                      <a:pt x="12071" y="932"/>
                      <a:pt x="13311" y="1421"/>
                      <a:pt x="14315" y="2166"/>
                    </a:cubicBezTo>
                    <a:lnTo>
                      <a:pt x="14315" y="2166"/>
                    </a:lnTo>
                    <a:cubicBezTo>
                      <a:pt x="13748" y="1741"/>
                      <a:pt x="13302" y="1207"/>
                      <a:pt x="12698" y="820"/>
                    </a:cubicBezTo>
                    <a:cubicBezTo>
                      <a:pt x="12375" y="600"/>
                      <a:pt x="12028" y="450"/>
                      <a:pt x="11682" y="312"/>
                    </a:cubicBezTo>
                    <a:cubicBezTo>
                      <a:pt x="11104" y="100"/>
                      <a:pt x="10520" y="1"/>
                      <a:pt x="9936"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p86"/>
              <p:cNvSpPr/>
              <p:nvPr/>
            </p:nvSpPr>
            <p:spPr>
              <a:xfrm>
                <a:off x="7641522" y="4596882"/>
                <a:ext cx="164102" cy="48438"/>
              </a:xfrm>
              <a:custGeom>
                <a:rect b="b" l="l" r="r" t="t"/>
                <a:pathLst>
                  <a:path extrusionOk="0" h="1503" w="5092">
                    <a:moveTo>
                      <a:pt x="5091" y="0"/>
                    </a:moveTo>
                    <a:cubicBezTo>
                      <a:pt x="3394" y="485"/>
                      <a:pt x="1698" y="970"/>
                      <a:pt x="1" y="1455"/>
                    </a:cubicBezTo>
                    <a:cubicBezTo>
                      <a:pt x="287" y="1487"/>
                      <a:pt x="571" y="1503"/>
                      <a:pt x="853" y="1503"/>
                    </a:cubicBezTo>
                    <a:cubicBezTo>
                      <a:pt x="2402" y="1503"/>
                      <a:pt x="3870" y="1016"/>
                      <a:pt x="5091"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p86"/>
              <p:cNvSpPr/>
              <p:nvPr/>
            </p:nvSpPr>
            <p:spPr>
              <a:xfrm>
                <a:off x="8336798" y="4602103"/>
                <a:ext cx="282732" cy="216150"/>
              </a:xfrm>
              <a:custGeom>
                <a:rect b="b" l="l" r="r" t="t"/>
                <a:pathLst>
                  <a:path extrusionOk="0" h="6707" w="8773">
                    <a:moveTo>
                      <a:pt x="7295" y="1870"/>
                    </a:moveTo>
                    <a:lnTo>
                      <a:pt x="7295" y="1870"/>
                    </a:lnTo>
                    <a:cubicBezTo>
                      <a:pt x="6995" y="2251"/>
                      <a:pt x="6649" y="2609"/>
                      <a:pt x="6268" y="2943"/>
                    </a:cubicBezTo>
                    <a:cubicBezTo>
                      <a:pt x="5898" y="3267"/>
                      <a:pt x="5483" y="3555"/>
                      <a:pt x="5033" y="3821"/>
                    </a:cubicBezTo>
                    <a:cubicBezTo>
                      <a:pt x="4583" y="4075"/>
                      <a:pt x="4109" y="4294"/>
                      <a:pt x="3613" y="4479"/>
                    </a:cubicBezTo>
                    <a:cubicBezTo>
                      <a:pt x="3128" y="4675"/>
                      <a:pt x="2620" y="4813"/>
                      <a:pt x="2112" y="4929"/>
                    </a:cubicBezTo>
                    <a:cubicBezTo>
                      <a:pt x="2609" y="4767"/>
                      <a:pt x="3094" y="4594"/>
                      <a:pt x="3578" y="4398"/>
                    </a:cubicBezTo>
                    <a:cubicBezTo>
                      <a:pt x="4052" y="4190"/>
                      <a:pt x="4513" y="3982"/>
                      <a:pt x="4940" y="3717"/>
                    </a:cubicBezTo>
                    <a:cubicBezTo>
                      <a:pt x="5391" y="3474"/>
                      <a:pt x="5795" y="3186"/>
                      <a:pt x="6187" y="2863"/>
                    </a:cubicBezTo>
                    <a:cubicBezTo>
                      <a:pt x="6579" y="2562"/>
                      <a:pt x="6937" y="2216"/>
                      <a:pt x="7295" y="1870"/>
                    </a:cubicBezTo>
                    <a:close/>
                    <a:moveTo>
                      <a:pt x="8773" y="0"/>
                    </a:moveTo>
                    <a:lnTo>
                      <a:pt x="8773" y="0"/>
                    </a:lnTo>
                    <a:cubicBezTo>
                      <a:pt x="6429" y="2562"/>
                      <a:pt x="3347" y="4421"/>
                      <a:pt x="0" y="5321"/>
                    </a:cubicBezTo>
                    <a:cubicBezTo>
                      <a:pt x="470" y="5556"/>
                      <a:pt x="1057" y="5673"/>
                      <a:pt x="1652" y="5673"/>
                    </a:cubicBezTo>
                    <a:cubicBezTo>
                      <a:pt x="2373" y="5673"/>
                      <a:pt x="3104" y="5501"/>
                      <a:pt x="3648" y="5160"/>
                    </a:cubicBezTo>
                    <a:lnTo>
                      <a:pt x="3648" y="5160"/>
                    </a:lnTo>
                    <a:cubicBezTo>
                      <a:pt x="3440" y="5598"/>
                      <a:pt x="2262" y="6602"/>
                      <a:pt x="2262" y="6706"/>
                    </a:cubicBezTo>
                    <a:cubicBezTo>
                      <a:pt x="4698" y="6325"/>
                      <a:pt x="7815" y="1985"/>
                      <a:pt x="8773"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p86"/>
              <p:cNvSpPr/>
              <p:nvPr/>
            </p:nvSpPr>
            <p:spPr>
              <a:xfrm>
                <a:off x="8616533" y="4523210"/>
                <a:ext cx="315475" cy="295397"/>
              </a:xfrm>
              <a:custGeom>
                <a:rect b="b" l="l" r="r" t="t"/>
                <a:pathLst>
                  <a:path extrusionOk="0" h="9166" w="9789">
                    <a:moveTo>
                      <a:pt x="5610" y="5391"/>
                    </a:moveTo>
                    <a:cubicBezTo>
                      <a:pt x="5610" y="5391"/>
                      <a:pt x="8380" y="5945"/>
                      <a:pt x="8461" y="6673"/>
                    </a:cubicBezTo>
                    <a:cubicBezTo>
                      <a:pt x="8471" y="6781"/>
                      <a:pt x="8413" y="6827"/>
                      <a:pt x="8306" y="6827"/>
                    </a:cubicBezTo>
                    <a:cubicBezTo>
                      <a:pt x="7710" y="6827"/>
                      <a:pt x="5610" y="5391"/>
                      <a:pt x="5610" y="5391"/>
                    </a:cubicBezTo>
                    <a:close/>
                    <a:moveTo>
                      <a:pt x="5772" y="5795"/>
                    </a:moveTo>
                    <a:cubicBezTo>
                      <a:pt x="5772" y="5796"/>
                      <a:pt x="8369" y="7596"/>
                      <a:pt x="7976" y="8000"/>
                    </a:cubicBezTo>
                    <a:cubicBezTo>
                      <a:pt x="7949" y="8028"/>
                      <a:pt x="7916" y="8040"/>
                      <a:pt x="7876" y="8040"/>
                    </a:cubicBezTo>
                    <a:cubicBezTo>
                      <a:pt x="7348" y="8040"/>
                      <a:pt x="5772" y="5796"/>
                      <a:pt x="5772" y="5795"/>
                    </a:cubicBezTo>
                    <a:close/>
                    <a:moveTo>
                      <a:pt x="5344" y="5645"/>
                    </a:moveTo>
                    <a:cubicBezTo>
                      <a:pt x="5345" y="5646"/>
                      <a:pt x="7310" y="8486"/>
                      <a:pt x="6654" y="8486"/>
                    </a:cubicBezTo>
                    <a:cubicBezTo>
                      <a:pt x="6645" y="8486"/>
                      <a:pt x="6636" y="8486"/>
                      <a:pt x="6626" y="8485"/>
                    </a:cubicBezTo>
                    <a:cubicBezTo>
                      <a:pt x="5899" y="8416"/>
                      <a:pt x="5345" y="5646"/>
                      <a:pt x="5344" y="5645"/>
                    </a:cubicBezTo>
                    <a:close/>
                    <a:moveTo>
                      <a:pt x="4479" y="1"/>
                    </a:moveTo>
                    <a:cubicBezTo>
                      <a:pt x="4479" y="1"/>
                      <a:pt x="4767" y="694"/>
                      <a:pt x="4075" y="1259"/>
                    </a:cubicBezTo>
                    <a:cubicBezTo>
                      <a:pt x="3359" y="1825"/>
                      <a:pt x="2817" y="1213"/>
                      <a:pt x="2009" y="1998"/>
                    </a:cubicBezTo>
                    <a:lnTo>
                      <a:pt x="2009" y="2009"/>
                    </a:lnTo>
                    <a:lnTo>
                      <a:pt x="1997" y="2009"/>
                    </a:lnTo>
                    <a:cubicBezTo>
                      <a:pt x="1201" y="2817"/>
                      <a:pt x="1824" y="3371"/>
                      <a:pt x="1258" y="4076"/>
                    </a:cubicBezTo>
                    <a:cubicBezTo>
                      <a:pt x="953" y="4456"/>
                      <a:pt x="611" y="4543"/>
                      <a:pt x="360" y="4543"/>
                    </a:cubicBezTo>
                    <a:cubicBezTo>
                      <a:pt x="147" y="4543"/>
                      <a:pt x="0" y="4480"/>
                      <a:pt x="0" y="4480"/>
                    </a:cubicBezTo>
                    <a:lnTo>
                      <a:pt x="0" y="4480"/>
                    </a:lnTo>
                    <a:cubicBezTo>
                      <a:pt x="344" y="4866"/>
                      <a:pt x="699" y="5004"/>
                      <a:pt x="1032" y="5004"/>
                    </a:cubicBezTo>
                    <a:cubicBezTo>
                      <a:pt x="1863" y="5004"/>
                      <a:pt x="2551" y="4145"/>
                      <a:pt x="2551" y="4145"/>
                    </a:cubicBezTo>
                    <a:lnTo>
                      <a:pt x="2551" y="4145"/>
                    </a:lnTo>
                    <a:cubicBezTo>
                      <a:pt x="2205" y="4964"/>
                      <a:pt x="3105" y="5749"/>
                      <a:pt x="3105" y="5749"/>
                    </a:cubicBezTo>
                    <a:cubicBezTo>
                      <a:pt x="3194" y="5075"/>
                      <a:pt x="3445" y="4764"/>
                      <a:pt x="3738" y="4764"/>
                    </a:cubicBezTo>
                    <a:cubicBezTo>
                      <a:pt x="4242" y="4764"/>
                      <a:pt x="4871" y="5688"/>
                      <a:pt x="5010" y="7273"/>
                    </a:cubicBezTo>
                    <a:cubicBezTo>
                      <a:pt x="5126" y="8762"/>
                      <a:pt x="5822" y="9109"/>
                      <a:pt x="6508" y="9109"/>
                    </a:cubicBezTo>
                    <a:cubicBezTo>
                      <a:pt x="6976" y="9109"/>
                      <a:pt x="7439" y="8947"/>
                      <a:pt x="7711" y="8877"/>
                    </a:cubicBezTo>
                    <a:cubicBezTo>
                      <a:pt x="7819" y="8845"/>
                      <a:pt x="7933" y="8832"/>
                      <a:pt x="8047" y="8832"/>
                    </a:cubicBezTo>
                    <a:cubicBezTo>
                      <a:pt x="8502" y="8832"/>
                      <a:pt x="8962" y="9046"/>
                      <a:pt x="9119" y="9120"/>
                    </a:cubicBezTo>
                    <a:lnTo>
                      <a:pt x="9165" y="9166"/>
                    </a:lnTo>
                    <a:cubicBezTo>
                      <a:pt x="9165" y="9166"/>
                      <a:pt x="9165" y="9154"/>
                      <a:pt x="9154" y="9143"/>
                    </a:cubicBezTo>
                    <a:lnTo>
                      <a:pt x="9154" y="9143"/>
                    </a:lnTo>
                    <a:cubicBezTo>
                      <a:pt x="9165" y="9154"/>
                      <a:pt x="9177" y="9154"/>
                      <a:pt x="9177" y="9154"/>
                    </a:cubicBezTo>
                    <a:lnTo>
                      <a:pt x="9130" y="9108"/>
                    </a:lnTo>
                    <a:cubicBezTo>
                      <a:pt x="9038" y="8912"/>
                      <a:pt x="8726" y="8242"/>
                      <a:pt x="8888" y="7700"/>
                    </a:cubicBezTo>
                    <a:cubicBezTo>
                      <a:pt x="9073" y="7030"/>
                      <a:pt x="9788" y="5195"/>
                      <a:pt x="7284" y="4999"/>
                    </a:cubicBezTo>
                    <a:cubicBezTo>
                      <a:pt x="4790" y="4791"/>
                      <a:pt x="3936" y="3337"/>
                      <a:pt x="5760" y="3094"/>
                    </a:cubicBezTo>
                    <a:cubicBezTo>
                      <a:pt x="5760" y="3094"/>
                      <a:pt x="5208" y="2461"/>
                      <a:pt x="4546" y="2461"/>
                    </a:cubicBezTo>
                    <a:cubicBezTo>
                      <a:pt x="4420" y="2461"/>
                      <a:pt x="4289" y="2484"/>
                      <a:pt x="4158" y="2539"/>
                    </a:cubicBezTo>
                    <a:lnTo>
                      <a:pt x="4158" y="2539"/>
                    </a:lnTo>
                    <a:cubicBezTo>
                      <a:pt x="4230" y="2491"/>
                      <a:pt x="5782" y="1158"/>
                      <a:pt x="4479"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19" name="Google Shape;2119;p86"/>
            <p:cNvGrpSpPr/>
            <p:nvPr/>
          </p:nvGrpSpPr>
          <p:grpSpPr>
            <a:xfrm>
              <a:off x="198356" y="198863"/>
              <a:ext cx="1510696" cy="1504347"/>
              <a:chOff x="198356" y="293351"/>
              <a:chExt cx="1510696" cy="1504347"/>
            </a:xfrm>
          </p:grpSpPr>
          <p:sp>
            <p:nvSpPr>
              <p:cNvPr id="2120" name="Google Shape;2120;p86"/>
              <p:cNvSpPr/>
              <p:nvPr/>
            </p:nvSpPr>
            <p:spPr>
              <a:xfrm>
                <a:off x="376542" y="732644"/>
                <a:ext cx="155175" cy="260076"/>
              </a:xfrm>
              <a:custGeom>
                <a:rect b="b" l="l" r="r" t="t"/>
                <a:pathLst>
                  <a:path extrusionOk="0" h="8070" w="4815">
                    <a:moveTo>
                      <a:pt x="693" y="2425"/>
                    </a:moveTo>
                    <a:lnTo>
                      <a:pt x="693" y="2425"/>
                    </a:lnTo>
                    <a:cubicBezTo>
                      <a:pt x="705" y="2817"/>
                      <a:pt x="751" y="3221"/>
                      <a:pt x="867" y="3579"/>
                    </a:cubicBezTo>
                    <a:cubicBezTo>
                      <a:pt x="936" y="3810"/>
                      <a:pt x="1040" y="4018"/>
                      <a:pt x="1167" y="4214"/>
                    </a:cubicBezTo>
                    <a:cubicBezTo>
                      <a:pt x="1351" y="4410"/>
                      <a:pt x="1559" y="4560"/>
                      <a:pt x="1778" y="4699"/>
                    </a:cubicBezTo>
                    <a:cubicBezTo>
                      <a:pt x="2078" y="4872"/>
                      <a:pt x="2413" y="4987"/>
                      <a:pt x="2783" y="5010"/>
                    </a:cubicBezTo>
                    <a:cubicBezTo>
                      <a:pt x="2687" y="5035"/>
                      <a:pt x="2588" y="5047"/>
                      <a:pt x="2489" y="5047"/>
                    </a:cubicBezTo>
                    <a:cubicBezTo>
                      <a:pt x="2219" y="5047"/>
                      <a:pt x="1943" y="4961"/>
                      <a:pt x="1698" y="4826"/>
                    </a:cubicBezTo>
                    <a:cubicBezTo>
                      <a:pt x="1628" y="4780"/>
                      <a:pt x="1571" y="4733"/>
                      <a:pt x="1501" y="4699"/>
                    </a:cubicBezTo>
                    <a:lnTo>
                      <a:pt x="1501" y="4699"/>
                    </a:lnTo>
                    <a:cubicBezTo>
                      <a:pt x="1721" y="4964"/>
                      <a:pt x="1963" y="5218"/>
                      <a:pt x="2182" y="5484"/>
                    </a:cubicBezTo>
                    <a:cubicBezTo>
                      <a:pt x="2436" y="5795"/>
                      <a:pt x="2656" y="6142"/>
                      <a:pt x="2760" y="6522"/>
                    </a:cubicBezTo>
                    <a:cubicBezTo>
                      <a:pt x="2598" y="6165"/>
                      <a:pt x="2356" y="5853"/>
                      <a:pt x="2090" y="5564"/>
                    </a:cubicBezTo>
                    <a:cubicBezTo>
                      <a:pt x="1836" y="5276"/>
                      <a:pt x="1548" y="4999"/>
                      <a:pt x="1294" y="4676"/>
                    </a:cubicBezTo>
                    <a:cubicBezTo>
                      <a:pt x="1051" y="4364"/>
                      <a:pt x="855" y="4006"/>
                      <a:pt x="751" y="3614"/>
                    </a:cubicBezTo>
                    <a:cubicBezTo>
                      <a:pt x="647" y="3221"/>
                      <a:pt x="636" y="2817"/>
                      <a:pt x="693" y="2425"/>
                    </a:cubicBezTo>
                    <a:close/>
                    <a:moveTo>
                      <a:pt x="924" y="1"/>
                    </a:moveTo>
                    <a:cubicBezTo>
                      <a:pt x="474" y="670"/>
                      <a:pt x="185" y="1444"/>
                      <a:pt x="116" y="2240"/>
                    </a:cubicBezTo>
                    <a:cubicBezTo>
                      <a:pt x="1" y="3441"/>
                      <a:pt x="370" y="4676"/>
                      <a:pt x="1109" y="5634"/>
                    </a:cubicBezTo>
                    <a:cubicBezTo>
                      <a:pt x="1397" y="5992"/>
                      <a:pt x="1744" y="6326"/>
                      <a:pt x="1975" y="6730"/>
                    </a:cubicBezTo>
                    <a:cubicBezTo>
                      <a:pt x="2240" y="7134"/>
                      <a:pt x="2356" y="7654"/>
                      <a:pt x="2136" y="8069"/>
                    </a:cubicBezTo>
                    <a:cubicBezTo>
                      <a:pt x="2667" y="7815"/>
                      <a:pt x="3175" y="7538"/>
                      <a:pt x="3348" y="6973"/>
                    </a:cubicBezTo>
                    <a:cubicBezTo>
                      <a:pt x="3510" y="6465"/>
                      <a:pt x="3464" y="5911"/>
                      <a:pt x="3233" y="5414"/>
                    </a:cubicBezTo>
                    <a:lnTo>
                      <a:pt x="3233" y="5414"/>
                    </a:lnTo>
                    <a:cubicBezTo>
                      <a:pt x="3327" y="5502"/>
                      <a:pt x="3476" y="5550"/>
                      <a:pt x="3618" y="5550"/>
                    </a:cubicBezTo>
                    <a:cubicBezTo>
                      <a:pt x="3720" y="5550"/>
                      <a:pt x="3818" y="5525"/>
                      <a:pt x="3891" y="5472"/>
                    </a:cubicBezTo>
                    <a:cubicBezTo>
                      <a:pt x="4122" y="5311"/>
                      <a:pt x="4168" y="4964"/>
                      <a:pt x="4064" y="4710"/>
                    </a:cubicBezTo>
                    <a:cubicBezTo>
                      <a:pt x="3983" y="4445"/>
                      <a:pt x="3775" y="4237"/>
                      <a:pt x="3579" y="4029"/>
                    </a:cubicBezTo>
                    <a:lnTo>
                      <a:pt x="3579" y="4029"/>
                    </a:lnTo>
                    <a:cubicBezTo>
                      <a:pt x="3651" y="4041"/>
                      <a:pt x="3725" y="4046"/>
                      <a:pt x="3799" y="4046"/>
                    </a:cubicBezTo>
                    <a:cubicBezTo>
                      <a:pt x="4106" y="4046"/>
                      <a:pt x="4416" y="3943"/>
                      <a:pt x="4583" y="3683"/>
                    </a:cubicBezTo>
                    <a:cubicBezTo>
                      <a:pt x="4803" y="3371"/>
                      <a:pt x="4814" y="2933"/>
                      <a:pt x="4641" y="2598"/>
                    </a:cubicBezTo>
                    <a:lnTo>
                      <a:pt x="4641" y="2598"/>
                    </a:lnTo>
                    <a:cubicBezTo>
                      <a:pt x="4226" y="3013"/>
                      <a:pt x="3614" y="3232"/>
                      <a:pt x="3014" y="3232"/>
                    </a:cubicBezTo>
                    <a:cubicBezTo>
                      <a:pt x="2730" y="3232"/>
                      <a:pt x="2450" y="3183"/>
                      <a:pt x="2194" y="3083"/>
                    </a:cubicBezTo>
                    <a:cubicBezTo>
                      <a:pt x="1397" y="2760"/>
                      <a:pt x="820" y="1940"/>
                      <a:pt x="809" y="1086"/>
                    </a:cubicBezTo>
                    <a:cubicBezTo>
                      <a:pt x="797" y="693"/>
                      <a:pt x="820" y="336"/>
                      <a:pt x="924"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p86"/>
              <p:cNvSpPr/>
              <p:nvPr/>
            </p:nvSpPr>
            <p:spPr>
              <a:xfrm>
                <a:off x="367260" y="1180896"/>
                <a:ext cx="246669" cy="616802"/>
              </a:xfrm>
              <a:custGeom>
                <a:rect b="b" l="l" r="r" t="t"/>
                <a:pathLst>
                  <a:path extrusionOk="0" h="19139" w="7654">
                    <a:moveTo>
                      <a:pt x="820" y="1"/>
                    </a:moveTo>
                    <a:lnTo>
                      <a:pt x="820" y="1"/>
                    </a:lnTo>
                    <a:cubicBezTo>
                      <a:pt x="822" y="2"/>
                      <a:pt x="823" y="3"/>
                      <a:pt x="825" y="4"/>
                    </a:cubicBezTo>
                    <a:lnTo>
                      <a:pt x="825" y="4"/>
                    </a:lnTo>
                    <a:cubicBezTo>
                      <a:pt x="823" y="3"/>
                      <a:pt x="822" y="2"/>
                      <a:pt x="820" y="1"/>
                    </a:cubicBezTo>
                    <a:close/>
                    <a:moveTo>
                      <a:pt x="825" y="4"/>
                    </a:moveTo>
                    <a:cubicBezTo>
                      <a:pt x="2245" y="794"/>
                      <a:pt x="4523" y="4152"/>
                      <a:pt x="2770" y="10008"/>
                    </a:cubicBezTo>
                    <a:cubicBezTo>
                      <a:pt x="1385" y="14637"/>
                      <a:pt x="2020" y="16426"/>
                      <a:pt x="0" y="19138"/>
                    </a:cubicBezTo>
                    <a:cubicBezTo>
                      <a:pt x="1512" y="18954"/>
                      <a:pt x="3094" y="17315"/>
                      <a:pt x="3290" y="15803"/>
                    </a:cubicBezTo>
                    <a:cubicBezTo>
                      <a:pt x="3873" y="16828"/>
                      <a:pt x="5101" y="17353"/>
                      <a:pt x="6307" y="17353"/>
                    </a:cubicBezTo>
                    <a:cubicBezTo>
                      <a:pt x="6772" y="17353"/>
                      <a:pt x="7233" y="17276"/>
                      <a:pt x="7653" y="17118"/>
                    </a:cubicBezTo>
                    <a:cubicBezTo>
                      <a:pt x="6418" y="17084"/>
                      <a:pt x="5356" y="16091"/>
                      <a:pt x="4894" y="14937"/>
                    </a:cubicBezTo>
                    <a:cubicBezTo>
                      <a:pt x="4444" y="13771"/>
                      <a:pt x="4490" y="12490"/>
                      <a:pt x="4663" y="11243"/>
                    </a:cubicBezTo>
                    <a:cubicBezTo>
                      <a:pt x="4848" y="10008"/>
                      <a:pt x="5137" y="8773"/>
                      <a:pt x="5160" y="7538"/>
                    </a:cubicBezTo>
                    <a:cubicBezTo>
                      <a:pt x="5217" y="4493"/>
                      <a:pt x="3489" y="1482"/>
                      <a:pt x="825" y="4"/>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p86"/>
              <p:cNvSpPr/>
              <p:nvPr/>
            </p:nvSpPr>
            <p:spPr>
              <a:xfrm>
                <a:off x="305512" y="609535"/>
                <a:ext cx="251471" cy="581449"/>
              </a:xfrm>
              <a:custGeom>
                <a:rect b="b" l="l" r="r" t="t"/>
                <a:pathLst>
                  <a:path extrusionOk="0" h="18042" w="7803">
                    <a:moveTo>
                      <a:pt x="935" y="13690"/>
                    </a:moveTo>
                    <a:cubicBezTo>
                      <a:pt x="1178" y="14267"/>
                      <a:pt x="1512" y="14786"/>
                      <a:pt x="1905" y="15283"/>
                    </a:cubicBezTo>
                    <a:cubicBezTo>
                      <a:pt x="2286" y="15756"/>
                      <a:pt x="2724" y="16206"/>
                      <a:pt x="3209" y="16575"/>
                    </a:cubicBezTo>
                    <a:cubicBezTo>
                      <a:pt x="3705" y="16956"/>
                      <a:pt x="4248" y="17233"/>
                      <a:pt x="4848" y="17418"/>
                    </a:cubicBezTo>
                    <a:cubicBezTo>
                      <a:pt x="5437" y="17603"/>
                      <a:pt x="6060" y="17695"/>
                      <a:pt x="6672" y="17730"/>
                    </a:cubicBezTo>
                    <a:cubicBezTo>
                      <a:pt x="6587" y="17733"/>
                      <a:pt x="6502" y="17735"/>
                      <a:pt x="6416" y="17735"/>
                    </a:cubicBezTo>
                    <a:cubicBezTo>
                      <a:pt x="5884" y="17735"/>
                      <a:pt x="5340" y="17671"/>
                      <a:pt x="4813" y="17522"/>
                    </a:cubicBezTo>
                    <a:cubicBezTo>
                      <a:pt x="4213" y="17360"/>
                      <a:pt x="3613" y="17083"/>
                      <a:pt x="3128" y="16691"/>
                    </a:cubicBezTo>
                    <a:cubicBezTo>
                      <a:pt x="2632" y="16310"/>
                      <a:pt x="2193" y="15860"/>
                      <a:pt x="1812" y="15352"/>
                    </a:cubicBezTo>
                    <a:cubicBezTo>
                      <a:pt x="1443" y="14844"/>
                      <a:pt x="1131" y="14302"/>
                      <a:pt x="935" y="13690"/>
                    </a:cubicBezTo>
                    <a:close/>
                    <a:moveTo>
                      <a:pt x="5206" y="0"/>
                    </a:moveTo>
                    <a:cubicBezTo>
                      <a:pt x="2193" y="2424"/>
                      <a:pt x="635" y="5541"/>
                      <a:pt x="231" y="9408"/>
                    </a:cubicBezTo>
                    <a:cubicBezTo>
                      <a:pt x="0" y="11554"/>
                      <a:pt x="300" y="13851"/>
                      <a:pt x="1524" y="15629"/>
                    </a:cubicBezTo>
                    <a:cubicBezTo>
                      <a:pt x="2606" y="17227"/>
                      <a:pt x="4277" y="18042"/>
                      <a:pt x="6135" y="18042"/>
                    </a:cubicBezTo>
                    <a:cubicBezTo>
                      <a:pt x="6358" y="18042"/>
                      <a:pt x="6583" y="18030"/>
                      <a:pt x="6810" y="18007"/>
                    </a:cubicBezTo>
                    <a:cubicBezTo>
                      <a:pt x="6995" y="17995"/>
                      <a:pt x="7191" y="17949"/>
                      <a:pt x="7341" y="17834"/>
                    </a:cubicBezTo>
                    <a:cubicBezTo>
                      <a:pt x="7630" y="17603"/>
                      <a:pt x="7514" y="17245"/>
                      <a:pt x="7214" y="17095"/>
                    </a:cubicBezTo>
                    <a:cubicBezTo>
                      <a:pt x="7007" y="17014"/>
                      <a:pt x="6776" y="17060"/>
                      <a:pt x="6614" y="16968"/>
                    </a:cubicBezTo>
                    <a:cubicBezTo>
                      <a:pt x="7803" y="16345"/>
                      <a:pt x="6764" y="15040"/>
                      <a:pt x="5206" y="14694"/>
                    </a:cubicBezTo>
                    <a:cubicBezTo>
                      <a:pt x="3599" y="14318"/>
                      <a:pt x="2094" y="13672"/>
                      <a:pt x="1112" y="12224"/>
                    </a:cubicBezTo>
                    <a:lnTo>
                      <a:pt x="1112" y="12224"/>
                    </a:lnTo>
                    <a:cubicBezTo>
                      <a:pt x="1213" y="12356"/>
                      <a:pt x="1354" y="12416"/>
                      <a:pt x="1504" y="12416"/>
                    </a:cubicBezTo>
                    <a:cubicBezTo>
                      <a:pt x="1664" y="12416"/>
                      <a:pt x="1834" y="12347"/>
                      <a:pt x="1974" y="12224"/>
                    </a:cubicBezTo>
                    <a:cubicBezTo>
                      <a:pt x="2263" y="11958"/>
                      <a:pt x="2332" y="11531"/>
                      <a:pt x="2274" y="11139"/>
                    </a:cubicBezTo>
                    <a:cubicBezTo>
                      <a:pt x="2216" y="10746"/>
                      <a:pt x="2101" y="10389"/>
                      <a:pt x="1985" y="10019"/>
                    </a:cubicBezTo>
                    <a:cubicBezTo>
                      <a:pt x="1870" y="9650"/>
                      <a:pt x="1766" y="9304"/>
                      <a:pt x="1743" y="8923"/>
                    </a:cubicBezTo>
                    <a:cubicBezTo>
                      <a:pt x="1651" y="8115"/>
                      <a:pt x="1697" y="7284"/>
                      <a:pt x="1801" y="6499"/>
                    </a:cubicBezTo>
                    <a:cubicBezTo>
                      <a:pt x="2101" y="4133"/>
                      <a:pt x="3301" y="1535"/>
                      <a:pt x="5206"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p86"/>
              <p:cNvSpPr/>
              <p:nvPr/>
            </p:nvSpPr>
            <p:spPr>
              <a:xfrm>
                <a:off x="263681" y="958816"/>
                <a:ext cx="113119" cy="243930"/>
              </a:xfrm>
              <a:custGeom>
                <a:rect b="b" l="l" r="r" t="t"/>
                <a:pathLst>
                  <a:path extrusionOk="0" h="7569" w="3510">
                    <a:moveTo>
                      <a:pt x="282" y="5795"/>
                    </a:moveTo>
                    <a:cubicBezTo>
                      <a:pt x="278" y="5803"/>
                      <a:pt x="274" y="5811"/>
                      <a:pt x="270" y="5820"/>
                    </a:cubicBezTo>
                    <a:lnTo>
                      <a:pt x="270" y="5820"/>
                    </a:lnTo>
                    <a:cubicBezTo>
                      <a:pt x="274" y="5811"/>
                      <a:pt x="278" y="5803"/>
                      <a:pt x="282" y="5795"/>
                    </a:cubicBezTo>
                    <a:close/>
                    <a:moveTo>
                      <a:pt x="1125" y="1"/>
                    </a:moveTo>
                    <a:cubicBezTo>
                      <a:pt x="802" y="1571"/>
                      <a:pt x="756" y="3071"/>
                      <a:pt x="1240" y="4606"/>
                    </a:cubicBezTo>
                    <a:cubicBezTo>
                      <a:pt x="1321" y="4860"/>
                      <a:pt x="1414" y="5126"/>
                      <a:pt x="1437" y="5380"/>
                    </a:cubicBezTo>
                    <a:cubicBezTo>
                      <a:pt x="1471" y="5657"/>
                      <a:pt x="1437" y="5945"/>
                      <a:pt x="1275" y="6165"/>
                    </a:cubicBezTo>
                    <a:cubicBezTo>
                      <a:pt x="1150" y="6337"/>
                      <a:pt x="930" y="6470"/>
                      <a:pt x="706" y="6470"/>
                    </a:cubicBezTo>
                    <a:cubicBezTo>
                      <a:pt x="661" y="6470"/>
                      <a:pt x="616" y="6465"/>
                      <a:pt x="571" y="6453"/>
                    </a:cubicBezTo>
                    <a:cubicBezTo>
                      <a:pt x="325" y="6375"/>
                      <a:pt x="155" y="6069"/>
                      <a:pt x="270" y="5820"/>
                    </a:cubicBezTo>
                    <a:lnTo>
                      <a:pt x="270" y="5820"/>
                    </a:lnTo>
                    <a:cubicBezTo>
                      <a:pt x="50" y="6267"/>
                      <a:pt x="0" y="6864"/>
                      <a:pt x="352" y="7215"/>
                    </a:cubicBezTo>
                    <a:cubicBezTo>
                      <a:pt x="588" y="7444"/>
                      <a:pt x="914" y="7569"/>
                      <a:pt x="1239" y="7569"/>
                    </a:cubicBezTo>
                    <a:cubicBezTo>
                      <a:pt x="1422" y="7569"/>
                      <a:pt x="1605" y="7529"/>
                      <a:pt x="1771" y="7446"/>
                    </a:cubicBezTo>
                    <a:cubicBezTo>
                      <a:pt x="2233" y="7215"/>
                      <a:pt x="2452" y="6719"/>
                      <a:pt x="2452" y="6234"/>
                    </a:cubicBezTo>
                    <a:cubicBezTo>
                      <a:pt x="2533" y="6395"/>
                      <a:pt x="2660" y="6569"/>
                      <a:pt x="2833" y="6626"/>
                    </a:cubicBezTo>
                    <a:cubicBezTo>
                      <a:pt x="2919" y="6658"/>
                      <a:pt x="2986" y="6673"/>
                      <a:pt x="3038" y="6673"/>
                    </a:cubicBezTo>
                    <a:cubicBezTo>
                      <a:pt x="3510" y="6673"/>
                      <a:pt x="2686" y="5469"/>
                      <a:pt x="2602" y="5334"/>
                    </a:cubicBezTo>
                    <a:cubicBezTo>
                      <a:pt x="1748" y="3937"/>
                      <a:pt x="779" y="1698"/>
                      <a:pt x="1125"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p86"/>
              <p:cNvSpPr/>
              <p:nvPr/>
            </p:nvSpPr>
            <p:spPr>
              <a:xfrm>
                <a:off x="198356" y="1182765"/>
                <a:ext cx="263782" cy="462046"/>
              </a:xfrm>
              <a:custGeom>
                <a:rect b="b" l="l" r="r" t="t"/>
                <a:pathLst>
                  <a:path extrusionOk="0" h="14337" w="8185">
                    <a:moveTo>
                      <a:pt x="7157" y="2817"/>
                    </a:moveTo>
                    <a:lnTo>
                      <a:pt x="7157" y="2817"/>
                    </a:lnTo>
                    <a:cubicBezTo>
                      <a:pt x="7250" y="3048"/>
                      <a:pt x="7307" y="3290"/>
                      <a:pt x="7342" y="3533"/>
                    </a:cubicBezTo>
                    <a:cubicBezTo>
                      <a:pt x="7377" y="3786"/>
                      <a:pt x="7388" y="4029"/>
                      <a:pt x="7377" y="4271"/>
                    </a:cubicBezTo>
                    <a:cubicBezTo>
                      <a:pt x="7330" y="4768"/>
                      <a:pt x="7215" y="5252"/>
                      <a:pt x="7019" y="5714"/>
                    </a:cubicBezTo>
                    <a:cubicBezTo>
                      <a:pt x="6638" y="6637"/>
                      <a:pt x="5992" y="7422"/>
                      <a:pt x="5310" y="8126"/>
                    </a:cubicBezTo>
                    <a:cubicBezTo>
                      <a:pt x="4653" y="8854"/>
                      <a:pt x="3914" y="9500"/>
                      <a:pt x="3244" y="10216"/>
                    </a:cubicBezTo>
                    <a:cubicBezTo>
                      <a:pt x="2586" y="10943"/>
                      <a:pt x="2067" y="11774"/>
                      <a:pt x="1628" y="12663"/>
                    </a:cubicBezTo>
                    <a:cubicBezTo>
                      <a:pt x="1825" y="12213"/>
                      <a:pt x="2032" y="11762"/>
                      <a:pt x="2286" y="11335"/>
                    </a:cubicBezTo>
                    <a:cubicBezTo>
                      <a:pt x="2529" y="10908"/>
                      <a:pt x="2829" y="10504"/>
                      <a:pt x="3152" y="10135"/>
                    </a:cubicBezTo>
                    <a:cubicBezTo>
                      <a:pt x="3798" y="9385"/>
                      <a:pt x="4549" y="8738"/>
                      <a:pt x="5207" y="8023"/>
                    </a:cubicBezTo>
                    <a:cubicBezTo>
                      <a:pt x="5888" y="7330"/>
                      <a:pt x="6522" y="6568"/>
                      <a:pt x="6915" y="5668"/>
                    </a:cubicBezTo>
                    <a:cubicBezTo>
                      <a:pt x="7307" y="4791"/>
                      <a:pt x="7481" y="3763"/>
                      <a:pt x="7157" y="2817"/>
                    </a:cubicBezTo>
                    <a:close/>
                    <a:moveTo>
                      <a:pt x="5703" y="0"/>
                    </a:moveTo>
                    <a:cubicBezTo>
                      <a:pt x="6569" y="1189"/>
                      <a:pt x="7111" y="2701"/>
                      <a:pt x="6903" y="4190"/>
                    </a:cubicBezTo>
                    <a:cubicBezTo>
                      <a:pt x="6788" y="4987"/>
                      <a:pt x="6499" y="6314"/>
                      <a:pt x="5576" y="6510"/>
                    </a:cubicBezTo>
                    <a:cubicBezTo>
                      <a:pt x="5472" y="6533"/>
                      <a:pt x="5364" y="6546"/>
                      <a:pt x="5256" y="6546"/>
                    </a:cubicBezTo>
                    <a:cubicBezTo>
                      <a:pt x="5031" y="6546"/>
                      <a:pt x="4809" y="6490"/>
                      <a:pt x="4629" y="6349"/>
                    </a:cubicBezTo>
                    <a:cubicBezTo>
                      <a:pt x="4387" y="6153"/>
                      <a:pt x="4329" y="5656"/>
                      <a:pt x="4560" y="5425"/>
                    </a:cubicBezTo>
                    <a:lnTo>
                      <a:pt x="4560" y="5425"/>
                    </a:lnTo>
                    <a:cubicBezTo>
                      <a:pt x="4156" y="5576"/>
                      <a:pt x="3868" y="6026"/>
                      <a:pt x="3937" y="6453"/>
                    </a:cubicBezTo>
                    <a:cubicBezTo>
                      <a:pt x="4018" y="6891"/>
                      <a:pt x="4456" y="7180"/>
                      <a:pt x="4895" y="7180"/>
                    </a:cubicBezTo>
                    <a:cubicBezTo>
                      <a:pt x="3909" y="7894"/>
                      <a:pt x="2808" y="8179"/>
                      <a:pt x="1625" y="8179"/>
                    </a:cubicBezTo>
                    <a:cubicBezTo>
                      <a:pt x="1451" y="8179"/>
                      <a:pt x="1275" y="8173"/>
                      <a:pt x="1097" y="8161"/>
                    </a:cubicBezTo>
                    <a:lnTo>
                      <a:pt x="1097" y="8161"/>
                    </a:lnTo>
                    <a:cubicBezTo>
                      <a:pt x="1097" y="8161"/>
                      <a:pt x="1374" y="8484"/>
                      <a:pt x="1617" y="8681"/>
                    </a:cubicBezTo>
                    <a:cubicBezTo>
                      <a:pt x="1617" y="8681"/>
                      <a:pt x="1097" y="8934"/>
                      <a:pt x="70" y="8934"/>
                    </a:cubicBezTo>
                    <a:cubicBezTo>
                      <a:pt x="728" y="9454"/>
                      <a:pt x="924" y="9604"/>
                      <a:pt x="1721" y="9835"/>
                    </a:cubicBezTo>
                    <a:cubicBezTo>
                      <a:pt x="1" y="10885"/>
                      <a:pt x="1628" y="12340"/>
                      <a:pt x="1144" y="13736"/>
                    </a:cubicBezTo>
                    <a:cubicBezTo>
                      <a:pt x="1605" y="12443"/>
                      <a:pt x="3937" y="13482"/>
                      <a:pt x="4260" y="12224"/>
                    </a:cubicBezTo>
                    <a:cubicBezTo>
                      <a:pt x="4318" y="12974"/>
                      <a:pt x="4479" y="13725"/>
                      <a:pt x="4953" y="14336"/>
                    </a:cubicBezTo>
                    <a:cubicBezTo>
                      <a:pt x="4549" y="12039"/>
                      <a:pt x="5749" y="9569"/>
                      <a:pt x="6880" y="7665"/>
                    </a:cubicBezTo>
                    <a:cubicBezTo>
                      <a:pt x="7850" y="6049"/>
                      <a:pt x="8185" y="4329"/>
                      <a:pt x="7561" y="2655"/>
                    </a:cubicBezTo>
                    <a:cubicBezTo>
                      <a:pt x="7434" y="2309"/>
                      <a:pt x="7273" y="1963"/>
                      <a:pt x="7053" y="1640"/>
                    </a:cubicBezTo>
                    <a:cubicBezTo>
                      <a:pt x="6684" y="1016"/>
                      <a:pt x="6118" y="566"/>
                      <a:pt x="5703"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5" name="Google Shape;2125;p86"/>
              <p:cNvSpPr/>
              <p:nvPr/>
            </p:nvSpPr>
            <p:spPr>
              <a:xfrm>
                <a:off x="401099" y="1427533"/>
                <a:ext cx="53594" cy="164070"/>
              </a:xfrm>
              <a:custGeom>
                <a:rect b="b" l="l" r="r" t="t"/>
                <a:pathLst>
                  <a:path extrusionOk="0" h="5091" w="1663">
                    <a:moveTo>
                      <a:pt x="1663" y="0"/>
                    </a:moveTo>
                    <a:lnTo>
                      <a:pt x="1663" y="0"/>
                    </a:lnTo>
                    <a:cubicBezTo>
                      <a:pt x="462" y="1443"/>
                      <a:pt x="1" y="3221"/>
                      <a:pt x="208" y="5091"/>
                    </a:cubicBezTo>
                    <a:cubicBezTo>
                      <a:pt x="693" y="3382"/>
                      <a:pt x="1166" y="1697"/>
                      <a:pt x="1663"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p86"/>
              <p:cNvSpPr/>
              <p:nvPr/>
            </p:nvSpPr>
            <p:spPr>
              <a:xfrm>
                <a:off x="233323" y="613628"/>
                <a:ext cx="216182" cy="282732"/>
              </a:xfrm>
              <a:custGeom>
                <a:rect b="b" l="l" r="r" t="t"/>
                <a:pathLst>
                  <a:path extrusionOk="0" h="8773" w="6708">
                    <a:moveTo>
                      <a:pt x="4814" y="1478"/>
                    </a:moveTo>
                    <a:lnTo>
                      <a:pt x="4814" y="1478"/>
                    </a:lnTo>
                    <a:cubicBezTo>
                      <a:pt x="4468" y="1824"/>
                      <a:pt x="4133" y="2182"/>
                      <a:pt x="3822" y="2586"/>
                    </a:cubicBezTo>
                    <a:cubicBezTo>
                      <a:pt x="3521" y="2978"/>
                      <a:pt x="3233" y="3394"/>
                      <a:pt x="2967" y="3821"/>
                    </a:cubicBezTo>
                    <a:cubicBezTo>
                      <a:pt x="2713" y="4260"/>
                      <a:pt x="2494" y="4721"/>
                      <a:pt x="2286" y="5194"/>
                    </a:cubicBezTo>
                    <a:cubicBezTo>
                      <a:pt x="2102" y="5668"/>
                      <a:pt x="1929" y="6164"/>
                      <a:pt x="1755" y="6660"/>
                    </a:cubicBezTo>
                    <a:cubicBezTo>
                      <a:pt x="1871" y="6141"/>
                      <a:pt x="2032" y="5633"/>
                      <a:pt x="2206" y="5160"/>
                    </a:cubicBezTo>
                    <a:cubicBezTo>
                      <a:pt x="2390" y="4664"/>
                      <a:pt x="2610" y="4202"/>
                      <a:pt x="2863" y="3740"/>
                    </a:cubicBezTo>
                    <a:cubicBezTo>
                      <a:pt x="3129" y="3290"/>
                      <a:pt x="3418" y="2874"/>
                      <a:pt x="3752" y="2493"/>
                    </a:cubicBezTo>
                    <a:cubicBezTo>
                      <a:pt x="4075" y="2124"/>
                      <a:pt x="4422" y="1778"/>
                      <a:pt x="4814" y="1478"/>
                    </a:cubicBezTo>
                    <a:close/>
                    <a:moveTo>
                      <a:pt x="6707" y="0"/>
                    </a:moveTo>
                    <a:lnTo>
                      <a:pt x="6707" y="0"/>
                    </a:lnTo>
                    <a:cubicBezTo>
                      <a:pt x="4722" y="958"/>
                      <a:pt x="370" y="4075"/>
                      <a:pt x="1" y="6510"/>
                    </a:cubicBezTo>
                    <a:cubicBezTo>
                      <a:pt x="105" y="6510"/>
                      <a:pt x="1109" y="5333"/>
                      <a:pt x="1548" y="5125"/>
                    </a:cubicBezTo>
                    <a:lnTo>
                      <a:pt x="1548" y="5125"/>
                    </a:lnTo>
                    <a:cubicBezTo>
                      <a:pt x="924" y="6106"/>
                      <a:pt x="867" y="7734"/>
                      <a:pt x="1386" y="8773"/>
                    </a:cubicBezTo>
                    <a:cubicBezTo>
                      <a:pt x="2263" y="5425"/>
                      <a:pt x="4145" y="2343"/>
                      <a:pt x="6707"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7" name="Google Shape;2127;p86"/>
              <p:cNvSpPr/>
              <p:nvPr/>
            </p:nvSpPr>
            <p:spPr>
              <a:xfrm>
                <a:off x="644384" y="472697"/>
                <a:ext cx="260044" cy="150535"/>
              </a:xfrm>
              <a:custGeom>
                <a:rect b="b" l="l" r="r" t="t"/>
                <a:pathLst>
                  <a:path extrusionOk="0" h="4671" w="8069">
                    <a:moveTo>
                      <a:pt x="2840" y="533"/>
                    </a:moveTo>
                    <a:cubicBezTo>
                      <a:pt x="3089" y="533"/>
                      <a:pt x="3342" y="563"/>
                      <a:pt x="3590" y="622"/>
                    </a:cubicBezTo>
                    <a:cubicBezTo>
                      <a:pt x="3983" y="726"/>
                      <a:pt x="4341" y="934"/>
                      <a:pt x="4664" y="1176"/>
                    </a:cubicBezTo>
                    <a:cubicBezTo>
                      <a:pt x="4975" y="1418"/>
                      <a:pt x="5252" y="1707"/>
                      <a:pt x="5541" y="1972"/>
                    </a:cubicBezTo>
                    <a:cubicBezTo>
                      <a:pt x="5830" y="2226"/>
                      <a:pt x="6141" y="2469"/>
                      <a:pt x="6499" y="2630"/>
                    </a:cubicBezTo>
                    <a:cubicBezTo>
                      <a:pt x="6118" y="2526"/>
                      <a:pt x="5772" y="2319"/>
                      <a:pt x="5472" y="2053"/>
                    </a:cubicBezTo>
                    <a:cubicBezTo>
                      <a:pt x="5195" y="1834"/>
                      <a:pt x="4929" y="1592"/>
                      <a:pt x="4675" y="1372"/>
                    </a:cubicBezTo>
                    <a:lnTo>
                      <a:pt x="4675" y="1372"/>
                    </a:lnTo>
                    <a:cubicBezTo>
                      <a:pt x="4721" y="1430"/>
                      <a:pt x="4756" y="1511"/>
                      <a:pt x="4802" y="1580"/>
                    </a:cubicBezTo>
                    <a:cubicBezTo>
                      <a:pt x="4987" y="1892"/>
                      <a:pt x="5079" y="2296"/>
                      <a:pt x="4987" y="2665"/>
                    </a:cubicBezTo>
                    <a:cubicBezTo>
                      <a:pt x="4964" y="2296"/>
                      <a:pt x="4848" y="1949"/>
                      <a:pt x="4675" y="1649"/>
                    </a:cubicBezTo>
                    <a:cubicBezTo>
                      <a:pt x="4548" y="1418"/>
                      <a:pt x="4387" y="1222"/>
                      <a:pt x="4202" y="1049"/>
                    </a:cubicBezTo>
                    <a:cubicBezTo>
                      <a:pt x="3994" y="911"/>
                      <a:pt x="3775" y="818"/>
                      <a:pt x="3567" y="737"/>
                    </a:cubicBezTo>
                    <a:cubicBezTo>
                      <a:pt x="3198" y="622"/>
                      <a:pt x="2794" y="587"/>
                      <a:pt x="2413" y="564"/>
                    </a:cubicBezTo>
                    <a:cubicBezTo>
                      <a:pt x="2553" y="543"/>
                      <a:pt x="2695" y="533"/>
                      <a:pt x="2840" y="533"/>
                    </a:cubicBezTo>
                    <a:close/>
                    <a:moveTo>
                      <a:pt x="2688" y="0"/>
                    </a:moveTo>
                    <a:cubicBezTo>
                      <a:pt x="2539" y="0"/>
                      <a:pt x="2389" y="8"/>
                      <a:pt x="2240" y="22"/>
                    </a:cubicBezTo>
                    <a:cubicBezTo>
                      <a:pt x="1443" y="91"/>
                      <a:pt x="658" y="380"/>
                      <a:pt x="1" y="830"/>
                    </a:cubicBezTo>
                    <a:cubicBezTo>
                      <a:pt x="251" y="746"/>
                      <a:pt x="546" y="707"/>
                      <a:pt x="856" y="707"/>
                    </a:cubicBezTo>
                    <a:cubicBezTo>
                      <a:pt x="932" y="707"/>
                      <a:pt x="1009" y="710"/>
                      <a:pt x="1086" y="714"/>
                    </a:cubicBezTo>
                    <a:cubicBezTo>
                      <a:pt x="1928" y="737"/>
                      <a:pt x="2759" y="1303"/>
                      <a:pt x="3071" y="2099"/>
                    </a:cubicBezTo>
                    <a:cubicBezTo>
                      <a:pt x="3394" y="2884"/>
                      <a:pt x="3186" y="3946"/>
                      <a:pt x="2598" y="4546"/>
                    </a:cubicBezTo>
                    <a:cubicBezTo>
                      <a:pt x="2748" y="4630"/>
                      <a:pt x="2918" y="4671"/>
                      <a:pt x="3088" y="4671"/>
                    </a:cubicBezTo>
                    <a:cubicBezTo>
                      <a:pt x="3296" y="4671"/>
                      <a:pt x="3505" y="4609"/>
                      <a:pt x="3683" y="4489"/>
                    </a:cubicBezTo>
                    <a:cubicBezTo>
                      <a:pt x="3994" y="4269"/>
                      <a:pt x="4087" y="3854"/>
                      <a:pt x="4029" y="3485"/>
                    </a:cubicBezTo>
                    <a:lnTo>
                      <a:pt x="4029" y="3485"/>
                    </a:lnTo>
                    <a:cubicBezTo>
                      <a:pt x="4225" y="3681"/>
                      <a:pt x="4433" y="3865"/>
                      <a:pt x="4698" y="3969"/>
                    </a:cubicBezTo>
                    <a:cubicBezTo>
                      <a:pt x="4783" y="3999"/>
                      <a:pt x="4877" y="4014"/>
                      <a:pt x="4970" y="4014"/>
                    </a:cubicBezTo>
                    <a:cubicBezTo>
                      <a:pt x="5167" y="4014"/>
                      <a:pt x="5362" y="3945"/>
                      <a:pt x="5472" y="3796"/>
                    </a:cubicBezTo>
                    <a:cubicBezTo>
                      <a:pt x="5587" y="3623"/>
                      <a:pt x="5553" y="3288"/>
                      <a:pt x="5414" y="3138"/>
                    </a:cubicBezTo>
                    <a:lnTo>
                      <a:pt x="5414" y="3138"/>
                    </a:lnTo>
                    <a:cubicBezTo>
                      <a:pt x="5705" y="3266"/>
                      <a:pt x="6032" y="3333"/>
                      <a:pt x="6361" y="3333"/>
                    </a:cubicBezTo>
                    <a:cubicBezTo>
                      <a:pt x="6566" y="3333"/>
                      <a:pt x="6773" y="3307"/>
                      <a:pt x="6972" y="3254"/>
                    </a:cubicBezTo>
                    <a:cubicBezTo>
                      <a:pt x="7549" y="3081"/>
                      <a:pt x="7803" y="2573"/>
                      <a:pt x="8069" y="2042"/>
                    </a:cubicBezTo>
                    <a:lnTo>
                      <a:pt x="8069" y="2042"/>
                    </a:lnTo>
                    <a:cubicBezTo>
                      <a:pt x="7918" y="2105"/>
                      <a:pt x="7759" y="2133"/>
                      <a:pt x="7598" y="2133"/>
                    </a:cubicBezTo>
                    <a:cubicBezTo>
                      <a:pt x="7293" y="2133"/>
                      <a:pt x="6983" y="2032"/>
                      <a:pt x="6718" y="1880"/>
                    </a:cubicBezTo>
                    <a:cubicBezTo>
                      <a:pt x="6314" y="1649"/>
                      <a:pt x="6003" y="1303"/>
                      <a:pt x="5622" y="1014"/>
                    </a:cubicBezTo>
                    <a:cubicBezTo>
                      <a:pt x="4792" y="357"/>
                      <a:pt x="3749" y="0"/>
                      <a:pt x="2688"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8" name="Google Shape;2128;p86"/>
              <p:cNvSpPr/>
              <p:nvPr/>
            </p:nvSpPr>
            <p:spPr>
              <a:xfrm>
                <a:off x="1092637" y="459258"/>
                <a:ext cx="616415" cy="247024"/>
              </a:xfrm>
              <a:custGeom>
                <a:rect b="b" l="l" r="r" t="t"/>
                <a:pathLst>
                  <a:path extrusionOk="0" h="7665" w="19127">
                    <a:moveTo>
                      <a:pt x="0" y="831"/>
                    </a:moveTo>
                    <a:cubicBezTo>
                      <a:pt x="7" y="843"/>
                      <a:pt x="13" y="854"/>
                      <a:pt x="19" y="866"/>
                    </a:cubicBezTo>
                    <a:lnTo>
                      <a:pt x="19" y="866"/>
                    </a:lnTo>
                    <a:cubicBezTo>
                      <a:pt x="13" y="854"/>
                      <a:pt x="7" y="843"/>
                      <a:pt x="0" y="831"/>
                    </a:cubicBezTo>
                    <a:close/>
                    <a:moveTo>
                      <a:pt x="19127" y="0"/>
                    </a:moveTo>
                    <a:cubicBezTo>
                      <a:pt x="16414" y="2020"/>
                      <a:pt x="14625" y="1385"/>
                      <a:pt x="9996" y="2770"/>
                    </a:cubicBezTo>
                    <a:cubicBezTo>
                      <a:pt x="8481" y="3226"/>
                      <a:pt x="7134" y="3411"/>
                      <a:pt x="5955" y="3411"/>
                    </a:cubicBezTo>
                    <a:cubicBezTo>
                      <a:pt x="2599" y="3411"/>
                      <a:pt x="610" y="1910"/>
                      <a:pt x="19" y="866"/>
                    </a:cubicBezTo>
                    <a:lnTo>
                      <a:pt x="19" y="866"/>
                    </a:lnTo>
                    <a:cubicBezTo>
                      <a:pt x="1468" y="3469"/>
                      <a:pt x="4406" y="5173"/>
                      <a:pt x="7379" y="5173"/>
                    </a:cubicBezTo>
                    <a:cubicBezTo>
                      <a:pt x="7428" y="5173"/>
                      <a:pt x="7477" y="5172"/>
                      <a:pt x="7526" y="5171"/>
                    </a:cubicBezTo>
                    <a:cubicBezTo>
                      <a:pt x="8773" y="5137"/>
                      <a:pt x="9996" y="4848"/>
                      <a:pt x="11231" y="4663"/>
                    </a:cubicBezTo>
                    <a:cubicBezTo>
                      <a:pt x="11758" y="4590"/>
                      <a:pt x="12291" y="4540"/>
                      <a:pt x="12819" y="4540"/>
                    </a:cubicBezTo>
                    <a:cubicBezTo>
                      <a:pt x="13542" y="4540"/>
                      <a:pt x="14257" y="4634"/>
                      <a:pt x="14937" y="4894"/>
                    </a:cubicBezTo>
                    <a:cubicBezTo>
                      <a:pt x="16091" y="5356"/>
                      <a:pt x="17084" y="6418"/>
                      <a:pt x="17107" y="7664"/>
                    </a:cubicBezTo>
                    <a:cubicBezTo>
                      <a:pt x="17672" y="6152"/>
                      <a:pt x="17211" y="4098"/>
                      <a:pt x="15802" y="3290"/>
                    </a:cubicBezTo>
                    <a:cubicBezTo>
                      <a:pt x="17314" y="3105"/>
                      <a:pt x="18942" y="1512"/>
                      <a:pt x="19127"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p86"/>
              <p:cNvSpPr/>
              <p:nvPr/>
            </p:nvSpPr>
            <p:spPr>
              <a:xfrm>
                <a:off x="521243" y="401893"/>
                <a:ext cx="587056" cy="236808"/>
              </a:xfrm>
              <a:custGeom>
                <a:rect b="b" l="l" r="r" t="t"/>
                <a:pathLst>
                  <a:path extrusionOk="0" h="7348" w="18216">
                    <a:moveTo>
                      <a:pt x="46" y="4991"/>
                    </a:moveTo>
                    <a:lnTo>
                      <a:pt x="46" y="4991"/>
                    </a:lnTo>
                    <a:cubicBezTo>
                      <a:pt x="31" y="5009"/>
                      <a:pt x="16" y="5028"/>
                      <a:pt x="1" y="5047"/>
                    </a:cubicBezTo>
                    <a:cubicBezTo>
                      <a:pt x="16" y="5028"/>
                      <a:pt x="31" y="5009"/>
                      <a:pt x="46" y="4991"/>
                    </a:cubicBezTo>
                    <a:close/>
                    <a:moveTo>
                      <a:pt x="13679" y="799"/>
                    </a:moveTo>
                    <a:lnTo>
                      <a:pt x="13679" y="799"/>
                    </a:lnTo>
                    <a:cubicBezTo>
                      <a:pt x="14268" y="1007"/>
                      <a:pt x="14833" y="1307"/>
                      <a:pt x="15330" y="1688"/>
                    </a:cubicBezTo>
                    <a:cubicBezTo>
                      <a:pt x="15837" y="2057"/>
                      <a:pt x="16288" y="2507"/>
                      <a:pt x="16680" y="2992"/>
                    </a:cubicBezTo>
                    <a:cubicBezTo>
                      <a:pt x="17061" y="3488"/>
                      <a:pt x="17338" y="4077"/>
                      <a:pt x="17500" y="4689"/>
                    </a:cubicBezTo>
                    <a:cubicBezTo>
                      <a:pt x="17661" y="5289"/>
                      <a:pt x="17730" y="5924"/>
                      <a:pt x="17719" y="6547"/>
                    </a:cubicBezTo>
                    <a:cubicBezTo>
                      <a:pt x="17673" y="5924"/>
                      <a:pt x="17580" y="5301"/>
                      <a:pt x="17396" y="4712"/>
                    </a:cubicBezTo>
                    <a:cubicBezTo>
                      <a:pt x="17223" y="4123"/>
                      <a:pt x="16946" y="3558"/>
                      <a:pt x="16565" y="3084"/>
                    </a:cubicBezTo>
                    <a:cubicBezTo>
                      <a:pt x="16184" y="2588"/>
                      <a:pt x="15734" y="2161"/>
                      <a:pt x="15260" y="1769"/>
                    </a:cubicBezTo>
                    <a:cubicBezTo>
                      <a:pt x="14776" y="1376"/>
                      <a:pt x="14256" y="1053"/>
                      <a:pt x="13679" y="799"/>
                    </a:cubicBezTo>
                    <a:close/>
                    <a:moveTo>
                      <a:pt x="10724" y="0"/>
                    </a:moveTo>
                    <a:cubicBezTo>
                      <a:pt x="10283" y="0"/>
                      <a:pt x="9842" y="25"/>
                      <a:pt x="9408" y="72"/>
                    </a:cubicBezTo>
                    <a:cubicBezTo>
                      <a:pt x="5577" y="462"/>
                      <a:pt x="2464" y="2015"/>
                      <a:pt x="46" y="4991"/>
                    </a:cubicBezTo>
                    <a:lnTo>
                      <a:pt x="46" y="4991"/>
                    </a:lnTo>
                    <a:cubicBezTo>
                      <a:pt x="1575" y="3119"/>
                      <a:pt x="4145" y="1939"/>
                      <a:pt x="6488" y="1642"/>
                    </a:cubicBezTo>
                    <a:cubicBezTo>
                      <a:pt x="6990" y="1577"/>
                      <a:pt x="7492" y="1539"/>
                      <a:pt x="7994" y="1539"/>
                    </a:cubicBezTo>
                    <a:cubicBezTo>
                      <a:pt x="8300" y="1539"/>
                      <a:pt x="8606" y="1553"/>
                      <a:pt x="8912" y="1584"/>
                    </a:cubicBezTo>
                    <a:cubicBezTo>
                      <a:pt x="9293" y="1619"/>
                      <a:pt x="9651" y="1722"/>
                      <a:pt x="10008" y="1826"/>
                    </a:cubicBezTo>
                    <a:cubicBezTo>
                      <a:pt x="10389" y="1942"/>
                      <a:pt x="10747" y="2057"/>
                      <a:pt x="11140" y="2115"/>
                    </a:cubicBezTo>
                    <a:cubicBezTo>
                      <a:pt x="11220" y="2127"/>
                      <a:pt x="11303" y="2134"/>
                      <a:pt x="11386" y="2134"/>
                    </a:cubicBezTo>
                    <a:cubicBezTo>
                      <a:pt x="11697" y="2134"/>
                      <a:pt x="12013" y="2042"/>
                      <a:pt x="12213" y="1815"/>
                    </a:cubicBezTo>
                    <a:cubicBezTo>
                      <a:pt x="12469" y="1536"/>
                      <a:pt x="12489" y="1150"/>
                      <a:pt x="12189" y="937"/>
                    </a:cubicBezTo>
                    <a:lnTo>
                      <a:pt x="12189" y="937"/>
                    </a:lnTo>
                    <a:cubicBezTo>
                      <a:pt x="13654" y="1918"/>
                      <a:pt x="14317" y="3409"/>
                      <a:pt x="14683" y="5047"/>
                    </a:cubicBezTo>
                    <a:cubicBezTo>
                      <a:pt x="14926" y="6123"/>
                      <a:pt x="15645" y="6955"/>
                      <a:pt x="16268" y="6955"/>
                    </a:cubicBezTo>
                    <a:cubicBezTo>
                      <a:pt x="16534" y="6955"/>
                      <a:pt x="16782" y="6803"/>
                      <a:pt x="16969" y="6455"/>
                    </a:cubicBezTo>
                    <a:cubicBezTo>
                      <a:pt x="17038" y="6628"/>
                      <a:pt x="17003" y="6859"/>
                      <a:pt x="17096" y="7044"/>
                    </a:cubicBezTo>
                    <a:cubicBezTo>
                      <a:pt x="17172" y="7231"/>
                      <a:pt x="17341" y="7348"/>
                      <a:pt x="17513" y="7348"/>
                    </a:cubicBezTo>
                    <a:cubicBezTo>
                      <a:pt x="17627" y="7348"/>
                      <a:pt x="17742" y="7297"/>
                      <a:pt x="17834" y="7182"/>
                    </a:cubicBezTo>
                    <a:cubicBezTo>
                      <a:pt x="17950" y="7032"/>
                      <a:pt x="17984" y="6836"/>
                      <a:pt x="18007" y="6640"/>
                    </a:cubicBezTo>
                    <a:cubicBezTo>
                      <a:pt x="18215" y="4550"/>
                      <a:pt x="17407" y="2611"/>
                      <a:pt x="15618" y="1365"/>
                    </a:cubicBezTo>
                    <a:cubicBezTo>
                      <a:pt x="14209" y="389"/>
                      <a:pt x="12463" y="0"/>
                      <a:pt x="10724"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p86"/>
              <p:cNvSpPr/>
              <p:nvPr/>
            </p:nvSpPr>
            <p:spPr>
              <a:xfrm>
                <a:off x="869816" y="359127"/>
                <a:ext cx="247411" cy="99454"/>
              </a:xfrm>
              <a:custGeom>
                <a:rect b="b" l="l" r="r" t="t"/>
                <a:pathLst>
                  <a:path extrusionOk="0" h="3086" w="7677">
                    <a:moveTo>
                      <a:pt x="5867" y="157"/>
                    </a:moveTo>
                    <a:cubicBezTo>
                      <a:pt x="5846" y="165"/>
                      <a:pt x="5826" y="175"/>
                      <a:pt x="5806" y="187"/>
                    </a:cubicBezTo>
                    <a:cubicBezTo>
                      <a:pt x="5826" y="176"/>
                      <a:pt x="5846" y="166"/>
                      <a:pt x="5867" y="157"/>
                    </a:cubicBezTo>
                    <a:close/>
                    <a:moveTo>
                      <a:pt x="23" y="1013"/>
                    </a:moveTo>
                    <a:cubicBezTo>
                      <a:pt x="15" y="1015"/>
                      <a:pt x="8" y="1016"/>
                      <a:pt x="0" y="1018"/>
                    </a:cubicBezTo>
                    <a:cubicBezTo>
                      <a:pt x="8" y="1016"/>
                      <a:pt x="15" y="1015"/>
                      <a:pt x="23" y="1013"/>
                    </a:cubicBezTo>
                    <a:close/>
                    <a:moveTo>
                      <a:pt x="6533" y="1"/>
                    </a:moveTo>
                    <a:cubicBezTo>
                      <a:pt x="6306" y="1"/>
                      <a:pt x="6071" y="60"/>
                      <a:pt x="5867" y="157"/>
                    </a:cubicBezTo>
                    <a:lnTo>
                      <a:pt x="5867" y="157"/>
                    </a:lnTo>
                    <a:cubicBezTo>
                      <a:pt x="5911" y="139"/>
                      <a:pt x="5958" y="131"/>
                      <a:pt x="6004" y="131"/>
                    </a:cubicBezTo>
                    <a:cubicBezTo>
                      <a:pt x="6202" y="131"/>
                      <a:pt x="6401" y="278"/>
                      <a:pt x="6453" y="475"/>
                    </a:cubicBezTo>
                    <a:cubicBezTo>
                      <a:pt x="6522" y="729"/>
                      <a:pt x="6383" y="1018"/>
                      <a:pt x="6164" y="1180"/>
                    </a:cubicBezTo>
                    <a:cubicBezTo>
                      <a:pt x="5990" y="1308"/>
                      <a:pt x="5773" y="1349"/>
                      <a:pt x="5552" y="1349"/>
                    </a:cubicBezTo>
                    <a:cubicBezTo>
                      <a:pt x="5494" y="1349"/>
                      <a:pt x="5437" y="1346"/>
                      <a:pt x="5379" y="1341"/>
                    </a:cubicBezTo>
                    <a:cubicBezTo>
                      <a:pt x="5125" y="1306"/>
                      <a:pt x="4860" y="1214"/>
                      <a:pt x="4606" y="1133"/>
                    </a:cubicBezTo>
                    <a:cubicBezTo>
                      <a:pt x="3804" y="886"/>
                      <a:pt x="3012" y="781"/>
                      <a:pt x="2214" y="781"/>
                    </a:cubicBezTo>
                    <a:cubicBezTo>
                      <a:pt x="1492" y="781"/>
                      <a:pt x="765" y="867"/>
                      <a:pt x="23" y="1013"/>
                    </a:cubicBezTo>
                    <a:lnTo>
                      <a:pt x="23" y="1013"/>
                    </a:lnTo>
                    <a:cubicBezTo>
                      <a:pt x="259" y="968"/>
                      <a:pt x="505" y="947"/>
                      <a:pt x="756" y="947"/>
                    </a:cubicBezTo>
                    <a:cubicBezTo>
                      <a:pt x="2331" y="947"/>
                      <a:pt x="4136" y="1774"/>
                      <a:pt x="5345" y="2507"/>
                    </a:cubicBezTo>
                    <a:cubicBezTo>
                      <a:pt x="5442" y="2564"/>
                      <a:pt x="6205" y="3085"/>
                      <a:pt x="6529" y="3085"/>
                    </a:cubicBezTo>
                    <a:cubicBezTo>
                      <a:pt x="6666" y="3085"/>
                      <a:pt x="6725" y="2993"/>
                      <a:pt x="6626" y="2738"/>
                    </a:cubicBezTo>
                    <a:cubicBezTo>
                      <a:pt x="6568" y="2565"/>
                      <a:pt x="6395" y="2438"/>
                      <a:pt x="6233" y="2345"/>
                    </a:cubicBezTo>
                    <a:cubicBezTo>
                      <a:pt x="6730" y="2345"/>
                      <a:pt x="7215" y="2126"/>
                      <a:pt x="7445" y="1664"/>
                    </a:cubicBezTo>
                    <a:cubicBezTo>
                      <a:pt x="7676" y="1203"/>
                      <a:pt x="7572" y="614"/>
                      <a:pt x="7215" y="256"/>
                    </a:cubicBezTo>
                    <a:cubicBezTo>
                      <a:pt x="7034" y="75"/>
                      <a:pt x="6788" y="1"/>
                      <a:pt x="6533"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p86"/>
              <p:cNvSpPr/>
              <p:nvPr/>
            </p:nvSpPr>
            <p:spPr>
              <a:xfrm>
                <a:off x="1093378" y="293351"/>
                <a:ext cx="461659" cy="251632"/>
              </a:xfrm>
              <a:custGeom>
                <a:rect b="b" l="l" r="r" t="t"/>
                <a:pathLst>
                  <a:path extrusionOk="0" h="7808" w="14325">
                    <a:moveTo>
                      <a:pt x="1" y="5633"/>
                    </a:moveTo>
                    <a:cubicBezTo>
                      <a:pt x="17" y="5645"/>
                      <a:pt x="34" y="5657"/>
                      <a:pt x="51" y="5670"/>
                    </a:cubicBezTo>
                    <a:lnTo>
                      <a:pt x="51" y="5670"/>
                    </a:lnTo>
                    <a:cubicBezTo>
                      <a:pt x="34" y="5657"/>
                      <a:pt x="17" y="5645"/>
                      <a:pt x="1" y="5633"/>
                    </a:cubicBezTo>
                    <a:close/>
                    <a:moveTo>
                      <a:pt x="12697" y="1570"/>
                    </a:moveTo>
                    <a:lnTo>
                      <a:pt x="12697" y="1570"/>
                    </a:lnTo>
                    <a:cubicBezTo>
                      <a:pt x="11820" y="2009"/>
                      <a:pt x="10966" y="2528"/>
                      <a:pt x="10262" y="3186"/>
                    </a:cubicBezTo>
                    <a:cubicBezTo>
                      <a:pt x="9512" y="3821"/>
                      <a:pt x="8865" y="4559"/>
                      <a:pt x="8173" y="5252"/>
                    </a:cubicBezTo>
                    <a:cubicBezTo>
                      <a:pt x="7469" y="5933"/>
                      <a:pt x="6684" y="6579"/>
                      <a:pt x="5760" y="6960"/>
                    </a:cubicBezTo>
                    <a:cubicBezTo>
                      <a:pt x="5299" y="7145"/>
                      <a:pt x="4825" y="7272"/>
                      <a:pt x="4317" y="7318"/>
                    </a:cubicBezTo>
                    <a:cubicBezTo>
                      <a:pt x="4257" y="7321"/>
                      <a:pt x="4196" y="7322"/>
                      <a:pt x="4135" y="7322"/>
                    </a:cubicBezTo>
                    <a:cubicBezTo>
                      <a:pt x="3953" y="7322"/>
                      <a:pt x="3769" y="7309"/>
                      <a:pt x="3579" y="7284"/>
                    </a:cubicBezTo>
                    <a:cubicBezTo>
                      <a:pt x="3336" y="7260"/>
                      <a:pt x="3094" y="7191"/>
                      <a:pt x="2863" y="7099"/>
                    </a:cubicBezTo>
                    <a:lnTo>
                      <a:pt x="2863" y="7099"/>
                    </a:lnTo>
                    <a:cubicBezTo>
                      <a:pt x="3203" y="7208"/>
                      <a:pt x="3556" y="7258"/>
                      <a:pt x="3909" y="7258"/>
                    </a:cubicBezTo>
                    <a:cubicBezTo>
                      <a:pt x="4527" y="7258"/>
                      <a:pt x="5149" y="7106"/>
                      <a:pt x="5714" y="6856"/>
                    </a:cubicBezTo>
                    <a:cubicBezTo>
                      <a:pt x="6614" y="6464"/>
                      <a:pt x="7376" y="5829"/>
                      <a:pt x="8069" y="5148"/>
                    </a:cubicBezTo>
                    <a:cubicBezTo>
                      <a:pt x="8773" y="4479"/>
                      <a:pt x="9431" y="3728"/>
                      <a:pt x="10181" y="3094"/>
                    </a:cubicBezTo>
                    <a:cubicBezTo>
                      <a:pt x="10550" y="2770"/>
                      <a:pt x="10954" y="2470"/>
                      <a:pt x="11370" y="2228"/>
                    </a:cubicBezTo>
                    <a:cubicBezTo>
                      <a:pt x="11797" y="1974"/>
                      <a:pt x="12236" y="1766"/>
                      <a:pt x="12697" y="1570"/>
                    </a:cubicBezTo>
                    <a:close/>
                    <a:moveTo>
                      <a:pt x="8935" y="0"/>
                    </a:moveTo>
                    <a:cubicBezTo>
                      <a:pt x="8935" y="1039"/>
                      <a:pt x="8681" y="1547"/>
                      <a:pt x="8681" y="1547"/>
                    </a:cubicBezTo>
                    <a:cubicBezTo>
                      <a:pt x="8484" y="1304"/>
                      <a:pt x="8150" y="1027"/>
                      <a:pt x="8150" y="1027"/>
                    </a:cubicBezTo>
                    <a:lnTo>
                      <a:pt x="8150" y="1027"/>
                    </a:lnTo>
                    <a:cubicBezTo>
                      <a:pt x="8254" y="2413"/>
                      <a:pt x="8000" y="3694"/>
                      <a:pt x="7168" y="4825"/>
                    </a:cubicBezTo>
                    <a:cubicBezTo>
                      <a:pt x="7168" y="4386"/>
                      <a:pt x="6868" y="3936"/>
                      <a:pt x="6453" y="3867"/>
                    </a:cubicBezTo>
                    <a:cubicBezTo>
                      <a:pt x="6408" y="3860"/>
                      <a:pt x="6362" y="3856"/>
                      <a:pt x="6317" y="3856"/>
                    </a:cubicBezTo>
                    <a:cubicBezTo>
                      <a:pt x="5927" y="3856"/>
                      <a:pt x="5560" y="4118"/>
                      <a:pt x="5426" y="4490"/>
                    </a:cubicBezTo>
                    <a:cubicBezTo>
                      <a:pt x="5522" y="4388"/>
                      <a:pt x="5671" y="4340"/>
                      <a:pt x="5825" y="4340"/>
                    </a:cubicBezTo>
                    <a:cubicBezTo>
                      <a:pt x="6021" y="4340"/>
                      <a:pt x="6226" y="4417"/>
                      <a:pt x="6349" y="4559"/>
                    </a:cubicBezTo>
                    <a:cubicBezTo>
                      <a:pt x="6557" y="4802"/>
                      <a:pt x="6580" y="5171"/>
                      <a:pt x="6511" y="5494"/>
                    </a:cubicBezTo>
                    <a:cubicBezTo>
                      <a:pt x="6303" y="6418"/>
                      <a:pt x="4975" y="6706"/>
                      <a:pt x="4190" y="6822"/>
                    </a:cubicBezTo>
                    <a:cubicBezTo>
                      <a:pt x="3965" y="6855"/>
                      <a:pt x="3739" y="6871"/>
                      <a:pt x="3513" y="6871"/>
                    </a:cubicBezTo>
                    <a:cubicBezTo>
                      <a:pt x="2277" y="6871"/>
                      <a:pt x="1050" y="6393"/>
                      <a:pt x="51" y="5670"/>
                    </a:cubicBezTo>
                    <a:lnTo>
                      <a:pt x="51" y="5670"/>
                    </a:lnTo>
                    <a:cubicBezTo>
                      <a:pt x="604" y="6080"/>
                      <a:pt x="1045" y="6602"/>
                      <a:pt x="1628" y="6983"/>
                    </a:cubicBezTo>
                    <a:cubicBezTo>
                      <a:pt x="1963" y="7203"/>
                      <a:pt x="2309" y="7364"/>
                      <a:pt x="2655" y="7491"/>
                    </a:cubicBezTo>
                    <a:cubicBezTo>
                      <a:pt x="3233" y="7707"/>
                      <a:pt x="3817" y="7808"/>
                      <a:pt x="4400" y="7808"/>
                    </a:cubicBezTo>
                    <a:cubicBezTo>
                      <a:pt x="5505" y="7808"/>
                      <a:pt x="6607" y="7445"/>
                      <a:pt x="7665" y="6810"/>
                    </a:cubicBezTo>
                    <a:cubicBezTo>
                      <a:pt x="9310" y="5823"/>
                      <a:pt x="11376" y="4802"/>
                      <a:pt x="13381" y="4802"/>
                    </a:cubicBezTo>
                    <a:cubicBezTo>
                      <a:pt x="13698" y="4802"/>
                      <a:pt x="14013" y="4828"/>
                      <a:pt x="14325" y="4883"/>
                    </a:cubicBezTo>
                    <a:cubicBezTo>
                      <a:pt x="13736" y="4386"/>
                      <a:pt x="13009" y="4225"/>
                      <a:pt x="12224" y="4190"/>
                    </a:cubicBezTo>
                    <a:cubicBezTo>
                      <a:pt x="13482" y="3867"/>
                      <a:pt x="12443" y="1535"/>
                      <a:pt x="13736" y="1074"/>
                    </a:cubicBezTo>
                    <a:lnTo>
                      <a:pt x="13736" y="1074"/>
                    </a:lnTo>
                    <a:cubicBezTo>
                      <a:pt x="13541" y="1142"/>
                      <a:pt x="13344" y="1168"/>
                      <a:pt x="13147" y="1168"/>
                    </a:cubicBezTo>
                    <a:cubicBezTo>
                      <a:pt x="12454" y="1168"/>
                      <a:pt x="11763" y="840"/>
                      <a:pt x="11129" y="840"/>
                    </a:cubicBezTo>
                    <a:cubicBezTo>
                      <a:pt x="10659" y="840"/>
                      <a:pt x="10220" y="1021"/>
                      <a:pt x="9835" y="1651"/>
                    </a:cubicBezTo>
                    <a:cubicBezTo>
                      <a:pt x="9592" y="854"/>
                      <a:pt x="9454" y="647"/>
                      <a:pt x="8935"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p86"/>
              <p:cNvSpPr/>
              <p:nvPr/>
            </p:nvSpPr>
            <p:spPr>
              <a:xfrm>
                <a:off x="1338532" y="498382"/>
                <a:ext cx="164070" cy="48309"/>
              </a:xfrm>
              <a:custGeom>
                <a:rect b="b" l="l" r="r" t="t"/>
                <a:pathLst>
                  <a:path extrusionOk="0" h="1499" w="5091">
                    <a:moveTo>
                      <a:pt x="4271" y="1"/>
                    </a:moveTo>
                    <a:cubicBezTo>
                      <a:pt x="2710" y="1"/>
                      <a:pt x="1229" y="486"/>
                      <a:pt x="0" y="1499"/>
                    </a:cubicBezTo>
                    <a:cubicBezTo>
                      <a:pt x="1697" y="1014"/>
                      <a:pt x="3394" y="541"/>
                      <a:pt x="5090" y="44"/>
                    </a:cubicBezTo>
                    <a:cubicBezTo>
                      <a:pt x="4815" y="15"/>
                      <a:pt x="4542" y="1"/>
                      <a:pt x="4271"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p86"/>
              <p:cNvSpPr/>
              <p:nvPr/>
            </p:nvSpPr>
            <p:spPr>
              <a:xfrm>
                <a:off x="524981" y="325320"/>
                <a:ext cx="282377" cy="216537"/>
              </a:xfrm>
              <a:custGeom>
                <a:rect b="b" l="l" r="r" t="t"/>
                <a:pathLst>
                  <a:path extrusionOk="0" h="6719" w="8762">
                    <a:moveTo>
                      <a:pt x="6649" y="1778"/>
                    </a:moveTo>
                    <a:lnTo>
                      <a:pt x="6649" y="1778"/>
                    </a:lnTo>
                    <a:cubicBezTo>
                      <a:pt x="6153" y="1940"/>
                      <a:pt x="5668" y="2113"/>
                      <a:pt x="5195" y="2309"/>
                    </a:cubicBezTo>
                    <a:cubicBezTo>
                      <a:pt x="4710" y="2517"/>
                      <a:pt x="4248" y="2736"/>
                      <a:pt x="3821" y="2990"/>
                    </a:cubicBezTo>
                    <a:cubicBezTo>
                      <a:pt x="3371" y="3233"/>
                      <a:pt x="2967" y="3521"/>
                      <a:pt x="2574" y="3844"/>
                    </a:cubicBezTo>
                    <a:cubicBezTo>
                      <a:pt x="2193" y="4145"/>
                      <a:pt x="1824" y="4491"/>
                      <a:pt x="1466" y="4837"/>
                    </a:cubicBezTo>
                    <a:cubicBezTo>
                      <a:pt x="1766" y="4468"/>
                      <a:pt x="2113" y="4098"/>
                      <a:pt x="2494" y="3775"/>
                    </a:cubicBezTo>
                    <a:cubicBezTo>
                      <a:pt x="2863" y="3440"/>
                      <a:pt x="3290" y="3152"/>
                      <a:pt x="3729" y="2886"/>
                    </a:cubicBezTo>
                    <a:cubicBezTo>
                      <a:pt x="4179" y="2632"/>
                      <a:pt x="4652" y="2413"/>
                      <a:pt x="5148" y="2229"/>
                    </a:cubicBezTo>
                    <a:cubicBezTo>
                      <a:pt x="5633" y="2044"/>
                      <a:pt x="6141" y="1894"/>
                      <a:pt x="6649" y="1778"/>
                    </a:cubicBezTo>
                    <a:close/>
                    <a:moveTo>
                      <a:pt x="6499" y="1"/>
                    </a:moveTo>
                    <a:lnTo>
                      <a:pt x="6499" y="1"/>
                    </a:lnTo>
                    <a:cubicBezTo>
                      <a:pt x="4063" y="382"/>
                      <a:pt x="947" y="4722"/>
                      <a:pt x="0" y="6719"/>
                    </a:cubicBezTo>
                    <a:cubicBezTo>
                      <a:pt x="2332" y="4145"/>
                      <a:pt x="5414" y="2286"/>
                      <a:pt x="8761" y="1386"/>
                    </a:cubicBezTo>
                    <a:cubicBezTo>
                      <a:pt x="8297" y="1151"/>
                      <a:pt x="7712" y="1034"/>
                      <a:pt x="7118" y="1034"/>
                    </a:cubicBezTo>
                    <a:cubicBezTo>
                      <a:pt x="6398" y="1034"/>
                      <a:pt x="5664" y="1206"/>
                      <a:pt x="5114" y="1547"/>
                    </a:cubicBezTo>
                    <a:lnTo>
                      <a:pt x="5114" y="1547"/>
                    </a:lnTo>
                    <a:cubicBezTo>
                      <a:pt x="5321" y="1109"/>
                      <a:pt x="6499" y="105"/>
                      <a:pt x="6499"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p86"/>
              <p:cNvSpPr/>
              <p:nvPr/>
            </p:nvSpPr>
            <p:spPr>
              <a:xfrm>
                <a:off x="213245" y="324966"/>
                <a:ext cx="314379" cy="295397"/>
              </a:xfrm>
              <a:custGeom>
                <a:rect b="b" l="l" r="r" t="t"/>
                <a:pathLst>
                  <a:path extrusionOk="0" h="9166" w="9755">
                    <a:moveTo>
                      <a:pt x="1889" y="1128"/>
                    </a:moveTo>
                    <a:cubicBezTo>
                      <a:pt x="2421" y="1128"/>
                      <a:pt x="3994" y="3382"/>
                      <a:pt x="3994" y="3382"/>
                    </a:cubicBezTo>
                    <a:cubicBezTo>
                      <a:pt x="3994" y="3382"/>
                      <a:pt x="1386" y="1570"/>
                      <a:pt x="1790" y="1166"/>
                    </a:cubicBezTo>
                    <a:cubicBezTo>
                      <a:pt x="1817" y="1140"/>
                      <a:pt x="1850" y="1128"/>
                      <a:pt x="1889" y="1128"/>
                    </a:cubicBezTo>
                    <a:close/>
                    <a:moveTo>
                      <a:pt x="3104" y="680"/>
                    </a:moveTo>
                    <a:cubicBezTo>
                      <a:pt x="3112" y="680"/>
                      <a:pt x="3120" y="680"/>
                      <a:pt x="3129" y="681"/>
                    </a:cubicBezTo>
                    <a:cubicBezTo>
                      <a:pt x="3856" y="751"/>
                      <a:pt x="4421" y="3521"/>
                      <a:pt x="4421" y="3521"/>
                    </a:cubicBezTo>
                    <a:cubicBezTo>
                      <a:pt x="4421" y="3521"/>
                      <a:pt x="2449" y="680"/>
                      <a:pt x="3104" y="680"/>
                    </a:cubicBezTo>
                    <a:close/>
                    <a:moveTo>
                      <a:pt x="1447" y="2339"/>
                    </a:moveTo>
                    <a:cubicBezTo>
                      <a:pt x="2041" y="2339"/>
                      <a:pt x="4144" y="3786"/>
                      <a:pt x="4144" y="3786"/>
                    </a:cubicBezTo>
                    <a:cubicBezTo>
                      <a:pt x="4144" y="3786"/>
                      <a:pt x="1374" y="3221"/>
                      <a:pt x="1293" y="2493"/>
                    </a:cubicBezTo>
                    <a:cubicBezTo>
                      <a:pt x="1283" y="2385"/>
                      <a:pt x="1341" y="2339"/>
                      <a:pt x="1447" y="2339"/>
                    </a:cubicBezTo>
                    <a:close/>
                    <a:moveTo>
                      <a:pt x="624" y="0"/>
                    </a:moveTo>
                    <a:cubicBezTo>
                      <a:pt x="624" y="0"/>
                      <a:pt x="624" y="12"/>
                      <a:pt x="635" y="35"/>
                    </a:cubicBezTo>
                    <a:cubicBezTo>
                      <a:pt x="624" y="12"/>
                      <a:pt x="612" y="12"/>
                      <a:pt x="612" y="12"/>
                    </a:cubicBezTo>
                    <a:lnTo>
                      <a:pt x="612" y="12"/>
                    </a:lnTo>
                    <a:lnTo>
                      <a:pt x="647" y="58"/>
                    </a:lnTo>
                    <a:cubicBezTo>
                      <a:pt x="751" y="254"/>
                      <a:pt x="1051" y="924"/>
                      <a:pt x="901" y="1478"/>
                    </a:cubicBezTo>
                    <a:cubicBezTo>
                      <a:pt x="705" y="2136"/>
                      <a:pt x="1" y="3971"/>
                      <a:pt x="2494" y="4167"/>
                    </a:cubicBezTo>
                    <a:cubicBezTo>
                      <a:pt x="4999" y="4375"/>
                      <a:pt x="5841" y="5829"/>
                      <a:pt x="4029" y="6072"/>
                    </a:cubicBezTo>
                    <a:cubicBezTo>
                      <a:pt x="4029" y="6072"/>
                      <a:pt x="4573" y="6705"/>
                      <a:pt x="5239" y="6705"/>
                    </a:cubicBezTo>
                    <a:cubicBezTo>
                      <a:pt x="5365" y="6705"/>
                      <a:pt x="5495" y="6682"/>
                      <a:pt x="5627" y="6628"/>
                    </a:cubicBezTo>
                    <a:lnTo>
                      <a:pt x="5627" y="6628"/>
                    </a:lnTo>
                    <a:cubicBezTo>
                      <a:pt x="5512" y="6696"/>
                      <a:pt x="3978" y="8012"/>
                      <a:pt x="5287" y="9165"/>
                    </a:cubicBezTo>
                    <a:cubicBezTo>
                      <a:pt x="5287" y="9165"/>
                      <a:pt x="4999" y="8473"/>
                      <a:pt x="5691" y="7907"/>
                    </a:cubicBezTo>
                    <a:cubicBezTo>
                      <a:pt x="6395" y="7341"/>
                      <a:pt x="6938" y="7953"/>
                      <a:pt x="7746" y="7168"/>
                    </a:cubicBezTo>
                    <a:lnTo>
                      <a:pt x="7746" y="7157"/>
                    </a:lnTo>
                    <a:lnTo>
                      <a:pt x="7769" y="7157"/>
                    </a:lnTo>
                    <a:cubicBezTo>
                      <a:pt x="8554" y="6349"/>
                      <a:pt x="7942" y="5806"/>
                      <a:pt x="8496" y="5091"/>
                    </a:cubicBezTo>
                    <a:cubicBezTo>
                      <a:pt x="8801" y="4710"/>
                      <a:pt x="9144" y="4623"/>
                      <a:pt x="9394" y="4623"/>
                    </a:cubicBezTo>
                    <a:cubicBezTo>
                      <a:pt x="9607" y="4623"/>
                      <a:pt x="9754" y="4687"/>
                      <a:pt x="9754" y="4687"/>
                    </a:cubicBezTo>
                    <a:cubicBezTo>
                      <a:pt x="9411" y="4300"/>
                      <a:pt x="9055" y="4162"/>
                      <a:pt x="8722" y="4162"/>
                    </a:cubicBezTo>
                    <a:cubicBezTo>
                      <a:pt x="7892" y="4162"/>
                      <a:pt x="7203" y="5021"/>
                      <a:pt x="7203" y="5021"/>
                    </a:cubicBezTo>
                    <a:cubicBezTo>
                      <a:pt x="7549" y="4202"/>
                      <a:pt x="6649" y="3417"/>
                      <a:pt x="6649" y="3417"/>
                    </a:cubicBezTo>
                    <a:cubicBezTo>
                      <a:pt x="6560" y="4091"/>
                      <a:pt x="6309" y="4402"/>
                      <a:pt x="6016" y="4402"/>
                    </a:cubicBezTo>
                    <a:cubicBezTo>
                      <a:pt x="5512" y="4402"/>
                      <a:pt x="4883" y="3478"/>
                      <a:pt x="4745" y="1893"/>
                    </a:cubicBezTo>
                    <a:cubicBezTo>
                      <a:pt x="4614" y="400"/>
                      <a:pt x="3927" y="49"/>
                      <a:pt x="3255" y="49"/>
                    </a:cubicBezTo>
                    <a:cubicBezTo>
                      <a:pt x="2795" y="49"/>
                      <a:pt x="2341" y="214"/>
                      <a:pt x="2078" y="289"/>
                    </a:cubicBezTo>
                    <a:cubicBezTo>
                      <a:pt x="1967" y="322"/>
                      <a:pt x="1851" y="336"/>
                      <a:pt x="1734" y="336"/>
                    </a:cubicBezTo>
                    <a:cubicBezTo>
                      <a:pt x="1281" y="336"/>
                      <a:pt x="826" y="129"/>
                      <a:pt x="670" y="46"/>
                    </a:cubicBezTo>
                    <a:lnTo>
                      <a:pt x="624" y="0"/>
                    </a:ln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35" name="Google Shape;2135;p86"/>
            <p:cNvGrpSpPr/>
            <p:nvPr/>
          </p:nvGrpSpPr>
          <p:grpSpPr>
            <a:xfrm>
              <a:off x="7435073" y="198476"/>
              <a:ext cx="1510310" cy="1504734"/>
              <a:chOff x="7435073" y="292964"/>
              <a:chExt cx="1510310" cy="1504734"/>
            </a:xfrm>
          </p:grpSpPr>
          <p:sp>
            <p:nvSpPr>
              <p:cNvPr id="2136" name="Google Shape;2136;p86"/>
              <p:cNvSpPr/>
              <p:nvPr/>
            </p:nvSpPr>
            <p:spPr>
              <a:xfrm>
                <a:off x="8610958" y="732644"/>
                <a:ext cx="155884" cy="260076"/>
              </a:xfrm>
              <a:custGeom>
                <a:rect b="b" l="l" r="r" t="t"/>
                <a:pathLst>
                  <a:path extrusionOk="0" h="8070" w="4837">
                    <a:moveTo>
                      <a:pt x="4167" y="2425"/>
                    </a:moveTo>
                    <a:lnTo>
                      <a:pt x="4167" y="2425"/>
                    </a:lnTo>
                    <a:cubicBezTo>
                      <a:pt x="4225" y="2817"/>
                      <a:pt x="4213" y="3221"/>
                      <a:pt x="4109" y="3614"/>
                    </a:cubicBezTo>
                    <a:cubicBezTo>
                      <a:pt x="4017" y="4006"/>
                      <a:pt x="3809" y="4364"/>
                      <a:pt x="3567" y="4676"/>
                    </a:cubicBezTo>
                    <a:cubicBezTo>
                      <a:pt x="3324" y="4999"/>
                      <a:pt x="3036" y="5276"/>
                      <a:pt x="2770" y="5564"/>
                    </a:cubicBezTo>
                    <a:cubicBezTo>
                      <a:pt x="2516" y="5853"/>
                      <a:pt x="2262" y="6165"/>
                      <a:pt x="2112" y="6522"/>
                    </a:cubicBezTo>
                    <a:cubicBezTo>
                      <a:pt x="2205" y="6142"/>
                      <a:pt x="2424" y="5795"/>
                      <a:pt x="2690" y="5484"/>
                    </a:cubicBezTo>
                    <a:cubicBezTo>
                      <a:pt x="2897" y="5218"/>
                      <a:pt x="3151" y="4953"/>
                      <a:pt x="3359" y="4699"/>
                    </a:cubicBezTo>
                    <a:lnTo>
                      <a:pt x="3359" y="4699"/>
                    </a:lnTo>
                    <a:cubicBezTo>
                      <a:pt x="3301" y="4733"/>
                      <a:pt x="3232" y="4780"/>
                      <a:pt x="3163" y="4826"/>
                    </a:cubicBezTo>
                    <a:cubicBezTo>
                      <a:pt x="2926" y="4961"/>
                      <a:pt x="2646" y="5047"/>
                      <a:pt x="2373" y="5047"/>
                    </a:cubicBezTo>
                    <a:cubicBezTo>
                      <a:pt x="2273" y="5047"/>
                      <a:pt x="2174" y="5035"/>
                      <a:pt x="2078" y="5010"/>
                    </a:cubicBezTo>
                    <a:cubicBezTo>
                      <a:pt x="2436" y="4987"/>
                      <a:pt x="2782" y="4872"/>
                      <a:pt x="3093" y="4699"/>
                    </a:cubicBezTo>
                    <a:cubicBezTo>
                      <a:pt x="3324" y="4560"/>
                      <a:pt x="3521" y="4410"/>
                      <a:pt x="3694" y="4214"/>
                    </a:cubicBezTo>
                    <a:cubicBezTo>
                      <a:pt x="3821" y="4018"/>
                      <a:pt x="3925" y="3798"/>
                      <a:pt x="3994" y="3579"/>
                    </a:cubicBezTo>
                    <a:cubicBezTo>
                      <a:pt x="4109" y="3221"/>
                      <a:pt x="4155" y="2817"/>
                      <a:pt x="4167" y="2425"/>
                    </a:cubicBezTo>
                    <a:close/>
                    <a:moveTo>
                      <a:pt x="3913" y="1"/>
                    </a:moveTo>
                    <a:cubicBezTo>
                      <a:pt x="4017" y="324"/>
                      <a:pt x="4040" y="693"/>
                      <a:pt x="4028" y="1086"/>
                    </a:cubicBezTo>
                    <a:cubicBezTo>
                      <a:pt x="3994" y="1940"/>
                      <a:pt x="3440" y="2760"/>
                      <a:pt x="2643" y="3083"/>
                    </a:cubicBezTo>
                    <a:cubicBezTo>
                      <a:pt x="2391" y="3182"/>
                      <a:pt x="2113" y="3229"/>
                      <a:pt x="1831" y="3229"/>
                    </a:cubicBezTo>
                    <a:cubicBezTo>
                      <a:pt x="1225" y="3229"/>
                      <a:pt x="603" y="3008"/>
                      <a:pt x="185" y="2598"/>
                    </a:cubicBezTo>
                    <a:lnTo>
                      <a:pt x="185" y="2598"/>
                    </a:lnTo>
                    <a:cubicBezTo>
                      <a:pt x="0" y="2933"/>
                      <a:pt x="35" y="3371"/>
                      <a:pt x="242" y="3683"/>
                    </a:cubicBezTo>
                    <a:cubicBezTo>
                      <a:pt x="419" y="3943"/>
                      <a:pt x="723" y="4046"/>
                      <a:pt x="1034" y="4046"/>
                    </a:cubicBezTo>
                    <a:cubicBezTo>
                      <a:pt x="1109" y="4046"/>
                      <a:pt x="1184" y="4041"/>
                      <a:pt x="1258" y="4029"/>
                    </a:cubicBezTo>
                    <a:lnTo>
                      <a:pt x="1258" y="4029"/>
                    </a:lnTo>
                    <a:cubicBezTo>
                      <a:pt x="1050" y="4237"/>
                      <a:pt x="866" y="4433"/>
                      <a:pt x="762" y="4710"/>
                    </a:cubicBezTo>
                    <a:cubicBezTo>
                      <a:pt x="681" y="4964"/>
                      <a:pt x="727" y="5311"/>
                      <a:pt x="935" y="5472"/>
                    </a:cubicBezTo>
                    <a:cubicBezTo>
                      <a:pt x="1008" y="5521"/>
                      <a:pt x="1111" y="5545"/>
                      <a:pt x="1217" y="5545"/>
                    </a:cubicBezTo>
                    <a:cubicBezTo>
                      <a:pt x="1361" y="5545"/>
                      <a:pt x="1511" y="5501"/>
                      <a:pt x="1604" y="5414"/>
                    </a:cubicBezTo>
                    <a:lnTo>
                      <a:pt x="1604" y="5414"/>
                    </a:lnTo>
                    <a:cubicBezTo>
                      <a:pt x="1385" y="5888"/>
                      <a:pt x="1339" y="6453"/>
                      <a:pt x="1489" y="6973"/>
                    </a:cubicBezTo>
                    <a:cubicBezTo>
                      <a:pt x="1662" y="7550"/>
                      <a:pt x="2170" y="7815"/>
                      <a:pt x="2701" y="8069"/>
                    </a:cubicBezTo>
                    <a:cubicBezTo>
                      <a:pt x="2516" y="7654"/>
                      <a:pt x="2632" y="7134"/>
                      <a:pt x="2863" y="6730"/>
                    </a:cubicBezTo>
                    <a:cubicBezTo>
                      <a:pt x="3093" y="6326"/>
                      <a:pt x="3440" y="6003"/>
                      <a:pt x="3728" y="5634"/>
                    </a:cubicBezTo>
                    <a:cubicBezTo>
                      <a:pt x="4479" y="4676"/>
                      <a:pt x="4836" y="3452"/>
                      <a:pt x="4721" y="2240"/>
                    </a:cubicBezTo>
                    <a:cubicBezTo>
                      <a:pt x="4652" y="1444"/>
                      <a:pt x="4363" y="670"/>
                      <a:pt x="3913"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7" name="Google Shape;2137;p86"/>
              <p:cNvSpPr/>
              <p:nvPr/>
            </p:nvSpPr>
            <p:spPr>
              <a:xfrm>
                <a:off x="8530228" y="1180896"/>
                <a:ext cx="246669" cy="616802"/>
              </a:xfrm>
              <a:custGeom>
                <a:rect b="b" l="l" r="r" t="t"/>
                <a:pathLst>
                  <a:path extrusionOk="0" h="19139" w="7654">
                    <a:moveTo>
                      <a:pt x="6834" y="1"/>
                    </a:moveTo>
                    <a:cubicBezTo>
                      <a:pt x="4167" y="1478"/>
                      <a:pt x="2436" y="4491"/>
                      <a:pt x="2494" y="7538"/>
                    </a:cubicBezTo>
                    <a:cubicBezTo>
                      <a:pt x="2517" y="8773"/>
                      <a:pt x="2805" y="10008"/>
                      <a:pt x="3001" y="11243"/>
                    </a:cubicBezTo>
                    <a:cubicBezTo>
                      <a:pt x="3175" y="12490"/>
                      <a:pt x="3209" y="13771"/>
                      <a:pt x="2771" y="14937"/>
                    </a:cubicBezTo>
                    <a:cubicBezTo>
                      <a:pt x="2309" y="16091"/>
                      <a:pt x="1235" y="17084"/>
                      <a:pt x="0" y="17118"/>
                    </a:cubicBezTo>
                    <a:cubicBezTo>
                      <a:pt x="420" y="17276"/>
                      <a:pt x="882" y="17353"/>
                      <a:pt x="1346" y="17353"/>
                    </a:cubicBezTo>
                    <a:cubicBezTo>
                      <a:pt x="2552" y="17353"/>
                      <a:pt x="3780" y="16828"/>
                      <a:pt x="4363" y="15803"/>
                    </a:cubicBezTo>
                    <a:cubicBezTo>
                      <a:pt x="4560" y="17315"/>
                      <a:pt x="6141" y="18954"/>
                      <a:pt x="7653" y="19138"/>
                    </a:cubicBezTo>
                    <a:cubicBezTo>
                      <a:pt x="5633" y="16426"/>
                      <a:pt x="6268" y="14637"/>
                      <a:pt x="4883" y="10008"/>
                    </a:cubicBezTo>
                    <a:cubicBezTo>
                      <a:pt x="3128" y="4145"/>
                      <a:pt x="5425" y="786"/>
                      <a:pt x="6834"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p86"/>
              <p:cNvSpPr/>
              <p:nvPr/>
            </p:nvSpPr>
            <p:spPr>
              <a:xfrm>
                <a:off x="8588624" y="609535"/>
                <a:ext cx="251117" cy="581449"/>
              </a:xfrm>
              <a:custGeom>
                <a:rect b="b" l="l" r="r" t="t"/>
                <a:pathLst>
                  <a:path extrusionOk="0" h="18042" w="7792">
                    <a:moveTo>
                      <a:pt x="6822" y="13690"/>
                    </a:moveTo>
                    <a:cubicBezTo>
                      <a:pt x="6626" y="14279"/>
                      <a:pt x="6326" y="14844"/>
                      <a:pt x="5945" y="15352"/>
                    </a:cubicBezTo>
                    <a:cubicBezTo>
                      <a:pt x="5576" y="15860"/>
                      <a:pt x="5125" y="16298"/>
                      <a:pt x="4629" y="16691"/>
                    </a:cubicBezTo>
                    <a:cubicBezTo>
                      <a:pt x="4144" y="17083"/>
                      <a:pt x="3556" y="17360"/>
                      <a:pt x="2944" y="17510"/>
                    </a:cubicBezTo>
                    <a:cubicBezTo>
                      <a:pt x="2386" y="17661"/>
                      <a:pt x="1799" y="17731"/>
                      <a:pt x="1219" y="17731"/>
                    </a:cubicBezTo>
                    <a:cubicBezTo>
                      <a:pt x="1174" y="17731"/>
                      <a:pt x="1130" y="17731"/>
                      <a:pt x="1086" y="17730"/>
                    </a:cubicBezTo>
                    <a:cubicBezTo>
                      <a:pt x="1709" y="17695"/>
                      <a:pt x="2321" y="17603"/>
                      <a:pt x="2921" y="17418"/>
                    </a:cubicBezTo>
                    <a:cubicBezTo>
                      <a:pt x="3509" y="17245"/>
                      <a:pt x="4075" y="16968"/>
                      <a:pt x="4548" y="16575"/>
                    </a:cubicBezTo>
                    <a:cubicBezTo>
                      <a:pt x="5033" y="16206"/>
                      <a:pt x="5472" y="15756"/>
                      <a:pt x="5864" y="15283"/>
                    </a:cubicBezTo>
                    <a:cubicBezTo>
                      <a:pt x="6245" y="14786"/>
                      <a:pt x="6580" y="14267"/>
                      <a:pt x="6822" y="13690"/>
                    </a:cubicBezTo>
                    <a:close/>
                    <a:moveTo>
                      <a:pt x="2586" y="0"/>
                    </a:moveTo>
                    <a:cubicBezTo>
                      <a:pt x="4491" y="1536"/>
                      <a:pt x="5691" y="4133"/>
                      <a:pt x="5991" y="6499"/>
                    </a:cubicBezTo>
                    <a:cubicBezTo>
                      <a:pt x="6095" y="7307"/>
                      <a:pt x="6118" y="8115"/>
                      <a:pt x="6049" y="8923"/>
                    </a:cubicBezTo>
                    <a:cubicBezTo>
                      <a:pt x="6003" y="9292"/>
                      <a:pt x="5899" y="9650"/>
                      <a:pt x="5806" y="10019"/>
                    </a:cubicBezTo>
                    <a:cubicBezTo>
                      <a:pt x="5691" y="10389"/>
                      <a:pt x="5576" y="10746"/>
                      <a:pt x="5518" y="11139"/>
                    </a:cubicBezTo>
                    <a:cubicBezTo>
                      <a:pt x="5460" y="11531"/>
                      <a:pt x="5529" y="11958"/>
                      <a:pt x="5818" y="12224"/>
                    </a:cubicBezTo>
                    <a:cubicBezTo>
                      <a:pt x="5958" y="12347"/>
                      <a:pt x="6125" y="12416"/>
                      <a:pt x="6283" y="12416"/>
                    </a:cubicBezTo>
                    <a:cubicBezTo>
                      <a:pt x="6429" y="12416"/>
                      <a:pt x="6568" y="12356"/>
                      <a:pt x="6667" y="12225"/>
                    </a:cubicBezTo>
                    <a:lnTo>
                      <a:pt x="6667" y="12225"/>
                    </a:lnTo>
                    <a:cubicBezTo>
                      <a:pt x="5686" y="13673"/>
                      <a:pt x="4203" y="14318"/>
                      <a:pt x="2586" y="14694"/>
                    </a:cubicBezTo>
                    <a:cubicBezTo>
                      <a:pt x="1039" y="15040"/>
                      <a:pt x="1" y="16345"/>
                      <a:pt x="1166" y="16968"/>
                    </a:cubicBezTo>
                    <a:cubicBezTo>
                      <a:pt x="993" y="17037"/>
                      <a:pt x="762" y="17014"/>
                      <a:pt x="578" y="17095"/>
                    </a:cubicBezTo>
                    <a:cubicBezTo>
                      <a:pt x="278" y="17233"/>
                      <a:pt x="162" y="17603"/>
                      <a:pt x="451" y="17834"/>
                    </a:cubicBezTo>
                    <a:cubicBezTo>
                      <a:pt x="589" y="17949"/>
                      <a:pt x="797" y="17995"/>
                      <a:pt x="982" y="18007"/>
                    </a:cubicBezTo>
                    <a:cubicBezTo>
                      <a:pt x="1205" y="18030"/>
                      <a:pt x="1427" y="18042"/>
                      <a:pt x="1647" y="18042"/>
                    </a:cubicBezTo>
                    <a:cubicBezTo>
                      <a:pt x="3480" y="18042"/>
                      <a:pt x="5155" y="17227"/>
                      <a:pt x="6268" y="15629"/>
                    </a:cubicBezTo>
                    <a:cubicBezTo>
                      <a:pt x="7492" y="13851"/>
                      <a:pt x="7792" y="11554"/>
                      <a:pt x="7561" y="9408"/>
                    </a:cubicBezTo>
                    <a:cubicBezTo>
                      <a:pt x="7157" y="5552"/>
                      <a:pt x="5599" y="2424"/>
                      <a:pt x="2586"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p86"/>
              <p:cNvSpPr/>
              <p:nvPr/>
            </p:nvSpPr>
            <p:spPr>
              <a:xfrm>
                <a:off x="8767326" y="958816"/>
                <a:ext cx="112861" cy="243930"/>
              </a:xfrm>
              <a:custGeom>
                <a:rect b="b" l="l" r="r" t="t"/>
                <a:pathLst>
                  <a:path extrusionOk="0" h="7569" w="3502">
                    <a:moveTo>
                      <a:pt x="2397" y="1"/>
                    </a:moveTo>
                    <a:cubicBezTo>
                      <a:pt x="2400" y="15"/>
                      <a:pt x="2402" y="29"/>
                      <a:pt x="2405" y="43"/>
                    </a:cubicBezTo>
                    <a:lnTo>
                      <a:pt x="2405" y="43"/>
                    </a:lnTo>
                    <a:cubicBezTo>
                      <a:pt x="2403" y="29"/>
                      <a:pt x="2400" y="15"/>
                      <a:pt x="2397" y="1"/>
                    </a:cubicBezTo>
                    <a:close/>
                    <a:moveTo>
                      <a:pt x="3228" y="5795"/>
                    </a:moveTo>
                    <a:cubicBezTo>
                      <a:pt x="3238" y="5814"/>
                      <a:pt x="3247" y="5833"/>
                      <a:pt x="3256" y="5853"/>
                    </a:cubicBezTo>
                    <a:lnTo>
                      <a:pt x="3256" y="5853"/>
                    </a:lnTo>
                    <a:cubicBezTo>
                      <a:pt x="3248" y="5833"/>
                      <a:pt x="3239" y="5814"/>
                      <a:pt x="3228" y="5795"/>
                    </a:cubicBezTo>
                    <a:close/>
                    <a:moveTo>
                      <a:pt x="2405" y="43"/>
                    </a:moveTo>
                    <a:cubicBezTo>
                      <a:pt x="2727" y="1735"/>
                      <a:pt x="1755" y="3948"/>
                      <a:pt x="908" y="5334"/>
                    </a:cubicBezTo>
                    <a:cubicBezTo>
                      <a:pt x="825" y="5469"/>
                      <a:pt x="1" y="6673"/>
                      <a:pt x="472" y="6673"/>
                    </a:cubicBezTo>
                    <a:cubicBezTo>
                      <a:pt x="524" y="6673"/>
                      <a:pt x="591" y="6658"/>
                      <a:pt x="677" y="6626"/>
                    </a:cubicBezTo>
                    <a:cubicBezTo>
                      <a:pt x="850" y="6569"/>
                      <a:pt x="977" y="6395"/>
                      <a:pt x="1069" y="6234"/>
                    </a:cubicBezTo>
                    <a:cubicBezTo>
                      <a:pt x="1069" y="6719"/>
                      <a:pt x="1277" y="7215"/>
                      <a:pt x="1739" y="7446"/>
                    </a:cubicBezTo>
                    <a:cubicBezTo>
                      <a:pt x="1905" y="7529"/>
                      <a:pt x="2090" y="7569"/>
                      <a:pt x="2274" y="7569"/>
                    </a:cubicBezTo>
                    <a:cubicBezTo>
                      <a:pt x="2602" y="7569"/>
                      <a:pt x="2930" y="7444"/>
                      <a:pt x="3159" y="7215"/>
                    </a:cubicBezTo>
                    <a:cubicBezTo>
                      <a:pt x="3501" y="6872"/>
                      <a:pt x="3463" y="6296"/>
                      <a:pt x="3256" y="5853"/>
                    </a:cubicBezTo>
                    <a:lnTo>
                      <a:pt x="3256" y="5853"/>
                    </a:lnTo>
                    <a:cubicBezTo>
                      <a:pt x="3352" y="6096"/>
                      <a:pt x="3185" y="6378"/>
                      <a:pt x="2939" y="6453"/>
                    </a:cubicBezTo>
                    <a:cubicBezTo>
                      <a:pt x="2895" y="6465"/>
                      <a:pt x="2849" y="6470"/>
                      <a:pt x="2804" y="6470"/>
                    </a:cubicBezTo>
                    <a:cubicBezTo>
                      <a:pt x="2581" y="6470"/>
                      <a:pt x="2360" y="6337"/>
                      <a:pt x="2235" y="6165"/>
                    </a:cubicBezTo>
                    <a:cubicBezTo>
                      <a:pt x="2074" y="5945"/>
                      <a:pt x="2051" y="5657"/>
                      <a:pt x="2074" y="5380"/>
                    </a:cubicBezTo>
                    <a:cubicBezTo>
                      <a:pt x="2108" y="5126"/>
                      <a:pt x="2189" y="4860"/>
                      <a:pt x="2281" y="4606"/>
                    </a:cubicBezTo>
                    <a:cubicBezTo>
                      <a:pt x="2750" y="3085"/>
                      <a:pt x="2709" y="1598"/>
                      <a:pt x="2405" y="43"/>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p86"/>
              <p:cNvSpPr/>
              <p:nvPr/>
            </p:nvSpPr>
            <p:spPr>
              <a:xfrm>
                <a:off x="8681633" y="1182024"/>
                <a:ext cx="263750" cy="461659"/>
              </a:xfrm>
              <a:custGeom>
                <a:rect b="b" l="l" r="r" t="t"/>
                <a:pathLst>
                  <a:path extrusionOk="0" h="14325" w="8184">
                    <a:moveTo>
                      <a:pt x="2482" y="0"/>
                    </a:moveTo>
                    <a:lnTo>
                      <a:pt x="2482" y="0"/>
                    </a:lnTo>
                    <a:cubicBezTo>
                      <a:pt x="2465" y="22"/>
                      <a:pt x="2449" y="44"/>
                      <a:pt x="2433" y="67"/>
                    </a:cubicBezTo>
                    <a:lnTo>
                      <a:pt x="2433" y="67"/>
                    </a:lnTo>
                    <a:cubicBezTo>
                      <a:pt x="2450" y="45"/>
                      <a:pt x="2466" y="23"/>
                      <a:pt x="2482" y="0"/>
                    </a:cubicBezTo>
                    <a:close/>
                    <a:moveTo>
                      <a:pt x="1016" y="2851"/>
                    </a:moveTo>
                    <a:cubicBezTo>
                      <a:pt x="704" y="3786"/>
                      <a:pt x="866" y="4814"/>
                      <a:pt x="1258" y="5714"/>
                    </a:cubicBezTo>
                    <a:cubicBezTo>
                      <a:pt x="1651" y="6603"/>
                      <a:pt x="2286" y="7376"/>
                      <a:pt x="2955" y="8069"/>
                    </a:cubicBezTo>
                    <a:cubicBezTo>
                      <a:pt x="3636" y="8773"/>
                      <a:pt x="4386" y="9419"/>
                      <a:pt x="5021" y="10169"/>
                    </a:cubicBezTo>
                    <a:cubicBezTo>
                      <a:pt x="5344" y="10550"/>
                      <a:pt x="5645" y="10954"/>
                      <a:pt x="5887" y="11370"/>
                    </a:cubicBezTo>
                    <a:cubicBezTo>
                      <a:pt x="6129" y="11785"/>
                      <a:pt x="6349" y="12236"/>
                      <a:pt x="6533" y="12697"/>
                    </a:cubicBezTo>
                    <a:cubicBezTo>
                      <a:pt x="6106" y="11820"/>
                      <a:pt x="5587" y="10966"/>
                      <a:pt x="4917" y="10262"/>
                    </a:cubicBezTo>
                    <a:cubicBezTo>
                      <a:pt x="4282" y="9523"/>
                      <a:pt x="3555" y="8877"/>
                      <a:pt x="2863" y="8161"/>
                    </a:cubicBezTo>
                    <a:cubicBezTo>
                      <a:pt x="2182" y="7457"/>
                      <a:pt x="1535" y="6672"/>
                      <a:pt x="1154" y="5760"/>
                    </a:cubicBezTo>
                    <a:cubicBezTo>
                      <a:pt x="970" y="5298"/>
                      <a:pt x="843" y="4814"/>
                      <a:pt x="797" y="4317"/>
                    </a:cubicBezTo>
                    <a:cubicBezTo>
                      <a:pt x="785" y="4063"/>
                      <a:pt x="797" y="3821"/>
                      <a:pt x="820" y="3579"/>
                    </a:cubicBezTo>
                    <a:cubicBezTo>
                      <a:pt x="854" y="3336"/>
                      <a:pt x="924" y="3082"/>
                      <a:pt x="1016" y="2851"/>
                    </a:cubicBezTo>
                    <a:close/>
                    <a:moveTo>
                      <a:pt x="2433" y="67"/>
                    </a:moveTo>
                    <a:cubicBezTo>
                      <a:pt x="2024" y="612"/>
                      <a:pt x="1497" y="1040"/>
                      <a:pt x="1120" y="1628"/>
                    </a:cubicBezTo>
                    <a:cubicBezTo>
                      <a:pt x="912" y="1963"/>
                      <a:pt x="750" y="2309"/>
                      <a:pt x="623" y="2655"/>
                    </a:cubicBezTo>
                    <a:cubicBezTo>
                      <a:pt x="0" y="4329"/>
                      <a:pt x="335" y="6037"/>
                      <a:pt x="1293" y="7653"/>
                    </a:cubicBezTo>
                    <a:cubicBezTo>
                      <a:pt x="2436" y="9558"/>
                      <a:pt x="3636" y="12028"/>
                      <a:pt x="3232" y="14325"/>
                    </a:cubicBezTo>
                    <a:cubicBezTo>
                      <a:pt x="3728" y="13748"/>
                      <a:pt x="3878" y="12997"/>
                      <a:pt x="3925" y="12224"/>
                    </a:cubicBezTo>
                    <a:cubicBezTo>
                      <a:pt x="4248" y="13471"/>
                      <a:pt x="6579" y="12432"/>
                      <a:pt x="7041" y="13736"/>
                    </a:cubicBezTo>
                    <a:cubicBezTo>
                      <a:pt x="6545" y="12339"/>
                      <a:pt x="8184" y="10874"/>
                      <a:pt x="6464" y="9823"/>
                    </a:cubicBezTo>
                    <a:cubicBezTo>
                      <a:pt x="7260" y="9592"/>
                      <a:pt x="7457" y="9442"/>
                      <a:pt x="8115" y="8934"/>
                    </a:cubicBezTo>
                    <a:cubicBezTo>
                      <a:pt x="7076" y="8934"/>
                      <a:pt x="6568" y="8669"/>
                      <a:pt x="6568" y="8669"/>
                    </a:cubicBezTo>
                    <a:cubicBezTo>
                      <a:pt x="6810" y="8484"/>
                      <a:pt x="7087" y="8149"/>
                      <a:pt x="7087" y="8149"/>
                    </a:cubicBezTo>
                    <a:lnTo>
                      <a:pt x="7087" y="8149"/>
                    </a:lnTo>
                    <a:cubicBezTo>
                      <a:pt x="6899" y="8164"/>
                      <a:pt x="6713" y="8171"/>
                      <a:pt x="6528" y="8171"/>
                    </a:cubicBezTo>
                    <a:cubicBezTo>
                      <a:pt x="5357" y="8171"/>
                      <a:pt x="4267" y="7876"/>
                      <a:pt x="3290" y="7168"/>
                    </a:cubicBezTo>
                    <a:cubicBezTo>
                      <a:pt x="3728" y="7168"/>
                      <a:pt x="4167" y="6868"/>
                      <a:pt x="4236" y="6441"/>
                    </a:cubicBezTo>
                    <a:cubicBezTo>
                      <a:pt x="4317" y="6014"/>
                      <a:pt x="4040" y="5564"/>
                      <a:pt x="3625" y="5425"/>
                    </a:cubicBezTo>
                    <a:lnTo>
                      <a:pt x="3625" y="5425"/>
                    </a:lnTo>
                    <a:cubicBezTo>
                      <a:pt x="3855" y="5633"/>
                      <a:pt x="3809" y="6130"/>
                      <a:pt x="3555" y="6349"/>
                    </a:cubicBezTo>
                    <a:cubicBezTo>
                      <a:pt x="3385" y="6481"/>
                      <a:pt x="3167" y="6539"/>
                      <a:pt x="2942" y="6539"/>
                    </a:cubicBezTo>
                    <a:cubicBezTo>
                      <a:pt x="2831" y="6539"/>
                      <a:pt x="2719" y="6525"/>
                      <a:pt x="2609" y="6499"/>
                    </a:cubicBezTo>
                    <a:cubicBezTo>
                      <a:pt x="1685" y="6303"/>
                      <a:pt x="1397" y="4975"/>
                      <a:pt x="1281" y="4179"/>
                    </a:cubicBezTo>
                    <a:cubicBezTo>
                      <a:pt x="1066" y="2740"/>
                      <a:pt x="1585" y="1235"/>
                      <a:pt x="2433" y="67"/>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p86"/>
              <p:cNvSpPr/>
              <p:nvPr/>
            </p:nvSpPr>
            <p:spPr>
              <a:xfrm>
                <a:off x="8689432" y="1427533"/>
                <a:ext cx="53594" cy="164070"/>
              </a:xfrm>
              <a:custGeom>
                <a:rect b="b" l="l" r="r" t="t"/>
                <a:pathLst>
                  <a:path extrusionOk="0" h="5091" w="1663">
                    <a:moveTo>
                      <a:pt x="1" y="0"/>
                    </a:moveTo>
                    <a:lnTo>
                      <a:pt x="1" y="0"/>
                    </a:lnTo>
                    <a:cubicBezTo>
                      <a:pt x="497" y="1697"/>
                      <a:pt x="970" y="3382"/>
                      <a:pt x="1466" y="5091"/>
                    </a:cubicBezTo>
                    <a:cubicBezTo>
                      <a:pt x="1663" y="3221"/>
                      <a:pt x="1201" y="1443"/>
                      <a:pt x="1"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2" name="Google Shape;2142;p86"/>
              <p:cNvSpPr/>
              <p:nvPr/>
            </p:nvSpPr>
            <p:spPr>
              <a:xfrm>
                <a:off x="8694653" y="613628"/>
                <a:ext cx="216150" cy="282732"/>
              </a:xfrm>
              <a:custGeom>
                <a:rect b="b" l="l" r="r" t="t"/>
                <a:pathLst>
                  <a:path extrusionOk="0" h="8773" w="6707">
                    <a:moveTo>
                      <a:pt x="1870" y="1478"/>
                    </a:moveTo>
                    <a:cubicBezTo>
                      <a:pt x="2251" y="1778"/>
                      <a:pt x="2609" y="2124"/>
                      <a:pt x="2944" y="2505"/>
                    </a:cubicBezTo>
                    <a:cubicBezTo>
                      <a:pt x="3278" y="2874"/>
                      <a:pt x="3567" y="3290"/>
                      <a:pt x="3821" y="3740"/>
                    </a:cubicBezTo>
                    <a:cubicBezTo>
                      <a:pt x="4086" y="4190"/>
                      <a:pt x="4294" y="4664"/>
                      <a:pt x="4490" y="5160"/>
                    </a:cubicBezTo>
                    <a:cubicBezTo>
                      <a:pt x="4675" y="5645"/>
                      <a:pt x="4813" y="6153"/>
                      <a:pt x="4929" y="6660"/>
                    </a:cubicBezTo>
                    <a:cubicBezTo>
                      <a:pt x="4779" y="6164"/>
                      <a:pt x="4606" y="5668"/>
                      <a:pt x="4398" y="5194"/>
                    </a:cubicBezTo>
                    <a:cubicBezTo>
                      <a:pt x="4202" y="4721"/>
                      <a:pt x="3982" y="4260"/>
                      <a:pt x="3728" y="3832"/>
                    </a:cubicBezTo>
                    <a:cubicBezTo>
                      <a:pt x="3474" y="3382"/>
                      <a:pt x="3186" y="2978"/>
                      <a:pt x="2874" y="2586"/>
                    </a:cubicBezTo>
                    <a:cubicBezTo>
                      <a:pt x="2574" y="2193"/>
                      <a:pt x="2216" y="1836"/>
                      <a:pt x="1870" y="1478"/>
                    </a:cubicBezTo>
                    <a:close/>
                    <a:moveTo>
                      <a:pt x="0" y="0"/>
                    </a:moveTo>
                    <a:cubicBezTo>
                      <a:pt x="2574" y="2343"/>
                      <a:pt x="4433" y="5425"/>
                      <a:pt x="5321" y="8773"/>
                    </a:cubicBezTo>
                    <a:cubicBezTo>
                      <a:pt x="5841" y="7734"/>
                      <a:pt x="5783" y="6106"/>
                      <a:pt x="5171" y="5125"/>
                    </a:cubicBezTo>
                    <a:lnTo>
                      <a:pt x="5171" y="5125"/>
                    </a:lnTo>
                    <a:cubicBezTo>
                      <a:pt x="5598" y="5333"/>
                      <a:pt x="6614" y="6510"/>
                      <a:pt x="6706" y="6510"/>
                    </a:cubicBezTo>
                    <a:cubicBezTo>
                      <a:pt x="6337" y="4075"/>
                      <a:pt x="1997" y="958"/>
                      <a:pt x="0"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3" name="Google Shape;2143;p86"/>
              <p:cNvSpPr/>
              <p:nvPr/>
            </p:nvSpPr>
            <p:spPr>
              <a:xfrm>
                <a:off x="8240438" y="471601"/>
                <a:ext cx="260044" cy="150728"/>
              </a:xfrm>
              <a:custGeom>
                <a:rect b="b" l="l" r="r" t="t"/>
                <a:pathLst>
                  <a:path extrusionOk="0" h="4677" w="8069">
                    <a:moveTo>
                      <a:pt x="5210" y="567"/>
                    </a:moveTo>
                    <a:cubicBezTo>
                      <a:pt x="5356" y="567"/>
                      <a:pt x="5501" y="577"/>
                      <a:pt x="5645" y="598"/>
                    </a:cubicBezTo>
                    <a:cubicBezTo>
                      <a:pt x="5252" y="621"/>
                      <a:pt x="4848" y="656"/>
                      <a:pt x="4491" y="771"/>
                    </a:cubicBezTo>
                    <a:cubicBezTo>
                      <a:pt x="4260" y="852"/>
                      <a:pt x="4052" y="945"/>
                      <a:pt x="3856" y="1083"/>
                    </a:cubicBezTo>
                    <a:cubicBezTo>
                      <a:pt x="3660" y="1268"/>
                      <a:pt x="3498" y="1464"/>
                      <a:pt x="3371" y="1683"/>
                    </a:cubicBezTo>
                    <a:cubicBezTo>
                      <a:pt x="3198" y="1983"/>
                      <a:pt x="3082" y="2318"/>
                      <a:pt x="3059" y="2699"/>
                    </a:cubicBezTo>
                    <a:cubicBezTo>
                      <a:pt x="2967" y="2330"/>
                      <a:pt x="3059" y="1949"/>
                      <a:pt x="3244" y="1614"/>
                    </a:cubicBezTo>
                    <a:cubicBezTo>
                      <a:pt x="3290" y="1545"/>
                      <a:pt x="3325" y="1487"/>
                      <a:pt x="3371" y="1406"/>
                    </a:cubicBezTo>
                    <a:lnTo>
                      <a:pt x="3371" y="1406"/>
                    </a:lnTo>
                    <a:cubicBezTo>
                      <a:pt x="3106" y="1626"/>
                      <a:pt x="2852" y="1868"/>
                      <a:pt x="2586" y="2087"/>
                    </a:cubicBezTo>
                    <a:cubicBezTo>
                      <a:pt x="2274" y="2353"/>
                      <a:pt x="1928" y="2560"/>
                      <a:pt x="1547" y="2664"/>
                    </a:cubicBezTo>
                    <a:cubicBezTo>
                      <a:pt x="1905" y="2503"/>
                      <a:pt x="2217" y="2260"/>
                      <a:pt x="2505" y="2006"/>
                    </a:cubicBezTo>
                    <a:cubicBezTo>
                      <a:pt x="2794" y="1741"/>
                      <a:pt x="3071" y="1452"/>
                      <a:pt x="3394" y="1210"/>
                    </a:cubicBezTo>
                    <a:cubicBezTo>
                      <a:pt x="3706" y="968"/>
                      <a:pt x="4064" y="760"/>
                      <a:pt x="4456" y="656"/>
                    </a:cubicBezTo>
                    <a:cubicBezTo>
                      <a:pt x="4705" y="597"/>
                      <a:pt x="4958" y="567"/>
                      <a:pt x="5210" y="567"/>
                    </a:cubicBezTo>
                    <a:close/>
                    <a:moveTo>
                      <a:pt x="5403" y="1"/>
                    </a:moveTo>
                    <a:cubicBezTo>
                      <a:pt x="4341" y="1"/>
                      <a:pt x="3281" y="374"/>
                      <a:pt x="2436" y="1025"/>
                    </a:cubicBezTo>
                    <a:cubicBezTo>
                      <a:pt x="2078" y="1314"/>
                      <a:pt x="1744" y="1660"/>
                      <a:pt x="1340" y="1891"/>
                    </a:cubicBezTo>
                    <a:cubicBezTo>
                      <a:pt x="1077" y="2052"/>
                      <a:pt x="777" y="2157"/>
                      <a:pt x="486" y="2157"/>
                    </a:cubicBezTo>
                    <a:cubicBezTo>
                      <a:pt x="318" y="2157"/>
                      <a:pt x="153" y="2122"/>
                      <a:pt x="1" y="2041"/>
                    </a:cubicBezTo>
                    <a:lnTo>
                      <a:pt x="1" y="2041"/>
                    </a:lnTo>
                    <a:cubicBezTo>
                      <a:pt x="255" y="2584"/>
                      <a:pt x="532" y="3080"/>
                      <a:pt x="1097" y="3253"/>
                    </a:cubicBezTo>
                    <a:cubicBezTo>
                      <a:pt x="1299" y="3317"/>
                      <a:pt x="1508" y="3349"/>
                      <a:pt x="1718" y="3349"/>
                    </a:cubicBezTo>
                    <a:cubicBezTo>
                      <a:pt x="2037" y="3349"/>
                      <a:pt x="2356" y="3277"/>
                      <a:pt x="2655" y="3138"/>
                    </a:cubicBezTo>
                    <a:lnTo>
                      <a:pt x="2655" y="3138"/>
                    </a:lnTo>
                    <a:cubicBezTo>
                      <a:pt x="2505" y="3299"/>
                      <a:pt x="2471" y="3634"/>
                      <a:pt x="2598" y="3807"/>
                    </a:cubicBezTo>
                    <a:cubicBezTo>
                      <a:pt x="2698" y="3961"/>
                      <a:pt x="2890" y="4033"/>
                      <a:pt x="3082" y="4033"/>
                    </a:cubicBezTo>
                    <a:cubicBezTo>
                      <a:pt x="3179" y="4033"/>
                      <a:pt x="3275" y="4015"/>
                      <a:pt x="3359" y="3980"/>
                    </a:cubicBezTo>
                    <a:cubicBezTo>
                      <a:pt x="3613" y="3888"/>
                      <a:pt x="3833" y="3692"/>
                      <a:pt x="4041" y="3484"/>
                    </a:cubicBezTo>
                    <a:lnTo>
                      <a:pt x="4041" y="3484"/>
                    </a:lnTo>
                    <a:cubicBezTo>
                      <a:pt x="3983" y="3865"/>
                      <a:pt x="4064" y="4280"/>
                      <a:pt x="4387" y="4500"/>
                    </a:cubicBezTo>
                    <a:cubicBezTo>
                      <a:pt x="4556" y="4619"/>
                      <a:pt x="4764" y="4677"/>
                      <a:pt x="4971" y="4677"/>
                    </a:cubicBezTo>
                    <a:cubicBezTo>
                      <a:pt x="5145" y="4677"/>
                      <a:pt x="5319" y="4636"/>
                      <a:pt x="5472" y="4557"/>
                    </a:cubicBezTo>
                    <a:cubicBezTo>
                      <a:pt x="4860" y="3934"/>
                      <a:pt x="4675" y="2895"/>
                      <a:pt x="4987" y="2099"/>
                    </a:cubicBezTo>
                    <a:cubicBezTo>
                      <a:pt x="5310" y="1314"/>
                      <a:pt x="6130" y="737"/>
                      <a:pt x="6984" y="714"/>
                    </a:cubicBezTo>
                    <a:cubicBezTo>
                      <a:pt x="7032" y="712"/>
                      <a:pt x="7080" y="712"/>
                      <a:pt x="7127" y="712"/>
                    </a:cubicBezTo>
                    <a:cubicBezTo>
                      <a:pt x="7464" y="712"/>
                      <a:pt x="7775" y="748"/>
                      <a:pt x="8069" y="829"/>
                    </a:cubicBezTo>
                    <a:cubicBezTo>
                      <a:pt x="7399" y="390"/>
                      <a:pt x="6626" y="102"/>
                      <a:pt x="5830" y="21"/>
                    </a:cubicBezTo>
                    <a:cubicBezTo>
                      <a:pt x="5688" y="7"/>
                      <a:pt x="5545" y="1"/>
                      <a:pt x="5403"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4" name="Google Shape;2144;p86"/>
              <p:cNvSpPr/>
              <p:nvPr/>
            </p:nvSpPr>
            <p:spPr>
              <a:xfrm>
                <a:off x="7435073" y="459258"/>
                <a:ext cx="616415" cy="247024"/>
              </a:xfrm>
              <a:custGeom>
                <a:rect b="b" l="l" r="r" t="t"/>
                <a:pathLst>
                  <a:path extrusionOk="0" h="7665" w="19127">
                    <a:moveTo>
                      <a:pt x="19127" y="831"/>
                    </a:moveTo>
                    <a:cubicBezTo>
                      <a:pt x="19121" y="843"/>
                      <a:pt x="19114" y="854"/>
                      <a:pt x="19108" y="866"/>
                    </a:cubicBezTo>
                    <a:lnTo>
                      <a:pt x="19108" y="866"/>
                    </a:lnTo>
                    <a:cubicBezTo>
                      <a:pt x="19114" y="854"/>
                      <a:pt x="19121" y="843"/>
                      <a:pt x="19127" y="831"/>
                    </a:cubicBezTo>
                    <a:close/>
                    <a:moveTo>
                      <a:pt x="1" y="0"/>
                    </a:moveTo>
                    <a:cubicBezTo>
                      <a:pt x="185" y="1512"/>
                      <a:pt x="1813" y="3105"/>
                      <a:pt x="3337" y="3290"/>
                    </a:cubicBezTo>
                    <a:cubicBezTo>
                      <a:pt x="1917" y="4098"/>
                      <a:pt x="1455" y="6152"/>
                      <a:pt x="2021" y="7664"/>
                    </a:cubicBezTo>
                    <a:cubicBezTo>
                      <a:pt x="2044" y="6418"/>
                      <a:pt x="3048" y="5356"/>
                      <a:pt x="4202" y="4894"/>
                    </a:cubicBezTo>
                    <a:cubicBezTo>
                      <a:pt x="4876" y="4634"/>
                      <a:pt x="5588" y="4540"/>
                      <a:pt x="6309" y="4540"/>
                    </a:cubicBezTo>
                    <a:cubicBezTo>
                      <a:pt x="6837" y="4540"/>
                      <a:pt x="7369" y="4590"/>
                      <a:pt x="7896" y="4663"/>
                    </a:cubicBezTo>
                    <a:cubicBezTo>
                      <a:pt x="9131" y="4848"/>
                      <a:pt x="10354" y="5137"/>
                      <a:pt x="11601" y="5171"/>
                    </a:cubicBezTo>
                    <a:cubicBezTo>
                      <a:pt x="11650" y="5172"/>
                      <a:pt x="11700" y="5173"/>
                      <a:pt x="11749" y="5173"/>
                    </a:cubicBezTo>
                    <a:cubicBezTo>
                      <a:pt x="14732" y="5173"/>
                      <a:pt x="17659" y="3469"/>
                      <a:pt x="19108" y="866"/>
                    </a:cubicBezTo>
                    <a:lnTo>
                      <a:pt x="19108" y="866"/>
                    </a:lnTo>
                    <a:cubicBezTo>
                      <a:pt x="18518" y="1910"/>
                      <a:pt x="16529" y="3411"/>
                      <a:pt x="13172" y="3411"/>
                    </a:cubicBezTo>
                    <a:cubicBezTo>
                      <a:pt x="11993" y="3411"/>
                      <a:pt x="10646" y="3226"/>
                      <a:pt x="9131" y="2770"/>
                    </a:cubicBezTo>
                    <a:cubicBezTo>
                      <a:pt x="4502" y="1385"/>
                      <a:pt x="2713" y="2020"/>
                      <a:pt x="1"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5" name="Google Shape;2145;p86"/>
              <p:cNvSpPr/>
              <p:nvPr/>
            </p:nvSpPr>
            <p:spPr>
              <a:xfrm>
                <a:off x="8035858" y="402634"/>
                <a:ext cx="587024" cy="236840"/>
              </a:xfrm>
              <a:custGeom>
                <a:rect b="b" l="l" r="r" t="t"/>
                <a:pathLst>
                  <a:path extrusionOk="0" h="7349" w="18215">
                    <a:moveTo>
                      <a:pt x="18207" y="5038"/>
                    </a:moveTo>
                    <a:cubicBezTo>
                      <a:pt x="18210" y="5041"/>
                      <a:pt x="18212" y="5044"/>
                      <a:pt x="18214" y="5047"/>
                    </a:cubicBezTo>
                    <a:cubicBezTo>
                      <a:pt x="18212" y="5044"/>
                      <a:pt x="18210" y="5041"/>
                      <a:pt x="18207" y="5038"/>
                    </a:cubicBezTo>
                    <a:close/>
                    <a:moveTo>
                      <a:pt x="4525" y="776"/>
                    </a:moveTo>
                    <a:lnTo>
                      <a:pt x="4525" y="776"/>
                    </a:lnTo>
                    <a:cubicBezTo>
                      <a:pt x="3948" y="1030"/>
                      <a:pt x="3428" y="1353"/>
                      <a:pt x="2943" y="1746"/>
                    </a:cubicBezTo>
                    <a:cubicBezTo>
                      <a:pt x="2470" y="2138"/>
                      <a:pt x="2020" y="2565"/>
                      <a:pt x="1639" y="3061"/>
                    </a:cubicBezTo>
                    <a:cubicBezTo>
                      <a:pt x="1270" y="3546"/>
                      <a:pt x="993" y="4100"/>
                      <a:pt x="808" y="4689"/>
                    </a:cubicBezTo>
                    <a:cubicBezTo>
                      <a:pt x="635" y="5278"/>
                      <a:pt x="543" y="5901"/>
                      <a:pt x="485" y="6524"/>
                    </a:cubicBezTo>
                    <a:cubicBezTo>
                      <a:pt x="473" y="5901"/>
                      <a:pt x="531" y="5266"/>
                      <a:pt x="704" y="4666"/>
                    </a:cubicBezTo>
                    <a:cubicBezTo>
                      <a:pt x="866" y="4054"/>
                      <a:pt x="1143" y="3465"/>
                      <a:pt x="1524" y="2969"/>
                    </a:cubicBezTo>
                    <a:cubicBezTo>
                      <a:pt x="1916" y="2484"/>
                      <a:pt x="2366" y="2034"/>
                      <a:pt x="2874" y="1665"/>
                    </a:cubicBezTo>
                    <a:cubicBezTo>
                      <a:pt x="3371" y="1284"/>
                      <a:pt x="3925" y="984"/>
                      <a:pt x="4525" y="776"/>
                    </a:cubicBezTo>
                    <a:close/>
                    <a:moveTo>
                      <a:pt x="7494" y="0"/>
                    </a:moveTo>
                    <a:cubicBezTo>
                      <a:pt x="5754" y="0"/>
                      <a:pt x="4007" y="390"/>
                      <a:pt x="2597" y="1376"/>
                    </a:cubicBezTo>
                    <a:cubicBezTo>
                      <a:pt x="808" y="2588"/>
                      <a:pt x="0" y="4527"/>
                      <a:pt x="219" y="6651"/>
                    </a:cubicBezTo>
                    <a:cubicBezTo>
                      <a:pt x="231" y="6836"/>
                      <a:pt x="277" y="7044"/>
                      <a:pt x="393" y="7182"/>
                    </a:cubicBezTo>
                    <a:cubicBezTo>
                      <a:pt x="485" y="7298"/>
                      <a:pt x="598" y="7349"/>
                      <a:pt x="709" y="7349"/>
                    </a:cubicBezTo>
                    <a:cubicBezTo>
                      <a:pt x="875" y="7349"/>
                      <a:pt x="1037" y="7235"/>
                      <a:pt x="1120" y="7055"/>
                    </a:cubicBezTo>
                    <a:cubicBezTo>
                      <a:pt x="1212" y="6847"/>
                      <a:pt x="1166" y="6628"/>
                      <a:pt x="1258" y="6466"/>
                    </a:cubicBezTo>
                    <a:cubicBezTo>
                      <a:pt x="1442" y="6820"/>
                      <a:pt x="1689" y="6974"/>
                      <a:pt x="1954" y="6974"/>
                    </a:cubicBezTo>
                    <a:cubicBezTo>
                      <a:pt x="2572" y="6974"/>
                      <a:pt x="3290" y="6137"/>
                      <a:pt x="3532" y="5047"/>
                    </a:cubicBezTo>
                    <a:cubicBezTo>
                      <a:pt x="3906" y="3449"/>
                      <a:pt x="4547" y="1963"/>
                      <a:pt x="5978" y="981"/>
                    </a:cubicBezTo>
                    <a:lnTo>
                      <a:pt x="5978" y="981"/>
                    </a:lnTo>
                    <a:cubicBezTo>
                      <a:pt x="5729" y="1184"/>
                      <a:pt x="5761" y="1552"/>
                      <a:pt x="6002" y="1815"/>
                    </a:cubicBezTo>
                    <a:cubicBezTo>
                      <a:pt x="6206" y="2046"/>
                      <a:pt x="6528" y="2144"/>
                      <a:pt x="6850" y="2144"/>
                    </a:cubicBezTo>
                    <a:cubicBezTo>
                      <a:pt x="6930" y="2144"/>
                      <a:pt x="7009" y="2138"/>
                      <a:pt x="7087" y="2126"/>
                    </a:cubicBezTo>
                    <a:cubicBezTo>
                      <a:pt x="7468" y="2069"/>
                      <a:pt x="7838" y="1953"/>
                      <a:pt x="8207" y="1838"/>
                    </a:cubicBezTo>
                    <a:cubicBezTo>
                      <a:pt x="8565" y="1722"/>
                      <a:pt x="8911" y="1619"/>
                      <a:pt x="9303" y="1584"/>
                    </a:cubicBezTo>
                    <a:cubicBezTo>
                      <a:pt x="9594" y="1555"/>
                      <a:pt x="9886" y="1542"/>
                      <a:pt x="10177" y="1542"/>
                    </a:cubicBezTo>
                    <a:cubicBezTo>
                      <a:pt x="10697" y="1542"/>
                      <a:pt x="11217" y="1583"/>
                      <a:pt x="11727" y="1642"/>
                    </a:cubicBezTo>
                    <a:cubicBezTo>
                      <a:pt x="14090" y="1953"/>
                      <a:pt x="16683" y="3138"/>
                      <a:pt x="18207" y="5038"/>
                    </a:cubicBezTo>
                    <a:lnTo>
                      <a:pt x="18207" y="5038"/>
                    </a:lnTo>
                    <a:cubicBezTo>
                      <a:pt x="15796" y="2031"/>
                      <a:pt x="12670" y="475"/>
                      <a:pt x="8807" y="72"/>
                    </a:cubicBezTo>
                    <a:cubicBezTo>
                      <a:pt x="8374" y="25"/>
                      <a:pt x="7934" y="0"/>
                      <a:pt x="7494"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6" name="Google Shape;2146;p86"/>
              <p:cNvSpPr/>
              <p:nvPr/>
            </p:nvSpPr>
            <p:spPr>
              <a:xfrm>
                <a:off x="8026931" y="359127"/>
                <a:ext cx="247378" cy="99454"/>
              </a:xfrm>
              <a:custGeom>
                <a:rect b="b" l="l" r="r" t="t"/>
                <a:pathLst>
                  <a:path extrusionOk="0" h="3086" w="7676">
                    <a:moveTo>
                      <a:pt x="1810" y="157"/>
                    </a:moveTo>
                    <a:cubicBezTo>
                      <a:pt x="1830" y="166"/>
                      <a:pt x="1850" y="176"/>
                      <a:pt x="1870" y="187"/>
                    </a:cubicBezTo>
                    <a:cubicBezTo>
                      <a:pt x="1850" y="175"/>
                      <a:pt x="1830" y="165"/>
                      <a:pt x="1810" y="157"/>
                    </a:cubicBezTo>
                    <a:close/>
                    <a:moveTo>
                      <a:pt x="7654" y="1013"/>
                    </a:moveTo>
                    <a:cubicBezTo>
                      <a:pt x="7661" y="1015"/>
                      <a:pt x="7669" y="1016"/>
                      <a:pt x="7676" y="1018"/>
                    </a:cubicBezTo>
                    <a:cubicBezTo>
                      <a:pt x="7669" y="1016"/>
                      <a:pt x="7661" y="1015"/>
                      <a:pt x="7654" y="1013"/>
                    </a:cubicBezTo>
                    <a:close/>
                    <a:moveTo>
                      <a:pt x="1143" y="1"/>
                    </a:moveTo>
                    <a:cubicBezTo>
                      <a:pt x="888" y="1"/>
                      <a:pt x="642" y="75"/>
                      <a:pt x="462" y="256"/>
                    </a:cubicBezTo>
                    <a:cubicBezTo>
                      <a:pt x="104" y="614"/>
                      <a:pt x="0" y="1203"/>
                      <a:pt x="231" y="1664"/>
                    </a:cubicBezTo>
                    <a:cubicBezTo>
                      <a:pt x="462" y="2126"/>
                      <a:pt x="958" y="2345"/>
                      <a:pt x="1443" y="2345"/>
                    </a:cubicBezTo>
                    <a:cubicBezTo>
                      <a:pt x="1281" y="2438"/>
                      <a:pt x="1108" y="2565"/>
                      <a:pt x="1050" y="2738"/>
                    </a:cubicBezTo>
                    <a:cubicBezTo>
                      <a:pt x="955" y="2993"/>
                      <a:pt x="1016" y="3085"/>
                      <a:pt x="1152" y="3085"/>
                    </a:cubicBezTo>
                    <a:cubicBezTo>
                      <a:pt x="1478" y="3085"/>
                      <a:pt x="2238" y="2564"/>
                      <a:pt x="2343" y="2507"/>
                    </a:cubicBezTo>
                    <a:cubicBezTo>
                      <a:pt x="3542" y="1774"/>
                      <a:pt x="5346" y="947"/>
                      <a:pt x="6920" y="947"/>
                    </a:cubicBezTo>
                    <a:cubicBezTo>
                      <a:pt x="7172" y="947"/>
                      <a:pt x="7417" y="968"/>
                      <a:pt x="7654" y="1013"/>
                    </a:cubicBezTo>
                    <a:lnTo>
                      <a:pt x="7654" y="1013"/>
                    </a:lnTo>
                    <a:cubicBezTo>
                      <a:pt x="6911" y="867"/>
                      <a:pt x="6184" y="781"/>
                      <a:pt x="5462" y="781"/>
                    </a:cubicBezTo>
                    <a:cubicBezTo>
                      <a:pt x="4664" y="781"/>
                      <a:pt x="3872" y="886"/>
                      <a:pt x="3070" y="1133"/>
                    </a:cubicBezTo>
                    <a:cubicBezTo>
                      <a:pt x="2816" y="1214"/>
                      <a:pt x="2551" y="1306"/>
                      <a:pt x="2297" y="1341"/>
                    </a:cubicBezTo>
                    <a:cubicBezTo>
                      <a:pt x="2240" y="1346"/>
                      <a:pt x="2182" y="1349"/>
                      <a:pt x="2124" y="1349"/>
                    </a:cubicBezTo>
                    <a:cubicBezTo>
                      <a:pt x="1903" y="1349"/>
                      <a:pt x="1686" y="1308"/>
                      <a:pt x="1512" y="1180"/>
                    </a:cubicBezTo>
                    <a:cubicBezTo>
                      <a:pt x="1293" y="1018"/>
                      <a:pt x="1154" y="729"/>
                      <a:pt x="1224" y="475"/>
                    </a:cubicBezTo>
                    <a:cubicBezTo>
                      <a:pt x="1275" y="278"/>
                      <a:pt x="1474" y="131"/>
                      <a:pt x="1672" y="131"/>
                    </a:cubicBezTo>
                    <a:cubicBezTo>
                      <a:pt x="1719" y="131"/>
                      <a:pt x="1765" y="139"/>
                      <a:pt x="1810" y="157"/>
                    </a:cubicBezTo>
                    <a:lnTo>
                      <a:pt x="1810" y="157"/>
                    </a:lnTo>
                    <a:cubicBezTo>
                      <a:pt x="1606" y="60"/>
                      <a:pt x="1370" y="1"/>
                      <a:pt x="1143"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7" name="Google Shape;2147;p86"/>
              <p:cNvSpPr/>
              <p:nvPr/>
            </p:nvSpPr>
            <p:spPr>
              <a:xfrm>
                <a:off x="7588347" y="292964"/>
                <a:ext cx="462046" cy="251471"/>
              </a:xfrm>
              <a:custGeom>
                <a:rect b="b" l="l" r="r" t="t"/>
                <a:pathLst>
                  <a:path extrusionOk="0" h="7803" w="14337">
                    <a:moveTo>
                      <a:pt x="1674" y="1559"/>
                    </a:moveTo>
                    <a:lnTo>
                      <a:pt x="1674" y="1559"/>
                    </a:lnTo>
                    <a:cubicBezTo>
                      <a:pt x="2124" y="1744"/>
                      <a:pt x="2574" y="1963"/>
                      <a:pt x="3001" y="2205"/>
                    </a:cubicBezTo>
                    <a:cubicBezTo>
                      <a:pt x="3428" y="2448"/>
                      <a:pt x="3832" y="2759"/>
                      <a:pt x="4202" y="3071"/>
                    </a:cubicBezTo>
                    <a:cubicBezTo>
                      <a:pt x="4952" y="3717"/>
                      <a:pt x="5598" y="4468"/>
                      <a:pt x="6314" y="5137"/>
                    </a:cubicBezTo>
                    <a:cubicBezTo>
                      <a:pt x="6995" y="5818"/>
                      <a:pt x="7768" y="6453"/>
                      <a:pt x="8657" y="6834"/>
                    </a:cubicBezTo>
                    <a:cubicBezTo>
                      <a:pt x="9222" y="7086"/>
                      <a:pt x="9849" y="7248"/>
                      <a:pt x="10480" y="7248"/>
                    </a:cubicBezTo>
                    <a:cubicBezTo>
                      <a:pt x="10829" y="7248"/>
                      <a:pt x="11179" y="7199"/>
                      <a:pt x="11520" y="7088"/>
                    </a:cubicBezTo>
                    <a:lnTo>
                      <a:pt x="11520" y="7088"/>
                    </a:lnTo>
                    <a:cubicBezTo>
                      <a:pt x="11289" y="7169"/>
                      <a:pt x="11035" y="7226"/>
                      <a:pt x="10793" y="7272"/>
                    </a:cubicBezTo>
                    <a:cubicBezTo>
                      <a:pt x="10621" y="7289"/>
                      <a:pt x="10450" y="7305"/>
                      <a:pt x="10278" y="7305"/>
                    </a:cubicBezTo>
                    <a:cubicBezTo>
                      <a:pt x="10207" y="7305"/>
                      <a:pt x="10136" y="7302"/>
                      <a:pt x="10065" y="7296"/>
                    </a:cubicBezTo>
                    <a:cubicBezTo>
                      <a:pt x="9569" y="7261"/>
                      <a:pt x="9084" y="7145"/>
                      <a:pt x="8623" y="6938"/>
                    </a:cubicBezTo>
                    <a:cubicBezTo>
                      <a:pt x="7688" y="6568"/>
                      <a:pt x="6914" y="5910"/>
                      <a:pt x="6210" y="5241"/>
                    </a:cubicBezTo>
                    <a:cubicBezTo>
                      <a:pt x="5483" y="4571"/>
                      <a:pt x="4837" y="3833"/>
                      <a:pt x="4121" y="3175"/>
                    </a:cubicBezTo>
                    <a:cubicBezTo>
                      <a:pt x="3394" y="2505"/>
                      <a:pt x="2563" y="1986"/>
                      <a:pt x="1674" y="1559"/>
                    </a:cubicBezTo>
                    <a:close/>
                    <a:moveTo>
                      <a:pt x="5402" y="1"/>
                    </a:moveTo>
                    <a:cubicBezTo>
                      <a:pt x="4883" y="647"/>
                      <a:pt x="4733" y="855"/>
                      <a:pt x="4502" y="1640"/>
                    </a:cubicBezTo>
                    <a:cubicBezTo>
                      <a:pt x="4118" y="1016"/>
                      <a:pt x="3681" y="837"/>
                      <a:pt x="3212" y="837"/>
                    </a:cubicBezTo>
                    <a:cubicBezTo>
                      <a:pt x="2581" y="837"/>
                      <a:pt x="1893" y="1161"/>
                      <a:pt x="1203" y="1161"/>
                    </a:cubicBezTo>
                    <a:cubicBezTo>
                      <a:pt x="1002" y="1161"/>
                      <a:pt x="801" y="1134"/>
                      <a:pt x="601" y="1063"/>
                    </a:cubicBezTo>
                    <a:lnTo>
                      <a:pt x="601" y="1063"/>
                    </a:lnTo>
                    <a:cubicBezTo>
                      <a:pt x="1893" y="1524"/>
                      <a:pt x="854" y="3867"/>
                      <a:pt x="2113" y="4179"/>
                    </a:cubicBezTo>
                    <a:cubicBezTo>
                      <a:pt x="1351" y="4237"/>
                      <a:pt x="612" y="4398"/>
                      <a:pt x="0" y="4872"/>
                    </a:cubicBezTo>
                    <a:cubicBezTo>
                      <a:pt x="311" y="4817"/>
                      <a:pt x="625" y="4792"/>
                      <a:pt x="941" y="4792"/>
                    </a:cubicBezTo>
                    <a:cubicBezTo>
                      <a:pt x="2956" y="4792"/>
                      <a:pt x="5025" y="5823"/>
                      <a:pt x="6672" y="6811"/>
                    </a:cubicBezTo>
                    <a:cubicBezTo>
                      <a:pt x="7729" y="7445"/>
                      <a:pt x="8831" y="7803"/>
                      <a:pt x="9936" y="7803"/>
                    </a:cubicBezTo>
                    <a:cubicBezTo>
                      <a:pt x="10519" y="7803"/>
                      <a:pt x="11103" y="7703"/>
                      <a:pt x="11681" y="7492"/>
                    </a:cubicBezTo>
                    <a:cubicBezTo>
                      <a:pt x="12028" y="7353"/>
                      <a:pt x="12374" y="7203"/>
                      <a:pt x="12697" y="6984"/>
                    </a:cubicBezTo>
                    <a:cubicBezTo>
                      <a:pt x="13321" y="6603"/>
                      <a:pt x="13771" y="6049"/>
                      <a:pt x="14336" y="5622"/>
                    </a:cubicBezTo>
                    <a:lnTo>
                      <a:pt x="14336" y="5622"/>
                    </a:lnTo>
                    <a:cubicBezTo>
                      <a:pt x="13324" y="6359"/>
                      <a:pt x="12077" y="6870"/>
                      <a:pt x="10809" y="6870"/>
                    </a:cubicBezTo>
                    <a:cubicBezTo>
                      <a:pt x="10589" y="6870"/>
                      <a:pt x="10367" y="6855"/>
                      <a:pt x="10146" y="6822"/>
                    </a:cubicBezTo>
                    <a:cubicBezTo>
                      <a:pt x="9350" y="6707"/>
                      <a:pt x="8022" y="6418"/>
                      <a:pt x="7826" y="5495"/>
                    </a:cubicBezTo>
                    <a:cubicBezTo>
                      <a:pt x="7757" y="5183"/>
                      <a:pt x="7780" y="4814"/>
                      <a:pt x="7988" y="4560"/>
                    </a:cubicBezTo>
                    <a:cubicBezTo>
                      <a:pt x="8099" y="4423"/>
                      <a:pt x="8306" y="4345"/>
                      <a:pt x="8507" y="4345"/>
                    </a:cubicBezTo>
                    <a:cubicBezTo>
                      <a:pt x="8661" y="4345"/>
                      <a:pt x="8811" y="4390"/>
                      <a:pt x="8911" y="4491"/>
                    </a:cubicBezTo>
                    <a:cubicBezTo>
                      <a:pt x="8776" y="4127"/>
                      <a:pt x="8398" y="3857"/>
                      <a:pt x="8013" y="3857"/>
                    </a:cubicBezTo>
                    <a:cubicBezTo>
                      <a:pt x="7970" y="3857"/>
                      <a:pt x="7927" y="3860"/>
                      <a:pt x="7884" y="3867"/>
                    </a:cubicBezTo>
                    <a:cubicBezTo>
                      <a:pt x="7445" y="3937"/>
                      <a:pt x="7157" y="4387"/>
                      <a:pt x="7157" y="4814"/>
                    </a:cubicBezTo>
                    <a:cubicBezTo>
                      <a:pt x="6337" y="3694"/>
                      <a:pt x="6083" y="2401"/>
                      <a:pt x="6176" y="1028"/>
                    </a:cubicBezTo>
                    <a:lnTo>
                      <a:pt x="6176" y="1028"/>
                    </a:lnTo>
                    <a:cubicBezTo>
                      <a:pt x="6176" y="1028"/>
                      <a:pt x="5852" y="1293"/>
                      <a:pt x="5656" y="1547"/>
                    </a:cubicBezTo>
                    <a:cubicBezTo>
                      <a:pt x="5656" y="1547"/>
                      <a:pt x="5402" y="1028"/>
                      <a:pt x="5402"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p86"/>
              <p:cNvSpPr/>
              <p:nvPr/>
            </p:nvSpPr>
            <p:spPr>
              <a:xfrm>
                <a:off x="7641522" y="498382"/>
                <a:ext cx="164102" cy="48309"/>
              </a:xfrm>
              <a:custGeom>
                <a:rect b="b" l="l" r="r" t="t"/>
                <a:pathLst>
                  <a:path extrusionOk="0" h="1499" w="5092">
                    <a:moveTo>
                      <a:pt x="820" y="1"/>
                    </a:moveTo>
                    <a:cubicBezTo>
                      <a:pt x="549" y="1"/>
                      <a:pt x="276" y="15"/>
                      <a:pt x="1" y="44"/>
                    </a:cubicBezTo>
                    <a:cubicBezTo>
                      <a:pt x="1698" y="541"/>
                      <a:pt x="3394" y="1014"/>
                      <a:pt x="5091" y="1499"/>
                    </a:cubicBezTo>
                    <a:cubicBezTo>
                      <a:pt x="3862" y="486"/>
                      <a:pt x="2381" y="1"/>
                      <a:pt x="820"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p86"/>
              <p:cNvSpPr/>
              <p:nvPr/>
            </p:nvSpPr>
            <p:spPr>
              <a:xfrm>
                <a:off x="8336798" y="325320"/>
                <a:ext cx="282732" cy="216537"/>
              </a:xfrm>
              <a:custGeom>
                <a:rect b="b" l="l" r="r" t="t"/>
                <a:pathLst>
                  <a:path extrusionOk="0" h="6719" w="8773">
                    <a:moveTo>
                      <a:pt x="2112" y="1767"/>
                    </a:moveTo>
                    <a:lnTo>
                      <a:pt x="2112" y="1767"/>
                    </a:lnTo>
                    <a:cubicBezTo>
                      <a:pt x="2632" y="1882"/>
                      <a:pt x="3140" y="2044"/>
                      <a:pt x="3613" y="2205"/>
                    </a:cubicBezTo>
                    <a:cubicBezTo>
                      <a:pt x="4109" y="2402"/>
                      <a:pt x="4571" y="2609"/>
                      <a:pt x="5033" y="2875"/>
                    </a:cubicBezTo>
                    <a:cubicBezTo>
                      <a:pt x="5483" y="3129"/>
                      <a:pt x="5898" y="3417"/>
                      <a:pt x="6268" y="3752"/>
                    </a:cubicBezTo>
                    <a:cubicBezTo>
                      <a:pt x="6649" y="4087"/>
                      <a:pt x="6995" y="4433"/>
                      <a:pt x="7295" y="4826"/>
                    </a:cubicBezTo>
                    <a:cubicBezTo>
                      <a:pt x="6949" y="4479"/>
                      <a:pt x="6591" y="4145"/>
                      <a:pt x="6187" y="3821"/>
                    </a:cubicBezTo>
                    <a:cubicBezTo>
                      <a:pt x="5795" y="3521"/>
                      <a:pt x="5379" y="3233"/>
                      <a:pt x="4940" y="2979"/>
                    </a:cubicBezTo>
                    <a:cubicBezTo>
                      <a:pt x="4513" y="2713"/>
                      <a:pt x="4052" y="2494"/>
                      <a:pt x="3578" y="2298"/>
                    </a:cubicBezTo>
                    <a:cubicBezTo>
                      <a:pt x="3094" y="2113"/>
                      <a:pt x="2609" y="1940"/>
                      <a:pt x="2112" y="1767"/>
                    </a:cubicBezTo>
                    <a:close/>
                    <a:moveTo>
                      <a:pt x="2262" y="1"/>
                    </a:moveTo>
                    <a:cubicBezTo>
                      <a:pt x="2262" y="105"/>
                      <a:pt x="3440" y="1120"/>
                      <a:pt x="3648" y="1547"/>
                    </a:cubicBezTo>
                    <a:cubicBezTo>
                      <a:pt x="3104" y="1206"/>
                      <a:pt x="2373" y="1034"/>
                      <a:pt x="1652" y="1034"/>
                    </a:cubicBezTo>
                    <a:cubicBezTo>
                      <a:pt x="1057" y="1034"/>
                      <a:pt x="470" y="1151"/>
                      <a:pt x="0" y="1386"/>
                    </a:cubicBezTo>
                    <a:cubicBezTo>
                      <a:pt x="3347" y="2263"/>
                      <a:pt x="6429" y="4145"/>
                      <a:pt x="8773" y="6719"/>
                    </a:cubicBezTo>
                    <a:cubicBezTo>
                      <a:pt x="7815" y="4722"/>
                      <a:pt x="4698" y="382"/>
                      <a:pt x="2262"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0" name="Google Shape;2150;p86"/>
              <p:cNvSpPr/>
              <p:nvPr/>
            </p:nvSpPr>
            <p:spPr>
              <a:xfrm>
                <a:off x="8616146" y="324579"/>
                <a:ext cx="315120" cy="295011"/>
              </a:xfrm>
              <a:custGeom>
                <a:rect b="b" l="l" r="r" t="t"/>
                <a:pathLst>
                  <a:path extrusionOk="0" h="9154" w="9778">
                    <a:moveTo>
                      <a:pt x="7872" y="1136"/>
                    </a:moveTo>
                    <a:cubicBezTo>
                      <a:pt x="7913" y="1136"/>
                      <a:pt x="7949" y="1149"/>
                      <a:pt x="7977" y="1178"/>
                    </a:cubicBezTo>
                    <a:cubicBezTo>
                      <a:pt x="8381" y="1582"/>
                      <a:pt x="5772" y="3394"/>
                      <a:pt x="5772" y="3394"/>
                    </a:cubicBezTo>
                    <a:cubicBezTo>
                      <a:pt x="5772" y="3394"/>
                      <a:pt x="7334" y="1136"/>
                      <a:pt x="7872" y="1136"/>
                    </a:cubicBezTo>
                    <a:close/>
                    <a:moveTo>
                      <a:pt x="6663" y="692"/>
                    </a:moveTo>
                    <a:cubicBezTo>
                      <a:pt x="7329" y="692"/>
                      <a:pt x="5356" y="3533"/>
                      <a:pt x="5356" y="3533"/>
                    </a:cubicBezTo>
                    <a:cubicBezTo>
                      <a:pt x="5356" y="3533"/>
                      <a:pt x="5910" y="763"/>
                      <a:pt x="6638" y="693"/>
                    </a:cubicBezTo>
                    <a:cubicBezTo>
                      <a:pt x="6646" y="692"/>
                      <a:pt x="6655" y="692"/>
                      <a:pt x="6663" y="692"/>
                    </a:cubicBezTo>
                    <a:close/>
                    <a:moveTo>
                      <a:pt x="8320" y="2351"/>
                    </a:moveTo>
                    <a:cubicBezTo>
                      <a:pt x="8426" y="2351"/>
                      <a:pt x="8483" y="2397"/>
                      <a:pt x="8473" y="2505"/>
                    </a:cubicBezTo>
                    <a:cubicBezTo>
                      <a:pt x="8392" y="3244"/>
                      <a:pt x="5622" y="3798"/>
                      <a:pt x="5622" y="3798"/>
                    </a:cubicBezTo>
                    <a:cubicBezTo>
                      <a:pt x="5622" y="3798"/>
                      <a:pt x="7726" y="2351"/>
                      <a:pt x="8320" y="2351"/>
                    </a:cubicBezTo>
                    <a:close/>
                    <a:moveTo>
                      <a:pt x="9154" y="1"/>
                    </a:moveTo>
                    <a:lnTo>
                      <a:pt x="9119" y="35"/>
                    </a:lnTo>
                    <a:cubicBezTo>
                      <a:pt x="8952" y="119"/>
                      <a:pt x="8491" y="330"/>
                      <a:pt x="8029" y="330"/>
                    </a:cubicBezTo>
                    <a:cubicBezTo>
                      <a:pt x="7918" y="330"/>
                      <a:pt x="7807" y="318"/>
                      <a:pt x="7700" y="289"/>
                    </a:cubicBezTo>
                    <a:cubicBezTo>
                      <a:pt x="7433" y="215"/>
                      <a:pt x="6974" y="53"/>
                      <a:pt x="6508" y="53"/>
                    </a:cubicBezTo>
                    <a:cubicBezTo>
                      <a:pt x="5823" y="53"/>
                      <a:pt x="5122" y="403"/>
                      <a:pt x="4999" y="1894"/>
                    </a:cubicBezTo>
                    <a:cubicBezTo>
                      <a:pt x="4874" y="3473"/>
                      <a:pt x="4245" y="4395"/>
                      <a:pt x="3736" y="4395"/>
                    </a:cubicBezTo>
                    <a:cubicBezTo>
                      <a:pt x="3442" y="4395"/>
                      <a:pt x="3187" y="4086"/>
                      <a:pt x="3094" y="3417"/>
                    </a:cubicBezTo>
                    <a:cubicBezTo>
                      <a:pt x="3094" y="3417"/>
                      <a:pt x="2205" y="4202"/>
                      <a:pt x="2552" y="5022"/>
                    </a:cubicBezTo>
                    <a:cubicBezTo>
                      <a:pt x="2552" y="5022"/>
                      <a:pt x="1852" y="4158"/>
                      <a:pt x="1024" y="4158"/>
                    </a:cubicBezTo>
                    <a:cubicBezTo>
                      <a:pt x="691" y="4158"/>
                      <a:pt x="338" y="4297"/>
                      <a:pt x="1" y="4687"/>
                    </a:cubicBezTo>
                    <a:cubicBezTo>
                      <a:pt x="1" y="4687"/>
                      <a:pt x="144" y="4627"/>
                      <a:pt x="352" y="4627"/>
                    </a:cubicBezTo>
                    <a:cubicBezTo>
                      <a:pt x="602" y="4627"/>
                      <a:pt x="945" y="4713"/>
                      <a:pt x="1247" y="5091"/>
                    </a:cubicBezTo>
                    <a:cubicBezTo>
                      <a:pt x="1813" y="5795"/>
                      <a:pt x="1213" y="6349"/>
                      <a:pt x="1986" y="7157"/>
                    </a:cubicBezTo>
                    <a:lnTo>
                      <a:pt x="1998" y="7157"/>
                    </a:lnTo>
                    <a:lnTo>
                      <a:pt x="1998" y="7169"/>
                    </a:lnTo>
                    <a:cubicBezTo>
                      <a:pt x="2806" y="7965"/>
                      <a:pt x="3360" y="7342"/>
                      <a:pt x="4064" y="7907"/>
                    </a:cubicBezTo>
                    <a:cubicBezTo>
                      <a:pt x="4768" y="8461"/>
                      <a:pt x="4468" y="9154"/>
                      <a:pt x="4468" y="9154"/>
                    </a:cubicBezTo>
                    <a:cubicBezTo>
                      <a:pt x="5830" y="7988"/>
                      <a:pt x="4156" y="6626"/>
                      <a:pt x="4156" y="6626"/>
                    </a:cubicBezTo>
                    <a:lnTo>
                      <a:pt x="4156" y="6626"/>
                    </a:lnTo>
                    <a:cubicBezTo>
                      <a:pt x="4288" y="6682"/>
                      <a:pt x="4419" y="6705"/>
                      <a:pt x="4547" y="6705"/>
                    </a:cubicBezTo>
                    <a:cubicBezTo>
                      <a:pt x="5208" y="6705"/>
                      <a:pt x="5760" y="6072"/>
                      <a:pt x="5760" y="6072"/>
                    </a:cubicBezTo>
                    <a:cubicBezTo>
                      <a:pt x="3925" y="5830"/>
                      <a:pt x="4779" y="4387"/>
                      <a:pt x="7284" y="4168"/>
                    </a:cubicBezTo>
                    <a:cubicBezTo>
                      <a:pt x="9777" y="3960"/>
                      <a:pt x="9062" y="2136"/>
                      <a:pt x="8889" y="1467"/>
                    </a:cubicBezTo>
                    <a:cubicBezTo>
                      <a:pt x="8727" y="924"/>
                      <a:pt x="9027" y="255"/>
                      <a:pt x="9131" y="58"/>
                    </a:cubicBezTo>
                    <a:lnTo>
                      <a:pt x="9177" y="12"/>
                    </a:lnTo>
                    <a:lnTo>
                      <a:pt x="9177" y="12"/>
                    </a:lnTo>
                    <a:cubicBezTo>
                      <a:pt x="9177" y="12"/>
                      <a:pt x="9154" y="12"/>
                      <a:pt x="9142" y="24"/>
                    </a:cubicBezTo>
                    <a:cubicBezTo>
                      <a:pt x="9154" y="12"/>
                      <a:pt x="9154" y="1"/>
                      <a:pt x="9154"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51" name="Google Shape;2151;p86"/>
            <p:cNvGrpSpPr/>
            <p:nvPr/>
          </p:nvGrpSpPr>
          <p:grpSpPr>
            <a:xfrm>
              <a:off x="8621722" y="2045399"/>
              <a:ext cx="232907" cy="1084391"/>
              <a:chOff x="8621722" y="2045399"/>
              <a:chExt cx="232907" cy="1084391"/>
            </a:xfrm>
          </p:grpSpPr>
          <p:sp>
            <p:nvSpPr>
              <p:cNvPr id="2152" name="Google Shape;2152;p86"/>
              <p:cNvSpPr/>
              <p:nvPr/>
            </p:nvSpPr>
            <p:spPr>
              <a:xfrm>
                <a:off x="8836002" y="2045399"/>
                <a:ext cx="18627" cy="1084391"/>
              </a:xfrm>
              <a:custGeom>
                <a:rect b="b" l="l" r="r" t="t"/>
                <a:pathLst>
                  <a:path extrusionOk="0" h="33648" w="578">
                    <a:moveTo>
                      <a:pt x="0" y="1"/>
                    </a:moveTo>
                    <a:lnTo>
                      <a:pt x="0" y="33647"/>
                    </a:lnTo>
                    <a:lnTo>
                      <a:pt x="578" y="33647"/>
                    </a:lnTo>
                    <a:lnTo>
                      <a:pt x="578" y="1"/>
                    </a:ln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3" name="Google Shape;2153;p86"/>
              <p:cNvSpPr/>
              <p:nvPr/>
            </p:nvSpPr>
            <p:spPr>
              <a:xfrm>
                <a:off x="8621722" y="2045399"/>
                <a:ext cx="18627" cy="1084391"/>
              </a:xfrm>
              <a:custGeom>
                <a:rect b="b" l="l" r="r" t="t"/>
                <a:pathLst>
                  <a:path extrusionOk="0" h="33648" w="578">
                    <a:moveTo>
                      <a:pt x="1" y="1"/>
                    </a:moveTo>
                    <a:lnTo>
                      <a:pt x="1" y="33647"/>
                    </a:lnTo>
                    <a:lnTo>
                      <a:pt x="578" y="33647"/>
                    </a:lnTo>
                    <a:lnTo>
                      <a:pt x="578" y="1"/>
                    </a:ln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4" name="Google Shape;2154;p86"/>
              <p:cNvSpPr/>
              <p:nvPr/>
            </p:nvSpPr>
            <p:spPr>
              <a:xfrm>
                <a:off x="8676412" y="2282496"/>
                <a:ext cx="122787" cy="37545"/>
              </a:xfrm>
              <a:custGeom>
                <a:rect b="b" l="l" r="r" t="t"/>
                <a:pathLst>
                  <a:path extrusionOk="0" h="1165" w="3810">
                    <a:moveTo>
                      <a:pt x="2822" y="0"/>
                    </a:moveTo>
                    <a:cubicBezTo>
                      <a:pt x="1693" y="0"/>
                      <a:pt x="1" y="585"/>
                      <a:pt x="1" y="585"/>
                    </a:cubicBezTo>
                    <a:cubicBezTo>
                      <a:pt x="1" y="585"/>
                      <a:pt x="1693" y="1165"/>
                      <a:pt x="2822" y="1165"/>
                    </a:cubicBezTo>
                    <a:cubicBezTo>
                      <a:pt x="3386" y="1165"/>
                      <a:pt x="3810" y="1020"/>
                      <a:pt x="3810" y="585"/>
                    </a:cubicBezTo>
                    <a:cubicBezTo>
                      <a:pt x="3810" y="146"/>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5" name="Google Shape;2155;p86"/>
              <p:cNvSpPr/>
              <p:nvPr/>
            </p:nvSpPr>
            <p:spPr>
              <a:xfrm>
                <a:off x="8676412" y="2351689"/>
                <a:ext cx="122787" cy="37706"/>
              </a:xfrm>
              <a:custGeom>
                <a:rect b="b" l="l" r="r" t="t"/>
                <a:pathLst>
                  <a:path extrusionOk="0" h="1170" w="3810">
                    <a:moveTo>
                      <a:pt x="2822" y="0"/>
                    </a:moveTo>
                    <a:cubicBezTo>
                      <a:pt x="1693" y="0"/>
                      <a:pt x="1" y="585"/>
                      <a:pt x="1" y="585"/>
                    </a:cubicBezTo>
                    <a:cubicBezTo>
                      <a:pt x="1" y="585"/>
                      <a:pt x="1693" y="1170"/>
                      <a:pt x="2822" y="1170"/>
                    </a:cubicBezTo>
                    <a:cubicBezTo>
                      <a:pt x="3386" y="1170"/>
                      <a:pt x="3810" y="1024"/>
                      <a:pt x="3810" y="585"/>
                    </a:cubicBezTo>
                    <a:cubicBezTo>
                      <a:pt x="3810" y="146"/>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6" name="Google Shape;2156;p86"/>
              <p:cNvSpPr/>
              <p:nvPr/>
            </p:nvSpPr>
            <p:spPr>
              <a:xfrm>
                <a:off x="8676412" y="2420881"/>
                <a:ext cx="122787" cy="37706"/>
              </a:xfrm>
              <a:custGeom>
                <a:rect b="b" l="l" r="r" t="t"/>
                <a:pathLst>
                  <a:path extrusionOk="0" h="1170" w="3810">
                    <a:moveTo>
                      <a:pt x="2822" y="0"/>
                    </a:moveTo>
                    <a:cubicBezTo>
                      <a:pt x="1693" y="0"/>
                      <a:pt x="1" y="585"/>
                      <a:pt x="1" y="585"/>
                    </a:cubicBezTo>
                    <a:cubicBezTo>
                      <a:pt x="1" y="585"/>
                      <a:pt x="1693" y="1170"/>
                      <a:pt x="2822" y="1170"/>
                    </a:cubicBezTo>
                    <a:cubicBezTo>
                      <a:pt x="3386" y="1170"/>
                      <a:pt x="3810" y="1024"/>
                      <a:pt x="3810" y="585"/>
                    </a:cubicBezTo>
                    <a:cubicBezTo>
                      <a:pt x="3810" y="146"/>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7" name="Google Shape;2157;p86"/>
              <p:cNvSpPr/>
              <p:nvPr/>
            </p:nvSpPr>
            <p:spPr>
              <a:xfrm>
                <a:off x="8676412" y="2490235"/>
                <a:ext cx="122787" cy="37545"/>
              </a:xfrm>
              <a:custGeom>
                <a:rect b="b" l="l" r="r" t="t"/>
                <a:pathLst>
                  <a:path extrusionOk="0" h="1165" w="3810">
                    <a:moveTo>
                      <a:pt x="2822" y="0"/>
                    </a:moveTo>
                    <a:cubicBezTo>
                      <a:pt x="1693" y="0"/>
                      <a:pt x="1" y="580"/>
                      <a:pt x="1" y="580"/>
                    </a:cubicBezTo>
                    <a:cubicBezTo>
                      <a:pt x="1" y="580"/>
                      <a:pt x="1693" y="1165"/>
                      <a:pt x="2822" y="1165"/>
                    </a:cubicBezTo>
                    <a:cubicBezTo>
                      <a:pt x="3386" y="1165"/>
                      <a:pt x="3810" y="1018"/>
                      <a:pt x="3810" y="580"/>
                    </a:cubicBezTo>
                    <a:cubicBezTo>
                      <a:pt x="3810" y="145"/>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8" name="Google Shape;2158;p86"/>
              <p:cNvSpPr/>
              <p:nvPr/>
            </p:nvSpPr>
            <p:spPr>
              <a:xfrm>
                <a:off x="8676412" y="2559621"/>
                <a:ext cx="122787" cy="37545"/>
              </a:xfrm>
              <a:custGeom>
                <a:rect b="b" l="l" r="r" t="t"/>
                <a:pathLst>
                  <a:path extrusionOk="0" h="1165" w="3810">
                    <a:moveTo>
                      <a:pt x="2822" y="0"/>
                    </a:moveTo>
                    <a:cubicBezTo>
                      <a:pt x="1693" y="0"/>
                      <a:pt x="1" y="585"/>
                      <a:pt x="1" y="585"/>
                    </a:cubicBezTo>
                    <a:cubicBezTo>
                      <a:pt x="1" y="585"/>
                      <a:pt x="1693" y="1165"/>
                      <a:pt x="2822" y="1165"/>
                    </a:cubicBezTo>
                    <a:cubicBezTo>
                      <a:pt x="3386" y="1165"/>
                      <a:pt x="3810" y="1020"/>
                      <a:pt x="3810" y="585"/>
                    </a:cubicBezTo>
                    <a:cubicBezTo>
                      <a:pt x="3810" y="147"/>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p86"/>
              <p:cNvSpPr/>
              <p:nvPr/>
            </p:nvSpPr>
            <p:spPr>
              <a:xfrm>
                <a:off x="8676412" y="2628813"/>
                <a:ext cx="122787" cy="37738"/>
              </a:xfrm>
              <a:custGeom>
                <a:rect b="b" l="l" r="r" t="t"/>
                <a:pathLst>
                  <a:path extrusionOk="0" h="1171" w="3810">
                    <a:moveTo>
                      <a:pt x="2822" y="0"/>
                    </a:moveTo>
                    <a:cubicBezTo>
                      <a:pt x="1693" y="0"/>
                      <a:pt x="1" y="585"/>
                      <a:pt x="1" y="585"/>
                    </a:cubicBezTo>
                    <a:cubicBezTo>
                      <a:pt x="1" y="585"/>
                      <a:pt x="1693" y="1170"/>
                      <a:pt x="2822" y="1170"/>
                    </a:cubicBezTo>
                    <a:cubicBezTo>
                      <a:pt x="3386" y="1170"/>
                      <a:pt x="3810" y="1024"/>
                      <a:pt x="3810" y="585"/>
                    </a:cubicBezTo>
                    <a:cubicBezTo>
                      <a:pt x="3810" y="147"/>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p86"/>
              <p:cNvSpPr/>
              <p:nvPr/>
            </p:nvSpPr>
            <p:spPr>
              <a:xfrm>
                <a:off x="8676412" y="2698006"/>
                <a:ext cx="122787" cy="37706"/>
              </a:xfrm>
              <a:custGeom>
                <a:rect b="b" l="l" r="r" t="t"/>
                <a:pathLst>
                  <a:path extrusionOk="0" h="1170" w="3810">
                    <a:moveTo>
                      <a:pt x="2822" y="0"/>
                    </a:moveTo>
                    <a:cubicBezTo>
                      <a:pt x="1693" y="0"/>
                      <a:pt x="1" y="585"/>
                      <a:pt x="1" y="585"/>
                    </a:cubicBezTo>
                    <a:cubicBezTo>
                      <a:pt x="1" y="585"/>
                      <a:pt x="1693" y="1170"/>
                      <a:pt x="2822" y="1170"/>
                    </a:cubicBezTo>
                    <a:cubicBezTo>
                      <a:pt x="3386" y="1170"/>
                      <a:pt x="3810" y="1024"/>
                      <a:pt x="3810" y="585"/>
                    </a:cubicBezTo>
                    <a:cubicBezTo>
                      <a:pt x="3810" y="147"/>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p86"/>
              <p:cNvSpPr/>
              <p:nvPr/>
            </p:nvSpPr>
            <p:spPr>
              <a:xfrm>
                <a:off x="8676412" y="2767359"/>
                <a:ext cx="122787" cy="37545"/>
              </a:xfrm>
              <a:custGeom>
                <a:rect b="b" l="l" r="r" t="t"/>
                <a:pathLst>
                  <a:path extrusionOk="0" h="1165" w="3810">
                    <a:moveTo>
                      <a:pt x="2822" y="0"/>
                    </a:moveTo>
                    <a:cubicBezTo>
                      <a:pt x="1693" y="0"/>
                      <a:pt x="1" y="580"/>
                      <a:pt x="1" y="580"/>
                    </a:cubicBezTo>
                    <a:cubicBezTo>
                      <a:pt x="1" y="580"/>
                      <a:pt x="1693" y="1165"/>
                      <a:pt x="2822" y="1165"/>
                    </a:cubicBezTo>
                    <a:cubicBezTo>
                      <a:pt x="3386" y="1165"/>
                      <a:pt x="3810" y="1019"/>
                      <a:pt x="3810" y="580"/>
                    </a:cubicBezTo>
                    <a:cubicBezTo>
                      <a:pt x="3810" y="145"/>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p86"/>
              <p:cNvSpPr/>
              <p:nvPr/>
            </p:nvSpPr>
            <p:spPr>
              <a:xfrm>
                <a:off x="8676412" y="2836745"/>
                <a:ext cx="122787" cy="37577"/>
              </a:xfrm>
              <a:custGeom>
                <a:rect b="b" l="l" r="r" t="t"/>
                <a:pathLst>
                  <a:path extrusionOk="0" h="1166" w="3810">
                    <a:moveTo>
                      <a:pt x="2822" y="1"/>
                    </a:moveTo>
                    <a:cubicBezTo>
                      <a:pt x="1693" y="1"/>
                      <a:pt x="1" y="586"/>
                      <a:pt x="1" y="586"/>
                    </a:cubicBezTo>
                    <a:cubicBezTo>
                      <a:pt x="1" y="586"/>
                      <a:pt x="1693" y="1165"/>
                      <a:pt x="2822" y="1165"/>
                    </a:cubicBezTo>
                    <a:cubicBezTo>
                      <a:pt x="3386" y="1165"/>
                      <a:pt x="3810" y="1020"/>
                      <a:pt x="3810" y="586"/>
                    </a:cubicBezTo>
                    <a:cubicBezTo>
                      <a:pt x="3810" y="147"/>
                      <a:pt x="3386" y="1"/>
                      <a:pt x="2822"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p86"/>
              <p:cNvSpPr/>
              <p:nvPr/>
            </p:nvSpPr>
            <p:spPr>
              <a:xfrm>
                <a:off x="8691301" y="2114591"/>
                <a:ext cx="93009" cy="93041"/>
              </a:xfrm>
              <a:custGeom>
                <a:rect b="b" l="l" r="r" t="t"/>
                <a:pathLst>
                  <a:path extrusionOk="0" h="2887" w="2886">
                    <a:moveTo>
                      <a:pt x="1443" y="1"/>
                    </a:moveTo>
                    <a:cubicBezTo>
                      <a:pt x="647" y="1"/>
                      <a:pt x="0" y="647"/>
                      <a:pt x="0" y="1443"/>
                    </a:cubicBezTo>
                    <a:cubicBezTo>
                      <a:pt x="0" y="2240"/>
                      <a:pt x="647" y="2886"/>
                      <a:pt x="1443" y="2886"/>
                    </a:cubicBezTo>
                    <a:cubicBezTo>
                      <a:pt x="2240" y="2886"/>
                      <a:pt x="2886" y="2240"/>
                      <a:pt x="2886" y="1443"/>
                    </a:cubicBezTo>
                    <a:cubicBezTo>
                      <a:pt x="2886" y="647"/>
                      <a:pt x="2240" y="1"/>
                      <a:pt x="1443"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4" name="Google Shape;2164;p86"/>
              <p:cNvSpPr/>
              <p:nvPr/>
            </p:nvSpPr>
            <p:spPr>
              <a:xfrm>
                <a:off x="8691301" y="2958275"/>
                <a:ext cx="93009" cy="93009"/>
              </a:xfrm>
              <a:custGeom>
                <a:rect b="b" l="l" r="r" t="t"/>
                <a:pathLst>
                  <a:path extrusionOk="0" h="2886" w="2886">
                    <a:moveTo>
                      <a:pt x="1443" y="0"/>
                    </a:moveTo>
                    <a:cubicBezTo>
                      <a:pt x="647" y="0"/>
                      <a:pt x="0" y="647"/>
                      <a:pt x="0" y="1443"/>
                    </a:cubicBezTo>
                    <a:cubicBezTo>
                      <a:pt x="0" y="2240"/>
                      <a:pt x="647" y="2886"/>
                      <a:pt x="1443" y="2886"/>
                    </a:cubicBezTo>
                    <a:cubicBezTo>
                      <a:pt x="2240" y="2886"/>
                      <a:pt x="2886" y="2240"/>
                      <a:pt x="2886" y="1443"/>
                    </a:cubicBezTo>
                    <a:cubicBezTo>
                      <a:pt x="2886" y="647"/>
                      <a:pt x="2240" y="0"/>
                      <a:pt x="1443"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65" name="Google Shape;2165;p86"/>
            <p:cNvGrpSpPr/>
            <p:nvPr/>
          </p:nvGrpSpPr>
          <p:grpSpPr>
            <a:xfrm>
              <a:off x="280955" y="2045399"/>
              <a:ext cx="233262" cy="1084391"/>
              <a:chOff x="280955" y="2045399"/>
              <a:chExt cx="233262" cy="1084391"/>
            </a:xfrm>
          </p:grpSpPr>
          <p:sp>
            <p:nvSpPr>
              <p:cNvPr id="2166" name="Google Shape;2166;p86"/>
              <p:cNvSpPr/>
              <p:nvPr/>
            </p:nvSpPr>
            <p:spPr>
              <a:xfrm>
                <a:off x="495590" y="2045399"/>
                <a:ext cx="18627" cy="1084391"/>
              </a:xfrm>
              <a:custGeom>
                <a:rect b="b" l="l" r="r" t="t"/>
                <a:pathLst>
                  <a:path extrusionOk="0" h="33648" w="578">
                    <a:moveTo>
                      <a:pt x="0" y="1"/>
                    </a:moveTo>
                    <a:lnTo>
                      <a:pt x="0" y="33647"/>
                    </a:lnTo>
                    <a:lnTo>
                      <a:pt x="578" y="33647"/>
                    </a:lnTo>
                    <a:lnTo>
                      <a:pt x="578" y="1"/>
                    </a:ln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7" name="Google Shape;2167;p86"/>
              <p:cNvSpPr/>
              <p:nvPr/>
            </p:nvSpPr>
            <p:spPr>
              <a:xfrm>
                <a:off x="280955" y="2045399"/>
                <a:ext cx="18627" cy="1084391"/>
              </a:xfrm>
              <a:custGeom>
                <a:rect b="b" l="l" r="r" t="t"/>
                <a:pathLst>
                  <a:path extrusionOk="0" h="33648" w="578">
                    <a:moveTo>
                      <a:pt x="0" y="1"/>
                    </a:moveTo>
                    <a:lnTo>
                      <a:pt x="0" y="33647"/>
                    </a:lnTo>
                    <a:lnTo>
                      <a:pt x="577" y="33647"/>
                    </a:lnTo>
                    <a:lnTo>
                      <a:pt x="577" y="1"/>
                    </a:ln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8" name="Google Shape;2168;p86"/>
              <p:cNvSpPr/>
              <p:nvPr/>
            </p:nvSpPr>
            <p:spPr>
              <a:xfrm>
                <a:off x="336386" y="2282496"/>
                <a:ext cx="122787" cy="37545"/>
              </a:xfrm>
              <a:custGeom>
                <a:rect b="b" l="l" r="r" t="t"/>
                <a:pathLst>
                  <a:path extrusionOk="0" h="1165" w="3810">
                    <a:moveTo>
                      <a:pt x="2822" y="0"/>
                    </a:moveTo>
                    <a:cubicBezTo>
                      <a:pt x="1693" y="0"/>
                      <a:pt x="0" y="585"/>
                      <a:pt x="0" y="585"/>
                    </a:cubicBezTo>
                    <a:cubicBezTo>
                      <a:pt x="0" y="585"/>
                      <a:pt x="1693" y="1165"/>
                      <a:pt x="2822" y="1165"/>
                    </a:cubicBezTo>
                    <a:cubicBezTo>
                      <a:pt x="3386" y="1165"/>
                      <a:pt x="3809" y="1020"/>
                      <a:pt x="3809" y="585"/>
                    </a:cubicBezTo>
                    <a:cubicBezTo>
                      <a:pt x="3809" y="146"/>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9" name="Google Shape;2169;p86"/>
              <p:cNvSpPr/>
              <p:nvPr/>
            </p:nvSpPr>
            <p:spPr>
              <a:xfrm>
                <a:off x="336386" y="2351689"/>
                <a:ext cx="122787" cy="37706"/>
              </a:xfrm>
              <a:custGeom>
                <a:rect b="b" l="l" r="r" t="t"/>
                <a:pathLst>
                  <a:path extrusionOk="0" h="1170" w="3810">
                    <a:moveTo>
                      <a:pt x="2822" y="0"/>
                    </a:moveTo>
                    <a:cubicBezTo>
                      <a:pt x="1693" y="0"/>
                      <a:pt x="0" y="585"/>
                      <a:pt x="0" y="585"/>
                    </a:cubicBezTo>
                    <a:cubicBezTo>
                      <a:pt x="0" y="585"/>
                      <a:pt x="1693" y="1170"/>
                      <a:pt x="2822" y="1170"/>
                    </a:cubicBezTo>
                    <a:cubicBezTo>
                      <a:pt x="3386" y="1170"/>
                      <a:pt x="3809" y="1024"/>
                      <a:pt x="3809" y="585"/>
                    </a:cubicBezTo>
                    <a:cubicBezTo>
                      <a:pt x="3809" y="146"/>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0" name="Google Shape;2170;p86"/>
              <p:cNvSpPr/>
              <p:nvPr/>
            </p:nvSpPr>
            <p:spPr>
              <a:xfrm>
                <a:off x="336386" y="2420881"/>
                <a:ext cx="122787" cy="37706"/>
              </a:xfrm>
              <a:custGeom>
                <a:rect b="b" l="l" r="r" t="t"/>
                <a:pathLst>
                  <a:path extrusionOk="0" h="1170" w="3810">
                    <a:moveTo>
                      <a:pt x="2822" y="0"/>
                    </a:moveTo>
                    <a:cubicBezTo>
                      <a:pt x="1693" y="0"/>
                      <a:pt x="0" y="585"/>
                      <a:pt x="0" y="585"/>
                    </a:cubicBezTo>
                    <a:cubicBezTo>
                      <a:pt x="0" y="585"/>
                      <a:pt x="1693" y="1170"/>
                      <a:pt x="2822" y="1170"/>
                    </a:cubicBezTo>
                    <a:cubicBezTo>
                      <a:pt x="3386" y="1170"/>
                      <a:pt x="3809" y="1024"/>
                      <a:pt x="3809" y="585"/>
                    </a:cubicBezTo>
                    <a:cubicBezTo>
                      <a:pt x="3809" y="146"/>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1" name="Google Shape;2171;p86"/>
              <p:cNvSpPr/>
              <p:nvPr/>
            </p:nvSpPr>
            <p:spPr>
              <a:xfrm>
                <a:off x="336386" y="2490235"/>
                <a:ext cx="122787" cy="37545"/>
              </a:xfrm>
              <a:custGeom>
                <a:rect b="b" l="l" r="r" t="t"/>
                <a:pathLst>
                  <a:path extrusionOk="0" h="1165" w="3810">
                    <a:moveTo>
                      <a:pt x="2822" y="0"/>
                    </a:moveTo>
                    <a:cubicBezTo>
                      <a:pt x="1693" y="0"/>
                      <a:pt x="0" y="580"/>
                      <a:pt x="0" y="580"/>
                    </a:cubicBezTo>
                    <a:cubicBezTo>
                      <a:pt x="0" y="580"/>
                      <a:pt x="1693" y="1165"/>
                      <a:pt x="2822" y="1165"/>
                    </a:cubicBezTo>
                    <a:cubicBezTo>
                      <a:pt x="3386" y="1165"/>
                      <a:pt x="3809" y="1018"/>
                      <a:pt x="3809" y="580"/>
                    </a:cubicBezTo>
                    <a:cubicBezTo>
                      <a:pt x="3809" y="145"/>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p86"/>
              <p:cNvSpPr/>
              <p:nvPr/>
            </p:nvSpPr>
            <p:spPr>
              <a:xfrm>
                <a:off x="336386" y="2559621"/>
                <a:ext cx="122787" cy="37545"/>
              </a:xfrm>
              <a:custGeom>
                <a:rect b="b" l="l" r="r" t="t"/>
                <a:pathLst>
                  <a:path extrusionOk="0" h="1165" w="3810">
                    <a:moveTo>
                      <a:pt x="2822" y="0"/>
                    </a:moveTo>
                    <a:cubicBezTo>
                      <a:pt x="1693" y="0"/>
                      <a:pt x="0" y="585"/>
                      <a:pt x="0" y="585"/>
                    </a:cubicBezTo>
                    <a:cubicBezTo>
                      <a:pt x="0" y="585"/>
                      <a:pt x="1693" y="1165"/>
                      <a:pt x="2822" y="1165"/>
                    </a:cubicBezTo>
                    <a:cubicBezTo>
                      <a:pt x="3386" y="1165"/>
                      <a:pt x="3809" y="1020"/>
                      <a:pt x="3809" y="585"/>
                    </a:cubicBezTo>
                    <a:cubicBezTo>
                      <a:pt x="3809" y="147"/>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3" name="Google Shape;2173;p86"/>
              <p:cNvSpPr/>
              <p:nvPr/>
            </p:nvSpPr>
            <p:spPr>
              <a:xfrm>
                <a:off x="336386" y="2628813"/>
                <a:ext cx="122787" cy="37738"/>
              </a:xfrm>
              <a:custGeom>
                <a:rect b="b" l="l" r="r" t="t"/>
                <a:pathLst>
                  <a:path extrusionOk="0" h="1171" w="3810">
                    <a:moveTo>
                      <a:pt x="2822" y="0"/>
                    </a:moveTo>
                    <a:cubicBezTo>
                      <a:pt x="1693" y="0"/>
                      <a:pt x="0" y="585"/>
                      <a:pt x="0" y="585"/>
                    </a:cubicBezTo>
                    <a:cubicBezTo>
                      <a:pt x="0" y="585"/>
                      <a:pt x="1693" y="1170"/>
                      <a:pt x="2822" y="1170"/>
                    </a:cubicBezTo>
                    <a:cubicBezTo>
                      <a:pt x="3386" y="1170"/>
                      <a:pt x="3809" y="1024"/>
                      <a:pt x="3809" y="585"/>
                    </a:cubicBezTo>
                    <a:cubicBezTo>
                      <a:pt x="3809" y="147"/>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4" name="Google Shape;2174;p86"/>
              <p:cNvSpPr/>
              <p:nvPr/>
            </p:nvSpPr>
            <p:spPr>
              <a:xfrm>
                <a:off x="336386" y="2698006"/>
                <a:ext cx="122787" cy="37706"/>
              </a:xfrm>
              <a:custGeom>
                <a:rect b="b" l="l" r="r" t="t"/>
                <a:pathLst>
                  <a:path extrusionOk="0" h="1170" w="3810">
                    <a:moveTo>
                      <a:pt x="2822" y="0"/>
                    </a:moveTo>
                    <a:cubicBezTo>
                      <a:pt x="1693" y="0"/>
                      <a:pt x="0" y="585"/>
                      <a:pt x="0" y="585"/>
                    </a:cubicBezTo>
                    <a:cubicBezTo>
                      <a:pt x="0" y="585"/>
                      <a:pt x="1693" y="1170"/>
                      <a:pt x="2822" y="1170"/>
                    </a:cubicBezTo>
                    <a:cubicBezTo>
                      <a:pt x="3386" y="1170"/>
                      <a:pt x="3809" y="1024"/>
                      <a:pt x="3809" y="585"/>
                    </a:cubicBezTo>
                    <a:cubicBezTo>
                      <a:pt x="3809" y="147"/>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5" name="Google Shape;2175;p86"/>
              <p:cNvSpPr/>
              <p:nvPr/>
            </p:nvSpPr>
            <p:spPr>
              <a:xfrm>
                <a:off x="336386" y="2767359"/>
                <a:ext cx="122787" cy="37545"/>
              </a:xfrm>
              <a:custGeom>
                <a:rect b="b" l="l" r="r" t="t"/>
                <a:pathLst>
                  <a:path extrusionOk="0" h="1165" w="3810">
                    <a:moveTo>
                      <a:pt x="2822" y="0"/>
                    </a:moveTo>
                    <a:cubicBezTo>
                      <a:pt x="1693" y="0"/>
                      <a:pt x="0" y="580"/>
                      <a:pt x="0" y="580"/>
                    </a:cubicBezTo>
                    <a:cubicBezTo>
                      <a:pt x="0" y="580"/>
                      <a:pt x="1693" y="1165"/>
                      <a:pt x="2822" y="1165"/>
                    </a:cubicBezTo>
                    <a:cubicBezTo>
                      <a:pt x="3386" y="1165"/>
                      <a:pt x="3809" y="1019"/>
                      <a:pt x="3809" y="580"/>
                    </a:cubicBezTo>
                    <a:cubicBezTo>
                      <a:pt x="3809" y="145"/>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6" name="Google Shape;2176;p86"/>
              <p:cNvSpPr/>
              <p:nvPr/>
            </p:nvSpPr>
            <p:spPr>
              <a:xfrm>
                <a:off x="336386" y="2836745"/>
                <a:ext cx="122787" cy="37577"/>
              </a:xfrm>
              <a:custGeom>
                <a:rect b="b" l="l" r="r" t="t"/>
                <a:pathLst>
                  <a:path extrusionOk="0" h="1166" w="3810">
                    <a:moveTo>
                      <a:pt x="2822" y="1"/>
                    </a:moveTo>
                    <a:cubicBezTo>
                      <a:pt x="1693" y="1"/>
                      <a:pt x="0" y="586"/>
                      <a:pt x="0" y="586"/>
                    </a:cubicBezTo>
                    <a:cubicBezTo>
                      <a:pt x="0" y="586"/>
                      <a:pt x="1693" y="1165"/>
                      <a:pt x="2822" y="1165"/>
                    </a:cubicBezTo>
                    <a:cubicBezTo>
                      <a:pt x="3386" y="1165"/>
                      <a:pt x="3809" y="1020"/>
                      <a:pt x="3809" y="586"/>
                    </a:cubicBezTo>
                    <a:cubicBezTo>
                      <a:pt x="3809" y="147"/>
                      <a:pt x="3386" y="1"/>
                      <a:pt x="2822"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p86"/>
              <p:cNvSpPr/>
              <p:nvPr/>
            </p:nvSpPr>
            <p:spPr>
              <a:xfrm>
                <a:off x="351243" y="2114591"/>
                <a:ext cx="93041" cy="93041"/>
              </a:xfrm>
              <a:custGeom>
                <a:rect b="b" l="l" r="r" t="t"/>
                <a:pathLst>
                  <a:path extrusionOk="0" h="2887" w="2887">
                    <a:moveTo>
                      <a:pt x="1444" y="1"/>
                    </a:moveTo>
                    <a:cubicBezTo>
                      <a:pt x="647" y="1"/>
                      <a:pt x="1" y="647"/>
                      <a:pt x="1" y="1443"/>
                    </a:cubicBezTo>
                    <a:cubicBezTo>
                      <a:pt x="1" y="2240"/>
                      <a:pt x="647" y="2886"/>
                      <a:pt x="1444" y="2886"/>
                    </a:cubicBezTo>
                    <a:cubicBezTo>
                      <a:pt x="2240" y="2886"/>
                      <a:pt x="2887" y="2240"/>
                      <a:pt x="2887" y="1443"/>
                    </a:cubicBezTo>
                    <a:cubicBezTo>
                      <a:pt x="2887" y="647"/>
                      <a:pt x="2240" y="1"/>
                      <a:pt x="1444"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p86"/>
              <p:cNvSpPr/>
              <p:nvPr/>
            </p:nvSpPr>
            <p:spPr>
              <a:xfrm>
                <a:off x="351243" y="2958275"/>
                <a:ext cx="93041" cy="93009"/>
              </a:xfrm>
              <a:custGeom>
                <a:rect b="b" l="l" r="r" t="t"/>
                <a:pathLst>
                  <a:path extrusionOk="0" h="2886" w="2887">
                    <a:moveTo>
                      <a:pt x="1444" y="0"/>
                    </a:moveTo>
                    <a:cubicBezTo>
                      <a:pt x="647" y="0"/>
                      <a:pt x="1" y="647"/>
                      <a:pt x="1" y="1443"/>
                    </a:cubicBezTo>
                    <a:cubicBezTo>
                      <a:pt x="1" y="2240"/>
                      <a:pt x="647" y="2886"/>
                      <a:pt x="1444" y="2886"/>
                    </a:cubicBezTo>
                    <a:cubicBezTo>
                      <a:pt x="2240" y="2886"/>
                      <a:pt x="2887" y="2240"/>
                      <a:pt x="2887" y="1443"/>
                    </a:cubicBezTo>
                    <a:cubicBezTo>
                      <a:pt x="2887" y="647"/>
                      <a:pt x="2240" y="0"/>
                      <a:pt x="1444"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79" name="Google Shape;2179;p86"/>
            <p:cNvGrpSpPr/>
            <p:nvPr/>
          </p:nvGrpSpPr>
          <p:grpSpPr>
            <a:xfrm>
              <a:off x="4914661" y="330992"/>
              <a:ext cx="2320935" cy="149200"/>
              <a:chOff x="4856159" y="254356"/>
              <a:chExt cx="3296315" cy="211872"/>
            </a:xfrm>
          </p:grpSpPr>
          <p:sp>
            <p:nvSpPr>
              <p:cNvPr id="2180" name="Google Shape;2180;p86"/>
              <p:cNvSpPr/>
              <p:nvPr/>
            </p:nvSpPr>
            <p:spPr>
              <a:xfrm>
                <a:off x="4856159"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p86"/>
              <p:cNvSpPr/>
              <p:nvPr/>
            </p:nvSpPr>
            <p:spPr>
              <a:xfrm>
                <a:off x="8008169" y="254356"/>
                <a:ext cx="144305" cy="211872"/>
              </a:xfrm>
              <a:custGeom>
                <a:rect b="b" l="l" r="r" t="t"/>
                <a:pathLst>
                  <a:path extrusionOk="0" h="6560" w="4468">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82" name="Google Shape;2182;p86"/>
            <p:cNvGrpSpPr/>
            <p:nvPr/>
          </p:nvGrpSpPr>
          <p:grpSpPr>
            <a:xfrm>
              <a:off x="1908064" y="330992"/>
              <a:ext cx="2320685" cy="149200"/>
              <a:chOff x="1018925" y="254356"/>
              <a:chExt cx="3295960" cy="211872"/>
            </a:xfrm>
          </p:grpSpPr>
          <p:sp>
            <p:nvSpPr>
              <p:cNvPr id="2183" name="Google Shape;2183;p86"/>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p86"/>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185" name="Google Shape;2185;p86"/>
            <p:cNvSpPr/>
            <p:nvPr/>
          </p:nvSpPr>
          <p:spPr>
            <a:xfrm>
              <a:off x="4413409" y="181768"/>
              <a:ext cx="317180" cy="378264"/>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186" name="Google Shape;2186;p86"/>
            <p:cNvGrpSpPr/>
            <p:nvPr/>
          </p:nvGrpSpPr>
          <p:grpSpPr>
            <a:xfrm rot="10800000">
              <a:off x="1908064" y="4700092"/>
              <a:ext cx="2320935" cy="149200"/>
              <a:chOff x="4856159" y="254356"/>
              <a:chExt cx="3296315" cy="211872"/>
            </a:xfrm>
          </p:grpSpPr>
          <p:sp>
            <p:nvSpPr>
              <p:cNvPr id="2187" name="Google Shape;2187;p86"/>
              <p:cNvSpPr/>
              <p:nvPr/>
            </p:nvSpPr>
            <p:spPr>
              <a:xfrm>
                <a:off x="4856159"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p86"/>
              <p:cNvSpPr/>
              <p:nvPr/>
            </p:nvSpPr>
            <p:spPr>
              <a:xfrm>
                <a:off x="8008169" y="254356"/>
                <a:ext cx="144305" cy="211872"/>
              </a:xfrm>
              <a:custGeom>
                <a:rect b="b" l="l" r="r" t="t"/>
                <a:pathLst>
                  <a:path extrusionOk="0" h="6560" w="4468">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89" name="Google Shape;2189;p86"/>
            <p:cNvGrpSpPr/>
            <p:nvPr/>
          </p:nvGrpSpPr>
          <p:grpSpPr>
            <a:xfrm rot="10800000">
              <a:off x="4914911" y="4700092"/>
              <a:ext cx="2320685" cy="149200"/>
              <a:chOff x="1018925" y="254356"/>
              <a:chExt cx="3295960" cy="211872"/>
            </a:xfrm>
          </p:grpSpPr>
          <p:sp>
            <p:nvSpPr>
              <p:cNvPr id="2190" name="Google Shape;2190;p86"/>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p86"/>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92" name="Google Shape;2192;p86"/>
            <p:cNvGrpSpPr/>
            <p:nvPr/>
          </p:nvGrpSpPr>
          <p:grpSpPr>
            <a:xfrm>
              <a:off x="4427061" y="4703576"/>
              <a:ext cx="317196" cy="288571"/>
              <a:chOff x="4520653" y="4806269"/>
              <a:chExt cx="189779" cy="172662"/>
            </a:xfrm>
          </p:grpSpPr>
          <p:sp>
            <p:nvSpPr>
              <p:cNvPr id="2193" name="Google Shape;2193;p86"/>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p86"/>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p86"/>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196" name="Google Shape;2196;p86"/>
          <p:cNvSpPr txBox="1"/>
          <p:nvPr>
            <p:ph type="ctrTitle"/>
          </p:nvPr>
        </p:nvSpPr>
        <p:spPr>
          <a:xfrm>
            <a:off x="1395450" y="1703200"/>
            <a:ext cx="6353100" cy="11487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lt2"/>
              </a:buClr>
              <a:buSzPts val="5200"/>
              <a:buNone/>
              <a:defRPr sz="5000">
                <a:solidFill>
                  <a:schemeClr val="accent5"/>
                </a:solidFill>
              </a:defRPr>
            </a:lvl1pPr>
            <a:lvl2pPr lvl="1" algn="ctr">
              <a:lnSpc>
                <a:spcPct val="100000"/>
              </a:lnSpc>
              <a:spcBef>
                <a:spcPts val="0"/>
              </a:spcBef>
              <a:spcAft>
                <a:spcPts val="0"/>
              </a:spcAft>
              <a:buClr>
                <a:schemeClr val="lt2"/>
              </a:buClr>
              <a:buSzPts val="5200"/>
              <a:buNone/>
              <a:defRPr sz="5200">
                <a:solidFill>
                  <a:schemeClr val="lt2"/>
                </a:solidFill>
              </a:defRPr>
            </a:lvl2pPr>
            <a:lvl3pPr lvl="2" algn="ctr">
              <a:lnSpc>
                <a:spcPct val="100000"/>
              </a:lnSpc>
              <a:spcBef>
                <a:spcPts val="0"/>
              </a:spcBef>
              <a:spcAft>
                <a:spcPts val="0"/>
              </a:spcAft>
              <a:buClr>
                <a:schemeClr val="lt2"/>
              </a:buClr>
              <a:buSzPts val="5200"/>
              <a:buNone/>
              <a:defRPr sz="5200">
                <a:solidFill>
                  <a:schemeClr val="lt2"/>
                </a:solidFill>
              </a:defRPr>
            </a:lvl3pPr>
            <a:lvl4pPr lvl="3" algn="ctr">
              <a:lnSpc>
                <a:spcPct val="100000"/>
              </a:lnSpc>
              <a:spcBef>
                <a:spcPts val="0"/>
              </a:spcBef>
              <a:spcAft>
                <a:spcPts val="0"/>
              </a:spcAft>
              <a:buClr>
                <a:schemeClr val="lt2"/>
              </a:buClr>
              <a:buSzPts val="5200"/>
              <a:buNone/>
              <a:defRPr sz="5200">
                <a:solidFill>
                  <a:schemeClr val="lt2"/>
                </a:solidFill>
              </a:defRPr>
            </a:lvl4pPr>
            <a:lvl5pPr lvl="4" algn="ctr">
              <a:lnSpc>
                <a:spcPct val="100000"/>
              </a:lnSpc>
              <a:spcBef>
                <a:spcPts val="0"/>
              </a:spcBef>
              <a:spcAft>
                <a:spcPts val="0"/>
              </a:spcAft>
              <a:buClr>
                <a:schemeClr val="lt2"/>
              </a:buClr>
              <a:buSzPts val="5200"/>
              <a:buNone/>
              <a:defRPr sz="5200">
                <a:solidFill>
                  <a:schemeClr val="lt2"/>
                </a:solidFill>
              </a:defRPr>
            </a:lvl5pPr>
            <a:lvl6pPr lvl="5" algn="ctr">
              <a:lnSpc>
                <a:spcPct val="100000"/>
              </a:lnSpc>
              <a:spcBef>
                <a:spcPts val="0"/>
              </a:spcBef>
              <a:spcAft>
                <a:spcPts val="0"/>
              </a:spcAft>
              <a:buClr>
                <a:schemeClr val="lt2"/>
              </a:buClr>
              <a:buSzPts val="5200"/>
              <a:buNone/>
              <a:defRPr sz="5200">
                <a:solidFill>
                  <a:schemeClr val="lt2"/>
                </a:solidFill>
              </a:defRPr>
            </a:lvl6pPr>
            <a:lvl7pPr lvl="6" algn="ctr">
              <a:lnSpc>
                <a:spcPct val="100000"/>
              </a:lnSpc>
              <a:spcBef>
                <a:spcPts val="0"/>
              </a:spcBef>
              <a:spcAft>
                <a:spcPts val="0"/>
              </a:spcAft>
              <a:buClr>
                <a:schemeClr val="lt2"/>
              </a:buClr>
              <a:buSzPts val="5200"/>
              <a:buNone/>
              <a:defRPr sz="5200">
                <a:solidFill>
                  <a:schemeClr val="lt2"/>
                </a:solidFill>
              </a:defRPr>
            </a:lvl7pPr>
            <a:lvl8pPr lvl="7" algn="ctr">
              <a:lnSpc>
                <a:spcPct val="100000"/>
              </a:lnSpc>
              <a:spcBef>
                <a:spcPts val="0"/>
              </a:spcBef>
              <a:spcAft>
                <a:spcPts val="0"/>
              </a:spcAft>
              <a:buClr>
                <a:schemeClr val="lt2"/>
              </a:buClr>
              <a:buSzPts val="5200"/>
              <a:buNone/>
              <a:defRPr sz="5200">
                <a:solidFill>
                  <a:schemeClr val="lt2"/>
                </a:solidFill>
              </a:defRPr>
            </a:lvl8pPr>
            <a:lvl9pPr lvl="8" algn="ctr">
              <a:lnSpc>
                <a:spcPct val="100000"/>
              </a:lnSpc>
              <a:spcBef>
                <a:spcPts val="0"/>
              </a:spcBef>
              <a:spcAft>
                <a:spcPts val="0"/>
              </a:spcAft>
              <a:buClr>
                <a:schemeClr val="lt2"/>
              </a:buClr>
              <a:buSzPts val="5200"/>
              <a:buNone/>
              <a:defRPr sz="5200">
                <a:solidFill>
                  <a:schemeClr val="lt2"/>
                </a:solidFill>
              </a:defRPr>
            </a:lvl9pPr>
          </a:lstStyle>
          <a:p/>
        </p:txBody>
      </p:sp>
      <p:sp>
        <p:nvSpPr>
          <p:cNvPr id="2197" name="Google Shape;2197;p86"/>
          <p:cNvSpPr txBox="1"/>
          <p:nvPr>
            <p:ph idx="1" type="subTitle"/>
          </p:nvPr>
        </p:nvSpPr>
        <p:spPr>
          <a:xfrm>
            <a:off x="1395450" y="2765564"/>
            <a:ext cx="6353100" cy="522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lt2"/>
              </a:buClr>
              <a:buSzPts val="2800"/>
              <a:buNone/>
              <a:defRPr sz="1800">
                <a:solidFill>
                  <a:schemeClr val="lt2"/>
                </a:solidFill>
              </a:defRPr>
            </a:lvl1pPr>
            <a:lvl2pPr lvl="1" algn="ctr">
              <a:lnSpc>
                <a:spcPct val="100000"/>
              </a:lnSpc>
              <a:spcBef>
                <a:spcPts val="0"/>
              </a:spcBef>
              <a:spcAft>
                <a:spcPts val="0"/>
              </a:spcAft>
              <a:buClr>
                <a:schemeClr val="lt2"/>
              </a:buClr>
              <a:buSzPts val="2800"/>
              <a:buNone/>
              <a:defRPr sz="2800">
                <a:solidFill>
                  <a:schemeClr val="lt2"/>
                </a:solidFill>
              </a:defRPr>
            </a:lvl2pPr>
            <a:lvl3pPr lvl="2" algn="ctr">
              <a:lnSpc>
                <a:spcPct val="100000"/>
              </a:lnSpc>
              <a:spcBef>
                <a:spcPts val="0"/>
              </a:spcBef>
              <a:spcAft>
                <a:spcPts val="0"/>
              </a:spcAft>
              <a:buClr>
                <a:schemeClr val="lt2"/>
              </a:buClr>
              <a:buSzPts val="2800"/>
              <a:buNone/>
              <a:defRPr sz="2800">
                <a:solidFill>
                  <a:schemeClr val="lt2"/>
                </a:solidFill>
              </a:defRPr>
            </a:lvl3pPr>
            <a:lvl4pPr lvl="3" algn="ctr">
              <a:lnSpc>
                <a:spcPct val="100000"/>
              </a:lnSpc>
              <a:spcBef>
                <a:spcPts val="0"/>
              </a:spcBef>
              <a:spcAft>
                <a:spcPts val="0"/>
              </a:spcAft>
              <a:buClr>
                <a:schemeClr val="lt2"/>
              </a:buClr>
              <a:buSzPts val="2800"/>
              <a:buNone/>
              <a:defRPr sz="2800">
                <a:solidFill>
                  <a:schemeClr val="lt2"/>
                </a:solidFill>
              </a:defRPr>
            </a:lvl4pPr>
            <a:lvl5pPr lvl="4" algn="ctr">
              <a:lnSpc>
                <a:spcPct val="100000"/>
              </a:lnSpc>
              <a:spcBef>
                <a:spcPts val="0"/>
              </a:spcBef>
              <a:spcAft>
                <a:spcPts val="0"/>
              </a:spcAft>
              <a:buClr>
                <a:schemeClr val="lt2"/>
              </a:buClr>
              <a:buSzPts val="2800"/>
              <a:buNone/>
              <a:defRPr sz="2800">
                <a:solidFill>
                  <a:schemeClr val="lt2"/>
                </a:solidFill>
              </a:defRPr>
            </a:lvl5pPr>
            <a:lvl6pPr lvl="5" algn="ctr">
              <a:lnSpc>
                <a:spcPct val="100000"/>
              </a:lnSpc>
              <a:spcBef>
                <a:spcPts val="0"/>
              </a:spcBef>
              <a:spcAft>
                <a:spcPts val="0"/>
              </a:spcAft>
              <a:buClr>
                <a:schemeClr val="lt2"/>
              </a:buClr>
              <a:buSzPts val="2800"/>
              <a:buNone/>
              <a:defRPr sz="2800">
                <a:solidFill>
                  <a:schemeClr val="lt2"/>
                </a:solidFill>
              </a:defRPr>
            </a:lvl6pPr>
            <a:lvl7pPr lvl="6" algn="ctr">
              <a:lnSpc>
                <a:spcPct val="100000"/>
              </a:lnSpc>
              <a:spcBef>
                <a:spcPts val="0"/>
              </a:spcBef>
              <a:spcAft>
                <a:spcPts val="0"/>
              </a:spcAft>
              <a:buClr>
                <a:schemeClr val="lt2"/>
              </a:buClr>
              <a:buSzPts val="2800"/>
              <a:buNone/>
              <a:defRPr sz="2800">
                <a:solidFill>
                  <a:schemeClr val="lt2"/>
                </a:solidFill>
              </a:defRPr>
            </a:lvl7pPr>
            <a:lvl8pPr lvl="7" algn="ctr">
              <a:lnSpc>
                <a:spcPct val="100000"/>
              </a:lnSpc>
              <a:spcBef>
                <a:spcPts val="0"/>
              </a:spcBef>
              <a:spcAft>
                <a:spcPts val="0"/>
              </a:spcAft>
              <a:buClr>
                <a:schemeClr val="lt2"/>
              </a:buClr>
              <a:buSzPts val="2800"/>
              <a:buNone/>
              <a:defRPr sz="2800">
                <a:solidFill>
                  <a:schemeClr val="lt2"/>
                </a:solidFill>
              </a:defRPr>
            </a:lvl8pPr>
            <a:lvl9pPr lvl="8" algn="ctr">
              <a:lnSpc>
                <a:spcPct val="100000"/>
              </a:lnSpc>
              <a:spcBef>
                <a:spcPts val="0"/>
              </a:spcBef>
              <a:spcAft>
                <a:spcPts val="0"/>
              </a:spcAft>
              <a:buClr>
                <a:schemeClr val="lt2"/>
              </a:buClr>
              <a:buSzPts val="2800"/>
              <a:buNone/>
              <a:defRPr sz="2800">
                <a:solidFill>
                  <a:schemeClr val="lt2"/>
                </a:solidFill>
              </a:defRPr>
            </a:lvl9pPr>
          </a:lstStyle>
          <a:p/>
        </p:txBody>
      </p:sp>
      <p:pic>
        <p:nvPicPr>
          <p:cNvPr id="2198" name="Google Shape;2198;p86"/>
          <p:cNvPicPr preferRelativeResize="0"/>
          <p:nvPr/>
        </p:nvPicPr>
        <p:blipFill rotWithShape="1">
          <a:blip r:embed="rId3">
            <a:alphaModFix/>
          </a:blip>
          <a:srcRect b="0" l="0" r="0" t="0"/>
          <a:stretch/>
        </p:blipFill>
        <p:spPr>
          <a:xfrm>
            <a:off x="4132521" y="108139"/>
            <a:ext cx="878957" cy="803924"/>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2199" name="Shape 2199"/>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
    <p:bg>
      <p:bgPr>
        <a:blipFill>
          <a:blip r:embed="rId2">
            <a:alphaModFix/>
          </a:blip>
          <a:stretch>
            <a:fillRect/>
          </a:stretch>
        </a:blipFill>
      </p:bgPr>
    </p:bg>
    <p:spTree>
      <p:nvGrpSpPr>
        <p:cNvPr id="2200" name="Shape 2200"/>
        <p:cNvGrpSpPr/>
        <p:nvPr/>
      </p:nvGrpSpPr>
      <p:grpSpPr>
        <a:xfrm>
          <a:off x="0" y="0"/>
          <a:ext cx="0" cy="0"/>
          <a:chOff x="0" y="0"/>
          <a:chExt cx="0" cy="0"/>
        </a:xfrm>
      </p:grpSpPr>
      <p:sp>
        <p:nvSpPr>
          <p:cNvPr id="2201" name="Google Shape;2201;p88"/>
          <p:cNvSpPr/>
          <p:nvPr/>
        </p:nvSpPr>
        <p:spPr>
          <a:xfrm>
            <a:off x="3236267" y="3946647"/>
            <a:ext cx="507405" cy="294552"/>
          </a:xfrm>
          <a:custGeom>
            <a:rect b="b" l="l" r="r" t="t"/>
            <a:pathLst>
              <a:path extrusionOk="0" h="9857" w="16980">
                <a:moveTo>
                  <a:pt x="6454" y="4222"/>
                </a:moveTo>
                <a:lnTo>
                  <a:pt x="6454" y="4222"/>
                </a:lnTo>
                <a:cubicBezTo>
                  <a:pt x="6525" y="4996"/>
                  <a:pt x="6764" y="5699"/>
                  <a:pt x="7121" y="6330"/>
                </a:cubicBezTo>
                <a:cubicBezTo>
                  <a:pt x="7395" y="6806"/>
                  <a:pt x="7716" y="7247"/>
                  <a:pt x="8121" y="7616"/>
                </a:cubicBezTo>
                <a:cubicBezTo>
                  <a:pt x="8550" y="7878"/>
                  <a:pt x="9002" y="8104"/>
                  <a:pt x="9466" y="8259"/>
                </a:cubicBezTo>
                <a:cubicBezTo>
                  <a:pt x="10240" y="8509"/>
                  <a:pt x="11050" y="8592"/>
                  <a:pt x="11883" y="8616"/>
                </a:cubicBezTo>
                <a:cubicBezTo>
                  <a:pt x="11580" y="8651"/>
                  <a:pt x="11269" y="8672"/>
                  <a:pt x="10955" y="8672"/>
                </a:cubicBezTo>
                <a:cubicBezTo>
                  <a:pt x="10430" y="8672"/>
                  <a:pt x="9897" y="8614"/>
                  <a:pt x="9383" y="8473"/>
                </a:cubicBezTo>
                <a:cubicBezTo>
                  <a:pt x="8573" y="8271"/>
                  <a:pt x="7811" y="7842"/>
                  <a:pt x="7145" y="7318"/>
                </a:cubicBezTo>
                <a:cubicBezTo>
                  <a:pt x="6466" y="6794"/>
                  <a:pt x="5894" y="6199"/>
                  <a:pt x="5275" y="5651"/>
                </a:cubicBezTo>
                <a:cubicBezTo>
                  <a:pt x="4668" y="5103"/>
                  <a:pt x="4013" y="4591"/>
                  <a:pt x="3251" y="4246"/>
                </a:cubicBezTo>
                <a:lnTo>
                  <a:pt x="3251" y="4246"/>
                </a:lnTo>
                <a:cubicBezTo>
                  <a:pt x="4073" y="4484"/>
                  <a:pt x="4799" y="4961"/>
                  <a:pt x="5442" y="5484"/>
                </a:cubicBezTo>
                <a:cubicBezTo>
                  <a:pt x="6025" y="5949"/>
                  <a:pt x="6561" y="6449"/>
                  <a:pt x="7121" y="6913"/>
                </a:cubicBezTo>
                <a:cubicBezTo>
                  <a:pt x="7026" y="6782"/>
                  <a:pt x="6930" y="6651"/>
                  <a:pt x="6859" y="6496"/>
                </a:cubicBezTo>
                <a:cubicBezTo>
                  <a:pt x="6466" y="5818"/>
                  <a:pt x="6275" y="4984"/>
                  <a:pt x="6454" y="4222"/>
                </a:cubicBezTo>
                <a:close/>
                <a:moveTo>
                  <a:pt x="10460" y="0"/>
                </a:moveTo>
                <a:cubicBezTo>
                  <a:pt x="10023" y="0"/>
                  <a:pt x="9586" y="124"/>
                  <a:pt x="9228" y="365"/>
                </a:cubicBezTo>
                <a:cubicBezTo>
                  <a:pt x="8573" y="829"/>
                  <a:pt x="8371" y="1722"/>
                  <a:pt x="8490" y="2508"/>
                </a:cubicBezTo>
                <a:cubicBezTo>
                  <a:pt x="8061" y="2091"/>
                  <a:pt x="7633" y="1674"/>
                  <a:pt x="7061" y="1484"/>
                </a:cubicBezTo>
                <a:cubicBezTo>
                  <a:pt x="6883" y="1422"/>
                  <a:pt x="6688" y="1389"/>
                  <a:pt x="6493" y="1389"/>
                </a:cubicBezTo>
                <a:cubicBezTo>
                  <a:pt x="6088" y="1389"/>
                  <a:pt x="5687" y="1532"/>
                  <a:pt x="5454" y="1853"/>
                </a:cubicBezTo>
                <a:cubicBezTo>
                  <a:pt x="5204" y="2210"/>
                  <a:pt x="5299" y="2913"/>
                  <a:pt x="5597" y="3258"/>
                </a:cubicBezTo>
                <a:cubicBezTo>
                  <a:pt x="4984" y="2977"/>
                  <a:pt x="4306" y="2831"/>
                  <a:pt x="3628" y="2831"/>
                </a:cubicBezTo>
                <a:cubicBezTo>
                  <a:pt x="3187" y="2831"/>
                  <a:pt x="2745" y="2893"/>
                  <a:pt x="2323" y="3020"/>
                </a:cubicBezTo>
                <a:cubicBezTo>
                  <a:pt x="1108" y="3389"/>
                  <a:pt x="549" y="4449"/>
                  <a:pt x="1" y="5580"/>
                </a:cubicBezTo>
                <a:cubicBezTo>
                  <a:pt x="321" y="5413"/>
                  <a:pt x="672" y="5340"/>
                  <a:pt x="1030" y="5340"/>
                </a:cubicBezTo>
                <a:cubicBezTo>
                  <a:pt x="1643" y="5340"/>
                  <a:pt x="2277" y="5554"/>
                  <a:pt x="2811" y="5877"/>
                </a:cubicBezTo>
                <a:cubicBezTo>
                  <a:pt x="3656" y="6366"/>
                  <a:pt x="4347" y="7092"/>
                  <a:pt x="5121" y="7699"/>
                </a:cubicBezTo>
                <a:cubicBezTo>
                  <a:pt x="6881" y="9091"/>
                  <a:pt x="9128" y="9857"/>
                  <a:pt x="11372" y="9857"/>
                </a:cubicBezTo>
                <a:cubicBezTo>
                  <a:pt x="11662" y="9857"/>
                  <a:pt x="11952" y="9844"/>
                  <a:pt x="12240" y="9818"/>
                </a:cubicBezTo>
                <a:cubicBezTo>
                  <a:pt x="13931" y="9664"/>
                  <a:pt x="15562" y="9056"/>
                  <a:pt x="16979" y="8116"/>
                </a:cubicBezTo>
                <a:lnTo>
                  <a:pt x="16979" y="8116"/>
                </a:lnTo>
                <a:cubicBezTo>
                  <a:pt x="16402" y="8312"/>
                  <a:pt x="15735" y="8383"/>
                  <a:pt x="15033" y="8383"/>
                </a:cubicBezTo>
                <a:cubicBezTo>
                  <a:pt x="14924" y="8383"/>
                  <a:pt x="14815" y="8381"/>
                  <a:pt x="14705" y="8378"/>
                </a:cubicBezTo>
                <a:cubicBezTo>
                  <a:pt x="12883" y="8330"/>
                  <a:pt x="11169" y="7128"/>
                  <a:pt x="10490" y="5437"/>
                </a:cubicBezTo>
                <a:cubicBezTo>
                  <a:pt x="9800" y="3758"/>
                  <a:pt x="10240" y="1555"/>
                  <a:pt x="11502" y="258"/>
                </a:cubicBezTo>
                <a:cubicBezTo>
                  <a:pt x="11184" y="85"/>
                  <a:pt x="10822" y="0"/>
                  <a:pt x="10460"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p88"/>
          <p:cNvSpPr/>
          <p:nvPr/>
        </p:nvSpPr>
        <p:spPr>
          <a:xfrm>
            <a:off x="2836738" y="3914554"/>
            <a:ext cx="1147428" cy="464075"/>
          </a:xfrm>
          <a:custGeom>
            <a:rect b="b" l="l" r="r" t="t"/>
            <a:pathLst>
              <a:path extrusionOk="0" h="15530" w="38398">
                <a:moveTo>
                  <a:pt x="38398" y="4892"/>
                </a:moveTo>
                <a:cubicBezTo>
                  <a:pt x="38377" y="4918"/>
                  <a:pt x="38356" y="4944"/>
                  <a:pt x="38335" y="4970"/>
                </a:cubicBezTo>
                <a:lnTo>
                  <a:pt x="38335" y="4970"/>
                </a:lnTo>
                <a:cubicBezTo>
                  <a:pt x="38356" y="4944"/>
                  <a:pt x="38377" y="4918"/>
                  <a:pt x="38398" y="4892"/>
                </a:cubicBezTo>
                <a:close/>
                <a:moveTo>
                  <a:pt x="1036" y="1748"/>
                </a:moveTo>
                <a:lnTo>
                  <a:pt x="1036" y="1748"/>
                </a:lnTo>
                <a:cubicBezTo>
                  <a:pt x="1131" y="3046"/>
                  <a:pt x="1322" y="4356"/>
                  <a:pt x="1715" y="5606"/>
                </a:cubicBezTo>
                <a:cubicBezTo>
                  <a:pt x="2084" y="6856"/>
                  <a:pt x="2667" y="8035"/>
                  <a:pt x="3465" y="9059"/>
                </a:cubicBezTo>
                <a:cubicBezTo>
                  <a:pt x="4251" y="10106"/>
                  <a:pt x="5191" y="11011"/>
                  <a:pt x="6203" y="11833"/>
                </a:cubicBezTo>
                <a:cubicBezTo>
                  <a:pt x="7227" y="12643"/>
                  <a:pt x="8346" y="13333"/>
                  <a:pt x="9549" y="13869"/>
                </a:cubicBezTo>
                <a:cubicBezTo>
                  <a:pt x="8299" y="13452"/>
                  <a:pt x="7132" y="12797"/>
                  <a:pt x="6072" y="12023"/>
                </a:cubicBezTo>
                <a:cubicBezTo>
                  <a:pt x="5001" y="11238"/>
                  <a:pt x="4048" y="10297"/>
                  <a:pt x="3227" y="9249"/>
                </a:cubicBezTo>
                <a:cubicBezTo>
                  <a:pt x="2393" y="8202"/>
                  <a:pt x="1834" y="6963"/>
                  <a:pt x="1488" y="5677"/>
                </a:cubicBezTo>
                <a:cubicBezTo>
                  <a:pt x="1143" y="4403"/>
                  <a:pt x="1012" y="3058"/>
                  <a:pt x="1036" y="1748"/>
                </a:cubicBezTo>
                <a:close/>
                <a:moveTo>
                  <a:pt x="1489" y="1"/>
                </a:moveTo>
                <a:cubicBezTo>
                  <a:pt x="1251" y="1"/>
                  <a:pt x="1012" y="106"/>
                  <a:pt x="822" y="343"/>
                </a:cubicBezTo>
                <a:cubicBezTo>
                  <a:pt x="572" y="653"/>
                  <a:pt x="488" y="1070"/>
                  <a:pt x="453" y="1451"/>
                </a:cubicBezTo>
                <a:cubicBezTo>
                  <a:pt x="0" y="5939"/>
                  <a:pt x="1703" y="10023"/>
                  <a:pt x="5477" y="12643"/>
                </a:cubicBezTo>
                <a:cubicBezTo>
                  <a:pt x="8468" y="14722"/>
                  <a:pt x="12141" y="15529"/>
                  <a:pt x="15801" y="15529"/>
                </a:cubicBezTo>
                <a:cubicBezTo>
                  <a:pt x="16730" y="15529"/>
                  <a:pt x="17658" y="15477"/>
                  <a:pt x="18574" y="15381"/>
                </a:cubicBezTo>
                <a:cubicBezTo>
                  <a:pt x="26684" y="14539"/>
                  <a:pt x="33236" y="11288"/>
                  <a:pt x="38335" y="4970"/>
                </a:cubicBezTo>
                <a:lnTo>
                  <a:pt x="38335" y="4970"/>
                </a:lnTo>
                <a:cubicBezTo>
                  <a:pt x="35112" y="8949"/>
                  <a:pt x="29674" y="11444"/>
                  <a:pt x="24706" y="12071"/>
                </a:cubicBezTo>
                <a:cubicBezTo>
                  <a:pt x="23642" y="12198"/>
                  <a:pt x="22570" y="12274"/>
                  <a:pt x="21493" y="12274"/>
                </a:cubicBezTo>
                <a:cubicBezTo>
                  <a:pt x="20858" y="12274"/>
                  <a:pt x="20222" y="12248"/>
                  <a:pt x="19586" y="12190"/>
                </a:cubicBezTo>
                <a:cubicBezTo>
                  <a:pt x="18788" y="12107"/>
                  <a:pt x="18026" y="11892"/>
                  <a:pt x="17276" y="11654"/>
                </a:cubicBezTo>
                <a:cubicBezTo>
                  <a:pt x="16490" y="11404"/>
                  <a:pt x="15716" y="11154"/>
                  <a:pt x="14919" y="11023"/>
                </a:cubicBezTo>
                <a:cubicBezTo>
                  <a:pt x="14754" y="10999"/>
                  <a:pt x="14585" y="10986"/>
                  <a:pt x="14415" y="10986"/>
                </a:cubicBezTo>
                <a:cubicBezTo>
                  <a:pt x="13755" y="10986"/>
                  <a:pt x="13092" y="11183"/>
                  <a:pt x="12656" y="11666"/>
                </a:cubicBezTo>
                <a:cubicBezTo>
                  <a:pt x="12140" y="12226"/>
                  <a:pt x="12060" y="12999"/>
                  <a:pt x="12611" y="13434"/>
                </a:cubicBezTo>
                <a:lnTo>
                  <a:pt x="12611" y="13434"/>
                </a:lnTo>
                <a:cubicBezTo>
                  <a:pt x="9598" y="11383"/>
                  <a:pt x="8214" y="8240"/>
                  <a:pt x="7442" y="4844"/>
                </a:cubicBezTo>
                <a:cubicBezTo>
                  <a:pt x="6917" y="2556"/>
                  <a:pt x="5411" y="809"/>
                  <a:pt x="4108" y="809"/>
                </a:cubicBezTo>
                <a:cubicBezTo>
                  <a:pt x="3546" y="809"/>
                  <a:pt x="3022" y="1133"/>
                  <a:pt x="2631" y="1879"/>
                </a:cubicBezTo>
                <a:cubicBezTo>
                  <a:pt x="2477" y="1534"/>
                  <a:pt x="2560" y="1034"/>
                  <a:pt x="2369" y="617"/>
                </a:cubicBezTo>
                <a:cubicBezTo>
                  <a:pt x="2198" y="238"/>
                  <a:pt x="1846" y="1"/>
                  <a:pt x="148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p88"/>
          <p:cNvSpPr/>
          <p:nvPr/>
        </p:nvSpPr>
        <p:spPr>
          <a:xfrm>
            <a:off x="2818570" y="4268093"/>
            <a:ext cx="483917" cy="194296"/>
          </a:xfrm>
          <a:custGeom>
            <a:rect b="b" l="l" r="r" t="t"/>
            <a:pathLst>
              <a:path extrusionOk="0" h="6502" w="16194">
                <a:moveTo>
                  <a:pt x="16193" y="4360"/>
                </a:moveTo>
                <a:cubicBezTo>
                  <a:pt x="16183" y="4362"/>
                  <a:pt x="16173" y="4364"/>
                  <a:pt x="16162" y="4366"/>
                </a:cubicBezTo>
                <a:lnTo>
                  <a:pt x="16162" y="4366"/>
                </a:lnTo>
                <a:cubicBezTo>
                  <a:pt x="16173" y="4364"/>
                  <a:pt x="16183" y="4362"/>
                  <a:pt x="16193" y="4360"/>
                </a:cubicBezTo>
                <a:close/>
                <a:moveTo>
                  <a:pt x="3942" y="6098"/>
                </a:moveTo>
                <a:lnTo>
                  <a:pt x="3942" y="6098"/>
                </a:lnTo>
                <a:cubicBezTo>
                  <a:pt x="3912" y="6113"/>
                  <a:pt x="3882" y="6128"/>
                  <a:pt x="3851" y="6143"/>
                </a:cubicBezTo>
                <a:lnTo>
                  <a:pt x="3851" y="6143"/>
                </a:lnTo>
                <a:cubicBezTo>
                  <a:pt x="3882" y="6130"/>
                  <a:pt x="3912" y="6115"/>
                  <a:pt x="3942" y="6098"/>
                </a:cubicBezTo>
                <a:close/>
                <a:moveTo>
                  <a:pt x="2444" y="1"/>
                </a:moveTo>
                <a:cubicBezTo>
                  <a:pt x="2152" y="1"/>
                  <a:pt x="2022" y="196"/>
                  <a:pt x="2227" y="740"/>
                </a:cubicBezTo>
                <a:cubicBezTo>
                  <a:pt x="2370" y="1085"/>
                  <a:pt x="2727" y="1383"/>
                  <a:pt x="3049" y="1562"/>
                </a:cubicBezTo>
                <a:cubicBezTo>
                  <a:pt x="2013" y="1562"/>
                  <a:pt x="977" y="2026"/>
                  <a:pt x="489" y="2990"/>
                </a:cubicBezTo>
                <a:cubicBezTo>
                  <a:pt x="1" y="3955"/>
                  <a:pt x="203" y="5205"/>
                  <a:pt x="965" y="5967"/>
                </a:cubicBezTo>
                <a:cubicBezTo>
                  <a:pt x="1344" y="6346"/>
                  <a:pt x="1847" y="6501"/>
                  <a:pt x="2375" y="6501"/>
                </a:cubicBezTo>
                <a:cubicBezTo>
                  <a:pt x="2873" y="6501"/>
                  <a:pt x="3394" y="6362"/>
                  <a:pt x="3851" y="6143"/>
                </a:cubicBezTo>
                <a:lnTo>
                  <a:pt x="3851" y="6143"/>
                </a:lnTo>
                <a:cubicBezTo>
                  <a:pt x="3756" y="6182"/>
                  <a:pt x="3654" y="6201"/>
                  <a:pt x="3552" y="6201"/>
                </a:cubicBezTo>
                <a:cubicBezTo>
                  <a:pt x="3139" y="6201"/>
                  <a:pt x="2710" y="5903"/>
                  <a:pt x="2585" y="5491"/>
                </a:cubicBezTo>
                <a:cubicBezTo>
                  <a:pt x="2430" y="4943"/>
                  <a:pt x="2704" y="4324"/>
                  <a:pt x="3180" y="4002"/>
                </a:cubicBezTo>
                <a:cubicBezTo>
                  <a:pt x="3538" y="3745"/>
                  <a:pt x="3982" y="3644"/>
                  <a:pt x="4428" y="3644"/>
                </a:cubicBezTo>
                <a:cubicBezTo>
                  <a:pt x="4560" y="3644"/>
                  <a:pt x="4692" y="3653"/>
                  <a:pt x="4823" y="3669"/>
                </a:cubicBezTo>
                <a:cubicBezTo>
                  <a:pt x="5383" y="3729"/>
                  <a:pt x="5918" y="3931"/>
                  <a:pt x="6478" y="4110"/>
                </a:cubicBezTo>
                <a:cubicBezTo>
                  <a:pt x="8166" y="4639"/>
                  <a:pt x="9838" y="4865"/>
                  <a:pt x="11524" y="4865"/>
                </a:cubicBezTo>
                <a:cubicBezTo>
                  <a:pt x="13051" y="4865"/>
                  <a:pt x="14589" y="4680"/>
                  <a:pt x="16162" y="4366"/>
                </a:cubicBezTo>
                <a:lnTo>
                  <a:pt x="16162" y="4366"/>
                </a:lnTo>
                <a:cubicBezTo>
                  <a:pt x="15667" y="4464"/>
                  <a:pt x="15151" y="4509"/>
                  <a:pt x="14622" y="4509"/>
                </a:cubicBezTo>
                <a:cubicBezTo>
                  <a:pt x="11318" y="4509"/>
                  <a:pt x="7481" y="2763"/>
                  <a:pt x="4954" y="1228"/>
                </a:cubicBezTo>
                <a:cubicBezTo>
                  <a:pt x="4736" y="1094"/>
                  <a:pt x="3135" y="1"/>
                  <a:pt x="2444"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4" name="Google Shape;2204;p88"/>
          <p:cNvSpPr/>
          <p:nvPr/>
        </p:nvSpPr>
        <p:spPr>
          <a:xfrm>
            <a:off x="3737217" y="3880308"/>
            <a:ext cx="788808" cy="815165"/>
          </a:xfrm>
          <a:custGeom>
            <a:rect b="b" l="l" r="r" t="t"/>
            <a:pathLst>
              <a:path extrusionOk="0" h="27279" w="26397">
                <a:moveTo>
                  <a:pt x="26366" y="441"/>
                </a:moveTo>
                <a:lnTo>
                  <a:pt x="26366" y="441"/>
                </a:lnTo>
                <a:cubicBezTo>
                  <a:pt x="26376" y="441"/>
                  <a:pt x="26387" y="441"/>
                  <a:pt x="26397" y="442"/>
                </a:cubicBezTo>
                <a:cubicBezTo>
                  <a:pt x="26387" y="441"/>
                  <a:pt x="26376" y="441"/>
                  <a:pt x="26366" y="441"/>
                </a:cubicBezTo>
                <a:close/>
                <a:moveTo>
                  <a:pt x="19027" y="1347"/>
                </a:moveTo>
                <a:lnTo>
                  <a:pt x="19027" y="1347"/>
                </a:lnTo>
                <a:cubicBezTo>
                  <a:pt x="18467" y="1525"/>
                  <a:pt x="17955" y="1751"/>
                  <a:pt x="17455" y="2025"/>
                </a:cubicBezTo>
                <a:cubicBezTo>
                  <a:pt x="16967" y="2299"/>
                  <a:pt x="16515" y="2632"/>
                  <a:pt x="16074" y="3001"/>
                </a:cubicBezTo>
                <a:cubicBezTo>
                  <a:pt x="15646" y="3371"/>
                  <a:pt x="15265" y="3775"/>
                  <a:pt x="14884" y="4204"/>
                </a:cubicBezTo>
                <a:cubicBezTo>
                  <a:pt x="14526" y="4645"/>
                  <a:pt x="14205" y="5097"/>
                  <a:pt x="13907" y="5597"/>
                </a:cubicBezTo>
                <a:cubicBezTo>
                  <a:pt x="12717" y="7526"/>
                  <a:pt x="12086" y="9740"/>
                  <a:pt x="11657" y="11967"/>
                </a:cubicBezTo>
                <a:cubicBezTo>
                  <a:pt x="11193" y="14193"/>
                  <a:pt x="10955" y="16467"/>
                  <a:pt x="10371" y="18694"/>
                </a:cubicBezTo>
                <a:cubicBezTo>
                  <a:pt x="10074" y="19801"/>
                  <a:pt x="9704" y="20897"/>
                  <a:pt x="9228" y="21932"/>
                </a:cubicBezTo>
                <a:cubicBezTo>
                  <a:pt x="8752" y="22980"/>
                  <a:pt x="8192" y="23968"/>
                  <a:pt x="7573" y="24921"/>
                </a:cubicBezTo>
                <a:cubicBezTo>
                  <a:pt x="8692" y="22944"/>
                  <a:pt x="9633" y="20849"/>
                  <a:pt x="10133" y="18634"/>
                </a:cubicBezTo>
                <a:cubicBezTo>
                  <a:pt x="10657" y="16432"/>
                  <a:pt x="10919" y="14146"/>
                  <a:pt x="11347" y="11907"/>
                </a:cubicBezTo>
                <a:cubicBezTo>
                  <a:pt x="11812" y="9669"/>
                  <a:pt x="12431" y="7407"/>
                  <a:pt x="13693" y="5454"/>
                </a:cubicBezTo>
                <a:cubicBezTo>
                  <a:pt x="14324" y="4490"/>
                  <a:pt x="15074" y="3609"/>
                  <a:pt x="15967" y="2882"/>
                </a:cubicBezTo>
                <a:cubicBezTo>
                  <a:pt x="16420" y="2525"/>
                  <a:pt x="16908" y="2216"/>
                  <a:pt x="17420" y="1942"/>
                </a:cubicBezTo>
                <a:cubicBezTo>
                  <a:pt x="17944" y="1692"/>
                  <a:pt x="18479" y="1489"/>
                  <a:pt x="19027" y="1347"/>
                </a:cubicBezTo>
                <a:close/>
                <a:moveTo>
                  <a:pt x="21933" y="0"/>
                </a:moveTo>
                <a:cubicBezTo>
                  <a:pt x="21783" y="0"/>
                  <a:pt x="21632" y="4"/>
                  <a:pt x="21480" y="13"/>
                </a:cubicBezTo>
                <a:cubicBezTo>
                  <a:pt x="20563" y="49"/>
                  <a:pt x="19682" y="192"/>
                  <a:pt x="18860" y="394"/>
                </a:cubicBezTo>
                <a:cubicBezTo>
                  <a:pt x="14860" y="1430"/>
                  <a:pt x="12002" y="4323"/>
                  <a:pt x="10181" y="8312"/>
                </a:cubicBezTo>
                <a:cubicBezTo>
                  <a:pt x="8038" y="13015"/>
                  <a:pt x="4918" y="18575"/>
                  <a:pt x="1" y="20813"/>
                </a:cubicBezTo>
                <a:cubicBezTo>
                  <a:pt x="128" y="20821"/>
                  <a:pt x="254" y="20824"/>
                  <a:pt x="380" y="20824"/>
                </a:cubicBezTo>
                <a:cubicBezTo>
                  <a:pt x="2048" y="20824"/>
                  <a:pt x="3550" y="20177"/>
                  <a:pt x="4990" y="19313"/>
                </a:cubicBezTo>
                <a:lnTo>
                  <a:pt x="4990" y="19313"/>
                </a:lnTo>
                <a:cubicBezTo>
                  <a:pt x="3013" y="21587"/>
                  <a:pt x="8085" y="24683"/>
                  <a:pt x="6192" y="27278"/>
                </a:cubicBezTo>
                <a:cubicBezTo>
                  <a:pt x="8216" y="24504"/>
                  <a:pt x="13157" y="25683"/>
                  <a:pt x="12895" y="21016"/>
                </a:cubicBezTo>
                <a:lnTo>
                  <a:pt x="12895" y="21016"/>
                </a:lnTo>
                <a:cubicBezTo>
                  <a:pt x="14395" y="22230"/>
                  <a:pt x="14931" y="22409"/>
                  <a:pt x="16777" y="22956"/>
                </a:cubicBezTo>
                <a:cubicBezTo>
                  <a:pt x="15408" y="20980"/>
                  <a:pt x="15229" y="19658"/>
                  <a:pt x="15229" y="19658"/>
                </a:cubicBezTo>
                <a:lnTo>
                  <a:pt x="15229" y="19658"/>
                </a:lnTo>
                <a:cubicBezTo>
                  <a:pt x="15919" y="19885"/>
                  <a:pt x="16896" y="19968"/>
                  <a:pt x="16896" y="19968"/>
                </a:cubicBezTo>
                <a:cubicBezTo>
                  <a:pt x="14872" y="17444"/>
                  <a:pt x="13669" y="14658"/>
                  <a:pt x="13753" y="11431"/>
                </a:cubicBezTo>
                <a:lnTo>
                  <a:pt x="13753" y="11431"/>
                </a:lnTo>
                <a:cubicBezTo>
                  <a:pt x="14186" y="12032"/>
                  <a:pt x="14927" y="12449"/>
                  <a:pt x="15655" y="12449"/>
                </a:cubicBezTo>
                <a:cubicBezTo>
                  <a:pt x="15908" y="12449"/>
                  <a:pt x="16159" y="12399"/>
                  <a:pt x="16396" y="12288"/>
                </a:cubicBezTo>
                <a:cubicBezTo>
                  <a:pt x="17301" y="11860"/>
                  <a:pt x="17801" y="10729"/>
                  <a:pt x="17539" y="9764"/>
                </a:cubicBezTo>
                <a:lnTo>
                  <a:pt x="17539" y="9764"/>
                </a:lnTo>
                <a:cubicBezTo>
                  <a:pt x="17448" y="10392"/>
                  <a:pt x="16701" y="10883"/>
                  <a:pt x="16033" y="10883"/>
                </a:cubicBezTo>
                <a:cubicBezTo>
                  <a:pt x="15916" y="10883"/>
                  <a:pt x="15801" y="10868"/>
                  <a:pt x="15693" y="10836"/>
                </a:cubicBezTo>
                <a:cubicBezTo>
                  <a:pt x="14967" y="10621"/>
                  <a:pt x="14455" y="9955"/>
                  <a:pt x="14157" y="9252"/>
                </a:cubicBezTo>
                <a:cubicBezTo>
                  <a:pt x="13324" y="7228"/>
                  <a:pt x="15479" y="4918"/>
                  <a:pt x="16836" y="3668"/>
                </a:cubicBezTo>
                <a:cubicBezTo>
                  <a:pt x="19249" y="1437"/>
                  <a:pt x="22632" y="434"/>
                  <a:pt x="25897" y="434"/>
                </a:cubicBezTo>
                <a:cubicBezTo>
                  <a:pt x="26054" y="434"/>
                  <a:pt x="26210" y="436"/>
                  <a:pt x="26366" y="441"/>
                </a:cubicBezTo>
                <a:lnTo>
                  <a:pt x="26366" y="441"/>
                </a:lnTo>
                <a:cubicBezTo>
                  <a:pt x="24872" y="393"/>
                  <a:pt x="23435" y="0"/>
                  <a:pt x="2193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5" name="Google Shape;2205;p88"/>
          <p:cNvSpPr/>
          <p:nvPr/>
        </p:nvSpPr>
        <p:spPr>
          <a:xfrm>
            <a:off x="3424856" y="4105533"/>
            <a:ext cx="552199" cy="422718"/>
          </a:xfrm>
          <a:custGeom>
            <a:rect b="b" l="l" r="r" t="t"/>
            <a:pathLst>
              <a:path extrusionOk="0" h="14146" w="18479">
                <a:moveTo>
                  <a:pt x="15359" y="3977"/>
                </a:moveTo>
                <a:cubicBezTo>
                  <a:pt x="14716" y="4787"/>
                  <a:pt x="14002" y="5525"/>
                  <a:pt x="13192" y="6216"/>
                </a:cubicBezTo>
                <a:cubicBezTo>
                  <a:pt x="12395" y="6894"/>
                  <a:pt x="11513" y="7525"/>
                  <a:pt x="10597" y="8073"/>
                </a:cubicBezTo>
                <a:cubicBezTo>
                  <a:pt x="9656" y="8609"/>
                  <a:pt x="8656" y="9085"/>
                  <a:pt x="7632" y="9466"/>
                </a:cubicBezTo>
                <a:cubicBezTo>
                  <a:pt x="6608" y="9859"/>
                  <a:pt x="5537" y="10181"/>
                  <a:pt x="4465" y="10419"/>
                </a:cubicBezTo>
                <a:cubicBezTo>
                  <a:pt x="5489" y="10062"/>
                  <a:pt x="6525" y="9704"/>
                  <a:pt x="7525" y="9276"/>
                </a:cubicBezTo>
                <a:cubicBezTo>
                  <a:pt x="8525" y="8859"/>
                  <a:pt x="9501" y="8383"/>
                  <a:pt x="10418" y="7847"/>
                </a:cubicBezTo>
                <a:cubicBezTo>
                  <a:pt x="11335" y="7323"/>
                  <a:pt x="12216" y="6716"/>
                  <a:pt x="13037" y="6061"/>
                </a:cubicBezTo>
                <a:cubicBezTo>
                  <a:pt x="13847" y="5406"/>
                  <a:pt x="14621" y="4704"/>
                  <a:pt x="15359" y="3977"/>
                </a:cubicBezTo>
                <a:close/>
                <a:moveTo>
                  <a:pt x="18479" y="1"/>
                </a:moveTo>
                <a:lnTo>
                  <a:pt x="18479" y="1"/>
                </a:lnTo>
                <a:cubicBezTo>
                  <a:pt x="13549" y="5406"/>
                  <a:pt x="7049" y="9347"/>
                  <a:pt x="0" y="11228"/>
                </a:cubicBezTo>
                <a:cubicBezTo>
                  <a:pt x="979" y="11720"/>
                  <a:pt x="2207" y="11962"/>
                  <a:pt x="3452" y="11962"/>
                </a:cubicBezTo>
                <a:cubicBezTo>
                  <a:pt x="4979" y="11962"/>
                  <a:pt x="6532" y="11598"/>
                  <a:pt x="7680" y="10883"/>
                </a:cubicBezTo>
                <a:lnTo>
                  <a:pt x="7680" y="10883"/>
                </a:lnTo>
                <a:cubicBezTo>
                  <a:pt x="7239" y="11812"/>
                  <a:pt x="4775" y="13931"/>
                  <a:pt x="4763" y="14145"/>
                </a:cubicBezTo>
                <a:cubicBezTo>
                  <a:pt x="9894" y="13336"/>
                  <a:pt x="16455" y="4204"/>
                  <a:pt x="1847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6" name="Google Shape;2206;p88"/>
          <p:cNvSpPr/>
          <p:nvPr/>
        </p:nvSpPr>
        <p:spPr>
          <a:xfrm>
            <a:off x="4278031" y="3961439"/>
            <a:ext cx="260456" cy="257707"/>
          </a:xfrm>
          <a:custGeom>
            <a:rect b="b" l="l" r="r" t="t"/>
            <a:pathLst>
              <a:path extrusionOk="0" h="8624" w="8716">
                <a:moveTo>
                  <a:pt x="8716" y="1"/>
                </a:moveTo>
                <a:lnTo>
                  <a:pt x="8716" y="1"/>
                </a:lnTo>
                <a:cubicBezTo>
                  <a:pt x="8715" y="1"/>
                  <a:pt x="0" y="6787"/>
                  <a:pt x="2560" y="8442"/>
                </a:cubicBezTo>
                <a:cubicBezTo>
                  <a:pt x="2755" y="8566"/>
                  <a:pt x="2955" y="8623"/>
                  <a:pt x="3159" y="8623"/>
                </a:cubicBezTo>
                <a:cubicBezTo>
                  <a:pt x="5662" y="8623"/>
                  <a:pt x="8716" y="1"/>
                  <a:pt x="8716"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7" name="Google Shape;2207;p88"/>
          <p:cNvSpPr/>
          <p:nvPr/>
        </p:nvSpPr>
        <p:spPr>
          <a:xfrm>
            <a:off x="4478692" y="3995236"/>
            <a:ext cx="186825" cy="270078"/>
          </a:xfrm>
          <a:custGeom>
            <a:rect b="b" l="l" r="r" t="t"/>
            <a:pathLst>
              <a:path extrusionOk="0" h="9038" w="6252">
                <a:moveTo>
                  <a:pt x="3132" y="1"/>
                </a:moveTo>
                <a:cubicBezTo>
                  <a:pt x="3132" y="1"/>
                  <a:pt x="0" y="9038"/>
                  <a:pt x="3132" y="9038"/>
                </a:cubicBezTo>
                <a:cubicBezTo>
                  <a:pt x="6251" y="9038"/>
                  <a:pt x="3132" y="1"/>
                  <a:pt x="313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p88"/>
          <p:cNvSpPr/>
          <p:nvPr/>
        </p:nvSpPr>
        <p:spPr>
          <a:xfrm>
            <a:off x="5400178" y="3946259"/>
            <a:ext cx="507375" cy="295060"/>
          </a:xfrm>
          <a:custGeom>
            <a:rect b="b" l="l" r="r" t="t"/>
            <a:pathLst>
              <a:path extrusionOk="0" h="9874" w="16979">
                <a:moveTo>
                  <a:pt x="10538" y="4247"/>
                </a:moveTo>
                <a:lnTo>
                  <a:pt x="10538" y="4247"/>
                </a:lnTo>
                <a:cubicBezTo>
                  <a:pt x="10716" y="5009"/>
                  <a:pt x="10526" y="5843"/>
                  <a:pt x="10133" y="6521"/>
                </a:cubicBezTo>
                <a:cubicBezTo>
                  <a:pt x="10061" y="6676"/>
                  <a:pt x="9954" y="6807"/>
                  <a:pt x="9871" y="6938"/>
                </a:cubicBezTo>
                <a:cubicBezTo>
                  <a:pt x="10431" y="6474"/>
                  <a:pt x="10966" y="5974"/>
                  <a:pt x="11550" y="5509"/>
                </a:cubicBezTo>
                <a:cubicBezTo>
                  <a:pt x="12193" y="4974"/>
                  <a:pt x="12919" y="4497"/>
                  <a:pt x="13740" y="4283"/>
                </a:cubicBezTo>
                <a:lnTo>
                  <a:pt x="13740" y="4283"/>
                </a:lnTo>
                <a:cubicBezTo>
                  <a:pt x="12978" y="4616"/>
                  <a:pt x="12324" y="5128"/>
                  <a:pt x="11716" y="5676"/>
                </a:cubicBezTo>
                <a:cubicBezTo>
                  <a:pt x="11109" y="6224"/>
                  <a:pt x="10526" y="6819"/>
                  <a:pt x="9859" y="7343"/>
                </a:cubicBezTo>
                <a:cubicBezTo>
                  <a:pt x="9180" y="7867"/>
                  <a:pt x="8430" y="8295"/>
                  <a:pt x="7609" y="8510"/>
                </a:cubicBezTo>
                <a:cubicBezTo>
                  <a:pt x="7097" y="8643"/>
                  <a:pt x="6571" y="8703"/>
                  <a:pt x="6049" y="8703"/>
                </a:cubicBezTo>
                <a:cubicBezTo>
                  <a:pt x="5733" y="8703"/>
                  <a:pt x="5418" y="8681"/>
                  <a:pt x="5108" y="8641"/>
                </a:cubicBezTo>
                <a:cubicBezTo>
                  <a:pt x="5942" y="8605"/>
                  <a:pt x="6763" y="8534"/>
                  <a:pt x="7537" y="8284"/>
                </a:cubicBezTo>
                <a:cubicBezTo>
                  <a:pt x="8014" y="8117"/>
                  <a:pt x="8454" y="7891"/>
                  <a:pt x="8871" y="7641"/>
                </a:cubicBezTo>
                <a:cubicBezTo>
                  <a:pt x="9276" y="7260"/>
                  <a:pt x="9597" y="6819"/>
                  <a:pt x="9871" y="6367"/>
                </a:cubicBezTo>
                <a:cubicBezTo>
                  <a:pt x="10228" y="5724"/>
                  <a:pt x="10466" y="5009"/>
                  <a:pt x="10538" y="4247"/>
                </a:cubicBezTo>
                <a:close/>
                <a:moveTo>
                  <a:pt x="6533" y="0"/>
                </a:moveTo>
                <a:cubicBezTo>
                  <a:pt x="6166" y="0"/>
                  <a:pt x="5799" y="91"/>
                  <a:pt x="5478" y="271"/>
                </a:cubicBezTo>
                <a:cubicBezTo>
                  <a:pt x="6740" y="1568"/>
                  <a:pt x="7156" y="3783"/>
                  <a:pt x="6490" y="5450"/>
                </a:cubicBezTo>
                <a:cubicBezTo>
                  <a:pt x="5811" y="7129"/>
                  <a:pt x="4096" y="8319"/>
                  <a:pt x="2275" y="8391"/>
                </a:cubicBezTo>
                <a:cubicBezTo>
                  <a:pt x="2166" y="8394"/>
                  <a:pt x="2059" y="8396"/>
                  <a:pt x="1952" y="8396"/>
                </a:cubicBezTo>
                <a:cubicBezTo>
                  <a:pt x="1259" y="8396"/>
                  <a:pt x="599" y="8325"/>
                  <a:pt x="1" y="8129"/>
                </a:cubicBezTo>
                <a:lnTo>
                  <a:pt x="1" y="8129"/>
                </a:lnTo>
                <a:cubicBezTo>
                  <a:pt x="1406" y="9069"/>
                  <a:pt x="3037" y="9677"/>
                  <a:pt x="4739" y="9831"/>
                </a:cubicBezTo>
                <a:cubicBezTo>
                  <a:pt x="5040" y="9860"/>
                  <a:pt x="5342" y="9874"/>
                  <a:pt x="5643" y="9874"/>
                </a:cubicBezTo>
                <a:cubicBezTo>
                  <a:pt x="7876" y="9874"/>
                  <a:pt x="10108" y="9107"/>
                  <a:pt x="11859" y="7712"/>
                </a:cubicBezTo>
                <a:cubicBezTo>
                  <a:pt x="12633" y="7105"/>
                  <a:pt x="13324" y="6390"/>
                  <a:pt x="14169" y="5878"/>
                </a:cubicBezTo>
                <a:cubicBezTo>
                  <a:pt x="14717" y="5563"/>
                  <a:pt x="15349" y="5352"/>
                  <a:pt x="15957" y="5352"/>
                </a:cubicBezTo>
                <a:cubicBezTo>
                  <a:pt x="16313" y="5352"/>
                  <a:pt x="16662" y="5425"/>
                  <a:pt x="16979" y="5593"/>
                </a:cubicBezTo>
                <a:cubicBezTo>
                  <a:pt x="16431" y="4462"/>
                  <a:pt x="15872" y="3390"/>
                  <a:pt x="14657" y="3033"/>
                </a:cubicBezTo>
                <a:cubicBezTo>
                  <a:pt x="14231" y="2900"/>
                  <a:pt x="13786" y="2835"/>
                  <a:pt x="13341" y="2835"/>
                </a:cubicBezTo>
                <a:cubicBezTo>
                  <a:pt x="12667" y="2835"/>
                  <a:pt x="11993" y="2984"/>
                  <a:pt x="11383" y="3271"/>
                </a:cubicBezTo>
                <a:cubicBezTo>
                  <a:pt x="11704" y="2926"/>
                  <a:pt x="11776" y="2223"/>
                  <a:pt x="11526" y="1866"/>
                </a:cubicBezTo>
                <a:cubicBezTo>
                  <a:pt x="11293" y="1545"/>
                  <a:pt x="10892" y="1391"/>
                  <a:pt x="10488" y="1391"/>
                </a:cubicBezTo>
                <a:cubicBezTo>
                  <a:pt x="10293" y="1391"/>
                  <a:pt x="10097" y="1427"/>
                  <a:pt x="9919" y="1497"/>
                </a:cubicBezTo>
                <a:cubicBezTo>
                  <a:pt x="9359" y="1687"/>
                  <a:pt x="8918" y="2116"/>
                  <a:pt x="8490" y="2521"/>
                </a:cubicBezTo>
                <a:cubicBezTo>
                  <a:pt x="8609" y="1735"/>
                  <a:pt x="8406" y="842"/>
                  <a:pt x="7752" y="378"/>
                </a:cubicBezTo>
                <a:cubicBezTo>
                  <a:pt x="7397" y="126"/>
                  <a:pt x="6965" y="0"/>
                  <a:pt x="653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9" name="Google Shape;2209;p88"/>
          <p:cNvSpPr/>
          <p:nvPr/>
        </p:nvSpPr>
        <p:spPr>
          <a:xfrm>
            <a:off x="5159684" y="3914942"/>
            <a:ext cx="1147787" cy="464314"/>
          </a:xfrm>
          <a:custGeom>
            <a:rect b="b" l="l" r="r" t="t"/>
            <a:pathLst>
              <a:path extrusionOk="0" h="15538" w="38410">
                <a:moveTo>
                  <a:pt x="37386" y="1723"/>
                </a:moveTo>
                <a:lnTo>
                  <a:pt x="37386" y="1723"/>
                </a:lnTo>
                <a:cubicBezTo>
                  <a:pt x="37409" y="3033"/>
                  <a:pt x="37278" y="4379"/>
                  <a:pt x="36933" y="5652"/>
                </a:cubicBezTo>
                <a:cubicBezTo>
                  <a:pt x="36600" y="6938"/>
                  <a:pt x="36016" y="8165"/>
                  <a:pt x="35183" y="9224"/>
                </a:cubicBezTo>
                <a:cubicBezTo>
                  <a:pt x="34361" y="10272"/>
                  <a:pt x="33409" y="11201"/>
                  <a:pt x="32337" y="11998"/>
                </a:cubicBezTo>
                <a:cubicBezTo>
                  <a:pt x="31266" y="12784"/>
                  <a:pt x="30111" y="13439"/>
                  <a:pt x="28861" y="13844"/>
                </a:cubicBezTo>
                <a:cubicBezTo>
                  <a:pt x="30063" y="13320"/>
                  <a:pt x="31171" y="12618"/>
                  <a:pt x="32206" y="11796"/>
                </a:cubicBezTo>
                <a:cubicBezTo>
                  <a:pt x="33218" y="10986"/>
                  <a:pt x="34171" y="10070"/>
                  <a:pt x="34945" y="9034"/>
                </a:cubicBezTo>
                <a:cubicBezTo>
                  <a:pt x="35743" y="8010"/>
                  <a:pt x="36326" y="6831"/>
                  <a:pt x="36695" y="5581"/>
                </a:cubicBezTo>
                <a:cubicBezTo>
                  <a:pt x="37088" y="4343"/>
                  <a:pt x="37278" y="3033"/>
                  <a:pt x="37386" y="1723"/>
                </a:cubicBezTo>
                <a:close/>
                <a:moveTo>
                  <a:pt x="36912" y="1"/>
                </a:moveTo>
                <a:cubicBezTo>
                  <a:pt x="36554" y="1"/>
                  <a:pt x="36200" y="241"/>
                  <a:pt x="36028" y="628"/>
                </a:cubicBezTo>
                <a:cubicBezTo>
                  <a:pt x="35838" y="1033"/>
                  <a:pt x="35921" y="1533"/>
                  <a:pt x="35766" y="1890"/>
                </a:cubicBezTo>
                <a:cubicBezTo>
                  <a:pt x="35376" y="1141"/>
                  <a:pt x="34852" y="816"/>
                  <a:pt x="34289" y="816"/>
                </a:cubicBezTo>
                <a:cubicBezTo>
                  <a:pt x="32983" y="816"/>
                  <a:pt x="31472" y="2571"/>
                  <a:pt x="30956" y="4843"/>
                </a:cubicBezTo>
                <a:cubicBezTo>
                  <a:pt x="30185" y="8242"/>
                  <a:pt x="28807" y="11354"/>
                  <a:pt x="25799" y="13416"/>
                </a:cubicBezTo>
                <a:lnTo>
                  <a:pt x="25799" y="13416"/>
                </a:lnTo>
                <a:cubicBezTo>
                  <a:pt x="26326" y="12985"/>
                  <a:pt x="26250" y="12217"/>
                  <a:pt x="25741" y="11665"/>
                </a:cubicBezTo>
                <a:cubicBezTo>
                  <a:pt x="25305" y="11182"/>
                  <a:pt x="24643" y="10985"/>
                  <a:pt x="23982" y="10985"/>
                </a:cubicBezTo>
                <a:cubicBezTo>
                  <a:pt x="23813" y="10985"/>
                  <a:pt x="23644" y="10998"/>
                  <a:pt x="23479" y="11022"/>
                </a:cubicBezTo>
                <a:cubicBezTo>
                  <a:pt x="22658" y="11141"/>
                  <a:pt x="21884" y="11391"/>
                  <a:pt x="21110" y="11653"/>
                </a:cubicBezTo>
                <a:cubicBezTo>
                  <a:pt x="20372" y="11891"/>
                  <a:pt x="19610" y="12094"/>
                  <a:pt x="18812" y="12189"/>
                </a:cubicBezTo>
                <a:cubicBezTo>
                  <a:pt x="18184" y="12251"/>
                  <a:pt x="17552" y="12278"/>
                  <a:pt x="16920" y="12278"/>
                </a:cubicBezTo>
                <a:cubicBezTo>
                  <a:pt x="15840" y="12278"/>
                  <a:pt x="14759" y="12198"/>
                  <a:pt x="13692" y="12070"/>
                </a:cubicBezTo>
                <a:cubicBezTo>
                  <a:pt x="8692" y="11439"/>
                  <a:pt x="3227" y="8915"/>
                  <a:pt x="0" y="4890"/>
                </a:cubicBezTo>
                <a:lnTo>
                  <a:pt x="0" y="4890"/>
                </a:lnTo>
                <a:cubicBezTo>
                  <a:pt x="5096" y="11260"/>
                  <a:pt x="11680" y="14535"/>
                  <a:pt x="19824" y="15392"/>
                </a:cubicBezTo>
                <a:cubicBezTo>
                  <a:pt x="20730" y="15487"/>
                  <a:pt x="21648" y="15538"/>
                  <a:pt x="22566" y="15538"/>
                </a:cubicBezTo>
                <a:cubicBezTo>
                  <a:pt x="26244" y="15538"/>
                  <a:pt x="29929" y="14721"/>
                  <a:pt x="32921" y="12653"/>
                </a:cubicBezTo>
                <a:cubicBezTo>
                  <a:pt x="36719" y="10010"/>
                  <a:pt x="38410" y="5926"/>
                  <a:pt x="37945" y="1461"/>
                </a:cubicBezTo>
                <a:cubicBezTo>
                  <a:pt x="37910" y="1057"/>
                  <a:pt x="37826" y="652"/>
                  <a:pt x="37576" y="342"/>
                </a:cubicBezTo>
                <a:cubicBezTo>
                  <a:pt x="37387" y="105"/>
                  <a:pt x="37148" y="1"/>
                  <a:pt x="3691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0" name="Google Shape;2210;p88"/>
          <p:cNvSpPr/>
          <p:nvPr/>
        </p:nvSpPr>
        <p:spPr>
          <a:xfrm>
            <a:off x="5841722" y="4268093"/>
            <a:ext cx="483887" cy="194296"/>
          </a:xfrm>
          <a:custGeom>
            <a:rect b="b" l="l" r="r" t="t"/>
            <a:pathLst>
              <a:path extrusionOk="0" h="6502" w="16193">
                <a:moveTo>
                  <a:pt x="0" y="4360"/>
                </a:moveTo>
                <a:cubicBezTo>
                  <a:pt x="11" y="4362"/>
                  <a:pt x="21" y="4364"/>
                  <a:pt x="32" y="4366"/>
                </a:cubicBezTo>
                <a:lnTo>
                  <a:pt x="32" y="4366"/>
                </a:lnTo>
                <a:cubicBezTo>
                  <a:pt x="21" y="4364"/>
                  <a:pt x="11" y="4362"/>
                  <a:pt x="0" y="4360"/>
                </a:cubicBezTo>
                <a:close/>
                <a:moveTo>
                  <a:pt x="12252" y="6098"/>
                </a:moveTo>
                <a:lnTo>
                  <a:pt x="12252" y="6098"/>
                </a:lnTo>
                <a:cubicBezTo>
                  <a:pt x="12281" y="6115"/>
                  <a:pt x="12312" y="6130"/>
                  <a:pt x="12343" y="6143"/>
                </a:cubicBezTo>
                <a:lnTo>
                  <a:pt x="12343" y="6143"/>
                </a:lnTo>
                <a:cubicBezTo>
                  <a:pt x="12312" y="6128"/>
                  <a:pt x="12282" y="6113"/>
                  <a:pt x="12252" y="6098"/>
                </a:cubicBezTo>
                <a:close/>
                <a:moveTo>
                  <a:pt x="13755" y="1"/>
                </a:moveTo>
                <a:cubicBezTo>
                  <a:pt x="13064" y="1"/>
                  <a:pt x="11457" y="1094"/>
                  <a:pt x="11240" y="1228"/>
                </a:cubicBezTo>
                <a:cubicBezTo>
                  <a:pt x="8713" y="2763"/>
                  <a:pt x="4876" y="4509"/>
                  <a:pt x="1572" y="4509"/>
                </a:cubicBezTo>
                <a:cubicBezTo>
                  <a:pt x="1042" y="4509"/>
                  <a:pt x="526" y="4464"/>
                  <a:pt x="32" y="4366"/>
                </a:cubicBezTo>
                <a:lnTo>
                  <a:pt x="32" y="4366"/>
                </a:lnTo>
                <a:cubicBezTo>
                  <a:pt x="1604" y="4680"/>
                  <a:pt x="3143" y="4865"/>
                  <a:pt x="4671" y="4865"/>
                </a:cubicBezTo>
                <a:cubicBezTo>
                  <a:pt x="6358" y="4865"/>
                  <a:pt x="8033" y="4639"/>
                  <a:pt x="9728" y="4110"/>
                </a:cubicBezTo>
                <a:cubicBezTo>
                  <a:pt x="10275" y="3931"/>
                  <a:pt x="10811" y="3729"/>
                  <a:pt x="11371" y="3669"/>
                </a:cubicBezTo>
                <a:cubicBezTo>
                  <a:pt x="11501" y="3653"/>
                  <a:pt x="11634" y="3644"/>
                  <a:pt x="11766" y="3644"/>
                </a:cubicBezTo>
                <a:cubicBezTo>
                  <a:pt x="12212" y="3644"/>
                  <a:pt x="12655" y="3745"/>
                  <a:pt x="13014" y="4002"/>
                </a:cubicBezTo>
                <a:cubicBezTo>
                  <a:pt x="13490" y="4324"/>
                  <a:pt x="13764" y="4943"/>
                  <a:pt x="13609" y="5491"/>
                </a:cubicBezTo>
                <a:cubicBezTo>
                  <a:pt x="13484" y="5903"/>
                  <a:pt x="13054" y="6201"/>
                  <a:pt x="12642" y="6201"/>
                </a:cubicBezTo>
                <a:cubicBezTo>
                  <a:pt x="12539" y="6201"/>
                  <a:pt x="12438" y="6182"/>
                  <a:pt x="12343" y="6143"/>
                </a:cubicBezTo>
                <a:lnTo>
                  <a:pt x="12343" y="6143"/>
                </a:lnTo>
                <a:cubicBezTo>
                  <a:pt x="12800" y="6362"/>
                  <a:pt x="13320" y="6501"/>
                  <a:pt x="13819" y="6501"/>
                </a:cubicBezTo>
                <a:cubicBezTo>
                  <a:pt x="14346" y="6501"/>
                  <a:pt x="14849" y="6346"/>
                  <a:pt x="15228" y="5967"/>
                </a:cubicBezTo>
                <a:cubicBezTo>
                  <a:pt x="15990" y="5205"/>
                  <a:pt x="16193" y="3955"/>
                  <a:pt x="15705" y="2990"/>
                </a:cubicBezTo>
                <a:cubicBezTo>
                  <a:pt x="15216" y="2026"/>
                  <a:pt x="14193" y="1562"/>
                  <a:pt x="13145" y="1562"/>
                </a:cubicBezTo>
                <a:cubicBezTo>
                  <a:pt x="13478" y="1383"/>
                  <a:pt x="13835" y="1085"/>
                  <a:pt x="13966" y="740"/>
                </a:cubicBezTo>
                <a:cubicBezTo>
                  <a:pt x="14175" y="196"/>
                  <a:pt x="14047" y="1"/>
                  <a:pt x="13755"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1" name="Google Shape;2211;p88"/>
          <p:cNvSpPr/>
          <p:nvPr/>
        </p:nvSpPr>
        <p:spPr>
          <a:xfrm>
            <a:off x="4617795" y="3879950"/>
            <a:ext cx="788480" cy="815165"/>
          </a:xfrm>
          <a:custGeom>
            <a:rect b="b" l="l" r="r" t="t"/>
            <a:pathLst>
              <a:path extrusionOk="0" h="27279" w="26386">
                <a:moveTo>
                  <a:pt x="33" y="441"/>
                </a:moveTo>
                <a:cubicBezTo>
                  <a:pt x="22" y="441"/>
                  <a:pt x="12" y="441"/>
                  <a:pt x="1" y="442"/>
                </a:cubicBezTo>
                <a:cubicBezTo>
                  <a:pt x="12" y="441"/>
                  <a:pt x="22" y="441"/>
                  <a:pt x="33" y="441"/>
                </a:cubicBezTo>
                <a:close/>
                <a:moveTo>
                  <a:pt x="7383" y="1382"/>
                </a:moveTo>
                <a:lnTo>
                  <a:pt x="7383" y="1382"/>
                </a:lnTo>
                <a:cubicBezTo>
                  <a:pt x="7942" y="1513"/>
                  <a:pt x="8478" y="1716"/>
                  <a:pt x="8990" y="1978"/>
                </a:cubicBezTo>
                <a:cubicBezTo>
                  <a:pt x="9502" y="2240"/>
                  <a:pt x="9990" y="2549"/>
                  <a:pt x="10443" y="2906"/>
                </a:cubicBezTo>
                <a:cubicBezTo>
                  <a:pt x="11336" y="3633"/>
                  <a:pt x="12086" y="4514"/>
                  <a:pt x="12717" y="5478"/>
                </a:cubicBezTo>
                <a:cubicBezTo>
                  <a:pt x="13979" y="7419"/>
                  <a:pt x="14610" y="9693"/>
                  <a:pt x="15062" y="11931"/>
                </a:cubicBezTo>
                <a:cubicBezTo>
                  <a:pt x="15503" y="14158"/>
                  <a:pt x="15753" y="16444"/>
                  <a:pt x="16265" y="18658"/>
                </a:cubicBezTo>
                <a:cubicBezTo>
                  <a:pt x="16777" y="20873"/>
                  <a:pt x="17717" y="22968"/>
                  <a:pt x="18836" y="24957"/>
                </a:cubicBezTo>
                <a:cubicBezTo>
                  <a:pt x="18217" y="23980"/>
                  <a:pt x="17658" y="22980"/>
                  <a:pt x="17182" y="21956"/>
                </a:cubicBezTo>
                <a:cubicBezTo>
                  <a:pt x="16705" y="20920"/>
                  <a:pt x="16336" y="19837"/>
                  <a:pt x="16039" y="18718"/>
                </a:cubicBezTo>
                <a:cubicBezTo>
                  <a:pt x="15467" y="16503"/>
                  <a:pt x="15217" y="14217"/>
                  <a:pt x="14753" y="11991"/>
                </a:cubicBezTo>
                <a:cubicBezTo>
                  <a:pt x="14324" y="9776"/>
                  <a:pt x="13717" y="7550"/>
                  <a:pt x="12502" y="5621"/>
                </a:cubicBezTo>
                <a:cubicBezTo>
                  <a:pt x="12205" y="5145"/>
                  <a:pt x="11883" y="4680"/>
                  <a:pt x="11526" y="4240"/>
                </a:cubicBezTo>
                <a:cubicBezTo>
                  <a:pt x="11169" y="3799"/>
                  <a:pt x="10764" y="3406"/>
                  <a:pt x="10335" y="3025"/>
                </a:cubicBezTo>
                <a:cubicBezTo>
                  <a:pt x="9907" y="2656"/>
                  <a:pt x="9442" y="2335"/>
                  <a:pt x="8954" y="2049"/>
                </a:cubicBezTo>
                <a:cubicBezTo>
                  <a:pt x="8454" y="1775"/>
                  <a:pt x="7918" y="1561"/>
                  <a:pt x="7383" y="1382"/>
                </a:cubicBezTo>
                <a:close/>
                <a:moveTo>
                  <a:pt x="4462" y="1"/>
                </a:moveTo>
                <a:cubicBezTo>
                  <a:pt x="2953" y="1"/>
                  <a:pt x="1526" y="393"/>
                  <a:pt x="33" y="441"/>
                </a:cubicBezTo>
                <a:lnTo>
                  <a:pt x="33" y="441"/>
                </a:lnTo>
                <a:cubicBezTo>
                  <a:pt x="190" y="436"/>
                  <a:pt x="347" y="434"/>
                  <a:pt x="504" y="434"/>
                </a:cubicBezTo>
                <a:cubicBezTo>
                  <a:pt x="3759" y="434"/>
                  <a:pt x="7150" y="1427"/>
                  <a:pt x="9562" y="3668"/>
                </a:cubicBezTo>
                <a:cubicBezTo>
                  <a:pt x="10907" y="4930"/>
                  <a:pt x="13074" y="7228"/>
                  <a:pt x="12240" y="9252"/>
                </a:cubicBezTo>
                <a:cubicBezTo>
                  <a:pt x="11955" y="9955"/>
                  <a:pt x="11431" y="10622"/>
                  <a:pt x="10705" y="10824"/>
                </a:cubicBezTo>
                <a:cubicBezTo>
                  <a:pt x="10595" y="10856"/>
                  <a:pt x="10479" y="10872"/>
                  <a:pt x="10361" y="10872"/>
                </a:cubicBezTo>
                <a:cubicBezTo>
                  <a:pt x="9696" y="10872"/>
                  <a:pt x="8960" y="10389"/>
                  <a:pt x="8859" y="9752"/>
                </a:cubicBezTo>
                <a:lnTo>
                  <a:pt x="8859" y="9752"/>
                </a:lnTo>
                <a:cubicBezTo>
                  <a:pt x="8573" y="10729"/>
                  <a:pt x="9097" y="11860"/>
                  <a:pt x="10002" y="12288"/>
                </a:cubicBezTo>
                <a:cubicBezTo>
                  <a:pt x="10237" y="12400"/>
                  <a:pt x="10489" y="12451"/>
                  <a:pt x="10743" y="12451"/>
                </a:cubicBezTo>
                <a:cubicBezTo>
                  <a:pt x="11468" y="12451"/>
                  <a:pt x="12210" y="12036"/>
                  <a:pt x="12633" y="11419"/>
                </a:cubicBezTo>
                <a:lnTo>
                  <a:pt x="12633" y="11419"/>
                </a:lnTo>
                <a:cubicBezTo>
                  <a:pt x="12729" y="14658"/>
                  <a:pt x="11526" y="17432"/>
                  <a:pt x="9502" y="19968"/>
                </a:cubicBezTo>
                <a:cubicBezTo>
                  <a:pt x="9502" y="19968"/>
                  <a:pt x="10478" y="19897"/>
                  <a:pt x="11169" y="19658"/>
                </a:cubicBezTo>
                <a:lnTo>
                  <a:pt x="11169" y="19658"/>
                </a:lnTo>
                <a:cubicBezTo>
                  <a:pt x="11169" y="19658"/>
                  <a:pt x="10978" y="20980"/>
                  <a:pt x="9621" y="22956"/>
                </a:cubicBezTo>
                <a:cubicBezTo>
                  <a:pt x="11467" y="22409"/>
                  <a:pt x="12002" y="22218"/>
                  <a:pt x="13502" y="21004"/>
                </a:cubicBezTo>
                <a:lnTo>
                  <a:pt x="13502" y="21004"/>
                </a:lnTo>
                <a:cubicBezTo>
                  <a:pt x="13229" y="25683"/>
                  <a:pt x="18170" y="24504"/>
                  <a:pt x="20194" y="27278"/>
                </a:cubicBezTo>
                <a:cubicBezTo>
                  <a:pt x="18313" y="24671"/>
                  <a:pt x="23385" y="21587"/>
                  <a:pt x="21408" y="19313"/>
                </a:cubicBezTo>
                <a:lnTo>
                  <a:pt x="21408" y="19313"/>
                </a:lnTo>
                <a:cubicBezTo>
                  <a:pt x="22848" y="20182"/>
                  <a:pt x="24339" y="20827"/>
                  <a:pt x="25975" y="20827"/>
                </a:cubicBezTo>
                <a:cubicBezTo>
                  <a:pt x="26111" y="20827"/>
                  <a:pt x="26247" y="20822"/>
                  <a:pt x="26385" y="20813"/>
                </a:cubicBezTo>
                <a:cubicBezTo>
                  <a:pt x="21480" y="18563"/>
                  <a:pt x="18336" y="13027"/>
                  <a:pt x="16205" y="8312"/>
                </a:cubicBezTo>
                <a:cubicBezTo>
                  <a:pt x="14407" y="4335"/>
                  <a:pt x="11538" y="1442"/>
                  <a:pt x="7537" y="394"/>
                </a:cubicBezTo>
                <a:cubicBezTo>
                  <a:pt x="6704" y="192"/>
                  <a:pt x="5835" y="49"/>
                  <a:pt x="4918" y="13"/>
                </a:cubicBezTo>
                <a:cubicBezTo>
                  <a:pt x="4765" y="4"/>
                  <a:pt x="4613" y="1"/>
                  <a:pt x="446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2" name="Google Shape;2212;p88"/>
          <p:cNvSpPr/>
          <p:nvPr/>
        </p:nvSpPr>
        <p:spPr>
          <a:xfrm>
            <a:off x="5167483" y="4105533"/>
            <a:ext cx="552587" cy="422718"/>
          </a:xfrm>
          <a:custGeom>
            <a:rect b="b" l="l" r="r" t="t"/>
            <a:pathLst>
              <a:path extrusionOk="0" h="14146" w="18492">
                <a:moveTo>
                  <a:pt x="3132" y="3977"/>
                </a:moveTo>
                <a:lnTo>
                  <a:pt x="3132" y="3977"/>
                </a:lnTo>
                <a:cubicBezTo>
                  <a:pt x="3870" y="4704"/>
                  <a:pt x="4632" y="5418"/>
                  <a:pt x="5454" y="6061"/>
                </a:cubicBezTo>
                <a:cubicBezTo>
                  <a:pt x="6264" y="6716"/>
                  <a:pt x="7133" y="7311"/>
                  <a:pt x="8073" y="7847"/>
                </a:cubicBezTo>
                <a:cubicBezTo>
                  <a:pt x="8990" y="8395"/>
                  <a:pt x="9955" y="8859"/>
                  <a:pt x="10955" y="9276"/>
                </a:cubicBezTo>
                <a:cubicBezTo>
                  <a:pt x="11943" y="9704"/>
                  <a:pt x="12979" y="10062"/>
                  <a:pt x="14027" y="10419"/>
                </a:cubicBezTo>
                <a:cubicBezTo>
                  <a:pt x="12943" y="10169"/>
                  <a:pt x="11883" y="9859"/>
                  <a:pt x="10859" y="9466"/>
                </a:cubicBezTo>
                <a:cubicBezTo>
                  <a:pt x="9824" y="9085"/>
                  <a:pt x="8835" y="8609"/>
                  <a:pt x="7895" y="8073"/>
                </a:cubicBezTo>
                <a:cubicBezTo>
                  <a:pt x="6966" y="7525"/>
                  <a:pt x="6073" y="6906"/>
                  <a:pt x="5287" y="6216"/>
                </a:cubicBezTo>
                <a:cubicBezTo>
                  <a:pt x="4478" y="5525"/>
                  <a:pt x="3763" y="4763"/>
                  <a:pt x="3132" y="3977"/>
                </a:cubicBezTo>
                <a:close/>
                <a:moveTo>
                  <a:pt x="1" y="1"/>
                </a:moveTo>
                <a:lnTo>
                  <a:pt x="1" y="1"/>
                </a:lnTo>
                <a:cubicBezTo>
                  <a:pt x="2013" y="4204"/>
                  <a:pt x="8573" y="13336"/>
                  <a:pt x="13729" y="14145"/>
                </a:cubicBezTo>
                <a:cubicBezTo>
                  <a:pt x="13717" y="13931"/>
                  <a:pt x="11240" y="11812"/>
                  <a:pt x="10812" y="10883"/>
                </a:cubicBezTo>
                <a:lnTo>
                  <a:pt x="10812" y="10883"/>
                </a:lnTo>
                <a:cubicBezTo>
                  <a:pt x="11953" y="11598"/>
                  <a:pt x="13499" y="11962"/>
                  <a:pt x="15026" y="11962"/>
                </a:cubicBezTo>
                <a:cubicBezTo>
                  <a:pt x="16270" y="11962"/>
                  <a:pt x="17502" y="11720"/>
                  <a:pt x="18491" y="11228"/>
                </a:cubicBezTo>
                <a:cubicBezTo>
                  <a:pt x="11419" y="9347"/>
                  <a:pt x="4918" y="540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3" name="Google Shape;2213;p88"/>
          <p:cNvSpPr/>
          <p:nvPr/>
        </p:nvSpPr>
        <p:spPr>
          <a:xfrm>
            <a:off x="4606051" y="3961439"/>
            <a:ext cx="260127" cy="257707"/>
          </a:xfrm>
          <a:custGeom>
            <a:rect b="b" l="l" r="r" t="t"/>
            <a:pathLst>
              <a:path extrusionOk="0" h="8624" w="8705">
                <a:moveTo>
                  <a:pt x="1" y="1"/>
                </a:moveTo>
                <a:cubicBezTo>
                  <a:pt x="1" y="1"/>
                  <a:pt x="3055" y="8623"/>
                  <a:pt x="5548" y="8623"/>
                </a:cubicBezTo>
                <a:cubicBezTo>
                  <a:pt x="5751" y="8623"/>
                  <a:pt x="5951" y="8566"/>
                  <a:pt x="6145" y="8442"/>
                </a:cubicBezTo>
                <a:cubicBezTo>
                  <a:pt x="8704" y="6787"/>
                  <a:pt x="1"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4" name="Google Shape;2214;p88"/>
          <p:cNvSpPr/>
          <p:nvPr/>
        </p:nvSpPr>
        <p:spPr>
          <a:xfrm>
            <a:off x="6431244" y="1121914"/>
            <a:ext cx="1571909" cy="2899320"/>
          </a:xfrm>
          <a:custGeom>
            <a:rect b="b" l="l" r="r" t="t"/>
            <a:pathLst>
              <a:path extrusionOk="0" h="97024" w="52603">
                <a:moveTo>
                  <a:pt x="1" y="0"/>
                </a:moveTo>
                <a:lnTo>
                  <a:pt x="1" y="2691"/>
                </a:lnTo>
                <a:lnTo>
                  <a:pt x="39327" y="2691"/>
                </a:lnTo>
                <a:cubicBezTo>
                  <a:pt x="39958" y="8227"/>
                  <a:pt x="44364" y="12633"/>
                  <a:pt x="49900" y="13264"/>
                </a:cubicBezTo>
                <a:lnTo>
                  <a:pt x="49900" y="83749"/>
                </a:lnTo>
                <a:cubicBezTo>
                  <a:pt x="44364" y="84368"/>
                  <a:pt x="39958" y="88773"/>
                  <a:pt x="39327" y="94309"/>
                </a:cubicBezTo>
                <a:lnTo>
                  <a:pt x="1" y="94309"/>
                </a:lnTo>
                <a:lnTo>
                  <a:pt x="1" y="97024"/>
                </a:lnTo>
                <a:lnTo>
                  <a:pt x="41970" y="97024"/>
                </a:lnTo>
                <a:lnTo>
                  <a:pt x="41970" y="95667"/>
                </a:lnTo>
                <a:cubicBezTo>
                  <a:pt x="41970" y="90547"/>
                  <a:pt x="46138" y="86380"/>
                  <a:pt x="51257" y="86380"/>
                </a:cubicBezTo>
                <a:lnTo>
                  <a:pt x="52603" y="86380"/>
                </a:lnTo>
                <a:lnTo>
                  <a:pt x="52603" y="10644"/>
                </a:lnTo>
                <a:lnTo>
                  <a:pt x="51257" y="10644"/>
                </a:lnTo>
                <a:cubicBezTo>
                  <a:pt x="46138" y="10644"/>
                  <a:pt x="41970" y="6477"/>
                  <a:pt x="41970" y="1357"/>
                </a:cubicBezTo>
                <a:lnTo>
                  <a:pt x="41970"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5" name="Google Shape;2215;p88"/>
          <p:cNvSpPr/>
          <p:nvPr/>
        </p:nvSpPr>
        <p:spPr>
          <a:xfrm>
            <a:off x="1141026" y="1121914"/>
            <a:ext cx="1572268" cy="2900037"/>
          </a:xfrm>
          <a:custGeom>
            <a:rect b="b" l="l" r="r" t="t"/>
            <a:pathLst>
              <a:path extrusionOk="0" h="97048" w="52615">
                <a:moveTo>
                  <a:pt x="10645" y="0"/>
                </a:moveTo>
                <a:lnTo>
                  <a:pt x="10645" y="1357"/>
                </a:lnTo>
                <a:cubicBezTo>
                  <a:pt x="10645" y="6477"/>
                  <a:pt x="6478" y="10644"/>
                  <a:pt x="1358" y="10644"/>
                </a:cubicBezTo>
                <a:lnTo>
                  <a:pt x="1" y="10644"/>
                </a:lnTo>
                <a:lnTo>
                  <a:pt x="1" y="86416"/>
                </a:lnTo>
                <a:lnTo>
                  <a:pt x="1358" y="86416"/>
                </a:lnTo>
                <a:cubicBezTo>
                  <a:pt x="6478" y="86416"/>
                  <a:pt x="10645" y="90583"/>
                  <a:pt x="10645" y="95702"/>
                </a:cubicBezTo>
                <a:lnTo>
                  <a:pt x="10645" y="97048"/>
                </a:lnTo>
                <a:lnTo>
                  <a:pt x="52615" y="97048"/>
                </a:lnTo>
                <a:lnTo>
                  <a:pt x="52615" y="94345"/>
                </a:lnTo>
                <a:lnTo>
                  <a:pt x="13288" y="94345"/>
                </a:lnTo>
                <a:cubicBezTo>
                  <a:pt x="12669" y="88809"/>
                  <a:pt x="8264" y="84403"/>
                  <a:pt x="2727" y="83772"/>
                </a:cubicBezTo>
                <a:lnTo>
                  <a:pt x="2727" y="13276"/>
                </a:lnTo>
                <a:cubicBezTo>
                  <a:pt x="8264" y="12656"/>
                  <a:pt x="12669" y="8239"/>
                  <a:pt x="13288" y="2715"/>
                </a:cubicBezTo>
                <a:lnTo>
                  <a:pt x="52615" y="2715"/>
                </a:lnTo>
                <a:lnTo>
                  <a:pt x="5261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6" name="Google Shape;2216;p88"/>
          <p:cNvSpPr/>
          <p:nvPr/>
        </p:nvSpPr>
        <p:spPr>
          <a:xfrm>
            <a:off x="6431244" y="1029757"/>
            <a:ext cx="1664067" cy="3084352"/>
          </a:xfrm>
          <a:custGeom>
            <a:rect b="b" l="l" r="r" t="t"/>
            <a:pathLst>
              <a:path extrusionOk="0" h="103216" w="55687">
                <a:moveTo>
                  <a:pt x="1" y="0"/>
                </a:moveTo>
                <a:lnTo>
                  <a:pt x="1" y="691"/>
                </a:lnTo>
                <a:lnTo>
                  <a:pt x="44364" y="691"/>
                </a:lnTo>
                <a:lnTo>
                  <a:pt x="44364" y="4441"/>
                </a:lnTo>
                <a:cubicBezTo>
                  <a:pt x="44364" y="8240"/>
                  <a:pt x="47459" y="11323"/>
                  <a:pt x="51257" y="11323"/>
                </a:cubicBezTo>
                <a:lnTo>
                  <a:pt x="55008" y="11323"/>
                </a:lnTo>
                <a:lnTo>
                  <a:pt x="55008" y="91893"/>
                </a:lnTo>
                <a:lnTo>
                  <a:pt x="51257" y="91893"/>
                </a:lnTo>
                <a:cubicBezTo>
                  <a:pt x="47459" y="91893"/>
                  <a:pt x="44364" y="94988"/>
                  <a:pt x="44364" y="98774"/>
                </a:cubicBezTo>
                <a:lnTo>
                  <a:pt x="44364" y="102537"/>
                </a:lnTo>
                <a:lnTo>
                  <a:pt x="1" y="102537"/>
                </a:lnTo>
                <a:lnTo>
                  <a:pt x="1" y="103216"/>
                </a:lnTo>
                <a:lnTo>
                  <a:pt x="45042" y="103216"/>
                </a:lnTo>
                <a:lnTo>
                  <a:pt x="45042" y="98786"/>
                </a:lnTo>
                <a:cubicBezTo>
                  <a:pt x="45042" y="95357"/>
                  <a:pt x="47828" y="92571"/>
                  <a:pt x="51257" y="92571"/>
                </a:cubicBezTo>
                <a:lnTo>
                  <a:pt x="55686" y="92571"/>
                </a:lnTo>
                <a:lnTo>
                  <a:pt x="55686" y="10645"/>
                </a:lnTo>
                <a:lnTo>
                  <a:pt x="51257" y="10645"/>
                </a:lnTo>
                <a:cubicBezTo>
                  <a:pt x="47828" y="10645"/>
                  <a:pt x="45042" y="7859"/>
                  <a:pt x="45042" y="4441"/>
                </a:cubicBezTo>
                <a:lnTo>
                  <a:pt x="45042"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7" name="Google Shape;2217;p88"/>
          <p:cNvSpPr/>
          <p:nvPr/>
        </p:nvSpPr>
        <p:spPr>
          <a:xfrm>
            <a:off x="1048898" y="1029398"/>
            <a:ext cx="1664395" cy="3084352"/>
          </a:xfrm>
          <a:custGeom>
            <a:rect b="b" l="l" r="r" t="t"/>
            <a:pathLst>
              <a:path extrusionOk="0" h="103216" w="55698">
                <a:moveTo>
                  <a:pt x="10644" y="1"/>
                </a:moveTo>
                <a:lnTo>
                  <a:pt x="10644" y="4442"/>
                </a:lnTo>
                <a:cubicBezTo>
                  <a:pt x="10644" y="7859"/>
                  <a:pt x="7858" y="10645"/>
                  <a:pt x="4441" y="10645"/>
                </a:cubicBezTo>
                <a:lnTo>
                  <a:pt x="0" y="10645"/>
                </a:lnTo>
                <a:lnTo>
                  <a:pt x="0" y="92571"/>
                </a:lnTo>
                <a:lnTo>
                  <a:pt x="4441" y="92571"/>
                </a:lnTo>
                <a:cubicBezTo>
                  <a:pt x="7858" y="92571"/>
                  <a:pt x="10644" y="95357"/>
                  <a:pt x="10644" y="98775"/>
                </a:cubicBezTo>
                <a:lnTo>
                  <a:pt x="10644" y="103216"/>
                </a:lnTo>
                <a:lnTo>
                  <a:pt x="55698" y="103216"/>
                </a:lnTo>
                <a:lnTo>
                  <a:pt x="55698" y="102525"/>
                </a:lnTo>
                <a:lnTo>
                  <a:pt x="11323" y="102525"/>
                </a:lnTo>
                <a:lnTo>
                  <a:pt x="11323" y="98775"/>
                </a:lnTo>
                <a:cubicBezTo>
                  <a:pt x="11323" y="94988"/>
                  <a:pt x="8227" y="91893"/>
                  <a:pt x="4441" y="91893"/>
                </a:cubicBezTo>
                <a:lnTo>
                  <a:pt x="691" y="91893"/>
                </a:lnTo>
                <a:lnTo>
                  <a:pt x="691" y="11323"/>
                </a:lnTo>
                <a:lnTo>
                  <a:pt x="4441" y="11323"/>
                </a:lnTo>
                <a:cubicBezTo>
                  <a:pt x="8227" y="11323"/>
                  <a:pt x="11323" y="8228"/>
                  <a:pt x="11323" y="4442"/>
                </a:cubicBezTo>
                <a:lnTo>
                  <a:pt x="11323" y="691"/>
                </a:lnTo>
                <a:lnTo>
                  <a:pt x="55698" y="691"/>
                </a:lnTo>
                <a:lnTo>
                  <a:pt x="55698"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8" name="Google Shape;2218;p88"/>
          <p:cNvSpPr txBox="1"/>
          <p:nvPr>
            <p:ph type="title"/>
          </p:nvPr>
        </p:nvSpPr>
        <p:spPr>
          <a:xfrm>
            <a:off x="2487675" y="3002625"/>
            <a:ext cx="41685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sz="2700">
                <a:solidFill>
                  <a:schemeClr val="accent5"/>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2219" name="Google Shape;2219;p88"/>
          <p:cNvSpPr txBox="1"/>
          <p:nvPr>
            <p:ph idx="2" type="title"/>
          </p:nvPr>
        </p:nvSpPr>
        <p:spPr>
          <a:xfrm>
            <a:off x="1512000" y="1624050"/>
            <a:ext cx="6120300" cy="1590600"/>
          </a:xfrm>
          <a:prstGeom prst="rect">
            <a:avLst/>
          </a:prstGeom>
          <a:noFill/>
          <a:ln>
            <a:noFill/>
          </a:ln>
        </p:spPr>
        <p:txBody>
          <a:bodyPr anchorCtr="0" anchor="ctr" bIns="91425" lIns="91425" spcFirstLastPara="1" rIns="91425" wrap="square" tIns="91425">
            <a:noAutofit/>
          </a:bodyPr>
          <a:lstStyle>
            <a:lvl1pPr lvl="0" algn="ctr">
              <a:lnSpc>
                <a:spcPct val="115000"/>
              </a:lnSpc>
              <a:spcBef>
                <a:spcPts val="0"/>
              </a:spcBef>
              <a:spcAft>
                <a:spcPts val="0"/>
              </a:spcAft>
              <a:buSzPts val="2800"/>
              <a:buNone/>
              <a:defRPr b="0" sz="2000">
                <a:solidFill>
                  <a:schemeClr val="dk2"/>
                </a:solidFill>
                <a:latin typeface="Adamina"/>
                <a:ea typeface="Adamina"/>
                <a:cs typeface="Adamina"/>
                <a:sym typeface="Adamina"/>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pic>
        <p:nvPicPr>
          <p:cNvPr id="2220" name="Google Shape;2220;p88"/>
          <p:cNvPicPr preferRelativeResize="0"/>
          <p:nvPr/>
        </p:nvPicPr>
        <p:blipFill rotWithShape="1">
          <a:blip r:embed="rId3">
            <a:alphaModFix/>
          </a:blip>
          <a:srcRect b="0" l="0" r="0" t="0"/>
          <a:stretch/>
        </p:blipFill>
        <p:spPr>
          <a:xfrm>
            <a:off x="4120999" y="352733"/>
            <a:ext cx="1223250" cy="1118826"/>
          </a:xfrm>
          <a:prstGeom prst="rect">
            <a:avLst/>
          </a:prstGeom>
          <a:noFill/>
          <a:ln>
            <a:noFill/>
          </a:ln>
        </p:spPr>
      </p:pic>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10">
    <p:bg>
      <p:bgPr>
        <a:blipFill>
          <a:blip r:embed="rId2">
            <a:alphaModFix/>
          </a:blip>
          <a:stretch>
            <a:fillRect/>
          </a:stretch>
        </a:blipFill>
      </p:bgPr>
    </p:bg>
    <p:spTree>
      <p:nvGrpSpPr>
        <p:cNvPr id="2221" name="Shape 2221"/>
        <p:cNvGrpSpPr/>
        <p:nvPr/>
      </p:nvGrpSpPr>
      <p:grpSpPr>
        <a:xfrm>
          <a:off x="0" y="0"/>
          <a:ext cx="0" cy="0"/>
          <a:chOff x="0" y="0"/>
          <a:chExt cx="0" cy="0"/>
        </a:xfrm>
      </p:grpSpPr>
      <p:grpSp>
        <p:nvGrpSpPr>
          <p:cNvPr id="2222" name="Google Shape;2222;p89"/>
          <p:cNvGrpSpPr/>
          <p:nvPr/>
        </p:nvGrpSpPr>
        <p:grpSpPr>
          <a:xfrm>
            <a:off x="76177" y="114937"/>
            <a:ext cx="9067895" cy="4880417"/>
            <a:chOff x="76177" y="114937"/>
            <a:chExt cx="9067895" cy="4880417"/>
          </a:xfrm>
        </p:grpSpPr>
        <p:grpSp>
          <p:nvGrpSpPr>
            <p:cNvPr id="2223" name="Google Shape;2223;p89"/>
            <p:cNvGrpSpPr/>
            <p:nvPr/>
          </p:nvGrpSpPr>
          <p:grpSpPr>
            <a:xfrm>
              <a:off x="194306" y="1034696"/>
              <a:ext cx="213648" cy="3005896"/>
              <a:chOff x="194306" y="1034696"/>
              <a:chExt cx="213648" cy="3005896"/>
            </a:xfrm>
          </p:grpSpPr>
          <p:sp>
            <p:nvSpPr>
              <p:cNvPr id="2224" name="Google Shape;2224;p89"/>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5" name="Google Shape;2225;p89"/>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6" name="Google Shape;2226;p89"/>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7" name="Google Shape;2227;p89"/>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28" name="Google Shape;2228;p89"/>
            <p:cNvGrpSpPr/>
            <p:nvPr/>
          </p:nvGrpSpPr>
          <p:grpSpPr>
            <a:xfrm>
              <a:off x="1005226" y="210401"/>
              <a:ext cx="8138846" cy="211872"/>
              <a:chOff x="1005226" y="199492"/>
              <a:chExt cx="8138846" cy="211872"/>
            </a:xfrm>
          </p:grpSpPr>
          <p:sp>
            <p:nvSpPr>
              <p:cNvPr id="2229" name="Google Shape;2229;p89"/>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230" name="Google Shape;2230;p89"/>
              <p:cNvGrpSpPr/>
              <p:nvPr/>
            </p:nvGrpSpPr>
            <p:grpSpPr>
              <a:xfrm>
                <a:off x="1005226" y="199492"/>
                <a:ext cx="3295960" cy="211872"/>
                <a:chOff x="1018925" y="254356"/>
                <a:chExt cx="3295960" cy="211872"/>
              </a:xfrm>
            </p:grpSpPr>
            <p:sp>
              <p:nvSpPr>
                <p:cNvPr id="2231" name="Google Shape;2231;p89"/>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2" name="Google Shape;2232;p89"/>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233" name="Google Shape;2233;p89"/>
            <p:cNvGrpSpPr/>
            <p:nvPr/>
          </p:nvGrpSpPr>
          <p:grpSpPr>
            <a:xfrm>
              <a:off x="91453" y="114937"/>
              <a:ext cx="750045" cy="777208"/>
              <a:chOff x="54877" y="169801"/>
              <a:chExt cx="750045" cy="777208"/>
            </a:xfrm>
          </p:grpSpPr>
          <p:sp>
            <p:nvSpPr>
              <p:cNvPr id="2234" name="Google Shape;2234;p89"/>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5" name="Google Shape;2235;p89"/>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6" name="Google Shape;2236;p89"/>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p89"/>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8" name="Google Shape;2238;p89"/>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9" name="Google Shape;2239;p89"/>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0" name="Google Shape;2240;p89"/>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1" name="Google Shape;2241;p89"/>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2" name="Google Shape;2242;p89"/>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3" name="Google Shape;2243;p89"/>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4" name="Google Shape;2244;p89"/>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5" name="Google Shape;2245;p89"/>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6" name="Google Shape;2246;p89"/>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p89"/>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8" name="Google Shape;2248;p89"/>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9" name="Google Shape;2249;p89"/>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0" name="Google Shape;2250;p89"/>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1" name="Google Shape;2251;p89"/>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2" name="Google Shape;2252;p89"/>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53" name="Google Shape;2253;p89"/>
            <p:cNvGrpSpPr/>
            <p:nvPr/>
          </p:nvGrpSpPr>
          <p:grpSpPr>
            <a:xfrm>
              <a:off x="76177" y="4248700"/>
              <a:ext cx="779176" cy="746654"/>
              <a:chOff x="39601" y="4212124"/>
              <a:chExt cx="779176" cy="746654"/>
            </a:xfrm>
          </p:grpSpPr>
          <p:sp>
            <p:nvSpPr>
              <p:cNvPr id="2254" name="Google Shape;2254;p89"/>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p89"/>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p89"/>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 name="Google Shape;2257;p89"/>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8" name="Google Shape;2258;p89"/>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9" name="Google Shape;2259;p89"/>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0" name="Google Shape;2260;p89"/>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1" name="Google Shape;2261;p89"/>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p89"/>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3" name="Google Shape;2263;p89"/>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4" name="Google Shape;2264;p89"/>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5" name="Google Shape;2265;p89"/>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p89"/>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p89"/>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8" name="Google Shape;2268;p89"/>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9" name="Google Shape;2269;p89"/>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p89"/>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1" name="Google Shape;2271;p89"/>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2" name="Google Shape;2272;p89"/>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73" name="Google Shape;2273;p89"/>
            <p:cNvGrpSpPr/>
            <p:nvPr/>
          </p:nvGrpSpPr>
          <p:grpSpPr>
            <a:xfrm flipH="1" rot="10800000">
              <a:off x="1005226" y="4721208"/>
              <a:ext cx="8138846" cy="211872"/>
              <a:chOff x="1005226" y="199492"/>
              <a:chExt cx="8138846" cy="211872"/>
            </a:xfrm>
          </p:grpSpPr>
          <p:sp>
            <p:nvSpPr>
              <p:cNvPr id="2274" name="Google Shape;2274;p89"/>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275" name="Google Shape;2275;p89"/>
              <p:cNvGrpSpPr/>
              <p:nvPr/>
            </p:nvGrpSpPr>
            <p:grpSpPr>
              <a:xfrm>
                <a:off x="1005226" y="199492"/>
                <a:ext cx="3295960" cy="211872"/>
                <a:chOff x="1018925" y="254356"/>
                <a:chExt cx="3295960" cy="211872"/>
              </a:xfrm>
            </p:grpSpPr>
            <p:sp>
              <p:nvSpPr>
                <p:cNvPr id="2276" name="Google Shape;2276;p89"/>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p89"/>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sp>
        <p:nvSpPr>
          <p:cNvPr id="2278" name="Google Shape;2278;p89"/>
          <p:cNvSpPr txBox="1"/>
          <p:nvPr>
            <p:ph type="title"/>
          </p:nvPr>
        </p:nvSpPr>
        <p:spPr>
          <a:xfrm>
            <a:off x="758850"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sz="3000">
                <a:solidFill>
                  <a:schemeClr val="accent5"/>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2279" name="Google Shape;2279;p89"/>
          <p:cNvSpPr txBox="1"/>
          <p:nvPr>
            <p:ph idx="2" type="title"/>
          </p:nvPr>
        </p:nvSpPr>
        <p:spPr>
          <a:xfrm>
            <a:off x="4782288" y="2986200"/>
            <a:ext cx="26334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2280" name="Google Shape;2280;p89"/>
          <p:cNvSpPr txBox="1"/>
          <p:nvPr>
            <p:ph idx="3" type="title"/>
          </p:nvPr>
        </p:nvSpPr>
        <p:spPr>
          <a:xfrm>
            <a:off x="4839588" y="3441600"/>
            <a:ext cx="2518800" cy="7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2281" name="Google Shape;2281;p89"/>
          <p:cNvSpPr txBox="1"/>
          <p:nvPr>
            <p:ph idx="4" type="title"/>
          </p:nvPr>
        </p:nvSpPr>
        <p:spPr>
          <a:xfrm>
            <a:off x="1728312" y="2986200"/>
            <a:ext cx="26337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2282" name="Google Shape;2282;p89"/>
          <p:cNvSpPr txBox="1"/>
          <p:nvPr>
            <p:ph idx="5" type="title"/>
          </p:nvPr>
        </p:nvSpPr>
        <p:spPr>
          <a:xfrm>
            <a:off x="1785713" y="3441600"/>
            <a:ext cx="2518800" cy="7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Contents slide layout">
  <p:cSld name="9_Contents slide layout">
    <p:spTree>
      <p:nvGrpSpPr>
        <p:cNvPr id="2283" name="Shape 2283"/>
        <p:cNvGrpSpPr/>
        <p:nvPr/>
      </p:nvGrpSpPr>
      <p:grpSpPr>
        <a:xfrm>
          <a:off x="0" y="0"/>
          <a:ext cx="0" cy="0"/>
          <a:chOff x="0" y="0"/>
          <a:chExt cx="0" cy="0"/>
        </a:xfrm>
      </p:grpSpPr>
      <p:sp>
        <p:nvSpPr>
          <p:cNvPr id="2284" name="Google Shape;2284;p90"/>
          <p:cNvSpPr txBox="1"/>
          <p:nvPr>
            <p:ph idx="1" type="body"/>
          </p:nvPr>
        </p:nvSpPr>
        <p:spPr>
          <a:xfrm>
            <a:off x="242647" y="254632"/>
            <a:ext cx="8679898" cy="543185"/>
          </a:xfrm>
          <a:prstGeom prst="rect">
            <a:avLst/>
          </a:prstGeom>
          <a:noFill/>
          <a:ln>
            <a:noFill/>
          </a:ln>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SzPts val="1400"/>
              <a:buNone/>
              <a:defRPr b="0" sz="4050">
                <a:solidFill>
                  <a:schemeClr val="lt1"/>
                </a:solidFill>
                <a:latin typeface="Arial"/>
                <a:ea typeface="Arial"/>
                <a:cs typeface="Arial"/>
                <a:sym typeface="Arial"/>
              </a:defRPr>
            </a:lvl1pPr>
            <a:lvl2pPr indent="-317500" lvl="1" marL="914400" algn="l">
              <a:lnSpc>
                <a:spcPct val="100000"/>
              </a:lnSpc>
              <a:spcBef>
                <a:spcPts val="0"/>
              </a:spcBef>
              <a:spcAft>
                <a:spcPts val="0"/>
              </a:spcAft>
              <a:buSzPts val="1400"/>
              <a:buChar char="○"/>
              <a:defRPr/>
            </a:lvl2pPr>
            <a:lvl3pPr indent="-317500" lvl="2" marL="1371600" algn="l">
              <a:lnSpc>
                <a:spcPct val="100000"/>
              </a:lnSpc>
              <a:spcBef>
                <a:spcPts val="0"/>
              </a:spcBef>
              <a:spcAft>
                <a:spcPts val="0"/>
              </a:spcAft>
              <a:buSzPts val="1400"/>
              <a:buChar char="■"/>
              <a:defRPr/>
            </a:lvl3pPr>
            <a:lvl4pPr indent="-317500" lvl="3" marL="1828800" algn="l">
              <a:lnSpc>
                <a:spcPct val="100000"/>
              </a:lnSpc>
              <a:spcBef>
                <a:spcPts val="0"/>
              </a:spcBef>
              <a:spcAft>
                <a:spcPts val="0"/>
              </a:spcAft>
              <a:buSzPts val="1400"/>
              <a:buChar char="●"/>
              <a:defRPr/>
            </a:lvl4pPr>
            <a:lvl5pPr indent="-317500" lvl="4" marL="2286000" algn="l">
              <a:lnSpc>
                <a:spcPct val="100000"/>
              </a:lnSpc>
              <a:spcBef>
                <a:spcPts val="0"/>
              </a:spcBef>
              <a:spcAft>
                <a:spcPts val="0"/>
              </a:spcAft>
              <a:buSzPts val="1400"/>
              <a:buChar char="○"/>
              <a:defRPr/>
            </a:lvl5pPr>
            <a:lvl6pPr indent="-317500" lvl="5" marL="2743200" algn="l">
              <a:lnSpc>
                <a:spcPct val="100000"/>
              </a:lnSpc>
              <a:spcBef>
                <a:spcPts val="0"/>
              </a:spcBef>
              <a:spcAft>
                <a:spcPts val="0"/>
              </a:spcAft>
              <a:buSzPts val="1400"/>
              <a:buChar char="■"/>
              <a:defRPr/>
            </a:lvl6pPr>
            <a:lvl7pPr indent="-317500" lvl="6" marL="3200400" algn="l">
              <a:lnSpc>
                <a:spcPct val="100000"/>
              </a:lnSpc>
              <a:spcBef>
                <a:spcPts val="0"/>
              </a:spcBef>
              <a:spcAft>
                <a:spcPts val="0"/>
              </a:spcAft>
              <a:buSzPts val="1400"/>
              <a:buChar char="●"/>
              <a:defRPr/>
            </a:lvl7pPr>
            <a:lvl8pPr indent="-317500" lvl="7" marL="3657600" algn="l">
              <a:lnSpc>
                <a:spcPct val="100000"/>
              </a:lnSpc>
              <a:spcBef>
                <a:spcPts val="0"/>
              </a:spcBef>
              <a:spcAft>
                <a:spcPts val="0"/>
              </a:spcAft>
              <a:buSzPts val="1400"/>
              <a:buChar char="○"/>
              <a:defRPr/>
            </a:lvl8pPr>
            <a:lvl9pPr indent="-317500" lvl="8" marL="4114800" algn="l">
              <a:lnSpc>
                <a:spcPct val="100000"/>
              </a:lnSpc>
              <a:spcBef>
                <a:spcPts val="0"/>
              </a:spcBef>
              <a:spcAft>
                <a:spcPts val="0"/>
              </a:spcAft>
              <a:buSzPts val="1400"/>
              <a:buChar char="■"/>
              <a:defRPr/>
            </a:lvl9pPr>
          </a:lstStyle>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Contents slide layout">
  <p:cSld name="7_Contents slide layout">
    <p:spTree>
      <p:nvGrpSpPr>
        <p:cNvPr id="2285" name="Shape 2285"/>
        <p:cNvGrpSpPr/>
        <p:nvPr/>
      </p:nvGrpSpPr>
      <p:grpSpPr>
        <a:xfrm>
          <a:off x="0" y="0"/>
          <a:ext cx="0" cy="0"/>
          <a:chOff x="0" y="0"/>
          <a:chExt cx="0" cy="0"/>
        </a:xfrm>
      </p:grpSpPr>
      <p:sp>
        <p:nvSpPr>
          <p:cNvPr id="2286" name="Google Shape;2286;p91"/>
          <p:cNvSpPr txBox="1"/>
          <p:nvPr>
            <p:ph idx="1" type="body"/>
          </p:nvPr>
        </p:nvSpPr>
        <p:spPr>
          <a:xfrm>
            <a:off x="242647" y="254632"/>
            <a:ext cx="8679898" cy="543185"/>
          </a:xfrm>
          <a:prstGeom prst="rect">
            <a:avLst/>
          </a:prstGeom>
          <a:noFill/>
          <a:ln>
            <a:noFill/>
          </a:ln>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SzPts val="1400"/>
              <a:buNone/>
              <a:defRPr b="0" sz="4050">
                <a:solidFill>
                  <a:schemeClr val="lt1"/>
                </a:solidFill>
                <a:latin typeface="Arial"/>
                <a:ea typeface="Arial"/>
                <a:cs typeface="Arial"/>
                <a:sym typeface="Arial"/>
              </a:defRPr>
            </a:lvl1pPr>
            <a:lvl2pPr indent="-317500" lvl="1" marL="914400" algn="l">
              <a:lnSpc>
                <a:spcPct val="100000"/>
              </a:lnSpc>
              <a:spcBef>
                <a:spcPts val="0"/>
              </a:spcBef>
              <a:spcAft>
                <a:spcPts val="0"/>
              </a:spcAft>
              <a:buSzPts val="1400"/>
              <a:buChar char="○"/>
              <a:defRPr/>
            </a:lvl2pPr>
            <a:lvl3pPr indent="-317500" lvl="2" marL="1371600" algn="l">
              <a:lnSpc>
                <a:spcPct val="100000"/>
              </a:lnSpc>
              <a:spcBef>
                <a:spcPts val="0"/>
              </a:spcBef>
              <a:spcAft>
                <a:spcPts val="0"/>
              </a:spcAft>
              <a:buSzPts val="1400"/>
              <a:buChar char="■"/>
              <a:defRPr/>
            </a:lvl3pPr>
            <a:lvl4pPr indent="-317500" lvl="3" marL="1828800" algn="l">
              <a:lnSpc>
                <a:spcPct val="100000"/>
              </a:lnSpc>
              <a:spcBef>
                <a:spcPts val="0"/>
              </a:spcBef>
              <a:spcAft>
                <a:spcPts val="0"/>
              </a:spcAft>
              <a:buSzPts val="1400"/>
              <a:buChar char="●"/>
              <a:defRPr/>
            </a:lvl4pPr>
            <a:lvl5pPr indent="-317500" lvl="4" marL="2286000" algn="l">
              <a:lnSpc>
                <a:spcPct val="100000"/>
              </a:lnSpc>
              <a:spcBef>
                <a:spcPts val="0"/>
              </a:spcBef>
              <a:spcAft>
                <a:spcPts val="0"/>
              </a:spcAft>
              <a:buSzPts val="1400"/>
              <a:buChar char="○"/>
              <a:defRPr/>
            </a:lvl5pPr>
            <a:lvl6pPr indent="-317500" lvl="5" marL="2743200" algn="l">
              <a:lnSpc>
                <a:spcPct val="100000"/>
              </a:lnSpc>
              <a:spcBef>
                <a:spcPts val="0"/>
              </a:spcBef>
              <a:spcAft>
                <a:spcPts val="0"/>
              </a:spcAft>
              <a:buSzPts val="1400"/>
              <a:buChar char="■"/>
              <a:defRPr/>
            </a:lvl6pPr>
            <a:lvl7pPr indent="-317500" lvl="6" marL="3200400" algn="l">
              <a:lnSpc>
                <a:spcPct val="100000"/>
              </a:lnSpc>
              <a:spcBef>
                <a:spcPts val="0"/>
              </a:spcBef>
              <a:spcAft>
                <a:spcPts val="0"/>
              </a:spcAft>
              <a:buSzPts val="1400"/>
              <a:buChar char="●"/>
              <a:defRPr/>
            </a:lvl7pPr>
            <a:lvl8pPr indent="-317500" lvl="7" marL="3657600" algn="l">
              <a:lnSpc>
                <a:spcPct val="100000"/>
              </a:lnSpc>
              <a:spcBef>
                <a:spcPts val="0"/>
              </a:spcBef>
              <a:spcAft>
                <a:spcPts val="0"/>
              </a:spcAft>
              <a:buSzPts val="1400"/>
              <a:buChar char="○"/>
              <a:defRPr/>
            </a:lvl8pPr>
            <a:lvl9pPr indent="-317500" lvl="8" marL="4114800" algn="l">
              <a:lnSpc>
                <a:spcPct val="100000"/>
              </a:lnSpc>
              <a:spcBef>
                <a:spcPts val="0"/>
              </a:spcBef>
              <a:spcAft>
                <a:spcPts val="0"/>
              </a:spcAft>
              <a:buSzPts val="1400"/>
              <a:buChar char="■"/>
              <a:defRPr/>
            </a:lvl9pPr>
          </a:lstStyle>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1_Quote">
    <p:bg>
      <p:bgPr>
        <a:gradFill>
          <a:gsLst>
            <a:gs pos="0">
              <a:schemeClr val="accent1"/>
            </a:gs>
            <a:gs pos="50000">
              <a:schemeClr val="accent1"/>
            </a:gs>
            <a:gs pos="100000">
              <a:schemeClr val="accent3"/>
            </a:gs>
          </a:gsLst>
          <a:lin ang="2700006" scaled="0"/>
        </a:gradFill>
      </p:bgPr>
    </p:bg>
    <p:spTree>
      <p:nvGrpSpPr>
        <p:cNvPr id="2287" name="Shape 2287"/>
        <p:cNvGrpSpPr/>
        <p:nvPr/>
      </p:nvGrpSpPr>
      <p:grpSpPr>
        <a:xfrm>
          <a:off x="0" y="0"/>
          <a:ext cx="0" cy="0"/>
          <a:chOff x="0" y="0"/>
          <a:chExt cx="0" cy="0"/>
        </a:xfrm>
      </p:grpSpPr>
      <p:sp>
        <p:nvSpPr>
          <p:cNvPr id="2288" name="Google Shape;2288;p92"/>
          <p:cNvSpPr/>
          <p:nvPr/>
        </p:nvSpPr>
        <p:spPr>
          <a:xfrm>
            <a:off x="688925" y="688925"/>
            <a:ext cx="7775100" cy="3766750"/>
          </a:xfrm>
          <a:custGeom>
            <a:rect b="b" l="l" r="r" t="t"/>
            <a:pathLst>
              <a:path extrusionOk="0" h="150670" w="311004">
                <a:moveTo>
                  <a:pt x="0" y="8232"/>
                </a:moveTo>
                <a:lnTo>
                  <a:pt x="0" y="0"/>
                </a:lnTo>
                <a:lnTo>
                  <a:pt x="311004" y="0"/>
                </a:lnTo>
                <a:lnTo>
                  <a:pt x="311004" y="150670"/>
                </a:lnTo>
                <a:lnTo>
                  <a:pt x="0" y="150670"/>
                </a:lnTo>
                <a:lnTo>
                  <a:pt x="0" y="32926"/>
                </a:lnTo>
              </a:path>
            </a:pathLst>
          </a:custGeom>
          <a:noFill/>
          <a:ln cap="flat" cmpd="sng" w="9525">
            <a:solidFill>
              <a:schemeClr val="accent2"/>
            </a:solidFill>
            <a:prstDash val="solid"/>
            <a:round/>
            <a:headEnd len="sm" w="sm" type="none"/>
            <a:tailEnd len="sm" w="sm" type="none"/>
          </a:ln>
        </p:spPr>
      </p:sp>
      <p:sp>
        <p:nvSpPr>
          <p:cNvPr id="2289" name="Google Shape;2289;p92"/>
          <p:cNvSpPr txBox="1"/>
          <p:nvPr>
            <p:ph idx="1" type="body"/>
          </p:nvPr>
        </p:nvSpPr>
        <p:spPr>
          <a:xfrm>
            <a:off x="1100500" y="1079200"/>
            <a:ext cx="4858200" cy="2991600"/>
          </a:xfrm>
          <a:prstGeom prst="rect">
            <a:avLst/>
          </a:prstGeom>
          <a:noFill/>
          <a:ln>
            <a:noFill/>
          </a:ln>
        </p:spPr>
        <p:txBody>
          <a:bodyPr anchorCtr="0" anchor="t" bIns="0" lIns="0" spcFirstLastPara="1" rIns="0" wrap="square" tIns="0">
            <a:noAutofit/>
          </a:bodyPr>
          <a:lstStyle>
            <a:lvl1pPr indent="-431800" lvl="0" marL="457200" algn="l">
              <a:lnSpc>
                <a:spcPct val="100000"/>
              </a:lnSpc>
              <a:spcBef>
                <a:spcPts val="0"/>
              </a:spcBef>
              <a:spcAft>
                <a:spcPts val="0"/>
              </a:spcAft>
              <a:buClr>
                <a:schemeClr val="lt1"/>
              </a:buClr>
              <a:buSzPts val="3200"/>
              <a:buFont typeface="Kulim Park"/>
              <a:buChar char="▸"/>
              <a:defRPr b="1" sz="3200">
                <a:solidFill>
                  <a:schemeClr val="lt1"/>
                </a:solidFill>
                <a:latin typeface="Kulim Park"/>
                <a:ea typeface="Kulim Park"/>
                <a:cs typeface="Kulim Park"/>
                <a:sym typeface="Kulim Park"/>
              </a:defRPr>
            </a:lvl1pPr>
            <a:lvl2pPr indent="-431800" lvl="1" marL="914400" algn="l">
              <a:lnSpc>
                <a:spcPct val="100000"/>
              </a:lnSpc>
              <a:spcBef>
                <a:spcPts val="600"/>
              </a:spcBef>
              <a:spcAft>
                <a:spcPts val="0"/>
              </a:spcAft>
              <a:buClr>
                <a:schemeClr val="lt1"/>
              </a:buClr>
              <a:buSzPts val="3200"/>
              <a:buFont typeface="Kulim Park"/>
              <a:buChar char="╺"/>
              <a:defRPr b="1" sz="3200">
                <a:solidFill>
                  <a:schemeClr val="lt1"/>
                </a:solidFill>
                <a:latin typeface="Kulim Park"/>
                <a:ea typeface="Kulim Park"/>
                <a:cs typeface="Kulim Park"/>
                <a:sym typeface="Kulim Park"/>
              </a:defRPr>
            </a:lvl2pPr>
            <a:lvl3pPr indent="-431800" lvl="2" marL="1371600" algn="l">
              <a:lnSpc>
                <a:spcPct val="100000"/>
              </a:lnSpc>
              <a:spcBef>
                <a:spcPts val="600"/>
              </a:spcBef>
              <a:spcAft>
                <a:spcPts val="0"/>
              </a:spcAft>
              <a:buClr>
                <a:schemeClr val="lt1"/>
              </a:buClr>
              <a:buSzPts val="3200"/>
              <a:buFont typeface="Kulim Park"/>
              <a:buChar char="■"/>
              <a:defRPr b="1" sz="3200">
                <a:solidFill>
                  <a:schemeClr val="lt1"/>
                </a:solidFill>
                <a:latin typeface="Kulim Park"/>
                <a:ea typeface="Kulim Park"/>
                <a:cs typeface="Kulim Park"/>
                <a:sym typeface="Kulim Park"/>
              </a:defRPr>
            </a:lvl3pPr>
            <a:lvl4pPr indent="-431800" lvl="3" marL="1828800" algn="l">
              <a:lnSpc>
                <a:spcPct val="100000"/>
              </a:lnSpc>
              <a:spcBef>
                <a:spcPts val="600"/>
              </a:spcBef>
              <a:spcAft>
                <a:spcPts val="0"/>
              </a:spcAft>
              <a:buClr>
                <a:schemeClr val="lt1"/>
              </a:buClr>
              <a:buSzPts val="3200"/>
              <a:buFont typeface="Kulim Park"/>
              <a:buChar char="●"/>
              <a:defRPr b="1" sz="3200">
                <a:solidFill>
                  <a:schemeClr val="lt1"/>
                </a:solidFill>
                <a:latin typeface="Kulim Park"/>
                <a:ea typeface="Kulim Park"/>
                <a:cs typeface="Kulim Park"/>
                <a:sym typeface="Kulim Park"/>
              </a:defRPr>
            </a:lvl4pPr>
            <a:lvl5pPr indent="-431800" lvl="4" marL="2286000" algn="l">
              <a:lnSpc>
                <a:spcPct val="100000"/>
              </a:lnSpc>
              <a:spcBef>
                <a:spcPts val="600"/>
              </a:spcBef>
              <a:spcAft>
                <a:spcPts val="0"/>
              </a:spcAft>
              <a:buClr>
                <a:schemeClr val="lt1"/>
              </a:buClr>
              <a:buSzPts val="3200"/>
              <a:buFont typeface="Kulim Park"/>
              <a:buChar char="○"/>
              <a:defRPr b="1" sz="3200">
                <a:solidFill>
                  <a:schemeClr val="lt1"/>
                </a:solidFill>
                <a:latin typeface="Kulim Park"/>
                <a:ea typeface="Kulim Park"/>
                <a:cs typeface="Kulim Park"/>
                <a:sym typeface="Kulim Park"/>
              </a:defRPr>
            </a:lvl5pPr>
            <a:lvl6pPr indent="-431800" lvl="5" marL="2743200" algn="l">
              <a:lnSpc>
                <a:spcPct val="100000"/>
              </a:lnSpc>
              <a:spcBef>
                <a:spcPts val="600"/>
              </a:spcBef>
              <a:spcAft>
                <a:spcPts val="0"/>
              </a:spcAft>
              <a:buClr>
                <a:schemeClr val="lt1"/>
              </a:buClr>
              <a:buSzPts val="3200"/>
              <a:buFont typeface="Kulim Park"/>
              <a:buChar char="■"/>
              <a:defRPr b="1" sz="3200">
                <a:solidFill>
                  <a:schemeClr val="lt1"/>
                </a:solidFill>
                <a:latin typeface="Kulim Park"/>
                <a:ea typeface="Kulim Park"/>
                <a:cs typeface="Kulim Park"/>
                <a:sym typeface="Kulim Park"/>
              </a:defRPr>
            </a:lvl6pPr>
            <a:lvl7pPr indent="-431800" lvl="6" marL="3200400" algn="l">
              <a:lnSpc>
                <a:spcPct val="100000"/>
              </a:lnSpc>
              <a:spcBef>
                <a:spcPts val="600"/>
              </a:spcBef>
              <a:spcAft>
                <a:spcPts val="0"/>
              </a:spcAft>
              <a:buClr>
                <a:schemeClr val="lt1"/>
              </a:buClr>
              <a:buSzPts val="3200"/>
              <a:buFont typeface="Kulim Park"/>
              <a:buChar char="●"/>
              <a:defRPr b="1" sz="3200">
                <a:solidFill>
                  <a:schemeClr val="lt1"/>
                </a:solidFill>
                <a:latin typeface="Kulim Park"/>
                <a:ea typeface="Kulim Park"/>
                <a:cs typeface="Kulim Park"/>
                <a:sym typeface="Kulim Park"/>
              </a:defRPr>
            </a:lvl7pPr>
            <a:lvl8pPr indent="-431800" lvl="7" marL="3657600" algn="l">
              <a:lnSpc>
                <a:spcPct val="100000"/>
              </a:lnSpc>
              <a:spcBef>
                <a:spcPts val="600"/>
              </a:spcBef>
              <a:spcAft>
                <a:spcPts val="0"/>
              </a:spcAft>
              <a:buClr>
                <a:schemeClr val="lt1"/>
              </a:buClr>
              <a:buSzPts val="3200"/>
              <a:buFont typeface="Kulim Park"/>
              <a:buChar char="○"/>
              <a:defRPr b="1" sz="3200">
                <a:solidFill>
                  <a:schemeClr val="lt1"/>
                </a:solidFill>
                <a:latin typeface="Kulim Park"/>
                <a:ea typeface="Kulim Park"/>
                <a:cs typeface="Kulim Park"/>
                <a:sym typeface="Kulim Park"/>
              </a:defRPr>
            </a:lvl8pPr>
            <a:lvl9pPr indent="-431800" lvl="8" marL="4114800" algn="l">
              <a:lnSpc>
                <a:spcPct val="100000"/>
              </a:lnSpc>
              <a:spcBef>
                <a:spcPts val="600"/>
              </a:spcBef>
              <a:spcAft>
                <a:spcPts val="600"/>
              </a:spcAft>
              <a:buClr>
                <a:schemeClr val="lt1"/>
              </a:buClr>
              <a:buSzPts val="3200"/>
              <a:buFont typeface="Kulim Park"/>
              <a:buChar char="■"/>
              <a:defRPr b="1" sz="3200">
                <a:solidFill>
                  <a:schemeClr val="lt1"/>
                </a:solidFill>
                <a:latin typeface="Kulim Park"/>
                <a:ea typeface="Kulim Park"/>
                <a:cs typeface="Kulim Park"/>
                <a:sym typeface="Kulim Park"/>
              </a:defRPr>
            </a:lvl9pPr>
          </a:lstStyle>
          <a:p/>
        </p:txBody>
      </p:sp>
      <p:sp>
        <p:nvSpPr>
          <p:cNvPr id="2290" name="Google Shape;2290;p92"/>
          <p:cNvSpPr txBox="1"/>
          <p:nvPr/>
        </p:nvSpPr>
        <p:spPr>
          <a:xfrm>
            <a:off x="273700" y="871753"/>
            <a:ext cx="781800" cy="6537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7200"/>
              <a:buFont typeface="Arial"/>
              <a:buNone/>
            </a:pPr>
            <a:r>
              <a:rPr b="0" i="0" lang="en" sz="7200" u="none" cap="none" strike="noStrike">
                <a:solidFill>
                  <a:schemeClr val="dk1"/>
                </a:solidFill>
                <a:latin typeface="Red Hat Display Black"/>
                <a:ea typeface="Red Hat Display Black"/>
                <a:cs typeface="Red Hat Display Black"/>
                <a:sym typeface="Red Hat Display Black"/>
              </a:rPr>
              <a:t>“</a:t>
            </a:r>
            <a:endParaRPr b="0" i="0" sz="7200" u="none" cap="none" strike="noStrike">
              <a:solidFill>
                <a:schemeClr val="dk1"/>
              </a:solidFill>
              <a:latin typeface="Red Hat Display Black"/>
              <a:ea typeface="Red Hat Display Black"/>
              <a:cs typeface="Red Hat Display Black"/>
              <a:sym typeface="Red Hat Display Black"/>
            </a:endParaRPr>
          </a:p>
        </p:txBody>
      </p:sp>
      <p:sp>
        <p:nvSpPr>
          <p:cNvPr id="2291" name="Google Shape;2291;p92"/>
          <p:cNvSpPr txBox="1"/>
          <p:nvPr>
            <p:ph idx="12" type="sldNum"/>
          </p:nvPr>
        </p:nvSpPr>
        <p:spPr>
          <a:xfrm>
            <a:off x="8458194" y="0"/>
            <a:ext cx="685800" cy="685800"/>
          </a:xfrm>
          <a:prstGeom prst="rect">
            <a:avLst/>
          </a:prstGeom>
          <a:noFill/>
          <a:ln>
            <a:noFill/>
          </a:ln>
        </p:spPr>
        <p:txBody>
          <a:bodyPr anchorCtr="0" anchor="ctr" bIns="0" lIns="0" spcFirstLastPara="1" rIns="0" wrap="square" tIns="0">
            <a:noAutofit/>
          </a:bodyPr>
          <a:lstStyle>
            <a:lvl1pPr indent="0" lvl="0" marL="0" marR="0" rtl="0" algn="ctr">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1pPr>
            <a:lvl2pPr indent="0" lvl="1" marL="0" marR="0" rtl="0" algn="ctr">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2pPr>
            <a:lvl3pPr indent="0" lvl="2" marL="0" marR="0" rtl="0" algn="ctr">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3pPr>
            <a:lvl4pPr indent="0" lvl="3" marL="0" marR="0" rtl="0" algn="ctr">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4pPr>
            <a:lvl5pPr indent="0" lvl="4" marL="0" marR="0" rtl="0" algn="ctr">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5pPr>
            <a:lvl6pPr indent="0" lvl="5" marL="0" marR="0" rtl="0" algn="ctr">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6pPr>
            <a:lvl7pPr indent="0" lvl="6" marL="0" marR="0" rtl="0" algn="ctr">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7pPr>
            <a:lvl8pPr indent="0" lvl="7" marL="0" marR="0" rtl="0" algn="ctr">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8pPr>
            <a:lvl9pPr indent="0" lvl="8" marL="0" marR="0" rtl="0" algn="ctr">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9pPr>
          </a:lstStyle>
          <a:p>
            <a:pPr indent="0" lvl="0" marL="0" rtl="0" algn="ct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83" name="Shape 183"/>
        <p:cNvGrpSpPr/>
        <p:nvPr/>
      </p:nvGrpSpPr>
      <p:grpSpPr>
        <a:xfrm>
          <a:off x="0" y="0"/>
          <a:ext cx="0" cy="0"/>
          <a:chOff x="0" y="0"/>
          <a:chExt cx="0" cy="0"/>
        </a:xfrm>
      </p:grpSpPr>
      <p:grpSp>
        <p:nvGrpSpPr>
          <p:cNvPr id="184" name="Google Shape;184;p57"/>
          <p:cNvGrpSpPr/>
          <p:nvPr/>
        </p:nvGrpSpPr>
        <p:grpSpPr>
          <a:xfrm>
            <a:off x="76177" y="114937"/>
            <a:ext cx="8991496" cy="4900570"/>
            <a:chOff x="76177" y="114937"/>
            <a:chExt cx="8991496" cy="4900570"/>
          </a:xfrm>
        </p:grpSpPr>
        <p:grpSp>
          <p:nvGrpSpPr>
            <p:cNvPr id="185" name="Google Shape;185;p57"/>
            <p:cNvGrpSpPr/>
            <p:nvPr/>
          </p:nvGrpSpPr>
          <p:grpSpPr>
            <a:xfrm>
              <a:off x="4477110" y="4842845"/>
              <a:ext cx="189779" cy="172662"/>
              <a:chOff x="4520653" y="4806269"/>
              <a:chExt cx="189779" cy="172662"/>
            </a:xfrm>
          </p:grpSpPr>
          <p:sp>
            <p:nvSpPr>
              <p:cNvPr id="186" name="Google Shape;186;p57"/>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57"/>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57"/>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 name="Google Shape;189;p57"/>
            <p:cNvGrpSpPr/>
            <p:nvPr/>
          </p:nvGrpSpPr>
          <p:grpSpPr>
            <a:xfrm>
              <a:off x="194306" y="1034696"/>
              <a:ext cx="213648" cy="3005896"/>
              <a:chOff x="194306" y="1034696"/>
              <a:chExt cx="213648" cy="3005896"/>
            </a:xfrm>
          </p:grpSpPr>
          <p:sp>
            <p:nvSpPr>
              <p:cNvPr id="190" name="Google Shape;190;p57"/>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57"/>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57"/>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57"/>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 name="Google Shape;194;p57"/>
            <p:cNvGrpSpPr/>
            <p:nvPr/>
          </p:nvGrpSpPr>
          <p:grpSpPr>
            <a:xfrm>
              <a:off x="1018925" y="4718372"/>
              <a:ext cx="3295960" cy="211904"/>
              <a:chOff x="1018925" y="4669812"/>
              <a:chExt cx="3295960" cy="211904"/>
            </a:xfrm>
          </p:grpSpPr>
          <p:sp>
            <p:nvSpPr>
              <p:cNvPr id="195" name="Google Shape;195;p57"/>
              <p:cNvSpPr/>
              <p:nvPr/>
            </p:nvSpPr>
            <p:spPr>
              <a:xfrm>
                <a:off x="1149795"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57"/>
              <p:cNvSpPr/>
              <p:nvPr/>
            </p:nvSpPr>
            <p:spPr>
              <a:xfrm>
                <a:off x="1018925" y="4669812"/>
                <a:ext cx="143950" cy="211904"/>
              </a:xfrm>
              <a:custGeom>
                <a:rect b="b" l="l" r="r" t="t"/>
                <a:pathLst>
                  <a:path extrusionOk="0" h="6561" w="4457">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7" name="Google Shape;197;p57"/>
            <p:cNvGrpSpPr/>
            <p:nvPr/>
          </p:nvGrpSpPr>
          <p:grpSpPr>
            <a:xfrm>
              <a:off x="4856159" y="4718372"/>
              <a:ext cx="3296315" cy="211904"/>
              <a:chOff x="4856159" y="4669812"/>
              <a:chExt cx="3296315" cy="211904"/>
            </a:xfrm>
          </p:grpSpPr>
          <p:sp>
            <p:nvSpPr>
              <p:cNvPr id="198" name="Google Shape;198;p57"/>
              <p:cNvSpPr/>
              <p:nvPr/>
            </p:nvSpPr>
            <p:spPr>
              <a:xfrm>
                <a:off x="4856159"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57"/>
              <p:cNvSpPr/>
              <p:nvPr/>
            </p:nvSpPr>
            <p:spPr>
              <a:xfrm>
                <a:off x="8008169" y="4669812"/>
                <a:ext cx="144305" cy="211904"/>
              </a:xfrm>
              <a:custGeom>
                <a:rect b="b" l="l" r="r" t="t"/>
                <a:pathLst>
                  <a:path extrusionOk="0" h="6561" w="4468">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0" name="Google Shape;200;p57"/>
            <p:cNvGrpSpPr/>
            <p:nvPr/>
          </p:nvGrpSpPr>
          <p:grpSpPr>
            <a:xfrm>
              <a:off x="1005226" y="213208"/>
              <a:ext cx="7133549" cy="211872"/>
              <a:chOff x="1018925" y="199492"/>
              <a:chExt cx="7133549" cy="211872"/>
            </a:xfrm>
          </p:grpSpPr>
          <p:grpSp>
            <p:nvGrpSpPr>
              <p:cNvPr id="201" name="Google Shape;201;p57"/>
              <p:cNvGrpSpPr/>
              <p:nvPr/>
            </p:nvGrpSpPr>
            <p:grpSpPr>
              <a:xfrm>
                <a:off x="4856159" y="199492"/>
                <a:ext cx="3296315" cy="211872"/>
                <a:chOff x="4856159" y="254356"/>
                <a:chExt cx="3296315" cy="211872"/>
              </a:xfrm>
            </p:grpSpPr>
            <p:sp>
              <p:nvSpPr>
                <p:cNvPr id="202" name="Google Shape;202;p57"/>
                <p:cNvSpPr/>
                <p:nvPr/>
              </p:nvSpPr>
              <p:spPr>
                <a:xfrm>
                  <a:off x="4856159"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p57"/>
                <p:cNvSpPr/>
                <p:nvPr/>
              </p:nvSpPr>
              <p:spPr>
                <a:xfrm>
                  <a:off x="8008169" y="254356"/>
                  <a:ext cx="144305" cy="211872"/>
                </a:xfrm>
                <a:custGeom>
                  <a:rect b="b" l="l" r="r" t="t"/>
                  <a:pathLst>
                    <a:path extrusionOk="0" h="6560" w="4468">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4" name="Google Shape;204;p57"/>
              <p:cNvGrpSpPr/>
              <p:nvPr/>
            </p:nvGrpSpPr>
            <p:grpSpPr>
              <a:xfrm>
                <a:off x="1018925" y="199492"/>
                <a:ext cx="3295960" cy="211872"/>
                <a:chOff x="1018925" y="254356"/>
                <a:chExt cx="3295960" cy="211872"/>
              </a:xfrm>
            </p:grpSpPr>
            <p:sp>
              <p:nvSpPr>
                <p:cNvPr id="205" name="Google Shape;205;p57"/>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p57"/>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07" name="Google Shape;207;p57"/>
            <p:cNvGrpSpPr/>
            <p:nvPr/>
          </p:nvGrpSpPr>
          <p:grpSpPr>
            <a:xfrm>
              <a:off x="91453" y="114937"/>
              <a:ext cx="750045" cy="777208"/>
              <a:chOff x="54877" y="169801"/>
              <a:chExt cx="750045" cy="777208"/>
            </a:xfrm>
          </p:grpSpPr>
          <p:sp>
            <p:nvSpPr>
              <p:cNvPr id="208" name="Google Shape;208;p57"/>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p57"/>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 name="Google Shape;210;p57"/>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 name="Google Shape;211;p57"/>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 name="Google Shape;212;p57"/>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 name="Google Shape;213;p57"/>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 name="Google Shape;214;p57"/>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 name="Google Shape;215;p57"/>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 name="Google Shape;216;p57"/>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57"/>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 name="Google Shape;218;p57"/>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 name="Google Shape;219;p57"/>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 name="Google Shape;220;p57"/>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57"/>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p57"/>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 name="Google Shape;223;p57"/>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57"/>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p57"/>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57"/>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7" name="Google Shape;227;p57"/>
            <p:cNvGrpSpPr/>
            <p:nvPr/>
          </p:nvGrpSpPr>
          <p:grpSpPr>
            <a:xfrm>
              <a:off x="76177" y="4248700"/>
              <a:ext cx="779176" cy="746654"/>
              <a:chOff x="39601" y="4212124"/>
              <a:chExt cx="779176" cy="746654"/>
            </a:xfrm>
          </p:grpSpPr>
          <p:sp>
            <p:nvSpPr>
              <p:cNvPr id="228" name="Google Shape;228;p57"/>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 name="Google Shape;229;p57"/>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p57"/>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57"/>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 name="Google Shape;232;p57"/>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p57"/>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p57"/>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 name="Google Shape;235;p57"/>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 name="Google Shape;236;p57"/>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57"/>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57"/>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57"/>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57"/>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57"/>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57"/>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57"/>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57"/>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57"/>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 name="Google Shape;246;p57"/>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7" name="Google Shape;247;p57"/>
            <p:cNvGrpSpPr/>
            <p:nvPr/>
          </p:nvGrpSpPr>
          <p:grpSpPr>
            <a:xfrm>
              <a:off x="8735864" y="1034696"/>
              <a:ext cx="213293" cy="3005896"/>
              <a:chOff x="8735864" y="1034696"/>
              <a:chExt cx="213293" cy="3005896"/>
            </a:xfrm>
          </p:grpSpPr>
          <p:sp>
            <p:nvSpPr>
              <p:cNvPr id="248" name="Google Shape;248;p57"/>
              <p:cNvSpPr/>
              <p:nvPr/>
            </p:nvSpPr>
            <p:spPr>
              <a:xfrm>
                <a:off x="8932717" y="1165533"/>
                <a:ext cx="14954" cy="1487494"/>
              </a:xfrm>
              <a:custGeom>
                <a:rect b="b" l="l" r="r" t="t"/>
                <a:pathLst>
                  <a:path extrusionOk="0" h="46056" w="463">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57"/>
              <p:cNvSpPr/>
              <p:nvPr/>
            </p:nvSpPr>
            <p:spPr>
              <a:xfrm>
                <a:off x="8735864" y="1034696"/>
                <a:ext cx="213293" cy="143918"/>
              </a:xfrm>
              <a:custGeom>
                <a:rect b="b" l="l" r="r" t="t"/>
                <a:pathLst>
                  <a:path extrusionOk="0" h="4456" w="6604">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57"/>
              <p:cNvSpPr/>
              <p:nvPr/>
            </p:nvSpPr>
            <p:spPr>
              <a:xfrm>
                <a:off x="8932717" y="2421874"/>
                <a:ext cx="14954" cy="1487494"/>
              </a:xfrm>
              <a:custGeom>
                <a:rect b="b" l="l" r="r" t="t"/>
                <a:pathLst>
                  <a:path extrusionOk="0" h="46056" w="463">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57"/>
              <p:cNvSpPr/>
              <p:nvPr/>
            </p:nvSpPr>
            <p:spPr>
              <a:xfrm>
                <a:off x="8735864" y="3896287"/>
                <a:ext cx="213293" cy="144305"/>
              </a:xfrm>
              <a:custGeom>
                <a:rect b="b" l="l" r="r" t="t"/>
                <a:pathLst>
                  <a:path extrusionOk="0" h="4468" w="6604">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2" name="Google Shape;252;p57"/>
            <p:cNvGrpSpPr/>
            <p:nvPr/>
          </p:nvGrpSpPr>
          <p:grpSpPr>
            <a:xfrm>
              <a:off x="8302319" y="114937"/>
              <a:ext cx="750045" cy="777046"/>
              <a:chOff x="8338895" y="169801"/>
              <a:chExt cx="750045" cy="777046"/>
            </a:xfrm>
          </p:grpSpPr>
          <p:sp>
            <p:nvSpPr>
              <p:cNvPr id="253" name="Google Shape;253;p57"/>
              <p:cNvSpPr/>
              <p:nvPr/>
            </p:nvSpPr>
            <p:spPr>
              <a:xfrm>
                <a:off x="8423095" y="169801"/>
                <a:ext cx="179348" cy="271428"/>
              </a:xfrm>
              <a:custGeom>
                <a:rect b="b" l="l" r="r" t="t"/>
                <a:pathLst>
                  <a:path extrusionOk="0" h="8404" w="5553">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57"/>
              <p:cNvSpPr/>
              <p:nvPr/>
            </p:nvSpPr>
            <p:spPr>
              <a:xfrm>
                <a:off x="8547247" y="224966"/>
                <a:ext cx="96214" cy="213648"/>
              </a:xfrm>
              <a:custGeom>
                <a:rect b="b" l="l" r="r" t="t"/>
                <a:pathLst>
                  <a:path extrusionOk="0" h="6615" w="2979">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57"/>
              <p:cNvSpPr/>
              <p:nvPr/>
            </p:nvSpPr>
            <p:spPr>
              <a:xfrm>
                <a:off x="8534554" y="264853"/>
                <a:ext cx="13823" cy="78321"/>
              </a:xfrm>
              <a:custGeom>
                <a:rect b="b" l="l" r="r" t="t"/>
                <a:pathLst>
                  <a:path extrusionOk="0" h="2425" w="428">
                    <a:moveTo>
                      <a:pt x="1" y="1"/>
                    </a:moveTo>
                    <a:lnTo>
                      <a:pt x="128" y="2425"/>
                    </a:lnTo>
                    <a:cubicBezTo>
                      <a:pt x="428" y="1617"/>
                      <a:pt x="370" y="786"/>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57"/>
              <p:cNvSpPr/>
              <p:nvPr/>
            </p:nvSpPr>
            <p:spPr>
              <a:xfrm>
                <a:off x="8408174" y="405799"/>
                <a:ext cx="77223" cy="101802"/>
              </a:xfrm>
              <a:custGeom>
                <a:rect b="b" l="l" r="r" t="t"/>
                <a:pathLst>
                  <a:path extrusionOk="0" h="3152" w="2391">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57"/>
              <p:cNvSpPr/>
              <p:nvPr/>
            </p:nvSpPr>
            <p:spPr>
              <a:xfrm>
                <a:off x="8341092" y="325669"/>
                <a:ext cx="166268" cy="246430"/>
              </a:xfrm>
              <a:custGeom>
                <a:rect b="b" l="l" r="r" t="t"/>
                <a:pathLst>
                  <a:path extrusionOk="0" h="7630" w="5148">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57"/>
              <p:cNvSpPr/>
              <p:nvPr/>
            </p:nvSpPr>
            <p:spPr>
              <a:xfrm>
                <a:off x="8410047" y="289722"/>
                <a:ext cx="76836" cy="103417"/>
              </a:xfrm>
              <a:custGeom>
                <a:rect b="b" l="l" r="r" t="t"/>
                <a:pathLst>
                  <a:path extrusionOk="0" h="3202" w="2379">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57"/>
              <p:cNvSpPr/>
              <p:nvPr/>
            </p:nvSpPr>
            <p:spPr>
              <a:xfrm>
                <a:off x="8468570" y="476983"/>
                <a:ext cx="150926" cy="227439"/>
              </a:xfrm>
              <a:custGeom>
                <a:rect b="b" l="l" r="r" t="t"/>
                <a:pathLst>
                  <a:path extrusionOk="0" h="7042" w="4673">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57"/>
              <p:cNvSpPr/>
              <p:nvPr/>
            </p:nvSpPr>
            <p:spPr>
              <a:xfrm>
                <a:off x="8488336" y="415101"/>
                <a:ext cx="61559" cy="150280"/>
              </a:xfrm>
              <a:custGeom>
                <a:rect b="b" l="l" r="r" t="t"/>
                <a:pathLst>
                  <a:path extrusionOk="0" h="4653" w="1906">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57"/>
              <p:cNvSpPr/>
              <p:nvPr/>
            </p:nvSpPr>
            <p:spPr>
              <a:xfrm>
                <a:off x="8824230" y="680554"/>
                <a:ext cx="264710" cy="194237"/>
              </a:xfrm>
              <a:custGeom>
                <a:rect b="b" l="l" r="r" t="t"/>
                <a:pathLst>
                  <a:path extrusionOk="0" h="6014" w="8196">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57"/>
              <p:cNvSpPr/>
              <p:nvPr/>
            </p:nvSpPr>
            <p:spPr>
              <a:xfrm>
                <a:off x="8826846" y="652584"/>
                <a:ext cx="213648" cy="98055"/>
              </a:xfrm>
              <a:custGeom>
                <a:rect b="b" l="l" r="r" t="t"/>
                <a:pathLst>
                  <a:path extrusionOk="0" h="3036" w="6615">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57"/>
              <p:cNvSpPr/>
              <p:nvPr/>
            </p:nvSpPr>
            <p:spPr>
              <a:xfrm>
                <a:off x="8917053" y="747442"/>
                <a:ext cx="77966" cy="14405"/>
              </a:xfrm>
              <a:custGeom>
                <a:rect b="b" l="l" r="r" t="t"/>
                <a:pathLst>
                  <a:path extrusionOk="0" h="446" w="2414">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57"/>
              <p:cNvSpPr/>
              <p:nvPr/>
            </p:nvSpPr>
            <p:spPr>
              <a:xfrm>
                <a:off x="8748169" y="792982"/>
                <a:ext cx="96957" cy="81099"/>
              </a:xfrm>
              <a:custGeom>
                <a:rect b="b" l="l" r="r" t="t"/>
                <a:pathLst>
                  <a:path extrusionOk="0" h="2511" w="3002">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57"/>
              <p:cNvSpPr/>
              <p:nvPr/>
            </p:nvSpPr>
            <p:spPr>
              <a:xfrm>
                <a:off x="8684446" y="777221"/>
                <a:ext cx="244201" cy="169626"/>
              </a:xfrm>
              <a:custGeom>
                <a:rect b="b" l="l" r="r" t="t"/>
                <a:pathLst>
                  <a:path extrusionOk="0" h="5252" w="7561">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57"/>
              <p:cNvSpPr/>
              <p:nvPr/>
            </p:nvSpPr>
            <p:spPr>
              <a:xfrm>
                <a:off x="8863375" y="799473"/>
                <a:ext cx="102189" cy="73509"/>
              </a:xfrm>
              <a:custGeom>
                <a:rect b="b" l="l" r="r" t="t"/>
                <a:pathLst>
                  <a:path extrusionOk="0" h="2276" w="3164">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57"/>
              <p:cNvSpPr/>
              <p:nvPr/>
            </p:nvSpPr>
            <p:spPr>
              <a:xfrm>
                <a:off x="8553577" y="660400"/>
                <a:ext cx="231153" cy="135811"/>
              </a:xfrm>
              <a:custGeom>
                <a:rect b="b" l="l" r="r" t="t"/>
                <a:pathLst>
                  <a:path extrusionOk="0" h="4205" w="7157">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57"/>
              <p:cNvSpPr/>
              <p:nvPr/>
            </p:nvSpPr>
            <p:spPr>
              <a:xfrm>
                <a:off x="8691132" y="740595"/>
                <a:ext cx="151766" cy="44344"/>
              </a:xfrm>
              <a:custGeom>
                <a:rect b="b" l="l" r="r" t="t"/>
                <a:pathLst>
                  <a:path extrusionOk="0" h="1373" w="4699">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57"/>
              <p:cNvSpPr/>
              <p:nvPr/>
            </p:nvSpPr>
            <p:spPr>
              <a:xfrm>
                <a:off x="8452938" y="752481"/>
                <a:ext cx="93049" cy="163942"/>
              </a:xfrm>
              <a:custGeom>
                <a:rect b="b" l="l" r="r" t="t"/>
                <a:pathLst>
                  <a:path extrusionOk="0" h="5076" w="2881">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57"/>
              <p:cNvSpPr/>
              <p:nvPr/>
            </p:nvSpPr>
            <p:spPr>
              <a:xfrm>
                <a:off x="8367188" y="750995"/>
                <a:ext cx="140203" cy="103740"/>
              </a:xfrm>
              <a:custGeom>
                <a:rect b="b" l="l" r="r" t="t"/>
                <a:pathLst>
                  <a:path extrusionOk="0" h="3212" w="4341">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57"/>
              <p:cNvSpPr/>
              <p:nvPr/>
            </p:nvSpPr>
            <p:spPr>
              <a:xfrm>
                <a:off x="8338895" y="716566"/>
                <a:ext cx="169594" cy="45184"/>
              </a:xfrm>
              <a:custGeom>
                <a:rect b="b" l="l" r="r" t="t"/>
                <a:pathLst>
                  <a:path extrusionOk="0" h="1399" w="5251">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2" name="Google Shape;272;p57"/>
            <p:cNvGrpSpPr/>
            <p:nvPr/>
          </p:nvGrpSpPr>
          <p:grpSpPr>
            <a:xfrm>
              <a:off x="8288916" y="4248700"/>
              <a:ext cx="778757" cy="746654"/>
              <a:chOff x="8325492" y="4212124"/>
              <a:chExt cx="778757" cy="746654"/>
            </a:xfrm>
          </p:grpSpPr>
          <p:sp>
            <p:nvSpPr>
              <p:cNvPr id="273" name="Google Shape;273;p57"/>
              <p:cNvSpPr/>
              <p:nvPr/>
            </p:nvSpPr>
            <p:spPr>
              <a:xfrm>
                <a:off x="8833176" y="4292577"/>
                <a:ext cx="271073" cy="179348"/>
              </a:xfrm>
              <a:custGeom>
                <a:rect b="b" l="l" r="r" t="t"/>
                <a:pathLst>
                  <a:path extrusionOk="0" h="5553" w="8393">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57"/>
              <p:cNvSpPr/>
              <p:nvPr/>
            </p:nvSpPr>
            <p:spPr>
              <a:xfrm>
                <a:off x="8835050" y="4417827"/>
                <a:ext cx="214003" cy="95471"/>
              </a:xfrm>
              <a:custGeom>
                <a:rect b="b" l="l" r="r" t="t"/>
                <a:pathLst>
                  <a:path extrusionOk="0" h="2956" w="6626">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57"/>
              <p:cNvSpPr/>
              <p:nvPr/>
            </p:nvSpPr>
            <p:spPr>
              <a:xfrm>
                <a:off x="8930489" y="4404391"/>
                <a:ext cx="78321" cy="10367"/>
              </a:xfrm>
              <a:custGeom>
                <a:rect b="b" l="l" r="r" t="t"/>
                <a:pathLst>
                  <a:path extrusionOk="0" h="321" w="2425">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57"/>
              <p:cNvSpPr/>
              <p:nvPr/>
            </p:nvSpPr>
            <p:spPr>
              <a:xfrm>
                <a:off x="8766062" y="4279271"/>
                <a:ext cx="102189" cy="75447"/>
              </a:xfrm>
              <a:custGeom>
                <a:rect b="b" l="l" r="r" t="t"/>
                <a:pathLst>
                  <a:path extrusionOk="0" h="2336" w="3164">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57"/>
              <p:cNvSpPr/>
              <p:nvPr/>
            </p:nvSpPr>
            <p:spPr>
              <a:xfrm>
                <a:off x="8701596" y="4212512"/>
                <a:ext cx="250919" cy="158484"/>
              </a:xfrm>
              <a:custGeom>
                <a:rect b="b" l="l" r="r" t="t"/>
                <a:pathLst>
                  <a:path extrusionOk="0" h="4907" w="7769">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57"/>
              <p:cNvSpPr/>
              <p:nvPr/>
            </p:nvSpPr>
            <p:spPr>
              <a:xfrm>
                <a:off x="8880525" y="4289444"/>
                <a:ext cx="105161" cy="67276"/>
              </a:xfrm>
              <a:custGeom>
                <a:rect b="b" l="l" r="r" t="t"/>
                <a:pathLst>
                  <a:path extrusionOk="0" h="2083" w="3256">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57"/>
              <p:cNvSpPr/>
              <p:nvPr/>
            </p:nvSpPr>
            <p:spPr>
              <a:xfrm>
                <a:off x="8569241" y="4341734"/>
                <a:ext cx="227439" cy="140623"/>
              </a:xfrm>
              <a:custGeom>
                <a:rect b="b" l="l" r="r" t="t"/>
                <a:pathLst>
                  <a:path extrusionOk="0" h="4354" w="7042">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57"/>
              <p:cNvSpPr/>
              <p:nvPr/>
            </p:nvSpPr>
            <p:spPr>
              <a:xfrm>
                <a:off x="8708282" y="4358174"/>
                <a:ext cx="150636" cy="53614"/>
              </a:xfrm>
              <a:custGeom>
                <a:rect b="b" l="l" r="r" t="t"/>
                <a:pathLst>
                  <a:path extrusionOk="0" h="1660" w="4664">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57"/>
              <p:cNvSpPr/>
              <p:nvPr/>
            </p:nvSpPr>
            <p:spPr>
              <a:xfrm>
                <a:off x="8398872" y="4694068"/>
                <a:ext cx="194269" cy="264710"/>
              </a:xfrm>
              <a:custGeom>
                <a:rect b="b" l="l" r="r" t="t"/>
                <a:pathLst>
                  <a:path extrusionOk="0" h="8196" w="6015">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57"/>
              <p:cNvSpPr/>
              <p:nvPr/>
            </p:nvSpPr>
            <p:spPr>
              <a:xfrm>
                <a:off x="8523379" y="4697039"/>
                <a:ext cx="97700" cy="213293"/>
              </a:xfrm>
              <a:custGeom>
                <a:rect b="b" l="l" r="r" t="t"/>
                <a:pathLst>
                  <a:path extrusionOk="0" h="6604" w="3025">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57"/>
              <p:cNvSpPr/>
              <p:nvPr/>
            </p:nvSpPr>
            <p:spPr>
              <a:xfrm>
                <a:off x="8512204" y="4786535"/>
                <a:ext cx="17925" cy="77934"/>
              </a:xfrm>
              <a:custGeom>
                <a:rect b="b" l="l" r="r" t="t"/>
                <a:pathLst>
                  <a:path extrusionOk="0" h="2413" w="555">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57"/>
              <p:cNvSpPr/>
              <p:nvPr/>
            </p:nvSpPr>
            <p:spPr>
              <a:xfrm>
                <a:off x="8398129" y="4618394"/>
                <a:ext cx="83521" cy="96957"/>
              </a:xfrm>
              <a:custGeom>
                <a:rect b="b" l="l" r="r" t="t"/>
                <a:pathLst>
                  <a:path extrusionOk="0" h="3002" w="2586">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57"/>
              <p:cNvSpPr/>
              <p:nvPr/>
            </p:nvSpPr>
            <p:spPr>
              <a:xfrm>
                <a:off x="8325492" y="4554284"/>
                <a:ext cx="177410" cy="239228"/>
              </a:xfrm>
              <a:custGeom>
                <a:rect b="b" l="l" r="r" t="t"/>
                <a:pathLst>
                  <a:path extrusionOk="0" h="7407" w="5493">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57"/>
              <p:cNvSpPr/>
              <p:nvPr/>
            </p:nvSpPr>
            <p:spPr>
              <a:xfrm>
                <a:off x="8391411" y="4732857"/>
                <a:ext cx="82778" cy="100607"/>
              </a:xfrm>
              <a:custGeom>
                <a:rect b="b" l="l" r="r" t="t"/>
                <a:pathLst>
                  <a:path extrusionOk="0" h="3115" w="2563">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57"/>
              <p:cNvSpPr/>
              <p:nvPr/>
            </p:nvSpPr>
            <p:spPr>
              <a:xfrm>
                <a:off x="8473059" y="4423414"/>
                <a:ext cx="144661" cy="231186"/>
              </a:xfrm>
              <a:custGeom>
                <a:rect b="b" l="l" r="r" t="t"/>
                <a:pathLst>
                  <a:path extrusionOk="0" h="7158" w="4479">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57"/>
              <p:cNvSpPr/>
              <p:nvPr/>
            </p:nvSpPr>
            <p:spPr>
              <a:xfrm>
                <a:off x="8488724" y="4560970"/>
                <a:ext cx="54066" cy="151766"/>
              </a:xfrm>
              <a:custGeom>
                <a:rect b="b" l="l" r="r" t="t"/>
                <a:pathLst>
                  <a:path extrusionOk="0" h="4699" w="1674">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57"/>
              <p:cNvSpPr/>
              <p:nvPr/>
            </p:nvSpPr>
            <p:spPr>
              <a:xfrm>
                <a:off x="8350361" y="4354589"/>
                <a:ext cx="171564" cy="50061"/>
              </a:xfrm>
              <a:custGeom>
                <a:rect b="b" l="l" r="r" t="t"/>
                <a:pathLst>
                  <a:path extrusionOk="0" h="1550" w="5312">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57"/>
              <p:cNvSpPr/>
              <p:nvPr/>
            </p:nvSpPr>
            <p:spPr>
              <a:xfrm>
                <a:off x="8388440" y="4265383"/>
                <a:ext cx="134228" cy="111459"/>
              </a:xfrm>
              <a:custGeom>
                <a:rect b="b" l="l" r="r" t="t"/>
                <a:pathLst>
                  <a:path extrusionOk="0" h="3451" w="4156">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57"/>
              <p:cNvSpPr/>
              <p:nvPr/>
            </p:nvSpPr>
            <p:spPr>
              <a:xfrm>
                <a:off x="8481618" y="4212124"/>
                <a:ext cx="94825" cy="166203"/>
              </a:xfrm>
              <a:custGeom>
                <a:rect b="b" l="l" r="r" t="t"/>
                <a:pathLst>
                  <a:path extrusionOk="0" h="5146" w="2936">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92" name="Google Shape;292;p57"/>
          <p:cNvSpPr txBox="1"/>
          <p:nvPr>
            <p:ph type="title"/>
          </p:nvPr>
        </p:nvSpPr>
        <p:spPr>
          <a:xfrm>
            <a:off x="817400" y="588625"/>
            <a:ext cx="4108200" cy="1069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Clr>
                <a:schemeClr val="accent5"/>
              </a:buClr>
              <a:buSzPts val="2800"/>
              <a:buNone/>
              <a:defRPr sz="3100">
                <a:solidFill>
                  <a:schemeClr val="accent5"/>
                </a:solidFill>
              </a:defRPr>
            </a:lvl1pPr>
            <a:lvl2pPr lvl="1" algn="ctr">
              <a:lnSpc>
                <a:spcPct val="100000"/>
              </a:lnSpc>
              <a:spcBef>
                <a:spcPts val="0"/>
              </a:spcBef>
              <a:spcAft>
                <a:spcPts val="0"/>
              </a:spcAft>
              <a:buClr>
                <a:schemeClr val="accent5"/>
              </a:buClr>
              <a:buSzPts val="2800"/>
              <a:buNone/>
              <a:defRPr>
                <a:solidFill>
                  <a:schemeClr val="accent5"/>
                </a:solidFill>
                <a:latin typeface="Nunito"/>
                <a:ea typeface="Nunito"/>
                <a:cs typeface="Nunito"/>
                <a:sym typeface="Nunito"/>
              </a:defRPr>
            </a:lvl2pPr>
            <a:lvl3pPr lvl="2" algn="ctr">
              <a:lnSpc>
                <a:spcPct val="100000"/>
              </a:lnSpc>
              <a:spcBef>
                <a:spcPts val="0"/>
              </a:spcBef>
              <a:spcAft>
                <a:spcPts val="0"/>
              </a:spcAft>
              <a:buClr>
                <a:schemeClr val="accent5"/>
              </a:buClr>
              <a:buSzPts val="2800"/>
              <a:buNone/>
              <a:defRPr>
                <a:solidFill>
                  <a:schemeClr val="accent5"/>
                </a:solidFill>
                <a:latin typeface="Nunito"/>
                <a:ea typeface="Nunito"/>
                <a:cs typeface="Nunito"/>
                <a:sym typeface="Nunito"/>
              </a:defRPr>
            </a:lvl3pPr>
            <a:lvl4pPr lvl="3" algn="ctr">
              <a:lnSpc>
                <a:spcPct val="100000"/>
              </a:lnSpc>
              <a:spcBef>
                <a:spcPts val="0"/>
              </a:spcBef>
              <a:spcAft>
                <a:spcPts val="0"/>
              </a:spcAft>
              <a:buClr>
                <a:schemeClr val="accent5"/>
              </a:buClr>
              <a:buSzPts val="2800"/>
              <a:buNone/>
              <a:defRPr>
                <a:solidFill>
                  <a:schemeClr val="accent5"/>
                </a:solidFill>
                <a:latin typeface="Nunito"/>
                <a:ea typeface="Nunito"/>
                <a:cs typeface="Nunito"/>
                <a:sym typeface="Nunito"/>
              </a:defRPr>
            </a:lvl4pPr>
            <a:lvl5pPr lvl="4" algn="ctr">
              <a:lnSpc>
                <a:spcPct val="100000"/>
              </a:lnSpc>
              <a:spcBef>
                <a:spcPts val="0"/>
              </a:spcBef>
              <a:spcAft>
                <a:spcPts val="0"/>
              </a:spcAft>
              <a:buClr>
                <a:schemeClr val="accent5"/>
              </a:buClr>
              <a:buSzPts val="2800"/>
              <a:buNone/>
              <a:defRPr>
                <a:solidFill>
                  <a:schemeClr val="accent5"/>
                </a:solidFill>
                <a:latin typeface="Nunito"/>
                <a:ea typeface="Nunito"/>
                <a:cs typeface="Nunito"/>
                <a:sym typeface="Nunito"/>
              </a:defRPr>
            </a:lvl5pPr>
            <a:lvl6pPr lvl="5" algn="ctr">
              <a:lnSpc>
                <a:spcPct val="100000"/>
              </a:lnSpc>
              <a:spcBef>
                <a:spcPts val="0"/>
              </a:spcBef>
              <a:spcAft>
                <a:spcPts val="0"/>
              </a:spcAft>
              <a:buClr>
                <a:schemeClr val="accent5"/>
              </a:buClr>
              <a:buSzPts val="2800"/>
              <a:buNone/>
              <a:defRPr>
                <a:solidFill>
                  <a:schemeClr val="accent5"/>
                </a:solidFill>
                <a:latin typeface="Nunito"/>
                <a:ea typeface="Nunito"/>
                <a:cs typeface="Nunito"/>
                <a:sym typeface="Nunito"/>
              </a:defRPr>
            </a:lvl6pPr>
            <a:lvl7pPr lvl="6" algn="ctr">
              <a:lnSpc>
                <a:spcPct val="100000"/>
              </a:lnSpc>
              <a:spcBef>
                <a:spcPts val="0"/>
              </a:spcBef>
              <a:spcAft>
                <a:spcPts val="0"/>
              </a:spcAft>
              <a:buClr>
                <a:schemeClr val="accent5"/>
              </a:buClr>
              <a:buSzPts val="2800"/>
              <a:buNone/>
              <a:defRPr>
                <a:solidFill>
                  <a:schemeClr val="accent5"/>
                </a:solidFill>
                <a:latin typeface="Nunito"/>
                <a:ea typeface="Nunito"/>
                <a:cs typeface="Nunito"/>
                <a:sym typeface="Nunito"/>
              </a:defRPr>
            </a:lvl7pPr>
            <a:lvl8pPr lvl="7" algn="ctr">
              <a:lnSpc>
                <a:spcPct val="100000"/>
              </a:lnSpc>
              <a:spcBef>
                <a:spcPts val="0"/>
              </a:spcBef>
              <a:spcAft>
                <a:spcPts val="0"/>
              </a:spcAft>
              <a:buClr>
                <a:schemeClr val="accent5"/>
              </a:buClr>
              <a:buSzPts val="2800"/>
              <a:buNone/>
              <a:defRPr>
                <a:solidFill>
                  <a:schemeClr val="accent5"/>
                </a:solidFill>
                <a:latin typeface="Nunito"/>
                <a:ea typeface="Nunito"/>
                <a:cs typeface="Nunito"/>
                <a:sym typeface="Nunito"/>
              </a:defRPr>
            </a:lvl8pPr>
            <a:lvl9pPr lvl="8" algn="ctr">
              <a:lnSpc>
                <a:spcPct val="100000"/>
              </a:lnSpc>
              <a:spcBef>
                <a:spcPts val="0"/>
              </a:spcBef>
              <a:spcAft>
                <a:spcPts val="0"/>
              </a:spcAft>
              <a:buClr>
                <a:schemeClr val="accent5"/>
              </a:buClr>
              <a:buSzPts val="2800"/>
              <a:buNone/>
              <a:defRPr>
                <a:solidFill>
                  <a:schemeClr val="accent5"/>
                </a:solidFill>
                <a:latin typeface="Nunito"/>
                <a:ea typeface="Nunito"/>
                <a:cs typeface="Nunito"/>
                <a:sym typeface="Nunito"/>
              </a:defRPr>
            </a:lvl9pPr>
          </a:lstStyl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1 column" type="tx">
  <p:cSld name="TITLE_AND_BODY">
    <p:spTree>
      <p:nvGrpSpPr>
        <p:cNvPr id="2292" name="Shape 2292"/>
        <p:cNvGrpSpPr/>
        <p:nvPr/>
      </p:nvGrpSpPr>
      <p:grpSpPr>
        <a:xfrm>
          <a:off x="0" y="0"/>
          <a:ext cx="0" cy="0"/>
          <a:chOff x="0" y="0"/>
          <a:chExt cx="0" cy="0"/>
        </a:xfrm>
      </p:grpSpPr>
      <p:sp>
        <p:nvSpPr>
          <p:cNvPr id="2293" name="Google Shape;2293;p93"/>
          <p:cNvSpPr/>
          <p:nvPr/>
        </p:nvSpPr>
        <p:spPr>
          <a:xfrm>
            <a:off x="688925" y="688925"/>
            <a:ext cx="7775100" cy="3766750"/>
          </a:xfrm>
          <a:custGeom>
            <a:rect b="b" l="l" r="r" t="t"/>
            <a:pathLst>
              <a:path extrusionOk="0" h="150670" w="311004">
                <a:moveTo>
                  <a:pt x="0" y="8232"/>
                </a:moveTo>
                <a:lnTo>
                  <a:pt x="0" y="0"/>
                </a:lnTo>
                <a:lnTo>
                  <a:pt x="311004" y="0"/>
                </a:lnTo>
                <a:lnTo>
                  <a:pt x="311004" y="150670"/>
                </a:lnTo>
                <a:lnTo>
                  <a:pt x="0" y="150670"/>
                </a:lnTo>
                <a:lnTo>
                  <a:pt x="0" y="32926"/>
                </a:lnTo>
              </a:path>
            </a:pathLst>
          </a:custGeom>
          <a:noFill/>
          <a:ln cap="flat" cmpd="sng" w="9525">
            <a:solidFill>
              <a:schemeClr val="dk2"/>
            </a:solidFill>
            <a:prstDash val="solid"/>
            <a:round/>
            <a:headEnd len="sm" w="sm" type="none"/>
            <a:tailEnd len="sm" w="sm" type="none"/>
          </a:ln>
        </p:spPr>
      </p:sp>
      <p:sp>
        <p:nvSpPr>
          <p:cNvPr id="2294" name="Google Shape;2294;p93"/>
          <p:cNvSpPr txBox="1"/>
          <p:nvPr>
            <p:ph type="title"/>
          </p:nvPr>
        </p:nvSpPr>
        <p:spPr>
          <a:xfrm>
            <a:off x="545800" y="885775"/>
            <a:ext cx="7772400" cy="6264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200"/>
              <a:buNone/>
              <a:defRPr/>
            </a:lvl1pPr>
            <a:lvl2pPr lvl="1" algn="ctr">
              <a:lnSpc>
                <a:spcPct val="100000"/>
              </a:lnSpc>
              <a:spcBef>
                <a:spcPts val="0"/>
              </a:spcBef>
              <a:spcAft>
                <a:spcPts val="0"/>
              </a:spcAft>
              <a:buSzPts val="3200"/>
              <a:buNone/>
              <a:defRPr/>
            </a:lvl2pPr>
            <a:lvl3pPr lvl="2" algn="ctr">
              <a:lnSpc>
                <a:spcPct val="100000"/>
              </a:lnSpc>
              <a:spcBef>
                <a:spcPts val="0"/>
              </a:spcBef>
              <a:spcAft>
                <a:spcPts val="0"/>
              </a:spcAft>
              <a:buSzPts val="3200"/>
              <a:buNone/>
              <a:defRPr/>
            </a:lvl3pPr>
            <a:lvl4pPr lvl="3" algn="ctr">
              <a:lnSpc>
                <a:spcPct val="100000"/>
              </a:lnSpc>
              <a:spcBef>
                <a:spcPts val="0"/>
              </a:spcBef>
              <a:spcAft>
                <a:spcPts val="0"/>
              </a:spcAft>
              <a:buSzPts val="3200"/>
              <a:buNone/>
              <a:defRPr/>
            </a:lvl4pPr>
            <a:lvl5pPr lvl="4" algn="ctr">
              <a:lnSpc>
                <a:spcPct val="100000"/>
              </a:lnSpc>
              <a:spcBef>
                <a:spcPts val="0"/>
              </a:spcBef>
              <a:spcAft>
                <a:spcPts val="0"/>
              </a:spcAft>
              <a:buSzPts val="3200"/>
              <a:buNone/>
              <a:defRPr/>
            </a:lvl5pPr>
            <a:lvl6pPr lvl="5" algn="ctr">
              <a:lnSpc>
                <a:spcPct val="100000"/>
              </a:lnSpc>
              <a:spcBef>
                <a:spcPts val="0"/>
              </a:spcBef>
              <a:spcAft>
                <a:spcPts val="0"/>
              </a:spcAft>
              <a:buSzPts val="3200"/>
              <a:buNone/>
              <a:defRPr/>
            </a:lvl6pPr>
            <a:lvl7pPr lvl="6" algn="ctr">
              <a:lnSpc>
                <a:spcPct val="100000"/>
              </a:lnSpc>
              <a:spcBef>
                <a:spcPts val="0"/>
              </a:spcBef>
              <a:spcAft>
                <a:spcPts val="0"/>
              </a:spcAft>
              <a:buSzPts val="3200"/>
              <a:buNone/>
              <a:defRPr/>
            </a:lvl7pPr>
            <a:lvl8pPr lvl="7" algn="ctr">
              <a:lnSpc>
                <a:spcPct val="100000"/>
              </a:lnSpc>
              <a:spcBef>
                <a:spcPts val="0"/>
              </a:spcBef>
              <a:spcAft>
                <a:spcPts val="0"/>
              </a:spcAft>
              <a:buSzPts val="3200"/>
              <a:buNone/>
              <a:defRPr/>
            </a:lvl8pPr>
            <a:lvl9pPr lvl="8" algn="ctr">
              <a:lnSpc>
                <a:spcPct val="100000"/>
              </a:lnSpc>
              <a:spcBef>
                <a:spcPts val="0"/>
              </a:spcBef>
              <a:spcAft>
                <a:spcPts val="0"/>
              </a:spcAft>
              <a:buSzPts val="3200"/>
              <a:buNone/>
              <a:defRPr/>
            </a:lvl9pPr>
          </a:lstStyle>
          <a:p/>
        </p:txBody>
      </p:sp>
      <p:sp>
        <p:nvSpPr>
          <p:cNvPr id="2295" name="Google Shape;2295;p93"/>
          <p:cNvSpPr txBox="1"/>
          <p:nvPr>
            <p:ph idx="1" type="body"/>
          </p:nvPr>
        </p:nvSpPr>
        <p:spPr>
          <a:xfrm>
            <a:off x="1046825" y="1636475"/>
            <a:ext cx="5412900" cy="2537400"/>
          </a:xfrm>
          <a:prstGeom prst="rect">
            <a:avLst/>
          </a:prstGeom>
          <a:noFill/>
          <a:ln>
            <a:noFill/>
          </a:ln>
        </p:spPr>
        <p:txBody>
          <a:bodyPr anchorCtr="0" anchor="t" bIns="0" lIns="0" spcFirstLastPara="1" rIns="0" wrap="square" tIns="0">
            <a:noAutofit/>
          </a:bodyPr>
          <a:lstStyle>
            <a:lvl1pPr indent="-355600" lvl="0" marL="457200" algn="l">
              <a:lnSpc>
                <a:spcPct val="100000"/>
              </a:lnSpc>
              <a:spcBef>
                <a:spcPts val="0"/>
              </a:spcBef>
              <a:spcAft>
                <a:spcPts val="0"/>
              </a:spcAft>
              <a:buSzPts val="2000"/>
              <a:buChar char="▸"/>
              <a:defRPr/>
            </a:lvl1pPr>
            <a:lvl2pPr indent="-355600" lvl="1" marL="914400" algn="l">
              <a:lnSpc>
                <a:spcPct val="100000"/>
              </a:lnSpc>
              <a:spcBef>
                <a:spcPts val="600"/>
              </a:spcBef>
              <a:spcAft>
                <a:spcPts val="0"/>
              </a:spcAft>
              <a:buSzPts val="2000"/>
              <a:buChar char="╺"/>
              <a:defRPr/>
            </a:lvl2pPr>
            <a:lvl3pPr indent="-355600" lvl="2" marL="1371600" algn="l">
              <a:lnSpc>
                <a:spcPct val="100000"/>
              </a:lnSpc>
              <a:spcBef>
                <a:spcPts val="600"/>
              </a:spcBef>
              <a:spcAft>
                <a:spcPts val="0"/>
              </a:spcAft>
              <a:buSzPts val="2000"/>
              <a:buChar char="■"/>
              <a:defRPr/>
            </a:lvl3pPr>
            <a:lvl4pPr indent="-355600" lvl="3" marL="1828800" algn="l">
              <a:lnSpc>
                <a:spcPct val="100000"/>
              </a:lnSpc>
              <a:spcBef>
                <a:spcPts val="600"/>
              </a:spcBef>
              <a:spcAft>
                <a:spcPts val="0"/>
              </a:spcAft>
              <a:buSzPts val="2000"/>
              <a:buChar char="●"/>
              <a:defRPr/>
            </a:lvl4pPr>
            <a:lvl5pPr indent="-355600" lvl="4" marL="2286000" algn="l">
              <a:lnSpc>
                <a:spcPct val="100000"/>
              </a:lnSpc>
              <a:spcBef>
                <a:spcPts val="600"/>
              </a:spcBef>
              <a:spcAft>
                <a:spcPts val="0"/>
              </a:spcAft>
              <a:buSzPts val="2000"/>
              <a:buChar char="○"/>
              <a:defRPr/>
            </a:lvl5pPr>
            <a:lvl6pPr indent="-355600" lvl="5" marL="2743200" algn="l">
              <a:lnSpc>
                <a:spcPct val="100000"/>
              </a:lnSpc>
              <a:spcBef>
                <a:spcPts val="600"/>
              </a:spcBef>
              <a:spcAft>
                <a:spcPts val="0"/>
              </a:spcAft>
              <a:buSzPts val="2000"/>
              <a:buChar char="■"/>
              <a:defRPr/>
            </a:lvl6pPr>
            <a:lvl7pPr indent="-355600" lvl="6" marL="3200400" algn="l">
              <a:lnSpc>
                <a:spcPct val="100000"/>
              </a:lnSpc>
              <a:spcBef>
                <a:spcPts val="600"/>
              </a:spcBef>
              <a:spcAft>
                <a:spcPts val="0"/>
              </a:spcAft>
              <a:buSzPts val="2000"/>
              <a:buChar char="●"/>
              <a:defRPr/>
            </a:lvl7pPr>
            <a:lvl8pPr indent="-355600" lvl="7" marL="3657600" algn="l">
              <a:lnSpc>
                <a:spcPct val="100000"/>
              </a:lnSpc>
              <a:spcBef>
                <a:spcPts val="600"/>
              </a:spcBef>
              <a:spcAft>
                <a:spcPts val="0"/>
              </a:spcAft>
              <a:buSzPts val="2000"/>
              <a:buChar char="○"/>
              <a:defRPr/>
            </a:lvl8pPr>
            <a:lvl9pPr indent="-355600" lvl="8" marL="4114800" algn="l">
              <a:lnSpc>
                <a:spcPct val="100000"/>
              </a:lnSpc>
              <a:spcBef>
                <a:spcPts val="600"/>
              </a:spcBef>
              <a:spcAft>
                <a:spcPts val="600"/>
              </a:spcAft>
              <a:buSzPts val="2000"/>
              <a:buChar char="■"/>
              <a:defRPr/>
            </a:lvl9pPr>
          </a:lstStyle>
          <a:p/>
        </p:txBody>
      </p:sp>
      <p:sp>
        <p:nvSpPr>
          <p:cNvPr id="2296" name="Google Shape;2296;p93"/>
          <p:cNvSpPr txBox="1"/>
          <p:nvPr>
            <p:ph idx="12" type="sldNum"/>
          </p:nvPr>
        </p:nvSpPr>
        <p:spPr>
          <a:xfrm>
            <a:off x="8458194" y="0"/>
            <a:ext cx="685800" cy="685800"/>
          </a:xfrm>
          <a:prstGeom prst="rect">
            <a:avLst/>
          </a:prstGeom>
          <a:noFill/>
          <a:ln>
            <a:noFill/>
          </a:ln>
        </p:spPr>
        <p:txBody>
          <a:bodyPr anchorCtr="0" anchor="ctr" bIns="0" lIns="0" spcFirstLastPara="1" rIns="0" wrap="square" tIns="0">
            <a:noAutofit/>
          </a:bodyPr>
          <a:lstStyle>
            <a:lvl1pPr indent="0" lvl="0"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0" lvl="1"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0" lvl="2"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0" lvl="3"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0" lvl="4"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0" lvl="5"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0" lvl="6"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0" lvl="7"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0" lvl="8"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a:pPr indent="0" lvl="0" marL="0" rtl="0" algn="ct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2 columns">
  <p:cSld name="Title + 2 columns">
    <p:spTree>
      <p:nvGrpSpPr>
        <p:cNvPr id="2297" name="Shape 2297"/>
        <p:cNvGrpSpPr/>
        <p:nvPr/>
      </p:nvGrpSpPr>
      <p:grpSpPr>
        <a:xfrm>
          <a:off x="0" y="0"/>
          <a:ext cx="0" cy="0"/>
          <a:chOff x="0" y="0"/>
          <a:chExt cx="0" cy="0"/>
        </a:xfrm>
      </p:grpSpPr>
      <p:sp>
        <p:nvSpPr>
          <p:cNvPr id="2298" name="Google Shape;2298;p94"/>
          <p:cNvSpPr/>
          <p:nvPr/>
        </p:nvSpPr>
        <p:spPr>
          <a:xfrm>
            <a:off x="688925" y="688925"/>
            <a:ext cx="7775100" cy="3766750"/>
          </a:xfrm>
          <a:custGeom>
            <a:rect b="b" l="l" r="r" t="t"/>
            <a:pathLst>
              <a:path extrusionOk="0" h="150670" w="311004">
                <a:moveTo>
                  <a:pt x="0" y="8232"/>
                </a:moveTo>
                <a:lnTo>
                  <a:pt x="0" y="0"/>
                </a:lnTo>
                <a:lnTo>
                  <a:pt x="311004" y="0"/>
                </a:lnTo>
                <a:lnTo>
                  <a:pt x="311004" y="150670"/>
                </a:lnTo>
                <a:lnTo>
                  <a:pt x="0" y="150670"/>
                </a:lnTo>
                <a:lnTo>
                  <a:pt x="0" y="32926"/>
                </a:lnTo>
              </a:path>
            </a:pathLst>
          </a:custGeom>
          <a:noFill/>
          <a:ln cap="flat" cmpd="sng" w="9525">
            <a:solidFill>
              <a:schemeClr val="dk2"/>
            </a:solidFill>
            <a:prstDash val="solid"/>
            <a:round/>
            <a:headEnd len="sm" w="sm" type="none"/>
            <a:tailEnd len="sm" w="sm" type="none"/>
          </a:ln>
        </p:spPr>
      </p:sp>
      <p:sp>
        <p:nvSpPr>
          <p:cNvPr id="2299" name="Google Shape;2299;p94"/>
          <p:cNvSpPr txBox="1"/>
          <p:nvPr>
            <p:ph type="title"/>
          </p:nvPr>
        </p:nvSpPr>
        <p:spPr>
          <a:xfrm>
            <a:off x="545800" y="885775"/>
            <a:ext cx="7772400" cy="6264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200"/>
              <a:buNone/>
              <a:defRPr/>
            </a:lvl1pPr>
            <a:lvl2pPr lvl="1" algn="ctr">
              <a:lnSpc>
                <a:spcPct val="100000"/>
              </a:lnSpc>
              <a:spcBef>
                <a:spcPts val="0"/>
              </a:spcBef>
              <a:spcAft>
                <a:spcPts val="0"/>
              </a:spcAft>
              <a:buSzPts val="3200"/>
              <a:buNone/>
              <a:defRPr/>
            </a:lvl2pPr>
            <a:lvl3pPr lvl="2" algn="ctr">
              <a:lnSpc>
                <a:spcPct val="100000"/>
              </a:lnSpc>
              <a:spcBef>
                <a:spcPts val="0"/>
              </a:spcBef>
              <a:spcAft>
                <a:spcPts val="0"/>
              </a:spcAft>
              <a:buSzPts val="3200"/>
              <a:buNone/>
              <a:defRPr/>
            </a:lvl3pPr>
            <a:lvl4pPr lvl="3" algn="ctr">
              <a:lnSpc>
                <a:spcPct val="100000"/>
              </a:lnSpc>
              <a:spcBef>
                <a:spcPts val="0"/>
              </a:spcBef>
              <a:spcAft>
                <a:spcPts val="0"/>
              </a:spcAft>
              <a:buSzPts val="3200"/>
              <a:buNone/>
              <a:defRPr/>
            </a:lvl4pPr>
            <a:lvl5pPr lvl="4" algn="ctr">
              <a:lnSpc>
                <a:spcPct val="100000"/>
              </a:lnSpc>
              <a:spcBef>
                <a:spcPts val="0"/>
              </a:spcBef>
              <a:spcAft>
                <a:spcPts val="0"/>
              </a:spcAft>
              <a:buSzPts val="3200"/>
              <a:buNone/>
              <a:defRPr/>
            </a:lvl5pPr>
            <a:lvl6pPr lvl="5" algn="ctr">
              <a:lnSpc>
                <a:spcPct val="100000"/>
              </a:lnSpc>
              <a:spcBef>
                <a:spcPts val="0"/>
              </a:spcBef>
              <a:spcAft>
                <a:spcPts val="0"/>
              </a:spcAft>
              <a:buSzPts val="3200"/>
              <a:buNone/>
              <a:defRPr/>
            </a:lvl6pPr>
            <a:lvl7pPr lvl="6" algn="ctr">
              <a:lnSpc>
                <a:spcPct val="100000"/>
              </a:lnSpc>
              <a:spcBef>
                <a:spcPts val="0"/>
              </a:spcBef>
              <a:spcAft>
                <a:spcPts val="0"/>
              </a:spcAft>
              <a:buSzPts val="3200"/>
              <a:buNone/>
              <a:defRPr/>
            </a:lvl7pPr>
            <a:lvl8pPr lvl="7" algn="ctr">
              <a:lnSpc>
                <a:spcPct val="100000"/>
              </a:lnSpc>
              <a:spcBef>
                <a:spcPts val="0"/>
              </a:spcBef>
              <a:spcAft>
                <a:spcPts val="0"/>
              </a:spcAft>
              <a:buSzPts val="3200"/>
              <a:buNone/>
              <a:defRPr/>
            </a:lvl8pPr>
            <a:lvl9pPr lvl="8" algn="ctr">
              <a:lnSpc>
                <a:spcPct val="100000"/>
              </a:lnSpc>
              <a:spcBef>
                <a:spcPts val="0"/>
              </a:spcBef>
              <a:spcAft>
                <a:spcPts val="0"/>
              </a:spcAft>
              <a:buSzPts val="3200"/>
              <a:buNone/>
              <a:defRPr/>
            </a:lvl9pPr>
          </a:lstStyle>
          <a:p/>
        </p:txBody>
      </p:sp>
      <p:sp>
        <p:nvSpPr>
          <p:cNvPr id="2300" name="Google Shape;2300;p94"/>
          <p:cNvSpPr txBox="1"/>
          <p:nvPr>
            <p:ph idx="1" type="body"/>
          </p:nvPr>
        </p:nvSpPr>
        <p:spPr>
          <a:xfrm>
            <a:off x="1046825" y="1636475"/>
            <a:ext cx="2575200" cy="2609100"/>
          </a:xfrm>
          <a:prstGeom prst="rect">
            <a:avLst/>
          </a:prstGeom>
          <a:noFill/>
          <a:ln>
            <a:noFill/>
          </a:ln>
        </p:spPr>
        <p:txBody>
          <a:bodyPr anchorCtr="0" anchor="t" bIns="0" lIns="0" spcFirstLastPara="1" rIns="0" wrap="square" tIns="0">
            <a:noAutofit/>
          </a:bodyPr>
          <a:lstStyle>
            <a:lvl1pPr indent="-342900" lvl="0" marL="457200" algn="l">
              <a:lnSpc>
                <a:spcPct val="100000"/>
              </a:lnSpc>
              <a:spcBef>
                <a:spcPts val="0"/>
              </a:spcBef>
              <a:spcAft>
                <a:spcPts val="0"/>
              </a:spcAft>
              <a:buSzPts val="1800"/>
              <a:buChar char="▸"/>
              <a:defRPr sz="1800"/>
            </a:lvl1pPr>
            <a:lvl2pPr indent="-342900" lvl="1" marL="914400" algn="l">
              <a:lnSpc>
                <a:spcPct val="100000"/>
              </a:lnSpc>
              <a:spcBef>
                <a:spcPts val="600"/>
              </a:spcBef>
              <a:spcAft>
                <a:spcPts val="0"/>
              </a:spcAft>
              <a:buSzPts val="1800"/>
              <a:buChar char="╺"/>
              <a:defRPr sz="1800"/>
            </a:lvl2pPr>
            <a:lvl3pPr indent="-342900" lvl="2" marL="1371600" algn="l">
              <a:lnSpc>
                <a:spcPct val="100000"/>
              </a:lnSpc>
              <a:spcBef>
                <a:spcPts val="600"/>
              </a:spcBef>
              <a:spcAft>
                <a:spcPts val="0"/>
              </a:spcAft>
              <a:buSzPts val="1800"/>
              <a:buChar char="■"/>
              <a:defRPr sz="1800"/>
            </a:lvl3pPr>
            <a:lvl4pPr indent="-342900" lvl="3" marL="1828800" algn="l">
              <a:lnSpc>
                <a:spcPct val="100000"/>
              </a:lnSpc>
              <a:spcBef>
                <a:spcPts val="600"/>
              </a:spcBef>
              <a:spcAft>
                <a:spcPts val="0"/>
              </a:spcAft>
              <a:buSzPts val="1800"/>
              <a:buChar char="●"/>
              <a:defRPr sz="1800"/>
            </a:lvl4pPr>
            <a:lvl5pPr indent="-342900" lvl="4" marL="2286000" algn="l">
              <a:lnSpc>
                <a:spcPct val="100000"/>
              </a:lnSpc>
              <a:spcBef>
                <a:spcPts val="600"/>
              </a:spcBef>
              <a:spcAft>
                <a:spcPts val="0"/>
              </a:spcAft>
              <a:buSzPts val="1800"/>
              <a:buChar char="○"/>
              <a:defRPr sz="1800"/>
            </a:lvl5pPr>
            <a:lvl6pPr indent="-342900" lvl="5" marL="2743200" algn="l">
              <a:lnSpc>
                <a:spcPct val="100000"/>
              </a:lnSpc>
              <a:spcBef>
                <a:spcPts val="600"/>
              </a:spcBef>
              <a:spcAft>
                <a:spcPts val="0"/>
              </a:spcAft>
              <a:buSzPts val="1800"/>
              <a:buChar char="■"/>
              <a:defRPr sz="1800"/>
            </a:lvl6pPr>
            <a:lvl7pPr indent="-342900" lvl="6" marL="3200400" algn="l">
              <a:lnSpc>
                <a:spcPct val="100000"/>
              </a:lnSpc>
              <a:spcBef>
                <a:spcPts val="600"/>
              </a:spcBef>
              <a:spcAft>
                <a:spcPts val="0"/>
              </a:spcAft>
              <a:buSzPts val="1800"/>
              <a:buChar char="●"/>
              <a:defRPr sz="1800"/>
            </a:lvl7pPr>
            <a:lvl8pPr indent="-342900" lvl="7" marL="3657600" algn="l">
              <a:lnSpc>
                <a:spcPct val="100000"/>
              </a:lnSpc>
              <a:spcBef>
                <a:spcPts val="600"/>
              </a:spcBef>
              <a:spcAft>
                <a:spcPts val="0"/>
              </a:spcAft>
              <a:buSzPts val="1800"/>
              <a:buChar char="○"/>
              <a:defRPr sz="1800"/>
            </a:lvl8pPr>
            <a:lvl9pPr indent="-342900" lvl="8" marL="4114800" algn="l">
              <a:lnSpc>
                <a:spcPct val="100000"/>
              </a:lnSpc>
              <a:spcBef>
                <a:spcPts val="600"/>
              </a:spcBef>
              <a:spcAft>
                <a:spcPts val="600"/>
              </a:spcAft>
              <a:buSzPts val="1800"/>
              <a:buChar char="■"/>
              <a:defRPr sz="1800"/>
            </a:lvl9pPr>
          </a:lstStyle>
          <a:p/>
        </p:txBody>
      </p:sp>
      <p:sp>
        <p:nvSpPr>
          <p:cNvPr id="2301" name="Google Shape;2301;p94"/>
          <p:cNvSpPr txBox="1"/>
          <p:nvPr>
            <p:ph idx="2" type="body"/>
          </p:nvPr>
        </p:nvSpPr>
        <p:spPr>
          <a:xfrm>
            <a:off x="3884518" y="1636475"/>
            <a:ext cx="2575200" cy="2609100"/>
          </a:xfrm>
          <a:prstGeom prst="rect">
            <a:avLst/>
          </a:prstGeom>
          <a:noFill/>
          <a:ln>
            <a:noFill/>
          </a:ln>
        </p:spPr>
        <p:txBody>
          <a:bodyPr anchorCtr="0" anchor="t" bIns="0" lIns="0" spcFirstLastPara="1" rIns="0" wrap="square" tIns="0">
            <a:noAutofit/>
          </a:bodyPr>
          <a:lstStyle>
            <a:lvl1pPr indent="-342900" lvl="0" marL="457200" algn="l">
              <a:lnSpc>
                <a:spcPct val="100000"/>
              </a:lnSpc>
              <a:spcBef>
                <a:spcPts val="0"/>
              </a:spcBef>
              <a:spcAft>
                <a:spcPts val="0"/>
              </a:spcAft>
              <a:buSzPts val="1800"/>
              <a:buChar char="▸"/>
              <a:defRPr sz="1800"/>
            </a:lvl1pPr>
            <a:lvl2pPr indent="-342900" lvl="1" marL="914400" algn="l">
              <a:lnSpc>
                <a:spcPct val="100000"/>
              </a:lnSpc>
              <a:spcBef>
                <a:spcPts val="600"/>
              </a:spcBef>
              <a:spcAft>
                <a:spcPts val="0"/>
              </a:spcAft>
              <a:buSzPts val="1800"/>
              <a:buChar char="╺"/>
              <a:defRPr sz="1800"/>
            </a:lvl2pPr>
            <a:lvl3pPr indent="-342900" lvl="2" marL="1371600" algn="l">
              <a:lnSpc>
                <a:spcPct val="100000"/>
              </a:lnSpc>
              <a:spcBef>
                <a:spcPts val="600"/>
              </a:spcBef>
              <a:spcAft>
                <a:spcPts val="0"/>
              </a:spcAft>
              <a:buSzPts val="1800"/>
              <a:buChar char="■"/>
              <a:defRPr sz="1800"/>
            </a:lvl3pPr>
            <a:lvl4pPr indent="-342900" lvl="3" marL="1828800" algn="l">
              <a:lnSpc>
                <a:spcPct val="100000"/>
              </a:lnSpc>
              <a:spcBef>
                <a:spcPts val="600"/>
              </a:spcBef>
              <a:spcAft>
                <a:spcPts val="0"/>
              </a:spcAft>
              <a:buSzPts val="1800"/>
              <a:buChar char="●"/>
              <a:defRPr sz="1800"/>
            </a:lvl4pPr>
            <a:lvl5pPr indent="-342900" lvl="4" marL="2286000" algn="l">
              <a:lnSpc>
                <a:spcPct val="100000"/>
              </a:lnSpc>
              <a:spcBef>
                <a:spcPts val="600"/>
              </a:spcBef>
              <a:spcAft>
                <a:spcPts val="0"/>
              </a:spcAft>
              <a:buSzPts val="1800"/>
              <a:buChar char="○"/>
              <a:defRPr sz="1800"/>
            </a:lvl5pPr>
            <a:lvl6pPr indent="-342900" lvl="5" marL="2743200" algn="l">
              <a:lnSpc>
                <a:spcPct val="100000"/>
              </a:lnSpc>
              <a:spcBef>
                <a:spcPts val="600"/>
              </a:spcBef>
              <a:spcAft>
                <a:spcPts val="0"/>
              </a:spcAft>
              <a:buSzPts val="1800"/>
              <a:buChar char="■"/>
              <a:defRPr sz="1800"/>
            </a:lvl6pPr>
            <a:lvl7pPr indent="-342900" lvl="6" marL="3200400" algn="l">
              <a:lnSpc>
                <a:spcPct val="100000"/>
              </a:lnSpc>
              <a:spcBef>
                <a:spcPts val="600"/>
              </a:spcBef>
              <a:spcAft>
                <a:spcPts val="0"/>
              </a:spcAft>
              <a:buSzPts val="1800"/>
              <a:buChar char="●"/>
              <a:defRPr sz="1800"/>
            </a:lvl7pPr>
            <a:lvl8pPr indent="-342900" lvl="7" marL="3657600" algn="l">
              <a:lnSpc>
                <a:spcPct val="100000"/>
              </a:lnSpc>
              <a:spcBef>
                <a:spcPts val="600"/>
              </a:spcBef>
              <a:spcAft>
                <a:spcPts val="0"/>
              </a:spcAft>
              <a:buSzPts val="1800"/>
              <a:buChar char="○"/>
              <a:defRPr sz="1800"/>
            </a:lvl8pPr>
            <a:lvl9pPr indent="-342900" lvl="8" marL="4114800" algn="l">
              <a:lnSpc>
                <a:spcPct val="100000"/>
              </a:lnSpc>
              <a:spcBef>
                <a:spcPts val="600"/>
              </a:spcBef>
              <a:spcAft>
                <a:spcPts val="600"/>
              </a:spcAft>
              <a:buSzPts val="1800"/>
              <a:buChar char="■"/>
              <a:defRPr sz="1800"/>
            </a:lvl9pPr>
          </a:lstStyle>
          <a:p/>
        </p:txBody>
      </p:sp>
      <p:sp>
        <p:nvSpPr>
          <p:cNvPr id="2302" name="Google Shape;2302;p94"/>
          <p:cNvSpPr txBox="1"/>
          <p:nvPr>
            <p:ph idx="12" type="sldNum"/>
          </p:nvPr>
        </p:nvSpPr>
        <p:spPr>
          <a:xfrm>
            <a:off x="8458194" y="0"/>
            <a:ext cx="685800" cy="685800"/>
          </a:xfrm>
          <a:prstGeom prst="rect">
            <a:avLst/>
          </a:prstGeom>
          <a:noFill/>
          <a:ln>
            <a:noFill/>
          </a:ln>
        </p:spPr>
        <p:txBody>
          <a:bodyPr anchorCtr="0" anchor="ctr" bIns="0" lIns="0" spcFirstLastPara="1" rIns="0" wrap="square" tIns="0">
            <a:noAutofit/>
          </a:bodyPr>
          <a:lstStyle>
            <a:lvl1pPr indent="0" lvl="0"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0" lvl="1"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0" lvl="2"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0" lvl="3"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0" lvl="4"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0" lvl="5"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0" lvl="6"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0" lvl="7"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0" lvl="8"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a:pPr indent="0" lvl="0" marL="0" rtl="0" algn="ct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4_Contents slide layout">
  <p:cSld name="24_Contents slide layout">
    <p:bg>
      <p:bgPr>
        <a:solidFill>
          <a:schemeClr val="lt1"/>
        </a:solidFill>
      </p:bgPr>
    </p:bg>
    <p:spTree>
      <p:nvGrpSpPr>
        <p:cNvPr id="2303" name="Shape 2303"/>
        <p:cNvGrpSpPr/>
        <p:nvPr/>
      </p:nvGrpSpPr>
      <p:grpSpPr>
        <a:xfrm>
          <a:off x="0" y="0"/>
          <a:ext cx="0" cy="0"/>
          <a:chOff x="0" y="0"/>
          <a:chExt cx="0" cy="0"/>
        </a:xfrm>
      </p:grpSpPr>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8_Contents slide layout">
  <p:cSld name="18_Contents slide layout">
    <p:spTree>
      <p:nvGrpSpPr>
        <p:cNvPr id="2304" name="Shape 2304"/>
        <p:cNvGrpSpPr/>
        <p:nvPr/>
      </p:nvGrpSpPr>
      <p:grpSpPr>
        <a:xfrm>
          <a:off x="0" y="0"/>
          <a:ext cx="0" cy="0"/>
          <a:chOff x="0" y="0"/>
          <a:chExt cx="0" cy="0"/>
        </a:xfrm>
      </p:grpSpPr>
      <p:sp>
        <p:nvSpPr>
          <p:cNvPr id="2305" name="Google Shape;2305;p96"/>
          <p:cNvSpPr/>
          <p:nvPr/>
        </p:nvSpPr>
        <p:spPr>
          <a:xfrm>
            <a:off x="0" y="355550"/>
            <a:ext cx="8778226" cy="4432401"/>
          </a:xfrm>
          <a:prstGeom prst="rect">
            <a:avLst/>
          </a:prstGeom>
          <a:solidFill>
            <a:srgbClr val="8F7F7B"/>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050" u="none" cap="none" strike="noStrike">
              <a:solidFill>
                <a:schemeClr val="lt1"/>
              </a:solidFill>
              <a:latin typeface="Arial"/>
              <a:ea typeface="Arial"/>
              <a:cs typeface="Arial"/>
              <a:sym typeface="Arial"/>
            </a:endParaRPr>
          </a:p>
        </p:txBody>
      </p:sp>
      <p:sp>
        <p:nvSpPr>
          <p:cNvPr id="2306" name="Google Shape;2306;p96"/>
          <p:cNvSpPr/>
          <p:nvPr>
            <p:ph idx="2" type="pic"/>
          </p:nvPr>
        </p:nvSpPr>
        <p:spPr>
          <a:xfrm>
            <a:off x="0" y="0"/>
            <a:ext cx="5192486" cy="5143500"/>
          </a:xfrm>
          <a:prstGeom prst="rect">
            <a:avLst/>
          </a:prstGeom>
          <a:solidFill>
            <a:srgbClr val="E8E3D6"/>
          </a:solidFill>
          <a:ln>
            <a:noFill/>
          </a:ln>
        </p:spPr>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2_Contents slide layout">
  <p:cSld name="22_Contents slide layout">
    <p:spTree>
      <p:nvGrpSpPr>
        <p:cNvPr id="2307" name="Shape 2307"/>
        <p:cNvGrpSpPr/>
        <p:nvPr/>
      </p:nvGrpSpPr>
      <p:grpSpPr>
        <a:xfrm>
          <a:off x="0" y="0"/>
          <a:ext cx="0" cy="0"/>
          <a:chOff x="0" y="0"/>
          <a:chExt cx="0" cy="0"/>
        </a:xfrm>
      </p:grpSpPr>
      <p:sp>
        <p:nvSpPr>
          <p:cNvPr id="2308" name="Google Shape;2308;p97"/>
          <p:cNvSpPr/>
          <p:nvPr/>
        </p:nvSpPr>
        <p:spPr>
          <a:xfrm>
            <a:off x="0" y="0"/>
            <a:ext cx="9144000" cy="901016"/>
          </a:xfrm>
          <a:custGeom>
            <a:rect b="b" l="l" r="r" t="t"/>
            <a:pathLst>
              <a:path extrusionOk="0" h="378" w="814">
                <a:moveTo>
                  <a:pt x="814" y="25"/>
                </a:moveTo>
                <a:cubicBezTo>
                  <a:pt x="814" y="17"/>
                  <a:pt x="813" y="8"/>
                  <a:pt x="811" y="0"/>
                </a:cubicBezTo>
                <a:cubicBezTo>
                  <a:pt x="0" y="0"/>
                  <a:pt x="0" y="0"/>
                  <a:pt x="0" y="0"/>
                </a:cubicBezTo>
                <a:cubicBezTo>
                  <a:pt x="0" y="378"/>
                  <a:pt x="0" y="378"/>
                  <a:pt x="0" y="378"/>
                </a:cubicBezTo>
                <a:cubicBezTo>
                  <a:pt x="7" y="378"/>
                  <a:pt x="13" y="378"/>
                  <a:pt x="20" y="378"/>
                </a:cubicBezTo>
                <a:cubicBezTo>
                  <a:pt x="458" y="378"/>
                  <a:pt x="814" y="220"/>
                  <a:pt x="814" y="25"/>
                </a:cubicBezTo>
                <a:close/>
              </a:path>
            </a:pathLst>
          </a:custGeom>
          <a:solidFill>
            <a:srgbClr val="8F7F7B"/>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None/>
            </a:pPr>
            <a:r>
              <a:t/>
            </a:r>
            <a:endParaRPr b="0" i="0" sz="1050" u="none" cap="none" strike="noStrike">
              <a:solidFill>
                <a:srgbClr val="000000"/>
              </a:solidFill>
              <a:latin typeface="Arial"/>
              <a:ea typeface="Arial"/>
              <a:cs typeface="Arial"/>
              <a:sym typeface="Arial"/>
            </a:endParaRPr>
          </a:p>
        </p:txBody>
      </p:sp>
      <p:sp>
        <p:nvSpPr>
          <p:cNvPr id="2309" name="Google Shape;2309;p97"/>
          <p:cNvSpPr txBox="1"/>
          <p:nvPr>
            <p:ph idx="1" type="body"/>
          </p:nvPr>
        </p:nvSpPr>
        <p:spPr>
          <a:xfrm>
            <a:off x="242647" y="254632"/>
            <a:ext cx="8679898" cy="543185"/>
          </a:xfrm>
          <a:prstGeom prst="rect">
            <a:avLst/>
          </a:prstGeom>
          <a:noFill/>
          <a:ln>
            <a:noFill/>
          </a:ln>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SzPts val="1400"/>
              <a:buNone/>
              <a:defRPr b="0" sz="4050">
                <a:solidFill>
                  <a:srgbClr val="47346C"/>
                </a:solidFill>
                <a:latin typeface="Arial"/>
                <a:ea typeface="Arial"/>
                <a:cs typeface="Arial"/>
                <a:sym typeface="Arial"/>
              </a:defRPr>
            </a:lvl1pPr>
            <a:lvl2pPr indent="-317500" lvl="1" marL="914400" algn="l">
              <a:lnSpc>
                <a:spcPct val="100000"/>
              </a:lnSpc>
              <a:spcBef>
                <a:spcPts val="0"/>
              </a:spcBef>
              <a:spcAft>
                <a:spcPts val="0"/>
              </a:spcAft>
              <a:buSzPts val="1400"/>
              <a:buChar char="○"/>
              <a:defRPr/>
            </a:lvl2pPr>
            <a:lvl3pPr indent="-317500" lvl="2" marL="1371600" algn="l">
              <a:lnSpc>
                <a:spcPct val="100000"/>
              </a:lnSpc>
              <a:spcBef>
                <a:spcPts val="0"/>
              </a:spcBef>
              <a:spcAft>
                <a:spcPts val="0"/>
              </a:spcAft>
              <a:buSzPts val="1400"/>
              <a:buChar char="■"/>
              <a:defRPr/>
            </a:lvl3pPr>
            <a:lvl4pPr indent="-317500" lvl="3" marL="1828800" algn="l">
              <a:lnSpc>
                <a:spcPct val="100000"/>
              </a:lnSpc>
              <a:spcBef>
                <a:spcPts val="0"/>
              </a:spcBef>
              <a:spcAft>
                <a:spcPts val="0"/>
              </a:spcAft>
              <a:buSzPts val="1400"/>
              <a:buChar char="●"/>
              <a:defRPr/>
            </a:lvl4pPr>
            <a:lvl5pPr indent="-317500" lvl="4" marL="2286000" algn="l">
              <a:lnSpc>
                <a:spcPct val="100000"/>
              </a:lnSpc>
              <a:spcBef>
                <a:spcPts val="0"/>
              </a:spcBef>
              <a:spcAft>
                <a:spcPts val="0"/>
              </a:spcAft>
              <a:buSzPts val="1400"/>
              <a:buChar char="○"/>
              <a:defRPr/>
            </a:lvl5pPr>
            <a:lvl6pPr indent="-317500" lvl="5" marL="2743200" algn="l">
              <a:lnSpc>
                <a:spcPct val="100000"/>
              </a:lnSpc>
              <a:spcBef>
                <a:spcPts val="0"/>
              </a:spcBef>
              <a:spcAft>
                <a:spcPts val="0"/>
              </a:spcAft>
              <a:buSzPts val="1400"/>
              <a:buChar char="■"/>
              <a:defRPr/>
            </a:lvl6pPr>
            <a:lvl7pPr indent="-317500" lvl="6" marL="3200400" algn="l">
              <a:lnSpc>
                <a:spcPct val="100000"/>
              </a:lnSpc>
              <a:spcBef>
                <a:spcPts val="0"/>
              </a:spcBef>
              <a:spcAft>
                <a:spcPts val="0"/>
              </a:spcAft>
              <a:buSzPts val="1400"/>
              <a:buChar char="●"/>
              <a:defRPr/>
            </a:lvl7pPr>
            <a:lvl8pPr indent="-317500" lvl="7" marL="3657600" algn="l">
              <a:lnSpc>
                <a:spcPct val="100000"/>
              </a:lnSpc>
              <a:spcBef>
                <a:spcPts val="0"/>
              </a:spcBef>
              <a:spcAft>
                <a:spcPts val="0"/>
              </a:spcAft>
              <a:buSzPts val="1400"/>
              <a:buChar char="○"/>
              <a:defRPr/>
            </a:lvl8pPr>
            <a:lvl9pPr indent="-317500" lvl="8" marL="4114800" algn="l">
              <a:lnSpc>
                <a:spcPct val="100000"/>
              </a:lnSpc>
              <a:spcBef>
                <a:spcPts val="0"/>
              </a:spcBef>
              <a:spcAft>
                <a:spcPts val="0"/>
              </a:spcAft>
              <a:buSzPts val="1400"/>
              <a:buChar char="■"/>
              <a:defRPr/>
            </a:lvl9pPr>
          </a:lstStyle>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s slide layout">
  <p:cSld name="Contents slide layout">
    <p:spTree>
      <p:nvGrpSpPr>
        <p:cNvPr id="2310" name="Shape 2310"/>
        <p:cNvGrpSpPr/>
        <p:nvPr/>
      </p:nvGrpSpPr>
      <p:grpSpPr>
        <a:xfrm>
          <a:off x="0" y="0"/>
          <a:ext cx="0" cy="0"/>
          <a:chOff x="0" y="0"/>
          <a:chExt cx="0" cy="0"/>
        </a:xfrm>
      </p:grpSpPr>
      <p:sp>
        <p:nvSpPr>
          <p:cNvPr id="2311" name="Google Shape;2311;p98"/>
          <p:cNvSpPr txBox="1"/>
          <p:nvPr>
            <p:ph idx="1" type="body"/>
          </p:nvPr>
        </p:nvSpPr>
        <p:spPr>
          <a:xfrm>
            <a:off x="153470" y="262288"/>
            <a:ext cx="8679898" cy="543185"/>
          </a:xfrm>
          <a:prstGeom prst="rect">
            <a:avLst/>
          </a:prstGeom>
          <a:noFill/>
          <a:ln>
            <a:noFill/>
          </a:ln>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SzPts val="1400"/>
              <a:buNone/>
              <a:defRPr b="0" sz="4050">
                <a:solidFill>
                  <a:schemeClr val="accent2"/>
                </a:solidFill>
                <a:latin typeface="Arial"/>
                <a:ea typeface="Arial"/>
                <a:cs typeface="Arial"/>
                <a:sym typeface="Arial"/>
              </a:defRPr>
            </a:lvl1pPr>
            <a:lvl2pPr indent="-317500" lvl="1" marL="914400" algn="l">
              <a:lnSpc>
                <a:spcPct val="100000"/>
              </a:lnSpc>
              <a:spcBef>
                <a:spcPts val="0"/>
              </a:spcBef>
              <a:spcAft>
                <a:spcPts val="0"/>
              </a:spcAft>
              <a:buSzPts val="1400"/>
              <a:buChar char="○"/>
              <a:defRPr/>
            </a:lvl2pPr>
            <a:lvl3pPr indent="-317500" lvl="2" marL="1371600" algn="l">
              <a:lnSpc>
                <a:spcPct val="100000"/>
              </a:lnSpc>
              <a:spcBef>
                <a:spcPts val="0"/>
              </a:spcBef>
              <a:spcAft>
                <a:spcPts val="0"/>
              </a:spcAft>
              <a:buSzPts val="1400"/>
              <a:buChar char="■"/>
              <a:defRPr/>
            </a:lvl3pPr>
            <a:lvl4pPr indent="-317500" lvl="3" marL="1828800" algn="l">
              <a:lnSpc>
                <a:spcPct val="100000"/>
              </a:lnSpc>
              <a:spcBef>
                <a:spcPts val="0"/>
              </a:spcBef>
              <a:spcAft>
                <a:spcPts val="0"/>
              </a:spcAft>
              <a:buSzPts val="1400"/>
              <a:buChar char="●"/>
              <a:defRPr/>
            </a:lvl4pPr>
            <a:lvl5pPr indent="-317500" lvl="4" marL="2286000" algn="l">
              <a:lnSpc>
                <a:spcPct val="100000"/>
              </a:lnSpc>
              <a:spcBef>
                <a:spcPts val="0"/>
              </a:spcBef>
              <a:spcAft>
                <a:spcPts val="0"/>
              </a:spcAft>
              <a:buSzPts val="1400"/>
              <a:buChar char="○"/>
              <a:defRPr/>
            </a:lvl5pPr>
            <a:lvl6pPr indent="-317500" lvl="5" marL="2743200" algn="l">
              <a:lnSpc>
                <a:spcPct val="100000"/>
              </a:lnSpc>
              <a:spcBef>
                <a:spcPts val="0"/>
              </a:spcBef>
              <a:spcAft>
                <a:spcPts val="0"/>
              </a:spcAft>
              <a:buSzPts val="1400"/>
              <a:buChar char="■"/>
              <a:defRPr/>
            </a:lvl6pPr>
            <a:lvl7pPr indent="-317500" lvl="6" marL="3200400" algn="l">
              <a:lnSpc>
                <a:spcPct val="100000"/>
              </a:lnSpc>
              <a:spcBef>
                <a:spcPts val="0"/>
              </a:spcBef>
              <a:spcAft>
                <a:spcPts val="0"/>
              </a:spcAft>
              <a:buSzPts val="1400"/>
              <a:buChar char="●"/>
              <a:defRPr/>
            </a:lvl7pPr>
            <a:lvl8pPr indent="-317500" lvl="7" marL="3657600" algn="l">
              <a:lnSpc>
                <a:spcPct val="100000"/>
              </a:lnSpc>
              <a:spcBef>
                <a:spcPts val="0"/>
              </a:spcBef>
              <a:spcAft>
                <a:spcPts val="0"/>
              </a:spcAft>
              <a:buSzPts val="1400"/>
              <a:buChar char="○"/>
              <a:defRPr/>
            </a:lvl8pPr>
            <a:lvl9pPr indent="-317500" lvl="8" marL="4114800" algn="l">
              <a:lnSpc>
                <a:spcPct val="100000"/>
              </a:lnSpc>
              <a:spcBef>
                <a:spcPts val="0"/>
              </a:spcBef>
              <a:spcAft>
                <a:spcPts val="0"/>
              </a:spcAft>
              <a:buSzPts val="1400"/>
              <a:buChar char="■"/>
              <a:defRPr/>
            </a:lvl9pPr>
          </a:lstStyle>
          <a:p/>
        </p:txBody>
      </p:sp>
      <p:sp>
        <p:nvSpPr>
          <p:cNvPr id="2312" name="Google Shape;2312;p98"/>
          <p:cNvSpPr/>
          <p:nvPr/>
        </p:nvSpPr>
        <p:spPr>
          <a:xfrm>
            <a:off x="0" y="4535374"/>
            <a:ext cx="9160656" cy="608126"/>
          </a:xfrm>
          <a:prstGeom prst="rect">
            <a:avLst/>
          </a:prstGeom>
          <a:solidFill>
            <a:srgbClr val="D1B578"/>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050" u="none" cap="none" strike="noStrike">
              <a:solidFill>
                <a:schemeClr val="lt1"/>
              </a:solidFill>
              <a:latin typeface="Arial"/>
              <a:ea typeface="Arial"/>
              <a:cs typeface="Arial"/>
              <a:sym typeface="Arial"/>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blipFill>
          <a:blip r:embed="rId2">
            <a:alphaModFix/>
          </a:blip>
          <a:stretch>
            <a:fillRect/>
          </a:stretch>
        </a:blipFill>
      </p:bgPr>
    </p:bg>
    <p:spTree>
      <p:nvGrpSpPr>
        <p:cNvPr id="2317" name="Shape 2317"/>
        <p:cNvGrpSpPr/>
        <p:nvPr/>
      </p:nvGrpSpPr>
      <p:grpSpPr>
        <a:xfrm>
          <a:off x="0" y="0"/>
          <a:ext cx="0" cy="0"/>
          <a:chOff x="0" y="0"/>
          <a:chExt cx="0" cy="0"/>
        </a:xfrm>
      </p:grpSpPr>
      <p:grpSp>
        <p:nvGrpSpPr>
          <p:cNvPr id="2318" name="Google Shape;2318;p100"/>
          <p:cNvGrpSpPr/>
          <p:nvPr/>
        </p:nvGrpSpPr>
        <p:grpSpPr>
          <a:xfrm>
            <a:off x="198356" y="181768"/>
            <a:ext cx="8747413" cy="4810379"/>
            <a:chOff x="198356" y="181768"/>
            <a:chExt cx="8747413" cy="4810379"/>
          </a:xfrm>
        </p:grpSpPr>
        <p:grpSp>
          <p:nvGrpSpPr>
            <p:cNvPr id="2319" name="Google Shape;2319;p100"/>
            <p:cNvGrpSpPr/>
            <p:nvPr/>
          </p:nvGrpSpPr>
          <p:grpSpPr>
            <a:xfrm>
              <a:off x="1321774" y="863971"/>
              <a:ext cx="6500576" cy="3415631"/>
              <a:chOff x="1321774" y="863971"/>
              <a:chExt cx="6500576" cy="3415631"/>
            </a:xfrm>
          </p:grpSpPr>
          <p:grpSp>
            <p:nvGrpSpPr>
              <p:cNvPr id="2320" name="Google Shape;2320;p100"/>
              <p:cNvGrpSpPr/>
              <p:nvPr/>
            </p:nvGrpSpPr>
            <p:grpSpPr>
              <a:xfrm>
                <a:off x="2953710" y="3527896"/>
                <a:ext cx="3236705" cy="751706"/>
                <a:chOff x="2953710" y="3527896"/>
                <a:chExt cx="3236705" cy="751706"/>
              </a:xfrm>
            </p:grpSpPr>
            <p:sp>
              <p:nvSpPr>
                <p:cNvPr id="2321" name="Google Shape;2321;p100"/>
                <p:cNvSpPr/>
                <p:nvPr/>
              </p:nvSpPr>
              <p:spPr>
                <a:xfrm>
                  <a:off x="3339828" y="3588323"/>
                  <a:ext cx="468008" cy="272129"/>
                </a:xfrm>
                <a:custGeom>
                  <a:rect b="b" l="l" r="r" t="t"/>
                  <a:pathLst>
                    <a:path extrusionOk="0" h="8444" w="14522">
                      <a:moveTo>
                        <a:pt x="5530" y="3639"/>
                      </a:moveTo>
                      <a:cubicBezTo>
                        <a:pt x="5587" y="4297"/>
                        <a:pt x="5783" y="4886"/>
                        <a:pt x="6107" y="5452"/>
                      </a:cubicBezTo>
                      <a:cubicBezTo>
                        <a:pt x="6338" y="5856"/>
                        <a:pt x="6615" y="6213"/>
                        <a:pt x="6961" y="6548"/>
                      </a:cubicBezTo>
                      <a:cubicBezTo>
                        <a:pt x="7319" y="6779"/>
                        <a:pt x="7711" y="6964"/>
                        <a:pt x="8115" y="7102"/>
                      </a:cubicBezTo>
                      <a:cubicBezTo>
                        <a:pt x="8773" y="7310"/>
                        <a:pt x="9477" y="7391"/>
                        <a:pt x="10181" y="7414"/>
                      </a:cubicBezTo>
                      <a:cubicBezTo>
                        <a:pt x="9919" y="7448"/>
                        <a:pt x="9652" y="7467"/>
                        <a:pt x="9385" y="7467"/>
                      </a:cubicBezTo>
                      <a:cubicBezTo>
                        <a:pt x="8935" y="7467"/>
                        <a:pt x="8485" y="7414"/>
                        <a:pt x="8057" y="7298"/>
                      </a:cubicBezTo>
                      <a:cubicBezTo>
                        <a:pt x="7342" y="7125"/>
                        <a:pt x="6695" y="6756"/>
                        <a:pt x="6130" y="6306"/>
                      </a:cubicBezTo>
                      <a:cubicBezTo>
                        <a:pt x="5576" y="5856"/>
                        <a:pt x="5068" y="5348"/>
                        <a:pt x="4548" y="4874"/>
                      </a:cubicBezTo>
                      <a:cubicBezTo>
                        <a:pt x="4029" y="4401"/>
                        <a:pt x="3463" y="3963"/>
                        <a:pt x="2817" y="3674"/>
                      </a:cubicBezTo>
                      <a:lnTo>
                        <a:pt x="2817" y="3674"/>
                      </a:lnTo>
                      <a:cubicBezTo>
                        <a:pt x="3475" y="3870"/>
                        <a:pt x="4098" y="4274"/>
                        <a:pt x="4664" y="4713"/>
                      </a:cubicBezTo>
                      <a:cubicBezTo>
                        <a:pt x="5149" y="5105"/>
                        <a:pt x="5610" y="5544"/>
                        <a:pt x="6095" y="5925"/>
                      </a:cubicBezTo>
                      <a:cubicBezTo>
                        <a:pt x="6003" y="5809"/>
                        <a:pt x="5934" y="5694"/>
                        <a:pt x="5853" y="5579"/>
                      </a:cubicBezTo>
                      <a:cubicBezTo>
                        <a:pt x="5530" y="4990"/>
                        <a:pt x="5368" y="4286"/>
                        <a:pt x="5530" y="3639"/>
                      </a:cubicBezTo>
                      <a:close/>
                      <a:moveTo>
                        <a:pt x="8910" y="1"/>
                      </a:moveTo>
                      <a:cubicBezTo>
                        <a:pt x="8544" y="1"/>
                        <a:pt x="8181" y="105"/>
                        <a:pt x="7884" y="315"/>
                      </a:cubicBezTo>
                      <a:cubicBezTo>
                        <a:pt x="7319" y="708"/>
                        <a:pt x="7157" y="1469"/>
                        <a:pt x="7261" y="2150"/>
                      </a:cubicBezTo>
                      <a:cubicBezTo>
                        <a:pt x="6903" y="1804"/>
                        <a:pt x="6522" y="1423"/>
                        <a:pt x="6049" y="1273"/>
                      </a:cubicBezTo>
                      <a:cubicBezTo>
                        <a:pt x="5895" y="1217"/>
                        <a:pt x="5725" y="1187"/>
                        <a:pt x="5557" y="1187"/>
                      </a:cubicBezTo>
                      <a:cubicBezTo>
                        <a:pt x="5211" y="1187"/>
                        <a:pt x="4870" y="1313"/>
                        <a:pt x="4675" y="1585"/>
                      </a:cubicBezTo>
                      <a:cubicBezTo>
                        <a:pt x="4456" y="1885"/>
                        <a:pt x="4537" y="2497"/>
                        <a:pt x="4791" y="2785"/>
                      </a:cubicBezTo>
                      <a:cubicBezTo>
                        <a:pt x="4268" y="2541"/>
                        <a:pt x="3696" y="2420"/>
                        <a:pt x="3120" y="2420"/>
                      </a:cubicBezTo>
                      <a:cubicBezTo>
                        <a:pt x="2743" y="2420"/>
                        <a:pt x="2364" y="2472"/>
                        <a:pt x="1997" y="2577"/>
                      </a:cubicBezTo>
                      <a:cubicBezTo>
                        <a:pt x="959" y="2901"/>
                        <a:pt x="474" y="3812"/>
                        <a:pt x="1" y="4771"/>
                      </a:cubicBezTo>
                      <a:cubicBezTo>
                        <a:pt x="264" y="4645"/>
                        <a:pt x="548" y="4591"/>
                        <a:pt x="838" y="4591"/>
                      </a:cubicBezTo>
                      <a:cubicBezTo>
                        <a:pt x="1374" y="4591"/>
                        <a:pt x="1929" y="4778"/>
                        <a:pt x="2401" y="5048"/>
                      </a:cubicBezTo>
                      <a:cubicBezTo>
                        <a:pt x="3117" y="5463"/>
                        <a:pt x="3706" y="6086"/>
                        <a:pt x="4375" y="6606"/>
                      </a:cubicBezTo>
                      <a:cubicBezTo>
                        <a:pt x="5868" y="7784"/>
                        <a:pt x="7781" y="8444"/>
                        <a:pt x="9697" y="8444"/>
                      </a:cubicBezTo>
                      <a:cubicBezTo>
                        <a:pt x="9959" y="8444"/>
                        <a:pt x="10221" y="8431"/>
                        <a:pt x="10481" y="8406"/>
                      </a:cubicBezTo>
                      <a:cubicBezTo>
                        <a:pt x="11924" y="8279"/>
                        <a:pt x="13321" y="7760"/>
                        <a:pt x="14521" y="6952"/>
                      </a:cubicBezTo>
                      <a:lnTo>
                        <a:pt x="14521" y="6952"/>
                      </a:lnTo>
                      <a:cubicBezTo>
                        <a:pt x="14023" y="7111"/>
                        <a:pt x="13457" y="7176"/>
                        <a:pt x="12859" y="7176"/>
                      </a:cubicBezTo>
                      <a:cubicBezTo>
                        <a:pt x="12763" y="7176"/>
                        <a:pt x="12667" y="7175"/>
                        <a:pt x="12571" y="7171"/>
                      </a:cubicBezTo>
                      <a:cubicBezTo>
                        <a:pt x="11024" y="7125"/>
                        <a:pt x="9535" y="6098"/>
                        <a:pt x="8958" y="4655"/>
                      </a:cubicBezTo>
                      <a:cubicBezTo>
                        <a:pt x="8381" y="3235"/>
                        <a:pt x="8750" y="1331"/>
                        <a:pt x="9823" y="234"/>
                      </a:cubicBezTo>
                      <a:cubicBezTo>
                        <a:pt x="9545" y="79"/>
                        <a:pt x="9226" y="1"/>
                        <a:pt x="8910"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22" name="Google Shape;2322;p100"/>
                <p:cNvSpPr/>
                <p:nvPr/>
              </p:nvSpPr>
              <p:spPr>
                <a:xfrm>
                  <a:off x="2971178" y="3559704"/>
                  <a:ext cx="1058738" cy="428175"/>
                </a:xfrm>
                <a:custGeom>
                  <a:rect b="b" l="l" r="r" t="t"/>
                  <a:pathLst>
                    <a:path extrusionOk="0" h="13286" w="32852">
                      <a:moveTo>
                        <a:pt x="867" y="1480"/>
                      </a:moveTo>
                      <a:lnTo>
                        <a:pt x="867" y="1480"/>
                      </a:lnTo>
                      <a:cubicBezTo>
                        <a:pt x="970" y="2600"/>
                        <a:pt x="1144" y="3731"/>
                        <a:pt x="1467" y="4781"/>
                      </a:cubicBezTo>
                      <a:cubicBezTo>
                        <a:pt x="1790" y="5855"/>
                        <a:pt x="2275" y="6859"/>
                        <a:pt x="2967" y="7725"/>
                      </a:cubicBezTo>
                      <a:cubicBezTo>
                        <a:pt x="3637" y="8625"/>
                        <a:pt x="4445" y="9398"/>
                        <a:pt x="5310" y="10091"/>
                      </a:cubicBezTo>
                      <a:cubicBezTo>
                        <a:pt x="6188" y="10783"/>
                        <a:pt x="7146" y="11395"/>
                        <a:pt x="8161" y="11834"/>
                      </a:cubicBezTo>
                      <a:cubicBezTo>
                        <a:pt x="7100" y="11488"/>
                        <a:pt x="6084" y="10933"/>
                        <a:pt x="5172" y="10252"/>
                      </a:cubicBezTo>
                      <a:cubicBezTo>
                        <a:pt x="4272" y="9583"/>
                        <a:pt x="3441" y="8775"/>
                        <a:pt x="2736" y="7886"/>
                      </a:cubicBezTo>
                      <a:cubicBezTo>
                        <a:pt x="2032" y="6986"/>
                        <a:pt x="1548" y="5924"/>
                        <a:pt x="1236" y="4839"/>
                      </a:cubicBezTo>
                      <a:cubicBezTo>
                        <a:pt x="947" y="3742"/>
                        <a:pt x="832" y="2600"/>
                        <a:pt x="867" y="1480"/>
                      </a:cubicBezTo>
                      <a:close/>
                      <a:moveTo>
                        <a:pt x="1277" y="1"/>
                      </a:moveTo>
                      <a:cubicBezTo>
                        <a:pt x="1075" y="1"/>
                        <a:pt x="870" y="90"/>
                        <a:pt x="705" y="291"/>
                      </a:cubicBezTo>
                      <a:cubicBezTo>
                        <a:pt x="486" y="557"/>
                        <a:pt x="428" y="915"/>
                        <a:pt x="393" y="1249"/>
                      </a:cubicBezTo>
                      <a:cubicBezTo>
                        <a:pt x="1" y="5070"/>
                        <a:pt x="1455" y="8579"/>
                        <a:pt x="4687" y="10818"/>
                      </a:cubicBezTo>
                      <a:cubicBezTo>
                        <a:pt x="7254" y="12591"/>
                        <a:pt x="10405" y="13285"/>
                        <a:pt x="13548" y="13285"/>
                      </a:cubicBezTo>
                      <a:cubicBezTo>
                        <a:pt x="14334" y="13285"/>
                        <a:pt x="15119" y="13242"/>
                        <a:pt x="15895" y="13161"/>
                      </a:cubicBezTo>
                      <a:cubicBezTo>
                        <a:pt x="22855" y="12422"/>
                        <a:pt x="28500" y="9629"/>
                        <a:pt x="32851" y="4193"/>
                      </a:cubicBezTo>
                      <a:lnTo>
                        <a:pt x="32851" y="4193"/>
                      </a:lnTo>
                      <a:cubicBezTo>
                        <a:pt x="30093" y="7621"/>
                        <a:pt x="25418" y="9791"/>
                        <a:pt x="21147" y="10322"/>
                      </a:cubicBezTo>
                      <a:cubicBezTo>
                        <a:pt x="20250" y="10437"/>
                        <a:pt x="19344" y="10502"/>
                        <a:pt x="18437" y="10502"/>
                      </a:cubicBezTo>
                      <a:cubicBezTo>
                        <a:pt x="17886" y="10502"/>
                        <a:pt x="17334" y="10478"/>
                        <a:pt x="16784" y="10426"/>
                      </a:cubicBezTo>
                      <a:cubicBezTo>
                        <a:pt x="16091" y="10356"/>
                        <a:pt x="15456" y="10160"/>
                        <a:pt x="14799" y="9975"/>
                      </a:cubicBezTo>
                      <a:cubicBezTo>
                        <a:pt x="14141" y="9779"/>
                        <a:pt x="13471" y="9560"/>
                        <a:pt x="12767" y="9444"/>
                      </a:cubicBezTo>
                      <a:cubicBezTo>
                        <a:pt x="12622" y="9423"/>
                        <a:pt x="12473" y="9411"/>
                        <a:pt x="12324" y="9411"/>
                      </a:cubicBezTo>
                      <a:cubicBezTo>
                        <a:pt x="11764" y="9411"/>
                        <a:pt x="11204" y="9576"/>
                        <a:pt x="10839" y="9987"/>
                      </a:cubicBezTo>
                      <a:cubicBezTo>
                        <a:pt x="10411" y="10469"/>
                        <a:pt x="10340" y="11141"/>
                        <a:pt x="10813" y="11512"/>
                      </a:cubicBezTo>
                      <a:lnTo>
                        <a:pt x="10813" y="11512"/>
                      </a:lnTo>
                      <a:cubicBezTo>
                        <a:pt x="8229" y="9744"/>
                        <a:pt x="7043" y="7069"/>
                        <a:pt x="6372" y="4158"/>
                      </a:cubicBezTo>
                      <a:cubicBezTo>
                        <a:pt x="5928" y="2204"/>
                        <a:pt x="4638" y="703"/>
                        <a:pt x="3523" y="703"/>
                      </a:cubicBezTo>
                      <a:cubicBezTo>
                        <a:pt x="3043" y="703"/>
                        <a:pt x="2596" y="980"/>
                        <a:pt x="2263" y="1619"/>
                      </a:cubicBezTo>
                      <a:cubicBezTo>
                        <a:pt x="2125" y="1319"/>
                        <a:pt x="2194" y="903"/>
                        <a:pt x="2032" y="534"/>
                      </a:cubicBezTo>
                      <a:cubicBezTo>
                        <a:pt x="1886" y="206"/>
                        <a:pt x="1584" y="1"/>
                        <a:pt x="1277"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23" name="Google Shape;2323;p100"/>
                <p:cNvSpPr/>
                <p:nvPr/>
              </p:nvSpPr>
              <p:spPr>
                <a:xfrm>
                  <a:off x="2953710" y="3884880"/>
                  <a:ext cx="447157" cy="179475"/>
                </a:xfrm>
                <a:custGeom>
                  <a:rect b="b" l="l" r="r" t="t"/>
                  <a:pathLst>
                    <a:path extrusionOk="0" h="5569" w="13875">
                      <a:moveTo>
                        <a:pt x="3382" y="5218"/>
                      </a:moveTo>
                      <a:lnTo>
                        <a:pt x="3382" y="5218"/>
                      </a:lnTo>
                      <a:cubicBezTo>
                        <a:pt x="3351" y="5234"/>
                        <a:pt x="3320" y="5250"/>
                        <a:pt x="3288" y="5265"/>
                      </a:cubicBezTo>
                      <a:lnTo>
                        <a:pt x="3288" y="5265"/>
                      </a:lnTo>
                      <a:cubicBezTo>
                        <a:pt x="3320" y="5253"/>
                        <a:pt x="3352" y="5237"/>
                        <a:pt x="3382" y="5218"/>
                      </a:cubicBezTo>
                      <a:close/>
                      <a:moveTo>
                        <a:pt x="2082" y="0"/>
                      </a:moveTo>
                      <a:cubicBezTo>
                        <a:pt x="1831" y="0"/>
                        <a:pt x="1718" y="168"/>
                        <a:pt x="1893" y="636"/>
                      </a:cubicBezTo>
                      <a:cubicBezTo>
                        <a:pt x="2009" y="936"/>
                        <a:pt x="2332" y="1201"/>
                        <a:pt x="2609" y="1340"/>
                      </a:cubicBezTo>
                      <a:cubicBezTo>
                        <a:pt x="1709" y="1340"/>
                        <a:pt x="831" y="1744"/>
                        <a:pt x="404" y="2575"/>
                      </a:cubicBezTo>
                      <a:cubicBezTo>
                        <a:pt x="0" y="3394"/>
                        <a:pt x="173" y="4456"/>
                        <a:pt x="831" y="5114"/>
                      </a:cubicBezTo>
                      <a:cubicBezTo>
                        <a:pt x="1153" y="5436"/>
                        <a:pt x="1583" y="5569"/>
                        <a:pt x="2035" y="5569"/>
                      </a:cubicBezTo>
                      <a:cubicBezTo>
                        <a:pt x="2457" y="5569"/>
                        <a:pt x="2898" y="5453"/>
                        <a:pt x="3288" y="5265"/>
                      </a:cubicBezTo>
                      <a:lnTo>
                        <a:pt x="3288" y="5265"/>
                      </a:lnTo>
                      <a:cubicBezTo>
                        <a:pt x="3210" y="5296"/>
                        <a:pt x="3129" y="5311"/>
                        <a:pt x="3047" y="5311"/>
                      </a:cubicBezTo>
                      <a:cubicBezTo>
                        <a:pt x="2699" y="5311"/>
                        <a:pt x="2340" y="5053"/>
                        <a:pt x="2228" y="4699"/>
                      </a:cubicBezTo>
                      <a:cubicBezTo>
                        <a:pt x="2101" y="4249"/>
                        <a:pt x="2343" y="3706"/>
                        <a:pt x="2747" y="3441"/>
                      </a:cubicBezTo>
                      <a:cubicBezTo>
                        <a:pt x="3060" y="3226"/>
                        <a:pt x="3434" y="3143"/>
                        <a:pt x="3812" y="3143"/>
                      </a:cubicBezTo>
                      <a:cubicBezTo>
                        <a:pt x="3923" y="3143"/>
                        <a:pt x="4034" y="3150"/>
                        <a:pt x="4144" y="3164"/>
                      </a:cubicBezTo>
                      <a:cubicBezTo>
                        <a:pt x="4640" y="3221"/>
                        <a:pt x="5102" y="3394"/>
                        <a:pt x="5564" y="3533"/>
                      </a:cubicBezTo>
                      <a:cubicBezTo>
                        <a:pt x="7022" y="3988"/>
                        <a:pt x="8460" y="4185"/>
                        <a:pt x="9910" y="4185"/>
                      </a:cubicBezTo>
                      <a:cubicBezTo>
                        <a:pt x="11215" y="4185"/>
                        <a:pt x="12529" y="4026"/>
                        <a:pt x="13875" y="3752"/>
                      </a:cubicBezTo>
                      <a:lnTo>
                        <a:pt x="13875" y="3752"/>
                      </a:lnTo>
                      <a:cubicBezTo>
                        <a:pt x="13441" y="3840"/>
                        <a:pt x="12988" y="3881"/>
                        <a:pt x="12523" y="3881"/>
                      </a:cubicBezTo>
                      <a:cubicBezTo>
                        <a:pt x="9695" y="3881"/>
                        <a:pt x="6415" y="2389"/>
                        <a:pt x="4225" y="1051"/>
                      </a:cubicBezTo>
                      <a:cubicBezTo>
                        <a:pt x="4039" y="930"/>
                        <a:pt x="2675" y="0"/>
                        <a:pt x="208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24" name="Google Shape;2324;p100"/>
                <p:cNvSpPr/>
                <p:nvPr/>
              </p:nvSpPr>
              <p:spPr>
                <a:xfrm>
                  <a:off x="3803324" y="3527896"/>
                  <a:ext cx="728019" cy="751706"/>
                </a:xfrm>
                <a:custGeom>
                  <a:rect b="b" l="l" r="r" t="t"/>
                  <a:pathLst>
                    <a:path extrusionOk="0" h="23325" w="22590">
                      <a:moveTo>
                        <a:pt x="22558" y="388"/>
                      </a:moveTo>
                      <a:cubicBezTo>
                        <a:pt x="22569" y="389"/>
                        <a:pt x="22579" y="389"/>
                        <a:pt x="22590" y="389"/>
                      </a:cubicBezTo>
                      <a:cubicBezTo>
                        <a:pt x="22579" y="389"/>
                        <a:pt x="22569" y="389"/>
                        <a:pt x="22558" y="388"/>
                      </a:cubicBezTo>
                      <a:close/>
                      <a:moveTo>
                        <a:pt x="16218" y="1163"/>
                      </a:moveTo>
                      <a:lnTo>
                        <a:pt x="16218" y="1163"/>
                      </a:lnTo>
                      <a:cubicBezTo>
                        <a:pt x="15756" y="1313"/>
                        <a:pt x="15318" y="1498"/>
                        <a:pt x="14879" y="1740"/>
                      </a:cubicBezTo>
                      <a:cubicBezTo>
                        <a:pt x="14464" y="1994"/>
                        <a:pt x="14060" y="2259"/>
                        <a:pt x="13702" y="2583"/>
                      </a:cubicBezTo>
                      <a:cubicBezTo>
                        <a:pt x="13333" y="2894"/>
                        <a:pt x="12986" y="3240"/>
                        <a:pt x="12686" y="3621"/>
                      </a:cubicBezTo>
                      <a:cubicBezTo>
                        <a:pt x="12386" y="3991"/>
                        <a:pt x="12097" y="4383"/>
                        <a:pt x="11855" y="4799"/>
                      </a:cubicBezTo>
                      <a:cubicBezTo>
                        <a:pt x="10828" y="6449"/>
                        <a:pt x="10297" y="8354"/>
                        <a:pt x="9927" y="10258"/>
                      </a:cubicBezTo>
                      <a:cubicBezTo>
                        <a:pt x="9547" y="12163"/>
                        <a:pt x="9327" y="14114"/>
                        <a:pt x="8831" y="16018"/>
                      </a:cubicBezTo>
                      <a:cubicBezTo>
                        <a:pt x="8589" y="16965"/>
                        <a:pt x="8254" y="17888"/>
                        <a:pt x="7850" y="18788"/>
                      </a:cubicBezTo>
                      <a:cubicBezTo>
                        <a:pt x="7434" y="19677"/>
                        <a:pt x="6961" y="20531"/>
                        <a:pt x="6442" y="21351"/>
                      </a:cubicBezTo>
                      <a:cubicBezTo>
                        <a:pt x="7411" y="19654"/>
                        <a:pt x="8196" y="17865"/>
                        <a:pt x="8635" y="15972"/>
                      </a:cubicBezTo>
                      <a:cubicBezTo>
                        <a:pt x="9085" y="14056"/>
                        <a:pt x="9281" y="12117"/>
                        <a:pt x="9662" y="10189"/>
                      </a:cubicBezTo>
                      <a:cubicBezTo>
                        <a:pt x="10043" y="8285"/>
                        <a:pt x="10585" y="6334"/>
                        <a:pt x="11659" y="4672"/>
                      </a:cubicBezTo>
                      <a:cubicBezTo>
                        <a:pt x="12201" y="3852"/>
                        <a:pt x="12848" y="3090"/>
                        <a:pt x="13610" y="2467"/>
                      </a:cubicBezTo>
                      <a:cubicBezTo>
                        <a:pt x="14002" y="2167"/>
                        <a:pt x="14418" y="1890"/>
                        <a:pt x="14856" y="1671"/>
                      </a:cubicBezTo>
                      <a:cubicBezTo>
                        <a:pt x="15283" y="1451"/>
                        <a:pt x="15745" y="1278"/>
                        <a:pt x="16218" y="1163"/>
                      </a:cubicBezTo>
                      <a:close/>
                      <a:moveTo>
                        <a:pt x="18727" y="1"/>
                      </a:moveTo>
                      <a:cubicBezTo>
                        <a:pt x="18614" y="1"/>
                        <a:pt x="18502" y="3"/>
                        <a:pt x="18388" y="9"/>
                      </a:cubicBezTo>
                      <a:cubicBezTo>
                        <a:pt x="17592" y="55"/>
                        <a:pt x="16841" y="170"/>
                        <a:pt x="16137" y="343"/>
                      </a:cubicBezTo>
                      <a:cubicBezTo>
                        <a:pt x="12721" y="1221"/>
                        <a:pt x="10262" y="3702"/>
                        <a:pt x="8715" y="7107"/>
                      </a:cubicBezTo>
                      <a:cubicBezTo>
                        <a:pt x="6892" y="11136"/>
                        <a:pt x="4202" y="15880"/>
                        <a:pt x="1" y="17796"/>
                      </a:cubicBezTo>
                      <a:cubicBezTo>
                        <a:pt x="118" y="17804"/>
                        <a:pt x="235" y="17808"/>
                        <a:pt x="351" y="17808"/>
                      </a:cubicBezTo>
                      <a:cubicBezTo>
                        <a:pt x="1738" y="17808"/>
                        <a:pt x="3012" y="17249"/>
                        <a:pt x="4237" y="16514"/>
                      </a:cubicBezTo>
                      <a:lnTo>
                        <a:pt x="4237" y="16514"/>
                      </a:lnTo>
                      <a:cubicBezTo>
                        <a:pt x="2540" y="18465"/>
                        <a:pt x="6892" y="21108"/>
                        <a:pt x="5276" y="23325"/>
                      </a:cubicBezTo>
                      <a:cubicBezTo>
                        <a:pt x="7007" y="20947"/>
                        <a:pt x="11232" y="21974"/>
                        <a:pt x="11001" y="17957"/>
                      </a:cubicBezTo>
                      <a:lnTo>
                        <a:pt x="11001" y="17957"/>
                      </a:lnTo>
                      <a:cubicBezTo>
                        <a:pt x="12282" y="18996"/>
                        <a:pt x="12744" y="19158"/>
                        <a:pt x="14337" y="19631"/>
                      </a:cubicBezTo>
                      <a:cubicBezTo>
                        <a:pt x="13159" y="17946"/>
                        <a:pt x="13009" y="16803"/>
                        <a:pt x="13009" y="16803"/>
                      </a:cubicBezTo>
                      <a:lnTo>
                        <a:pt x="13009" y="16803"/>
                      </a:lnTo>
                      <a:cubicBezTo>
                        <a:pt x="13598" y="16999"/>
                        <a:pt x="14429" y="17068"/>
                        <a:pt x="14429" y="17068"/>
                      </a:cubicBezTo>
                      <a:cubicBezTo>
                        <a:pt x="12698" y="14898"/>
                        <a:pt x="11659" y="12521"/>
                        <a:pt x="11751" y="9762"/>
                      </a:cubicBezTo>
                      <a:lnTo>
                        <a:pt x="11751" y="9762"/>
                      </a:lnTo>
                      <a:cubicBezTo>
                        <a:pt x="12108" y="10289"/>
                        <a:pt x="12734" y="10647"/>
                        <a:pt x="13353" y="10647"/>
                      </a:cubicBezTo>
                      <a:cubicBezTo>
                        <a:pt x="13575" y="10647"/>
                        <a:pt x="13795" y="10601"/>
                        <a:pt x="14002" y="10501"/>
                      </a:cubicBezTo>
                      <a:cubicBezTo>
                        <a:pt x="14775" y="10131"/>
                        <a:pt x="15214" y="9162"/>
                        <a:pt x="14983" y="8342"/>
                      </a:cubicBezTo>
                      <a:lnTo>
                        <a:pt x="14983" y="8342"/>
                      </a:lnTo>
                      <a:cubicBezTo>
                        <a:pt x="14894" y="8886"/>
                        <a:pt x="14255" y="9302"/>
                        <a:pt x="13690" y="9302"/>
                      </a:cubicBezTo>
                      <a:cubicBezTo>
                        <a:pt x="13594" y="9302"/>
                        <a:pt x="13501" y="9291"/>
                        <a:pt x="13413" y="9266"/>
                      </a:cubicBezTo>
                      <a:cubicBezTo>
                        <a:pt x="12790" y="9081"/>
                        <a:pt x="12340" y="8504"/>
                        <a:pt x="12109" y="7915"/>
                      </a:cubicBezTo>
                      <a:cubicBezTo>
                        <a:pt x="11405" y="6184"/>
                        <a:pt x="13252" y="4222"/>
                        <a:pt x="14406" y="3148"/>
                      </a:cubicBezTo>
                      <a:cubicBezTo>
                        <a:pt x="16447" y="1238"/>
                        <a:pt x="19334" y="381"/>
                        <a:pt x="22111" y="381"/>
                      </a:cubicBezTo>
                      <a:cubicBezTo>
                        <a:pt x="22260" y="381"/>
                        <a:pt x="22409" y="383"/>
                        <a:pt x="22558" y="388"/>
                      </a:cubicBezTo>
                      <a:lnTo>
                        <a:pt x="22558" y="388"/>
                      </a:lnTo>
                      <a:cubicBezTo>
                        <a:pt x="21262" y="341"/>
                        <a:pt x="20031" y="1"/>
                        <a:pt x="18727"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25" name="Google Shape;2325;p100"/>
                <p:cNvSpPr/>
                <p:nvPr/>
              </p:nvSpPr>
              <p:spPr>
                <a:xfrm>
                  <a:off x="3513180" y="3736086"/>
                  <a:ext cx="509646" cy="389888"/>
                </a:xfrm>
                <a:custGeom>
                  <a:rect b="b" l="l" r="r" t="t"/>
                  <a:pathLst>
                    <a:path extrusionOk="0" h="12098" w="15814">
                      <a:moveTo>
                        <a:pt x="13148" y="3383"/>
                      </a:moveTo>
                      <a:cubicBezTo>
                        <a:pt x="12605" y="4064"/>
                        <a:pt x="11982" y="4710"/>
                        <a:pt x="11301" y="5299"/>
                      </a:cubicBezTo>
                      <a:cubicBezTo>
                        <a:pt x="10620" y="5888"/>
                        <a:pt x="9858" y="6407"/>
                        <a:pt x="9061" y="6880"/>
                      </a:cubicBezTo>
                      <a:cubicBezTo>
                        <a:pt x="8253" y="7342"/>
                        <a:pt x="7411" y="7746"/>
                        <a:pt x="6522" y="8081"/>
                      </a:cubicBezTo>
                      <a:cubicBezTo>
                        <a:pt x="5645" y="8415"/>
                        <a:pt x="4733" y="8681"/>
                        <a:pt x="3810" y="8900"/>
                      </a:cubicBezTo>
                      <a:cubicBezTo>
                        <a:pt x="4710" y="8600"/>
                        <a:pt x="5587" y="8300"/>
                        <a:pt x="6453" y="7919"/>
                      </a:cubicBezTo>
                      <a:cubicBezTo>
                        <a:pt x="7307" y="7561"/>
                        <a:pt x="8138" y="7157"/>
                        <a:pt x="8923" y="6696"/>
                      </a:cubicBezTo>
                      <a:cubicBezTo>
                        <a:pt x="9719" y="6245"/>
                        <a:pt x="10447" y="5726"/>
                        <a:pt x="11162" y="5172"/>
                      </a:cubicBezTo>
                      <a:cubicBezTo>
                        <a:pt x="11866" y="4618"/>
                        <a:pt x="12513" y="4018"/>
                        <a:pt x="13148" y="3383"/>
                      </a:cubicBezTo>
                      <a:close/>
                      <a:moveTo>
                        <a:pt x="15814" y="1"/>
                      </a:moveTo>
                      <a:cubicBezTo>
                        <a:pt x="11601" y="4618"/>
                        <a:pt x="6049" y="8000"/>
                        <a:pt x="0" y="9593"/>
                      </a:cubicBezTo>
                      <a:cubicBezTo>
                        <a:pt x="849" y="10020"/>
                        <a:pt x="1907" y="10231"/>
                        <a:pt x="2977" y="10231"/>
                      </a:cubicBezTo>
                      <a:cubicBezTo>
                        <a:pt x="4279" y="10231"/>
                        <a:pt x="5598" y="9919"/>
                        <a:pt x="6580" y="9304"/>
                      </a:cubicBezTo>
                      <a:lnTo>
                        <a:pt x="6580" y="9304"/>
                      </a:lnTo>
                      <a:cubicBezTo>
                        <a:pt x="6210" y="10101"/>
                        <a:pt x="4098" y="11924"/>
                        <a:pt x="4087" y="12097"/>
                      </a:cubicBezTo>
                      <a:cubicBezTo>
                        <a:pt x="8484" y="11416"/>
                        <a:pt x="14106" y="3579"/>
                        <a:pt x="15814"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26" name="Google Shape;2326;p100"/>
                <p:cNvSpPr/>
                <p:nvPr/>
              </p:nvSpPr>
              <p:spPr>
                <a:xfrm>
                  <a:off x="4300691" y="3603308"/>
                  <a:ext cx="240320" cy="237517"/>
                </a:xfrm>
                <a:custGeom>
                  <a:rect b="b" l="l" r="r" t="t"/>
                  <a:pathLst>
                    <a:path extrusionOk="0" h="7370" w="7457">
                      <a:moveTo>
                        <a:pt x="7457" y="0"/>
                      </a:moveTo>
                      <a:lnTo>
                        <a:pt x="7457" y="0"/>
                      </a:lnTo>
                      <a:cubicBezTo>
                        <a:pt x="7456" y="0"/>
                        <a:pt x="0" y="5795"/>
                        <a:pt x="2205" y="7214"/>
                      </a:cubicBezTo>
                      <a:cubicBezTo>
                        <a:pt x="2371" y="7321"/>
                        <a:pt x="2541" y="7370"/>
                        <a:pt x="2715" y="7370"/>
                      </a:cubicBezTo>
                      <a:cubicBezTo>
                        <a:pt x="4842" y="7370"/>
                        <a:pt x="7457" y="1"/>
                        <a:pt x="7457"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27" name="Google Shape;2327;p100"/>
                <p:cNvSpPr/>
                <p:nvPr/>
              </p:nvSpPr>
              <p:spPr>
                <a:xfrm>
                  <a:off x="4485935" y="3633796"/>
                  <a:ext cx="172256" cy="249280"/>
                </a:xfrm>
                <a:custGeom>
                  <a:rect b="b" l="l" r="r" t="t"/>
                  <a:pathLst>
                    <a:path extrusionOk="0" h="7735" w="5345">
                      <a:moveTo>
                        <a:pt x="2678" y="1"/>
                      </a:moveTo>
                      <a:cubicBezTo>
                        <a:pt x="2678" y="1"/>
                        <a:pt x="1" y="7734"/>
                        <a:pt x="2678" y="7734"/>
                      </a:cubicBezTo>
                      <a:cubicBezTo>
                        <a:pt x="5345" y="7734"/>
                        <a:pt x="2678" y="1"/>
                        <a:pt x="2678"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28" name="Google Shape;2328;p100"/>
                <p:cNvSpPr/>
                <p:nvPr/>
              </p:nvSpPr>
              <p:spPr>
                <a:xfrm>
                  <a:off x="5336322" y="3589064"/>
                  <a:ext cx="467976" cy="272419"/>
                </a:xfrm>
                <a:custGeom>
                  <a:rect b="b" l="l" r="r" t="t"/>
                  <a:pathLst>
                    <a:path extrusionOk="0" h="8453" w="14521">
                      <a:moveTo>
                        <a:pt x="9026" y="3605"/>
                      </a:moveTo>
                      <a:lnTo>
                        <a:pt x="9026" y="3605"/>
                      </a:lnTo>
                      <a:cubicBezTo>
                        <a:pt x="9188" y="4263"/>
                        <a:pt x="9015" y="4967"/>
                        <a:pt x="8692" y="5556"/>
                      </a:cubicBezTo>
                      <a:cubicBezTo>
                        <a:pt x="8622" y="5671"/>
                        <a:pt x="8553" y="5798"/>
                        <a:pt x="8461" y="5902"/>
                      </a:cubicBezTo>
                      <a:cubicBezTo>
                        <a:pt x="8934" y="5509"/>
                        <a:pt x="9396" y="5082"/>
                        <a:pt x="9892" y="4690"/>
                      </a:cubicBezTo>
                      <a:cubicBezTo>
                        <a:pt x="10423" y="4251"/>
                        <a:pt x="11046" y="3847"/>
                        <a:pt x="11739" y="3651"/>
                      </a:cubicBezTo>
                      <a:lnTo>
                        <a:pt x="11739" y="3651"/>
                      </a:lnTo>
                      <a:cubicBezTo>
                        <a:pt x="11093" y="3940"/>
                        <a:pt x="10527" y="4378"/>
                        <a:pt x="10008" y="4851"/>
                      </a:cubicBezTo>
                      <a:cubicBezTo>
                        <a:pt x="9488" y="5325"/>
                        <a:pt x="8980" y="5833"/>
                        <a:pt x="8415" y="6283"/>
                      </a:cubicBezTo>
                      <a:cubicBezTo>
                        <a:pt x="7861" y="6733"/>
                        <a:pt x="7203" y="7091"/>
                        <a:pt x="6499" y="7275"/>
                      </a:cubicBezTo>
                      <a:cubicBezTo>
                        <a:pt x="6059" y="7391"/>
                        <a:pt x="5610" y="7438"/>
                        <a:pt x="5164" y="7438"/>
                      </a:cubicBezTo>
                      <a:cubicBezTo>
                        <a:pt x="4896" y="7438"/>
                        <a:pt x="4628" y="7421"/>
                        <a:pt x="4363" y="7391"/>
                      </a:cubicBezTo>
                      <a:cubicBezTo>
                        <a:pt x="5067" y="7379"/>
                        <a:pt x="5783" y="7298"/>
                        <a:pt x="6441" y="7068"/>
                      </a:cubicBezTo>
                      <a:cubicBezTo>
                        <a:pt x="6845" y="6941"/>
                        <a:pt x="7237" y="6744"/>
                        <a:pt x="7595" y="6525"/>
                      </a:cubicBezTo>
                      <a:cubicBezTo>
                        <a:pt x="7941" y="6190"/>
                        <a:pt x="8218" y="5833"/>
                        <a:pt x="8449" y="5429"/>
                      </a:cubicBezTo>
                      <a:cubicBezTo>
                        <a:pt x="8761" y="4874"/>
                        <a:pt x="8957" y="4274"/>
                        <a:pt x="9026" y="3605"/>
                      </a:cubicBezTo>
                      <a:close/>
                      <a:moveTo>
                        <a:pt x="5591" y="0"/>
                      </a:moveTo>
                      <a:cubicBezTo>
                        <a:pt x="5279" y="0"/>
                        <a:pt x="4967" y="76"/>
                        <a:pt x="4698" y="234"/>
                      </a:cubicBezTo>
                      <a:cubicBezTo>
                        <a:pt x="5771" y="1342"/>
                        <a:pt x="6141" y="3235"/>
                        <a:pt x="5564" y="4667"/>
                      </a:cubicBezTo>
                      <a:cubicBezTo>
                        <a:pt x="4986" y="6086"/>
                        <a:pt x="3509" y="7137"/>
                        <a:pt x="1951" y="7171"/>
                      </a:cubicBezTo>
                      <a:cubicBezTo>
                        <a:pt x="1873" y="7173"/>
                        <a:pt x="1796" y="7173"/>
                        <a:pt x="1720" y="7173"/>
                      </a:cubicBezTo>
                      <a:cubicBezTo>
                        <a:pt x="1101" y="7173"/>
                        <a:pt x="514" y="7127"/>
                        <a:pt x="0" y="6952"/>
                      </a:cubicBezTo>
                      <a:lnTo>
                        <a:pt x="0" y="6952"/>
                      </a:lnTo>
                      <a:cubicBezTo>
                        <a:pt x="1200" y="7760"/>
                        <a:pt x="2597" y="8291"/>
                        <a:pt x="4040" y="8418"/>
                      </a:cubicBezTo>
                      <a:cubicBezTo>
                        <a:pt x="4292" y="8441"/>
                        <a:pt x="4545" y="8452"/>
                        <a:pt x="4798" y="8452"/>
                      </a:cubicBezTo>
                      <a:cubicBezTo>
                        <a:pt x="6723" y="8452"/>
                        <a:pt x="8646" y="7800"/>
                        <a:pt x="10146" y="6606"/>
                      </a:cubicBezTo>
                      <a:cubicBezTo>
                        <a:pt x="10816" y="6086"/>
                        <a:pt x="11404" y="5475"/>
                        <a:pt x="12120" y="5059"/>
                      </a:cubicBezTo>
                      <a:cubicBezTo>
                        <a:pt x="12584" y="4772"/>
                        <a:pt x="13129" y="4578"/>
                        <a:pt x="13657" y="4578"/>
                      </a:cubicBezTo>
                      <a:cubicBezTo>
                        <a:pt x="13956" y="4578"/>
                        <a:pt x="14250" y="4640"/>
                        <a:pt x="14521" y="4782"/>
                      </a:cubicBezTo>
                      <a:cubicBezTo>
                        <a:pt x="14047" y="3813"/>
                        <a:pt x="13574" y="2889"/>
                        <a:pt x="12535" y="2589"/>
                      </a:cubicBezTo>
                      <a:cubicBezTo>
                        <a:pt x="12168" y="2478"/>
                        <a:pt x="11782" y="2422"/>
                        <a:pt x="11396" y="2422"/>
                      </a:cubicBezTo>
                      <a:cubicBezTo>
                        <a:pt x="10822" y="2422"/>
                        <a:pt x="10248" y="2544"/>
                        <a:pt x="9731" y="2785"/>
                      </a:cubicBezTo>
                      <a:cubicBezTo>
                        <a:pt x="9984" y="2497"/>
                        <a:pt x="10065" y="1897"/>
                        <a:pt x="9846" y="1596"/>
                      </a:cubicBezTo>
                      <a:cubicBezTo>
                        <a:pt x="9653" y="1311"/>
                        <a:pt x="9315" y="1185"/>
                        <a:pt x="8971" y="1185"/>
                      </a:cubicBezTo>
                      <a:cubicBezTo>
                        <a:pt x="8801" y="1185"/>
                        <a:pt x="8629" y="1216"/>
                        <a:pt x="8472" y="1273"/>
                      </a:cubicBezTo>
                      <a:cubicBezTo>
                        <a:pt x="7999" y="1446"/>
                        <a:pt x="7618" y="1804"/>
                        <a:pt x="7260" y="2150"/>
                      </a:cubicBezTo>
                      <a:cubicBezTo>
                        <a:pt x="7364" y="1469"/>
                        <a:pt x="7203" y="708"/>
                        <a:pt x="6637" y="315"/>
                      </a:cubicBezTo>
                      <a:cubicBezTo>
                        <a:pt x="6336" y="108"/>
                        <a:pt x="5963" y="0"/>
                        <a:pt x="5591"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29" name="Google Shape;2329;p100"/>
                <p:cNvSpPr/>
                <p:nvPr/>
              </p:nvSpPr>
              <p:spPr>
                <a:xfrm>
                  <a:off x="5114242" y="3560188"/>
                  <a:ext cx="1058706" cy="428400"/>
                </a:xfrm>
                <a:custGeom>
                  <a:rect b="b" l="l" r="r" t="t"/>
                  <a:pathLst>
                    <a:path extrusionOk="0" h="13293" w="32851">
                      <a:moveTo>
                        <a:pt x="31973" y="1477"/>
                      </a:moveTo>
                      <a:cubicBezTo>
                        <a:pt x="32008" y="2596"/>
                        <a:pt x="31892" y="3739"/>
                        <a:pt x="31604" y="4836"/>
                      </a:cubicBezTo>
                      <a:cubicBezTo>
                        <a:pt x="31292" y="5932"/>
                        <a:pt x="30807" y="6982"/>
                        <a:pt x="30103" y="7883"/>
                      </a:cubicBezTo>
                      <a:cubicBezTo>
                        <a:pt x="29388" y="8783"/>
                        <a:pt x="28580" y="9580"/>
                        <a:pt x="27656" y="10249"/>
                      </a:cubicBezTo>
                      <a:cubicBezTo>
                        <a:pt x="26756" y="10930"/>
                        <a:pt x="25740" y="11473"/>
                        <a:pt x="24667" y="11830"/>
                      </a:cubicBezTo>
                      <a:cubicBezTo>
                        <a:pt x="25717" y="11392"/>
                        <a:pt x="26664" y="10780"/>
                        <a:pt x="27529" y="10087"/>
                      </a:cubicBezTo>
                      <a:cubicBezTo>
                        <a:pt x="28395" y="9383"/>
                        <a:pt x="29203" y="8610"/>
                        <a:pt x="29872" y="7721"/>
                      </a:cubicBezTo>
                      <a:cubicBezTo>
                        <a:pt x="30565" y="6844"/>
                        <a:pt x="31050" y="5851"/>
                        <a:pt x="31373" y="4778"/>
                      </a:cubicBezTo>
                      <a:cubicBezTo>
                        <a:pt x="31719" y="3716"/>
                        <a:pt x="31892" y="2585"/>
                        <a:pt x="31973" y="1477"/>
                      </a:cubicBezTo>
                      <a:close/>
                      <a:moveTo>
                        <a:pt x="31571" y="1"/>
                      </a:moveTo>
                      <a:cubicBezTo>
                        <a:pt x="31265" y="1"/>
                        <a:pt x="30965" y="209"/>
                        <a:pt x="30819" y="542"/>
                      </a:cubicBezTo>
                      <a:cubicBezTo>
                        <a:pt x="30657" y="900"/>
                        <a:pt x="30738" y="1315"/>
                        <a:pt x="30588" y="1627"/>
                      </a:cubicBezTo>
                      <a:cubicBezTo>
                        <a:pt x="30254" y="987"/>
                        <a:pt x="29806" y="708"/>
                        <a:pt x="29326" y="708"/>
                      </a:cubicBezTo>
                      <a:cubicBezTo>
                        <a:pt x="28211" y="708"/>
                        <a:pt x="26923" y="2206"/>
                        <a:pt x="26479" y="4166"/>
                      </a:cubicBezTo>
                      <a:cubicBezTo>
                        <a:pt x="25819" y="7079"/>
                        <a:pt x="24632" y="9756"/>
                        <a:pt x="22034" y="11512"/>
                      </a:cubicBezTo>
                      <a:lnTo>
                        <a:pt x="22034" y="11512"/>
                      </a:lnTo>
                      <a:cubicBezTo>
                        <a:pt x="22515" y="11144"/>
                        <a:pt x="22464" y="10479"/>
                        <a:pt x="22023" y="9995"/>
                      </a:cubicBezTo>
                      <a:cubicBezTo>
                        <a:pt x="21655" y="9581"/>
                        <a:pt x="21082" y="9409"/>
                        <a:pt x="20513" y="9409"/>
                      </a:cubicBezTo>
                      <a:cubicBezTo>
                        <a:pt x="20369" y="9409"/>
                        <a:pt x="20225" y="9420"/>
                        <a:pt x="20084" y="9441"/>
                      </a:cubicBezTo>
                      <a:cubicBezTo>
                        <a:pt x="19392" y="9545"/>
                        <a:pt x="18722" y="9764"/>
                        <a:pt x="18053" y="9972"/>
                      </a:cubicBezTo>
                      <a:cubicBezTo>
                        <a:pt x="17418" y="10180"/>
                        <a:pt x="16772" y="10364"/>
                        <a:pt x="16079" y="10422"/>
                      </a:cubicBezTo>
                      <a:cubicBezTo>
                        <a:pt x="15513" y="10480"/>
                        <a:pt x="14948" y="10507"/>
                        <a:pt x="14383" y="10507"/>
                      </a:cubicBezTo>
                      <a:cubicBezTo>
                        <a:pt x="13485" y="10507"/>
                        <a:pt x="12590" y="10439"/>
                        <a:pt x="11704" y="10318"/>
                      </a:cubicBezTo>
                      <a:cubicBezTo>
                        <a:pt x="7434" y="9787"/>
                        <a:pt x="2759" y="7629"/>
                        <a:pt x="0" y="4189"/>
                      </a:cubicBezTo>
                      <a:lnTo>
                        <a:pt x="0" y="4189"/>
                      </a:lnTo>
                      <a:cubicBezTo>
                        <a:pt x="4375" y="9649"/>
                        <a:pt x="9996" y="12442"/>
                        <a:pt x="16956" y="13169"/>
                      </a:cubicBezTo>
                      <a:cubicBezTo>
                        <a:pt x="17725" y="13249"/>
                        <a:pt x="18504" y="13292"/>
                        <a:pt x="19284" y="13292"/>
                      </a:cubicBezTo>
                      <a:cubicBezTo>
                        <a:pt x="22437" y="13292"/>
                        <a:pt x="25601" y="12591"/>
                        <a:pt x="28164" y="10815"/>
                      </a:cubicBezTo>
                      <a:cubicBezTo>
                        <a:pt x="31396" y="8564"/>
                        <a:pt x="32850" y="5055"/>
                        <a:pt x="32470" y="1246"/>
                      </a:cubicBezTo>
                      <a:cubicBezTo>
                        <a:pt x="32435" y="900"/>
                        <a:pt x="32366" y="553"/>
                        <a:pt x="32146" y="299"/>
                      </a:cubicBezTo>
                      <a:cubicBezTo>
                        <a:pt x="31981" y="92"/>
                        <a:pt x="31775" y="1"/>
                        <a:pt x="31571"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30" name="Google Shape;2330;p100"/>
                <p:cNvSpPr/>
                <p:nvPr/>
              </p:nvSpPr>
              <p:spPr>
                <a:xfrm>
                  <a:off x="5743258" y="3884880"/>
                  <a:ext cx="447157" cy="179475"/>
                </a:xfrm>
                <a:custGeom>
                  <a:rect b="b" l="l" r="r" t="t"/>
                  <a:pathLst>
                    <a:path extrusionOk="0" h="5569" w="13875">
                      <a:moveTo>
                        <a:pt x="10493" y="5218"/>
                      </a:moveTo>
                      <a:cubicBezTo>
                        <a:pt x="10523" y="5237"/>
                        <a:pt x="10555" y="5252"/>
                        <a:pt x="10587" y="5265"/>
                      </a:cubicBezTo>
                      <a:lnTo>
                        <a:pt x="10587" y="5265"/>
                      </a:lnTo>
                      <a:cubicBezTo>
                        <a:pt x="10555" y="5250"/>
                        <a:pt x="10524" y="5234"/>
                        <a:pt x="10493" y="5218"/>
                      </a:cubicBezTo>
                      <a:close/>
                      <a:moveTo>
                        <a:pt x="11794" y="0"/>
                      </a:moveTo>
                      <a:cubicBezTo>
                        <a:pt x="11202" y="0"/>
                        <a:pt x="9840" y="930"/>
                        <a:pt x="9662" y="1051"/>
                      </a:cubicBezTo>
                      <a:cubicBezTo>
                        <a:pt x="7461" y="2389"/>
                        <a:pt x="4189" y="3881"/>
                        <a:pt x="1356" y="3881"/>
                      </a:cubicBezTo>
                      <a:cubicBezTo>
                        <a:pt x="890" y="3881"/>
                        <a:pt x="436" y="3840"/>
                        <a:pt x="1" y="3752"/>
                      </a:cubicBezTo>
                      <a:lnTo>
                        <a:pt x="1" y="3752"/>
                      </a:lnTo>
                      <a:cubicBezTo>
                        <a:pt x="1352" y="4026"/>
                        <a:pt x="2666" y="4185"/>
                        <a:pt x="3970" y="4185"/>
                      </a:cubicBezTo>
                      <a:cubicBezTo>
                        <a:pt x="5418" y="4185"/>
                        <a:pt x="6854" y="3988"/>
                        <a:pt x="8311" y="3533"/>
                      </a:cubicBezTo>
                      <a:cubicBezTo>
                        <a:pt x="8773" y="3394"/>
                        <a:pt x="9235" y="3221"/>
                        <a:pt x="9731" y="3164"/>
                      </a:cubicBezTo>
                      <a:cubicBezTo>
                        <a:pt x="9841" y="3150"/>
                        <a:pt x="9952" y="3143"/>
                        <a:pt x="10063" y="3143"/>
                      </a:cubicBezTo>
                      <a:cubicBezTo>
                        <a:pt x="10441" y="3143"/>
                        <a:pt x="10815" y="3226"/>
                        <a:pt x="11128" y="3441"/>
                      </a:cubicBezTo>
                      <a:cubicBezTo>
                        <a:pt x="11532" y="3706"/>
                        <a:pt x="11774" y="4249"/>
                        <a:pt x="11647" y="4699"/>
                      </a:cubicBezTo>
                      <a:cubicBezTo>
                        <a:pt x="11543" y="5053"/>
                        <a:pt x="11181" y="5311"/>
                        <a:pt x="10830" y="5311"/>
                      </a:cubicBezTo>
                      <a:cubicBezTo>
                        <a:pt x="10747" y="5311"/>
                        <a:pt x="10665" y="5296"/>
                        <a:pt x="10587" y="5265"/>
                      </a:cubicBezTo>
                      <a:lnTo>
                        <a:pt x="10587" y="5265"/>
                      </a:lnTo>
                      <a:cubicBezTo>
                        <a:pt x="10977" y="5452"/>
                        <a:pt x="11418" y="5569"/>
                        <a:pt x="11841" y="5569"/>
                      </a:cubicBezTo>
                      <a:cubicBezTo>
                        <a:pt x="12293" y="5569"/>
                        <a:pt x="12722" y="5436"/>
                        <a:pt x="13044" y="5114"/>
                      </a:cubicBezTo>
                      <a:cubicBezTo>
                        <a:pt x="13702" y="4456"/>
                        <a:pt x="13875" y="3394"/>
                        <a:pt x="13471" y="2575"/>
                      </a:cubicBezTo>
                      <a:cubicBezTo>
                        <a:pt x="13044" y="1744"/>
                        <a:pt x="12167" y="1340"/>
                        <a:pt x="11278" y="1340"/>
                      </a:cubicBezTo>
                      <a:cubicBezTo>
                        <a:pt x="11543" y="1201"/>
                        <a:pt x="11867" y="936"/>
                        <a:pt x="11982" y="636"/>
                      </a:cubicBezTo>
                      <a:cubicBezTo>
                        <a:pt x="12157" y="168"/>
                        <a:pt x="12045" y="0"/>
                        <a:pt x="11794"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31" name="Google Shape;2331;p100"/>
                <p:cNvSpPr/>
                <p:nvPr/>
              </p:nvSpPr>
              <p:spPr>
                <a:xfrm>
                  <a:off x="4613910" y="3527896"/>
                  <a:ext cx="727632" cy="751706"/>
                </a:xfrm>
                <a:custGeom>
                  <a:rect b="b" l="l" r="r" t="t"/>
                  <a:pathLst>
                    <a:path extrusionOk="0" h="23325" w="22578">
                      <a:moveTo>
                        <a:pt x="6337" y="1140"/>
                      </a:moveTo>
                      <a:lnTo>
                        <a:pt x="6337" y="1140"/>
                      </a:lnTo>
                      <a:cubicBezTo>
                        <a:pt x="6810" y="1255"/>
                        <a:pt x="7272" y="1428"/>
                        <a:pt x="7711" y="1648"/>
                      </a:cubicBezTo>
                      <a:cubicBezTo>
                        <a:pt x="8138" y="1878"/>
                        <a:pt x="8553" y="2132"/>
                        <a:pt x="8946" y="2432"/>
                      </a:cubicBezTo>
                      <a:cubicBezTo>
                        <a:pt x="9708" y="3056"/>
                        <a:pt x="10366" y="3806"/>
                        <a:pt x="10896" y="4649"/>
                      </a:cubicBezTo>
                      <a:cubicBezTo>
                        <a:pt x="11981" y="6299"/>
                        <a:pt x="12512" y="8238"/>
                        <a:pt x="12905" y="10154"/>
                      </a:cubicBezTo>
                      <a:cubicBezTo>
                        <a:pt x="13274" y="12117"/>
                        <a:pt x="13482" y="14056"/>
                        <a:pt x="13921" y="15937"/>
                      </a:cubicBezTo>
                      <a:cubicBezTo>
                        <a:pt x="14359" y="17830"/>
                        <a:pt x="15156" y="19631"/>
                        <a:pt x="16114" y="21328"/>
                      </a:cubicBezTo>
                      <a:cubicBezTo>
                        <a:pt x="15594" y="20497"/>
                        <a:pt x="15110" y="19654"/>
                        <a:pt x="14706" y="18754"/>
                      </a:cubicBezTo>
                      <a:cubicBezTo>
                        <a:pt x="14302" y="17865"/>
                        <a:pt x="13967" y="16942"/>
                        <a:pt x="13724" y="15983"/>
                      </a:cubicBezTo>
                      <a:cubicBezTo>
                        <a:pt x="13228" y="14079"/>
                        <a:pt x="13020" y="12128"/>
                        <a:pt x="12628" y="10224"/>
                      </a:cubicBezTo>
                      <a:cubicBezTo>
                        <a:pt x="12270" y="8319"/>
                        <a:pt x="11728" y="6438"/>
                        <a:pt x="10712" y="4776"/>
                      </a:cubicBezTo>
                      <a:cubicBezTo>
                        <a:pt x="10446" y="4360"/>
                        <a:pt x="10169" y="3968"/>
                        <a:pt x="9869" y="3587"/>
                      </a:cubicBezTo>
                      <a:cubicBezTo>
                        <a:pt x="9558" y="3217"/>
                        <a:pt x="9223" y="2871"/>
                        <a:pt x="8865" y="2548"/>
                      </a:cubicBezTo>
                      <a:cubicBezTo>
                        <a:pt x="8484" y="2236"/>
                        <a:pt x="8092" y="1959"/>
                        <a:pt x="7676" y="1717"/>
                      </a:cubicBezTo>
                      <a:cubicBezTo>
                        <a:pt x="7249" y="1486"/>
                        <a:pt x="6799" y="1301"/>
                        <a:pt x="6337" y="1140"/>
                      </a:cubicBezTo>
                      <a:close/>
                      <a:moveTo>
                        <a:pt x="3863" y="1"/>
                      </a:moveTo>
                      <a:cubicBezTo>
                        <a:pt x="2548" y="1"/>
                        <a:pt x="1308" y="347"/>
                        <a:pt x="0" y="389"/>
                      </a:cubicBezTo>
                      <a:cubicBezTo>
                        <a:pt x="144" y="385"/>
                        <a:pt x="287" y="383"/>
                        <a:pt x="431" y="383"/>
                      </a:cubicBezTo>
                      <a:cubicBezTo>
                        <a:pt x="3221" y="383"/>
                        <a:pt x="6109" y="1238"/>
                        <a:pt x="8184" y="3148"/>
                      </a:cubicBezTo>
                      <a:cubicBezTo>
                        <a:pt x="9338" y="4222"/>
                        <a:pt x="11185" y="6184"/>
                        <a:pt x="10469" y="7915"/>
                      </a:cubicBezTo>
                      <a:cubicBezTo>
                        <a:pt x="10227" y="8527"/>
                        <a:pt x="9800" y="9093"/>
                        <a:pt x="9177" y="9266"/>
                      </a:cubicBezTo>
                      <a:cubicBezTo>
                        <a:pt x="9087" y="9291"/>
                        <a:pt x="8992" y="9302"/>
                        <a:pt x="8896" y="9302"/>
                      </a:cubicBezTo>
                      <a:cubicBezTo>
                        <a:pt x="8320" y="9302"/>
                        <a:pt x="7676" y="8886"/>
                        <a:pt x="7607" y="8342"/>
                      </a:cubicBezTo>
                      <a:lnTo>
                        <a:pt x="7607" y="8342"/>
                      </a:lnTo>
                      <a:cubicBezTo>
                        <a:pt x="7376" y="9162"/>
                        <a:pt x="7803" y="10131"/>
                        <a:pt x="8588" y="10501"/>
                      </a:cubicBezTo>
                      <a:cubicBezTo>
                        <a:pt x="8792" y="10601"/>
                        <a:pt x="9010" y="10647"/>
                        <a:pt x="9230" y="10647"/>
                      </a:cubicBezTo>
                      <a:cubicBezTo>
                        <a:pt x="9845" y="10647"/>
                        <a:pt x="10473" y="10289"/>
                        <a:pt x="10839" y="9762"/>
                      </a:cubicBezTo>
                      <a:lnTo>
                        <a:pt x="10839" y="9762"/>
                      </a:lnTo>
                      <a:cubicBezTo>
                        <a:pt x="10920" y="12532"/>
                        <a:pt x="9881" y="14922"/>
                        <a:pt x="8149" y="17068"/>
                      </a:cubicBezTo>
                      <a:cubicBezTo>
                        <a:pt x="8149" y="17068"/>
                        <a:pt x="8992" y="16999"/>
                        <a:pt x="9581" y="16803"/>
                      </a:cubicBezTo>
                      <a:lnTo>
                        <a:pt x="9581" y="16803"/>
                      </a:lnTo>
                      <a:cubicBezTo>
                        <a:pt x="9581" y="16803"/>
                        <a:pt x="9419" y="17946"/>
                        <a:pt x="8253" y="19631"/>
                      </a:cubicBezTo>
                      <a:cubicBezTo>
                        <a:pt x="9835" y="19158"/>
                        <a:pt x="10296" y="18996"/>
                        <a:pt x="11589" y="17957"/>
                      </a:cubicBezTo>
                      <a:lnTo>
                        <a:pt x="11589" y="17957"/>
                      </a:lnTo>
                      <a:cubicBezTo>
                        <a:pt x="11358" y="21963"/>
                        <a:pt x="15583" y="20947"/>
                        <a:pt x="17314" y="23325"/>
                      </a:cubicBezTo>
                      <a:cubicBezTo>
                        <a:pt x="15698" y="21108"/>
                        <a:pt x="20038" y="18465"/>
                        <a:pt x="18353" y="16514"/>
                      </a:cubicBezTo>
                      <a:lnTo>
                        <a:pt x="18353" y="16514"/>
                      </a:lnTo>
                      <a:cubicBezTo>
                        <a:pt x="19567" y="17256"/>
                        <a:pt x="20850" y="17817"/>
                        <a:pt x="22260" y="17817"/>
                      </a:cubicBezTo>
                      <a:cubicBezTo>
                        <a:pt x="22365" y="17817"/>
                        <a:pt x="22471" y="17814"/>
                        <a:pt x="22578" y="17807"/>
                      </a:cubicBezTo>
                      <a:cubicBezTo>
                        <a:pt x="18388" y="15880"/>
                        <a:pt x="15698" y="11136"/>
                        <a:pt x="13863" y="7107"/>
                      </a:cubicBezTo>
                      <a:cubicBezTo>
                        <a:pt x="12316" y="3702"/>
                        <a:pt x="9869" y="1221"/>
                        <a:pt x="6453" y="343"/>
                      </a:cubicBezTo>
                      <a:cubicBezTo>
                        <a:pt x="5737" y="159"/>
                        <a:pt x="4987" y="43"/>
                        <a:pt x="4202" y="9"/>
                      </a:cubicBezTo>
                      <a:cubicBezTo>
                        <a:pt x="4088" y="3"/>
                        <a:pt x="3976" y="1"/>
                        <a:pt x="3863"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32" name="Google Shape;2332;p100"/>
                <p:cNvSpPr/>
                <p:nvPr/>
              </p:nvSpPr>
              <p:spPr>
                <a:xfrm>
                  <a:off x="5121300" y="3736086"/>
                  <a:ext cx="509646" cy="389888"/>
                </a:xfrm>
                <a:custGeom>
                  <a:rect b="b" l="l" r="r" t="t"/>
                  <a:pathLst>
                    <a:path extrusionOk="0" h="12098" w="15814">
                      <a:moveTo>
                        <a:pt x="2667" y="3383"/>
                      </a:moveTo>
                      <a:cubicBezTo>
                        <a:pt x="3302" y="3995"/>
                        <a:pt x="3948" y="4606"/>
                        <a:pt x="4664" y="5172"/>
                      </a:cubicBezTo>
                      <a:cubicBezTo>
                        <a:pt x="5368" y="5714"/>
                        <a:pt x="6106" y="6234"/>
                        <a:pt x="6891" y="6696"/>
                      </a:cubicBezTo>
                      <a:cubicBezTo>
                        <a:pt x="7676" y="7157"/>
                        <a:pt x="8507" y="7561"/>
                        <a:pt x="9361" y="7919"/>
                      </a:cubicBezTo>
                      <a:cubicBezTo>
                        <a:pt x="10227" y="8300"/>
                        <a:pt x="11104" y="8600"/>
                        <a:pt x="12005" y="8900"/>
                      </a:cubicBezTo>
                      <a:cubicBezTo>
                        <a:pt x="11081" y="8692"/>
                        <a:pt x="10169" y="8415"/>
                        <a:pt x="9292" y="8081"/>
                      </a:cubicBezTo>
                      <a:cubicBezTo>
                        <a:pt x="8415" y="7746"/>
                        <a:pt x="7561" y="7342"/>
                        <a:pt x="6753" y="6880"/>
                      </a:cubicBezTo>
                      <a:cubicBezTo>
                        <a:pt x="5956" y="6407"/>
                        <a:pt x="5206" y="5888"/>
                        <a:pt x="4514" y="5299"/>
                      </a:cubicBezTo>
                      <a:cubicBezTo>
                        <a:pt x="3833" y="4710"/>
                        <a:pt x="3221" y="4075"/>
                        <a:pt x="2667" y="3383"/>
                      </a:cubicBezTo>
                      <a:close/>
                      <a:moveTo>
                        <a:pt x="0" y="1"/>
                      </a:moveTo>
                      <a:cubicBezTo>
                        <a:pt x="1720" y="3591"/>
                        <a:pt x="7330" y="11416"/>
                        <a:pt x="11728" y="12097"/>
                      </a:cubicBezTo>
                      <a:cubicBezTo>
                        <a:pt x="11716" y="11913"/>
                        <a:pt x="9592" y="10101"/>
                        <a:pt x="9235" y="9304"/>
                      </a:cubicBezTo>
                      <a:lnTo>
                        <a:pt x="9235" y="9304"/>
                      </a:lnTo>
                      <a:cubicBezTo>
                        <a:pt x="10216" y="9919"/>
                        <a:pt x="11536" y="10231"/>
                        <a:pt x="12837" y="10231"/>
                      </a:cubicBezTo>
                      <a:cubicBezTo>
                        <a:pt x="13907" y="10231"/>
                        <a:pt x="14965" y="10020"/>
                        <a:pt x="15814" y="9593"/>
                      </a:cubicBezTo>
                      <a:cubicBezTo>
                        <a:pt x="9765" y="8000"/>
                        <a:pt x="4202" y="4618"/>
                        <a:pt x="0"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33" name="Google Shape;2333;p100"/>
                <p:cNvSpPr/>
                <p:nvPr/>
              </p:nvSpPr>
              <p:spPr>
                <a:xfrm>
                  <a:off x="4603114" y="3603308"/>
                  <a:ext cx="240707" cy="237517"/>
                </a:xfrm>
                <a:custGeom>
                  <a:rect b="b" l="l" r="r" t="t"/>
                  <a:pathLst>
                    <a:path extrusionOk="0" h="7370" w="7469">
                      <a:moveTo>
                        <a:pt x="0" y="0"/>
                      </a:moveTo>
                      <a:cubicBezTo>
                        <a:pt x="1" y="1"/>
                        <a:pt x="2615" y="7370"/>
                        <a:pt x="4743" y="7370"/>
                      </a:cubicBezTo>
                      <a:cubicBezTo>
                        <a:pt x="4916" y="7370"/>
                        <a:pt x="5087" y="7321"/>
                        <a:pt x="5252" y="7214"/>
                      </a:cubicBezTo>
                      <a:cubicBezTo>
                        <a:pt x="7469" y="5795"/>
                        <a:pt x="1" y="0"/>
                        <a:pt x="0"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grpSp>
          <p:grpSp>
            <p:nvGrpSpPr>
              <p:cNvPr id="2334" name="Google Shape;2334;p100"/>
              <p:cNvGrpSpPr/>
              <p:nvPr/>
            </p:nvGrpSpPr>
            <p:grpSpPr>
              <a:xfrm>
                <a:off x="2953710" y="863971"/>
                <a:ext cx="3236705" cy="751706"/>
                <a:chOff x="2953710" y="863971"/>
                <a:chExt cx="3236705" cy="751706"/>
              </a:xfrm>
            </p:grpSpPr>
            <p:sp>
              <p:nvSpPr>
                <p:cNvPr id="2335" name="Google Shape;2335;p100"/>
                <p:cNvSpPr/>
                <p:nvPr/>
              </p:nvSpPr>
              <p:spPr>
                <a:xfrm>
                  <a:off x="5336676" y="1283122"/>
                  <a:ext cx="467621" cy="272129"/>
                </a:xfrm>
                <a:custGeom>
                  <a:rect b="b" l="l" r="r" t="t"/>
                  <a:pathLst>
                    <a:path extrusionOk="0" h="8444" w="14510">
                      <a:moveTo>
                        <a:pt x="5119" y="978"/>
                      </a:moveTo>
                      <a:cubicBezTo>
                        <a:pt x="5570" y="978"/>
                        <a:pt x="6018" y="1030"/>
                        <a:pt x="6453" y="1146"/>
                      </a:cubicBezTo>
                      <a:cubicBezTo>
                        <a:pt x="7169" y="1319"/>
                        <a:pt x="7815" y="1688"/>
                        <a:pt x="8381" y="2138"/>
                      </a:cubicBezTo>
                      <a:cubicBezTo>
                        <a:pt x="8935" y="2589"/>
                        <a:pt x="9442" y="3096"/>
                        <a:pt x="9962" y="3570"/>
                      </a:cubicBezTo>
                      <a:cubicBezTo>
                        <a:pt x="10481" y="4043"/>
                        <a:pt x="11047" y="4481"/>
                        <a:pt x="11693" y="4770"/>
                      </a:cubicBezTo>
                      <a:cubicBezTo>
                        <a:pt x="11035" y="4585"/>
                        <a:pt x="10412" y="4181"/>
                        <a:pt x="9846" y="3731"/>
                      </a:cubicBezTo>
                      <a:cubicBezTo>
                        <a:pt x="9362" y="3339"/>
                        <a:pt x="8900" y="2912"/>
                        <a:pt x="8427" y="2519"/>
                      </a:cubicBezTo>
                      <a:lnTo>
                        <a:pt x="8427" y="2519"/>
                      </a:lnTo>
                      <a:cubicBezTo>
                        <a:pt x="8508" y="2635"/>
                        <a:pt x="8577" y="2750"/>
                        <a:pt x="8646" y="2866"/>
                      </a:cubicBezTo>
                      <a:cubicBezTo>
                        <a:pt x="8981" y="3454"/>
                        <a:pt x="9142" y="4158"/>
                        <a:pt x="8981" y="4816"/>
                      </a:cubicBezTo>
                      <a:cubicBezTo>
                        <a:pt x="8923" y="4147"/>
                        <a:pt x="8727" y="3558"/>
                        <a:pt x="8404" y="2993"/>
                      </a:cubicBezTo>
                      <a:cubicBezTo>
                        <a:pt x="8173" y="2589"/>
                        <a:pt x="7896" y="2231"/>
                        <a:pt x="7549" y="1896"/>
                      </a:cubicBezTo>
                      <a:cubicBezTo>
                        <a:pt x="7192" y="1665"/>
                        <a:pt x="6799" y="1480"/>
                        <a:pt x="6395" y="1342"/>
                      </a:cubicBezTo>
                      <a:cubicBezTo>
                        <a:pt x="5737" y="1134"/>
                        <a:pt x="5033" y="1053"/>
                        <a:pt x="4318" y="1030"/>
                      </a:cubicBezTo>
                      <a:cubicBezTo>
                        <a:pt x="4584" y="996"/>
                        <a:pt x="4852" y="978"/>
                        <a:pt x="5119" y="978"/>
                      </a:cubicBezTo>
                      <a:close/>
                      <a:moveTo>
                        <a:pt x="4821" y="0"/>
                      </a:moveTo>
                      <a:cubicBezTo>
                        <a:pt x="4560" y="0"/>
                        <a:pt x="4300" y="13"/>
                        <a:pt x="4041" y="38"/>
                      </a:cubicBezTo>
                      <a:cubicBezTo>
                        <a:pt x="2598" y="165"/>
                        <a:pt x="1189" y="684"/>
                        <a:pt x="1" y="1492"/>
                      </a:cubicBezTo>
                      <a:cubicBezTo>
                        <a:pt x="498" y="1333"/>
                        <a:pt x="1056" y="1268"/>
                        <a:pt x="1652" y="1268"/>
                      </a:cubicBezTo>
                      <a:cubicBezTo>
                        <a:pt x="1747" y="1268"/>
                        <a:pt x="1843" y="1269"/>
                        <a:pt x="1940" y="1273"/>
                      </a:cubicBezTo>
                      <a:cubicBezTo>
                        <a:pt x="3486" y="1319"/>
                        <a:pt x="4975" y="2346"/>
                        <a:pt x="5553" y="3789"/>
                      </a:cubicBezTo>
                      <a:cubicBezTo>
                        <a:pt x="6130" y="5209"/>
                        <a:pt x="5772" y="7125"/>
                        <a:pt x="4687" y="8210"/>
                      </a:cubicBezTo>
                      <a:cubicBezTo>
                        <a:pt x="4966" y="8365"/>
                        <a:pt x="5284" y="8443"/>
                        <a:pt x="5602" y="8443"/>
                      </a:cubicBezTo>
                      <a:cubicBezTo>
                        <a:pt x="5969" y="8443"/>
                        <a:pt x="6335" y="8339"/>
                        <a:pt x="6638" y="8129"/>
                      </a:cubicBezTo>
                      <a:cubicBezTo>
                        <a:pt x="7192" y="7737"/>
                        <a:pt x="7353" y="6975"/>
                        <a:pt x="7249" y="6294"/>
                      </a:cubicBezTo>
                      <a:lnTo>
                        <a:pt x="7249" y="6294"/>
                      </a:lnTo>
                      <a:cubicBezTo>
                        <a:pt x="7619" y="6640"/>
                        <a:pt x="7988" y="7021"/>
                        <a:pt x="8461" y="7171"/>
                      </a:cubicBezTo>
                      <a:cubicBezTo>
                        <a:pt x="8620" y="7227"/>
                        <a:pt x="8790" y="7257"/>
                        <a:pt x="8958" y="7257"/>
                      </a:cubicBezTo>
                      <a:cubicBezTo>
                        <a:pt x="9305" y="7257"/>
                        <a:pt x="9641" y="7131"/>
                        <a:pt x="9835" y="6859"/>
                      </a:cubicBezTo>
                      <a:cubicBezTo>
                        <a:pt x="10054" y="6559"/>
                        <a:pt x="9985" y="5947"/>
                        <a:pt x="9720" y="5659"/>
                      </a:cubicBezTo>
                      <a:lnTo>
                        <a:pt x="9720" y="5659"/>
                      </a:lnTo>
                      <a:cubicBezTo>
                        <a:pt x="10242" y="5903"/>
                        <a:pt x="10823" y="6025"/>
                        <a:pt x="11402" y="6025"/>
                      </a:cubicBezTo>
                      <a:cubicBezTo>
                        <a:pt x="11783" y="6025"/>
                        <a:pt x="12163" y="5972"/>
                        <a:pt x="12524" y="5867"/>
                      </a:cubicBezTo>
                      <a:cubicBezTo>
                        <a:pt x="13563" y="5543"/>
                        <a:pt x="14036" y="4632"/>
                        <a:pt x="14510" y="3674"/>
                      </a:cubicBezTo>
                      <a:lnTo>
                        <a:pt x="14510" y="3674"/>
                      </a:lnTo>
                      <a:cubicBezTo>
                        <a:pt x="14247" y="3799"/>
                        <a:pt x="13962" y="3853"/>
                        <a:pt x="13673" y="3853"/>
                      </a:cubicBezTo>
                      <a:cubicBezTo>
                        <a:pt x="13138" y="3853"/>
                        <a:pt x="12585" y="3666"/>
                        <a:pt x="12120" y="3396"/>
                      </a:cubicBezTo>
                      <a:cubicBezTo>
                        <a:pt x="11393" y="2981"/>
                        <a:pt x="10805" y="2358"/>
                        <a:pt x="10135" y="1838"/>
                      </a:cubicBezTo>
                      <a:cubicBezTo>
                        <a:pt x="8642" y="660"/>
                        <a:pt x="6729" y="0"/>
                        <a:pt x="4821"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36" name="Google Shape;2336;p100"/>
                <p:cNvSpPr/>
                <p:nvPr/>
              </p:nvSpPr>
              <p:spPr>
                <a:xfrm>
                  <a:off x="5114242" y="1155694"/>
                  <a:ext cx="1058706" cy="428175"/>
                </a:xfrm>
                <a:custGeom>
                  <a:rect b="b" l="l" r="r" t="t"/>
                  <a:pathLst>
                    <a:path extrusionOk="0" h="13286" w="32851">
                      <a:moveTo>
                        <a:pt x="24690" y="1452"/>
                      </a:moveTo>
                      <a:lnTo>
                        <a:pt x="24690" y="1452"/>
                      </a:lnTo>
                      <a:cubicBezTo>
                        <a:pt x="25752" y="1799"/>
                        <a:pt x="26768" y="2364"/>
                        <a:pt x="27668" y="3034"/>
                      </a:cubicBezTo>
                      <a:cubicBezTo>
                        <a:pt x="28580" y="3703"/>
                        <a:pt x="29411" y="4511"/>
                        <a:pt x="30115" y="5400"/>
                      </a:cubicBezTo>
                      <a:cubicBezTo>
                        <a:pt x="30819" y="6300"/>
                        <a:pt x="31315" y="7362"/>
                        <a:pt x="31615" y="8447"/>
                      </a:cubicBezTo>
                      <a:cubicBezTo>
                        <a:pt x="31904" y="9544"/>
                        <a:pt x="32019" y="10686"/>
                        <a:pt x="31985" y="11806"/>
                      </a:cubicBezTo>
                      <a:cubicBezTo>
                        <a:pt x="31892" y="10686"/>
                        <a:pt x="31719" y="9555"/>
                        <a:pt x="31385" y="8505"/>
                      </a:cubicBezTo>
                      <a:cubicBezTo>
                        <a:pt x="31061" y="7443"/>
                        <a:pt x="30577" y="6427"/>
                        <a:pt x="29884" y="5561"/>
                      </a:cubicBezTo>
                      <a:cubicBezTo>
                        <a:pt x="29215" y="4673"/>
                        <a:pt x="28407" y="3888"/>
                        <a:pt x="27541" y="3195"/>
                      </a:cubicBezTo>
                      <a:cubicBezTo>
                        <a:pt x="26664" y="2503"/>
                        <a:pt x="25706" y="1902"/>
                        <a:pt x="24690" y="1452"/>
                      </a:cubicBezTo>
                      <a:close/>
                      <a:moveTo>
                        <a:pt x="19301" y="1"/>
                      </a:moveTo>
                      <a:cubicBezTo>
                        <a:pt x="18516" y="1"/>
                        <a:pt x="17731" y="44"/>
                        <a:pt x="16956" y="125"/>
                      </a:cubicBezTo>
                      <a:cubicBezTo>
                        <a:pt x="9996" y="852"/>
                        <a:pt x="4363" y="3657"/>
                        <a:pt x="0" y="9093"/>
                      </a:cubicBezTo>
                      <a:cubicBezTo>
                        <a:pt x="2759" y="5665"/>
                        <a:pt x="7434" y="3495"/>
                        <a:pt x="11704" y="2964"/>
                      </a:cubicBezTo>
                      <a:cubicBezTo>
                        <a:pt x="12602" y="2849"/>
                        <a:pt x="13508" y="2784"/>
                        <a:pt x="14414" y="2784"/>
                      </a:cubicBezTo>
                      <a:cubicBezTo>
                        <a:pt x="14966" y="2784"/>
                        <a:pt x="15517" y="2808"/>
                        <a:pt x="16067" y="2860"/>
                      </a:cubicBezTo>
                      <a:cubicBezTo>
                        <a:pt x="16760" y="2941"/>
                        <a:pt x="17395" y="3126"/>
                        <a:pt x="18053" y="3311"/>
                      </a:cubicBezTo>
                      <a:cubicBezTo>
                        <a:pt x="18711" y="3518"/>
                        <a:pt x="19380" y="3726"/>
                        <a:pt x="20084" y="3842"/>
                      </a:cubicBezTo>
                      <a:cubicBezTo>
                        <a:pt x="20229" y="3863"/>
                        <a:pt x="20378" y="3875"/>
                        <a:pt x="20527" y="3875"/>
                      </a:cubicBezTo>
                      <a:cubicBezTo>
                        <a:pt x="21087" y="3875"/>
                        <a:pt x="21647" y="3710"/>
                        <a:pt x="22012" y="3299"/>
                      </a:cubicBezTo>
                      <a:cubicBezTo>
                        <a:pt x="22441" y="2817"/>
                        <a:pt x="22511" y="2145"/>
                        <a:pt x="22038" y="1774"/>
                      </a:cubicBezTo>
                      <a:lnTo>
                        <a:pt x="22038" y="1774"/>
                      </a:lnTo>
                      <a:cubicBezTo>
                        <a:pt x="24622" y="3542"/>
                        <a:pt x="25808" y="6217"/>
                        <a:pt x="26479" y="9128"/>
                      </a:cubicBezTo>
                      <a:cubicBezTo>
                        <a:pt x="26923" y="11082"/>
                        <a:pt x="28214" y="12583"/>
                        <a:pt x="29329" y="12583"/>
                      </a:cubicBezTo>
                      <a:cubicBezTo>
                        <a:pt x="29808" y="12583"/>
                        <a:pt x="30255" y="12306"/>
                        <a:pt x="30588" y="11667"/>
                      </a:cubicBezTo>
                      <a:cubicBezTo>
                        <a:pt x="30727" y="11968"/>
                        <a:pt x="30657" y="12383"/>
                        <a:pt x="30819" y="12752"/>
                      </a:cubicBezTo>
                      <a:cubicBezTo>
                        <a:pt x="30965" y="13080"/>
                        <a:pt x="31267" y="13285"/>
                        <a:pt x="31574" y="13285"/>
                      </a:cubicBezTo>
                      <a:cubicBezTo>
                        <a:pt x="31777" y="13285"/>
                        <a:pt x="31982" y="13196"/>
                        <a:pt x="32146" y="12995"/>
                      </a:cubicBezTo>
                      <a:cubicBezTo>
                        <a:pt x="32366" y="12729"/>
                        <a:pt x="32423" y="12372"/>
                        <a:pt x="32458" y="12037"/>
                      </a:cubicBezTo>
                      <a:cubicBezTo>
                        <a:pt x="32850" y="8216"/>
                        <a:pt x="31396" y="4707"/>
                        <a:pt x="28164" y="2480"/>
                      </a:cubicBezTo>
                      <a:cubicBezTo>
                        <a:pt x="25596" y="697"/>
                        <a:pt x="22445" y="1"/>
                        <a:pt x="19301"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37" name="Google Shape;2337;p100"/>
                <p:cNvSpPr/>
                <p:nvPr/>
              </p:nvSpPr>
              <p:spPr>
                <a:xfrm>
                  <a:off x="5743258" y="1079218"/>
                  <a:ext cx="447157" cy="179475"/>
                </a:xfrm>
                <a:custGeom>
                  <a:rect b="b" l="l" r="r" t="t"/>
                  <a:pathLst>
                    <a:path extrusionOk="0" h="5569" w="13875">
                      <a:moveTo>
                        <a:pt x="10571" y="301"/>
                      </a:moveTo>
                      <a:cubicBezTo>
                        <a:pt x="10545" y="312"/>
                        <a:pt x="10518" y="325"/>
                        <a:pt x="10493" y="339"/>
                      </a:cubicBezTo>
                      <a:cubicBezTo>
                        <a:pt x="10519" y="326"/>
                        <a:pt x="10545" y="313"/>
                        <a:pt x="10571" y="301"/>
                      </a:cubicBezTo>
                      <a:close/>
                      <a:moveTo>
                        <a:pt x="11826" y="0"/>
                      </a:moveTo>
                      <a:cubicBezTo>
                        <a:pt x="11402" y="0"/>
                        <a:pt x="10961" y="116"/>
                        <a:pt x="10571" y="301"/>
                      </a:cubicBezTo>
                      <a:lnTo>
                        <a:pt x="10571" y="301"/>
                      </a:lnTo>
                      <a:cubicBezTo>
                        <a:pt x="10649" y="269"/>
                        <a:pt x="10732" y="255"/>
                        <a:pt x="10816" y="255"/>
                      </a:cubicBezTo>
                      <a:cubicBezTo>
                        <a:pt x="11170" y="255"/>
                        <a:pt x="11542" y="517"/>
                        <a:pt x="11647" y="859"/>
                      </a:cubicBezTo>
                      <a:cubicBezTo>
                        <a:pt x="11774" y="1332"/>
                        <a:pt x="11532" y="1863"/>
                        <a:pt x="11128" y="2140"/>
                      </a:cubicBezTo>
                      <a:cubicBezTo>
                        <a:pt x="10816" y="2345"/>
                        <a:pt x="10443" y="2426"/>
                        <a:pt x="10066" y="2426"/>
                      </a:cubicBezTo>
                      <a:cubicBezTo>
                        <a:pt x="9954" y="2426"/>
                        <a:pt x="9842" y="2419"/>
                        <a:pt x="9731" y="2405"/>
                      </a:cubicBezTo>
                      <a:cubicBezTo>
                        <a:pt x="9235" y="2348"/>
                        <a:pt x="8773" y="2175"/>
                        <a:pt x="8311" y="2036"/>
                      </a:cubicBezTo>
                      <a:cubicBezTo>
                        <a:pt x="6854" y="1581"/>
                        <a:pt x="5418" y="1384"/>
                        <a:pt x="3970" y="1384"/>
                      </a:cubicBezTo>
                      <a:cubicBezTo>
                        <a:pt x="2666" y="1384"/>
                        <a:pt x="1352" y="1543"/>
                        <a:pt x="1" y="1817"/>
                      </a:cubicBezTo>
                      <a:cubicBezTo>
                        <a:pt x="436" y="1729"/>
                        <a:pt x="890" y="1688"/>
                        <a:pt x="1356" y="1688"/>
                      </a:cubicBezTo>
                      <a:cubicBezTo>
                        <a:pt x="4189" y="1688"/>
                        <a:pt x="7461" y="3180"/>
                        <a:pt x="9662" y="4518"/>
                      </a:cubicBezTo>
                      <a:cubicBezTo>
                        <a:pt x="9840" y="4639"/>
                        <a:pt x="11202" y="5569"/>
                        <a:pt x="11794" y="5569"/>
                      </a:cubicBezTo>
                      <a:cubicBezTo>
                        <a:pt x="12045" y="5569"/>
                        <a:pt x="12157" y="5401"/>
                        <a:pt x="11982" y="4933"/>
                      </a:cubicBezTo>
                      <a:cubicBezTo>
                        <a:pt x="11867" y="4633"/>
                        <a:pt x="11543" y="4368"/>
                        <a:pt x="11278" y="4229"/>
                      </a:cubicBezTo>
                      <a:cubicBezTo>
                        <a:pt x="12167" y="4229"/>
                        <a:pt x="13044" y="3825"/>
                        <a:pt x="13471" y="3006"/>
                      </a:cubicBezTo>
                      <a:cubicBezTo>
                        <a:pt x="13875" y="2175"/>
                        <a:pt x="13702" y="1113"/>
                        <a:pt x="13044" y="466"/>
                      </a:cubicBezTo>
                      <a:cubicBezTo>
                        <a:pt x="12719" y="136"/>
                        <a:pt x="12283" y="0"/>
                        <a:pt x="11826"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38" name="Google Shape;2338;p100"/>
                <p:cNvSpPr/>
                <p:nvPr/>
              </p:nvSpPr>
              <p:spPr>
                <a:xfrm>
                  <a:off x="4613169" y="863971"/>
                  <a:ext cx="727632" cy="751706"/>
                </a:xfrm>
                <a:custGeom>
                  <a:rect b="b" l="l" r="r" t="t"/>
                  <a:pathLst>
                    <a:path extrusionOk="0" h="23325" w="22578">
                      <a:moveTo>
                        <a:pt x="17314" y="0"/>
                      </a:moveTo>
                      <a:lnTo>
                        <a:pt x="17314" y="0"/>
                      </a:lnTo>
                      <a:cubicBezTo>
                        <a:pt x="17312" y="3"/>
                        <a:pt x="17310" y="6"/>
                        <a:pt x="17308" y="9"/>
                      </a:cubicBezTo>
                      <a:lnTo>
                        <a:pt x="17308" y="9"/>
                      </a:lnTo>
                      <a:cubicBezTo>
                        <a:pt x="17310" y="6"/>
                        <a:pt x="17312" y="3"/>
                        <a:pt x="17314" y="0"/>
                      </a:cubicBezTo>
                      <a:close/>
                      <a:moveTo>
                        <a:pt x="16137" y="1974"/>
                      </a:moveTo>
                      <a:lnTo>
                        <a:pt x="16137" y="1974"/>
                      </a:lnTo>
                      <a:cubicBezTo>
                        <a:pt x="15167" y="3683"/>
                        <a:pt x="14382" y="5472"/>
                        <a:pt x="13944" y="7353"/>
                      </a:cubicBezTo>
                      <a:cubicBezTo>
                        <a:pt x="13505" y="9281"/>
                        <a:pt x="13297" y="11208"/>
                        <a:pt x="12928" y="13147"/>
                      </a:cubicBezTo>
                      <a:cubicBezTo>
                        <a:pt x="12535" y="15052"/>
                        <a:pt x="12004" y="16991"/>
                        <a:pt x="10919" y="18653"/>
                      </a:cubicBezTo>
                      <a:cubicBezTo>
                        <a:pt x="10389" y="19473"/>
                        <a:pt x="9731" y="20246"/>
                        <a:pt x="8969" y="20858"/>
                      </a:cubicBezTo>
                      <a:cubicBezTo>
                        <a:pt x="8576" y="21170"/>
                        <a:pt x="8161" y="21435"/>
                        <a:pt x="7734" y="21654"/>
                      </a:cubicBezTo>
                      <a:cubicBezTo>
                        <a:pt x="7295" y="21874"/>
                        <a:pt x="6833" y="22047"/>
                        <a:pt x="6360" y="22162"/>
                      </a:cubicBezTo>
                      <a:cubicBezTo>
                        <a:pt x="6822" y="22012"/>
                        <a:pt x="7272" y="21828"/>
                        <a:pt x="7699" y="21585"/>
                      </a:cubicBezTo>
                      <a:cubicBezTo>
                        <a:pt x="8115" y="21343"/>
                        <a:pt x="8519" y="21066"/>
                        <a:pt x="8888" y="20743"/>
                      </a:cubicBezTo>
                      <a:cubicBezTo>
                        <a:pt x="9246" y="20431"/>
                        <a:pt x="9592" y="20085"/>
                        <a:pt x="9892" y="19704"/>
                      </a:cubicBezTo>
                      <a:cubicBezTo>
                        <a:pt x="10192" y="19334"/>
                        <a:pt x="10481" y="18942"/>
                        <a:pt x="10735" y="18526"/>
                      </a:cubicBezTo>
                      <a:cubicBezTo>
                        <a:pt x="11751" y="16876"/>
                        <a:pt x="12293" y="14971"/>
                        <a:pt x="12651" y="13067"/>
                      </a:cubicBezTo>
                      <a:cubicBezTo>
                        <a:pt x="13043" y="11162"/>
                        <a:pt x="13251" y="9223"/>
                        <a:pt x="13747" y="7318"/>
                      </a:cubicBezTo>
                      <a:cubicBezTo>
                        <a:pt x="13990" y="6360"/>
                        <a:pt x="14325" y="5437"/>
                        <a:pt x="14729" y="4548"/>
                      </a:cubicBezTo>
                      <a:cubicBezTo>
                        <a:pt x="15144" y="3648"/>
                        <a:pt x="15617" y="2794"/>
                        <a:pt x="16137" y="1974"/>
                      </a:cubicBezTo>
                      <a:close/>
                      <a:moveTo>
                        <a:pt x="0" y="22936"/>
                      </a:moveTo>
                      <a:cubicBezTo>
                        <a:pt x="10" y="22936"/>
                        <a:pt x="20" y="22936"/>
                        <a:pt x="30" y="22937"/>
                      </a:cubicBezTo>
                      <a:lnTo>
                        <a:pt x="30" y="22937"/>
                      </a:lnTo>
                      <a:cubicBezTo>
                        <a:pt x="20" y="22936"/>
                        <a:pt x="10" y="22936"/>
                        <a:pt x="0" y="22936"/>
                      </a:cubicBezTo>
                      <a:close/>
                      <a:moveTo>
                        <a:pt x="17308" y="9"/>
                      </a:moveTo>
                      <a:cubicBezTo>
                        <a:pt x="15572" y="2376"/>
                        <a:pt x="11347" y="1356"/>
                        <a:pt x="11577" y="5368"/>
                      </a:cubicBezTo>
                      <a:cubicBezTo>
                        <a:pt x="10296" y="4329"/>
                        <a:pt x="9834" y="4167"/>
                        <a:pt x="8253" y="3694"/>
                      </a:cubicBezTo>
                      <a:lnTo>
                        <a:pt x="8253" y="3694"/>
                      </a:lnTo>
                      <a:cubicBezTo>
                        <a:pt x="9419" y="5379"/>
                        <a:pt x="9581" y="6522"/>
                        <a:pt x="9581" y="6522"/>
                      </a:cubicBezTo>
                      <a:cubicBezTo>
                        <a:pt x="8980" y="6326"/>
                        <a:pt x="8149" y="6257"/>
                        <a:pt x="8149" y="6257"/>
                      </a:cubicBezTo>
                      <a:lnTo>
                        <a:pt x="8149" y="6257"/>
                      </a:lnTo>
                      <a:cubicBezTo>
                        <a:pt x="9881" y="8427"/>
                        <a:pt x="10919" y="10804"/>
                        <a:pt x="10827" y="13563"/>
                      </a:cubicBezTo>
                      <a:cubicBezTo>
                        <a:pt x="10468" y="13042"/>
                        <a:pt x="9837" y="12685"/>
                        <a:pt x="9215" y="12685"/>
                      </a:cubicBezTo>
                      <a:cubicBezTo>
                        <a:pt x="8997" y="12685"/>
                        <a:pt x="8780" y="12728"/>
                        <a:pt x="8576" y="12824"/>
                      </a:cubicBezTo>
                      <a:cubicBezTo>
                        <a:pt x="7803" y="13205"/>
                        <a:pt x="7364" y="14163"/>
                        <a:pt x="7595" y="14983"/>
                      </a:cubicBezTo>
                      <a:cubicBezTo>
                        <a:pt x="7684" y="14452"/>
                        <a:pt x="8315" y="14030"/>
                        <a:pt x="8886" y="14030"/>
                      </a:cubicBezTo>
                      <a:cubicBezTo>
                        <a:pt x="8986" y="14030"/>
                        <a:pt x="9084" y="14043"/>
                        <a:pt x="9177" y="14071"/>
                      </a:cubicBezTo>
                      <a:cubicBezTo>
                        <a:pt x="9788" y="14232"/>
                        <a:pt x="10238" y="14810"/>
                        <a:pt x="10469" y="15410"/>
                      </a:cubicBezTo>
                      <a:cubicBezTo>
                        <a:pt x="11173" y="17141"/>
                        <a:pt x="9327" y="19103"/>
                        <a:pt x="8172" y="20188"/>
                      </a:cubicBezTo>
                      <a:cubicBezTo>
                        <a:pt x="6133" y="22097"/>
                        <a:pt x="3248" y="22944"/>
                        <a:pt x="483" y="22944"/>
                      </a:cubicBezTo>
                      <a:cubicBezTo>
                        <a:pt x="332" y="22944"/>
                        <a:pt x="181" y="22942"/>
                        <a:pt x="30" y="22937"/>
                      </a:cubicBezTo>
                      <a:lnTo>
                        <a:pt x="30" y="22937"/>
                      </a:lnTo>
                      <a:cubicBezTo>
                        <a:pt x="1317" y="22983"/>
                        <a:pt x="2547" y="23324"/>
                        <a:pt x="3852" y="23324"/>
                      </a:cubicBezTo>
                      <a:cubicBezTo>
                        <a:pt x="3964" y="23324"/>
                        <a:pt x="4077" y="23322"/>
                        <a:pt x="4190" y="23317"/>
                      </a:cubicBezTo>
                      <a:cubicBezTo>
                        <a:pt x="4987" y="23270"/>
                        <a:pt x="5737" y="23155"/>
                        <a:pt x="6441" y="22982"/>
                      </a:cubicBezTo>
                      <a:cubicBezTo>
                        <a:pt x="9858" y="22105"/>
                        <a:pt x="12316" y="19623"/>
                        <a:pt x="13863" y="16218"/>
                      </a:cubicBezTo>
                      <a:cubicBezTo>
                        <a:pt x="15687" y="12189"/>
                        <a:pt x="18376" y="7445"/>
                        <a:pt x="22578" y="5529"/>
                      </a:cubicBezTo>
                      <a:cubicBezTo>
                        <a:pt x="22461" y="5521"/>
                        <a:pt x="22345" y="5517"/>
                        <a:pt x="22230" y="5517"/>
                      </a:cubicBezTo>
                      <a:cubicBezTo>
                        <a:pt x="20852" y="5517"/>
                        <a:pt x="19578" y="6076"/>
                        <a:pt x="18353" y="6811"/>
                      </a:cubicBezTo>
                      <a:cubicBezTo>
                        <a:pt x="20036" y="4862"/>
                        <a:pt x="15698" y="2224"/>
                        <a:pt x="17308" y="9"/>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39" name="Google Shape;2339;p100"/>
                <p:cNvSpPr/>
                <p:nvPr/>
              </p:nvSpPr>
              <p:spPr>
                <a:xfrm>
                  <a:off x="5121300" y="1017986"/>
                  <a:ext cx="509646" cy="389502"/>
                </a:xfrm>
                <a:custGeom>
                  <a:rect b="b" l="l" r="r" t="t"/>
                  <a:pathLst>
                    <a:path extrusionOk="0" h="12086" w="15814">
                      <a:moveTo>
                        <a:pt x="12005" y="3186"/>
                      </a:moveTo>
                      <a:lnTo>
                        <a:pt x="12005" y="3186"/>
                      </a:lnTo>
                      <a:cubicBezTo>
                        <a:pt x="11104" y="3486"/>
                        <a:pt x="10227" y="3786"/>
                        <a:pt x="9361" y="4167"/>
                      </a:cubicBezTo>
                      <a:cubicBezTo>
                        <a:pt x="8507" y="4525"/>
                        <a:pt x="7676" y="4929"/>
                        <a:pt x="6891" y="5390"/>
                      </a:cubicBezTo>
                      <a:cubicBezTo>
                        <a:pt x="6106" y="5841"/>
                        <a:pt x="5368" y="6360"/>
                        <a:pt x="4664" y="6926"/>
                      </a:cubicBezTo>
                      <a:cubicBezTo>
                        <a:pt x="3948" y="7468"/>
                        <a:pt x="3302" y="8068"/>
                        <a:pt x="2667" y="8715"/>
                      </a:cubicBezTo>
                      <a:cubicBezTo>
                        <a:pt x="3221" y="8011"/>
                        <a:pt x="3833" y="7387"/>
                        <a:pt x="4514" y="6787"/>
                      </a:cubicBezTo>
                      <a:cubicBezTo>
                        <a:pt x="5195" y="6198"/>
                        <a:pt x="5956" y="5679"/>
                        <a:pt x="6753" y="5206"/>
                      </a:cubicBezTo>
                      <a:cubicBezTo>
                        <a:pt x="7561" y="4744"/>
                        <a:pt x="8415" y="4340"/>
                        <a:pt x="9292" y="4005"/>
                      </a:cubicBezTo>
                      <a:cubicBezTo>
                        <a:pt x="10169" y="3671"/>
                        <a:pt x="11081" y="3394"/>
                        <a:pt x="12005" y="3186"/>
                      </a:cubicBezTo>
                      <a:close/>
                      <a:moveTo>
                        <a:pt x="11728" y="0"/>
                      </a:moveTo>
                      <a:lnTo>
                        <a:pt x="11728" y="0"/>
                      </a:lnTo>
                      <a:cubicBezTo>
                        <a:pt x="7330" y="670"/>
                        <a:pt x="1709" y="8507"/>
                        <a:pt x="0" y="12085"/>
                      </a:cubicBezTo>
                      <a:cubicBezTo>
                        <a:pt x="4213" y="7468"/>
                        <a:pt x="9765" y="4086"/>
                        <a:pt x="15814" y="2493"/>
                      </a:cubicBezTo>
                      <a:cubicBezTo>
                        <a:pt x="14966" y="2072"/>
                        <a:pt x="13910" y="1864"/>
                        <a:pt x="12841" y="1864"/>
                      </a:cubicBezTo>
                      <a:cubicBezTo>
                        <a:pt x="11538" y="1864"/>
                        <a:pt x="10217" y="2173"/>
                        <a:pt x="9235" y="2782"/>
                      </a:cubicBezTo>
                      <a:cubicBezTo>
                        <a:pt x="9604" y="1985"/>
                        <a:pt x="11716" y="173"/>
                        <a:pt x="11728"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40" name="Google Shape;2340;p100"/>
                <p:cNvSpPr/>
                <p:nvPr/>
              </p:nvSpPr>
              <p:spPr>
                <a:xfrm>
                  <a:off x="4603114" y="1303038"/>
                  <a:ext cx="240707" cy="237613"/>
                </a:xfrm>
                <a:custGeom>
                  <a:rect b="b" l="l" r="r" t="t"/>
                  <a:pathLst>
                    <a:path extrusionOk="0" h="7373" w="7469">
                      <a:moveTo>
                        <a:pt x="4739" y="1"/>
                      </a:moveTo>
                      <a:cubicBezTo>
                        <a:pt x="2612" y="1"/>
                        <a:pt x="0" y="7372"/>
                        <a:pt x="0" y="7372"/>
                      </a:cubicBezTo>
                      <a:cubicBezTo>
                        <a:pt x="0" y="7372"/>
                        <a:pt x="7469" y="1567"/>
                        <a:pt x="5252" y="158"/>
                      </a:cubicBezTo>
                      <a:cubicBezTo>
                        <a:pt x="5086" y="50"/>
                        <a:pt x="4914" y="1"/>
                        <a:pt x="4739"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41" name="Google Shape;2341;p100"/>
                <p:cNvSpPr/>
                <p:nvPr/>
              </p:nvSpPr>
              <p:spPr>
                <a:xfrm>
                  <a:off x="4485935" y="1260498"/>
                  <a:ext cx="172256" cy="249280"/>
                </a:xfrm>
                <a:custGeom>
                  <a:rect b="b" l="l" r="r" t="t"/>
                  <a:pathLst>
                    <a:path extrusionOk="0" h="7735" w="5345">
                      <a:moveTo>
                        <a:pt x="2678" y="1"/>
                      </a:moveTo>
                      <a:cubicBezTo>
                        <a:pt x="1" y="1"/>
                        <a:pt x="2678" y="7734"/>
                        <a:pt x="2678" y="7734"/>
                      </a:cubicBezTo>
                      <a:cubicBezTo>
                        <a:pt x="2678" y="7734"/>
                        <a:pt x="5345" y="1"/>
                        <a:pt x="2678"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42" name="Google Shape;2342;p100"/>
                <p:cNvSpPr/>
                <p:nvPr/>
              </p:nvSpPr>
              <p:spPr>
                <a:xfrm>
                  <a:off x="3339828" y="1282090"/>
                  <a:ext cx="467621" cy="272451"/>
                </a:xfrm>
                <a:custGeom>
                  <a:rect b="b" l="l" r="r" t="t"/>
                  <a:pathLst>
                    <a:path extrusionOk="0" h="8454" w="14510">
                      <a:moveTo>
                        <a:pt x="9357" y="1015"/>
                      </a:moveTo>
                      <a:cubicBezTo>
                        <a:pt x="9626" y="1015"/>
                        <a:pt x="9894" y="1032"/>
                        <a:pt x="10158" y="1062"/>
                      </a:cubicBezTo>
                      <a:cubicBezTo>
                        <a:pt x="9454" y="1074"/>
                        <a:pt x="8738" y="1155"/>
                        <a:pt x="8080" y="1385"/>
                      </a:cubicBezTo>
                      <a:cubicBezTo>
                        <a:pt x="7676" y="1512"/>
                        <a:pt x="7284" y="1709"/>
                        <a:pt x="6926" y="1928"/>
                      </a:cubicBezTo>
                      <a:cubicBezTo>
                        <a:pt x="6580" y="2263"/>
                        <a:pt x="6303" y="2621"/>
                        <a:pt x="6072" y="3025"/>
                      </a:cubicBezTo>
                      <a:cubicBezTo>
                        <a:pt x="5760" y="3579"/>
                        <a:pt x="5564" y="4179"/>
                        <a:pt x="5495" y="4848"/>
                      </a:cubicBezTo>
                      <a:cubicBezTo>
                        <a:pt x="5333" y="4190"/>
                        <a:pt x="5518" y="3486"/>
                        <a:pt x="5830" y="2898"/>
                      </a:cubicBezTo>
                      <a:cubicBezTo>
                        <a:pt x="5899" y="2782"/>
                        <a:pt x="5968" y="2655"/>
                        <a:pt x="6061" y="2551"/>
                      </a:cubicBezTo>
                      <a:lnTo>
                        <a:pt x="6061" y="2551"/>
                      </a:lnTo>
                      <a:cubicBezTo>
                        <a:pt x="5587" y="2944"/>
                        <a:pt x="5126" y="3371"/>
                        <a:pt x="4629" y="3763"/>
                      </a:cubicBezTo>
                      <a:cubicBezTo>
                        <a:pt x="4098" y="4213"/>
                        <a:pt x="3475" y="4617"/>
                        <a:pt x="2782" y="4802"/>
                      </a:cubicBezTo>
                      <a:cubicBezTo>
                        <a:pt x="3440" y="4513"/>
                        <a:pt x="3994" y="4075"/>
                        <a:pt x="4514" y="3602"/>
                      </a:cubicBezTo>
                      <a:cubicBezTo>
                        <a:pt x="5033" y="3128"/>
                        <a:pt x="5541" y="2621"/>
                        <a:pt x="6107" y="2170"/>
                      </a:cubicBezTo>
                      <a:cubicBezTo>
                        <a:pt x="6672" y="1720"/>
                        <a:pt x="7319" y="1362"/>
                        <a:pt x="8023" y="1178"/>
                      </a:cubicBezTo>
                      <a:cubicBezTo>
                        <a:pt x="8462" y="1062"/>
                        <a:pt x="8911" y="1015"/>
                        <a:pt x="9357" y="1015"/>
                      </a:cubicBezTo>
                      <a:close/>
                      <a:moveTo>
                        <a:pt x="9715" y="1"/>
                      </a:moveTo>
                      <a:cubicBezTo>
                        <a:pt x="7798" y="1"/>
                        <a:pt x="5875" y="654"/>
                        <a:pt x="4375" y="1847"/>
                      </a:cubicBezTo>
                      <a:cubicBezTo>
                        <a:pt x="3706" y="2367"/>
                        <a:pt x="3117" y="2978"/>
                        <a:pt x="2390" y="3405"/>
                      </a:cubicBezTo>
                      <a:cubicBezTo>
                        <a:pt x="1934" y="3685"/>
                        <a:pt x="1394" y="3875"/>
                        <a:pt x="868" y="3875"/>
                      </a:cubicBezTo>
                      <a:cubicBezTo>
                        <a:pt x="568" y="3875"/>
                        <a:pt x="273" y="3813"/>
                        <a:pt x="1" y="3671"/>
                      </a:cubicBezTo>
                      <a:lnTo>
                        <a:pt x="1" y="3671"/>
                      </a:lnTo>
                      <a:cubicBezTo>
                        <a:pt x="474" y="4640"/>
                        <a:pt x="959" y="5564"/>
                        <a:pt x="1997" y="5864"/>
                      </a:cubicBezTo>
                      <a:cubicBezTo>
                        <a:pt x="2360" y="5976"/>
                        <a:pt x="2743" y="6031"/>
                        <a:pt x="3128" y="6031"/>
                      </a:cubicBezTo>
                      <a:cubicBezTo>
                        <a:pt x="3699" y="6031"/>
                        <a:pt x="4274" y="5909"/>
                        <a:pt x="4791" y="5668"/>
                      </a:cubicBezTo>
                      <a:lnTo>
                        <a:pt x="4791" y="5668"/>
                      </a:lnTo>
                      <a:cubicBezTo>
                        <a:pt x="4537" y="5956"/>
                        <a:pt x="4456" y="6557"/>
                        <a:pt x="4675" y="6868"/>
                      </a:cubicBezTo>
                      <a:cubicBezTo>
                        <a:pt x="4868" y="7145"/>
                        <a:pt x="5204" y="7268"/>
                        <a:pt x="5547" y="7268"/>
                      </a:cubicBezTo>
                      <a:cubicBezTo>
                        <a:pt x="5718" y="7268"/>
                        <a:pt x="5891" y="7238"/>
                        <a:pt x="6049" y="7180"/>
                      </a:cubicBezTo>
                      <a:cubicBezTo>
                        <a:pt x="6522" y="7007"/>
                        <a:pt x="6903" y="6649"/>
                        <a:pt x="7261" y="6303"/>
                      </a:cubicBezTo>
                      <a:lnTo>
                        <a:pt x="7261" y="6303"/>
                      </a:lnTo>
                      <a:cubicBezTo>
                        <a:pt x="7157" y="6984"/>
                        <a:pt x="7319" y="7745"/>
                        <a:pt x="7873" y="8138"/>
                      </a:cubicBezTo>
                      <a:cubicBezTo>
                        <a:pt x="8180" y="8345"/>
                        <a:pt x="8556" y="8453"/>
                        <a:pt x="8929" y="8453"/>
                      </a:cubicBezTo>
                      <a:cubicBezTo>
                        <a:pt x="9243" y="8453"/>
                        <a:pt x="9555" y="8377"/>
                        <a:pt x="9823" y="8219"/>
                      </a:cubicBezTo>
                      <a:cubicBezTo>
                        <a:pt x="8738" y="7111"/>
                        <a:pt x="8381" y="5218"/>
                        <a:pt x="8958" y="3786"/>
                      </a:cubicBezTo>
                      <a:cubicBezTo>
                        <a:pt x="9535" y="2367"/>
                        <a:pt x="11012" y="1328"/>
                        <a:pt x="12571" y="1282"/>
                      </a:cubicBezTo>
                      <a:cubicBezTo>
                        <a:pt x="12648" y="1280"/>
                        <a:pt x="12725" y="1280"/>
                        <a:pt x="12801" y="1280"/>
                      </a:cubicBezTo>
                      <a:cubicBezTo>
                        <a:pt x="13418" y="1280"/>
                        <a:pt x="13996" y="1326"/>
                        <a:pt x="14510" y="1501"/>
                      </a:cubicBezTo>
                      <a:cubicBezTo>
                        <a:pt x="13321" y="693"/>
                        <a:pt x="11913" y="173"/>
                        <a:pt x="10470" y="35"/>
                      </a:cubicBezTo>
                      <a:cubicBezTo>
                        <a:pt x="10219" y="12"/>
                        <a:pt x="9967" y="1"/>
                        <a:pt x="9715"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43" name="Google Shape;2343;p100"/>
                <p:cNvSpPr/>
                <p:nvPr/>
              </p:nvSpPr>
              <p:spPr>
                <a:xfrm>
                  <a:off x="2971178" y="1155340"/>
                  <a:ext cx="1058738" cy="428271"/>
                </a:xfrm>
                <a:custGeom>
                  <a:rect b="b" l="l" r="r" t="t"/>
                  <a:pathLst>
                    <a:path extrusionOk="0" h="13289" w="32852">
                      <a:moveTo>
                        <a:pt x="8185" y="1440"/>
                      </a:moveTo>
                      <a:lnTo>
                        <a:pt x="8185" y="1440"/>
                      </a:lnTo>
                      <a:cubicBezTo>
                        <a:pt x="7146" y="1890"/>
                        <a:pt x="6188" y="2502"/>
                        <a:pt x="5322" y="3195"/>
                      </a:cubicBezTo>
                      <a:cubicBezTo>
                        <a:pt x="4456" y="3899"/>
                        <a:pt x="3648" y="4684"/>
                        <a:pt x="2990" y="5561"/>
                      </a:cubicBezTo>
                      <a:cubicBezTo>
                        <a:pt x="2298" y="6438"/>
                        <a:pt x="1801" y="7431"/>
                        <a:pt x="1490" y="8504"/>
                      </a:cubicBezTo>
                      <a:cubicBezTo>
                        <a:pt x="1144" y="9566"/>
                        <a:pt x="970" y="10697"/>
                        <a:pt x="878" y="11805"/>
                      </a:cubicBezTo>
                      <a:cubicBezTo>
                        <a:pt x="843" y="10674"/>
                        <a:pt x="970" y="9543"/>
                        <a:pt x="1259" y="8446"/>
                      </a:cubicBezTo>
                      <a:cubicBezTo>
                        <a:pt x="1559" y="7350"/>
                        <a:pt x="2044" y="6300"/>
                        <a:pt x="2760" y="5399"/>
                      </a:cubicBezTo>
                      <a:cubicBezTo>
                        <a:pt x="3464" y="4499"/>
                        <a:pt x="4272" y="3691"/>
                        <a:pt x="5195" y="3033"/>
                      </a:cubicBezTo>
                      <a:cubicBezTo>
                        <a:pt x="6095" y="2352"/>
                        <a:pt x="7111" y="1810"/>
                        <a:pt x="8185" y="1440"/>
                      </a:cubicBezTo>
                      <a:close/>
                      <a:moveTo>
                        <a:pt x="13548" y="0"/>
                      </a:moveTo>
                      <a:cubicBezTo>
                        <a:pt x="10405" y="0"/>
                        <a:pt x="7254" y="694"/>
                        <a:pt x="4687" y="2467"/>
                      </a:cubicBezTo>
                      <a:cubicBezTo>
                        <a:pt x="1455" y="4718"/>
                        <a:pt x="1" y="8227"/>
                        <a:pt x="393" y="12036"/>
                      </a:cubicBezTo>
                      <a:cubicBezTo>
                        <a:pt x="416" y="12383"/>
                        <a:pt x="486" y="12729"/>
                        <a:pt x="705" y="12994"/>
                      </a:cubicBezTo>
                      <a:cubicBezTo>
                        <a:pt x="869" y="13199"/>
                        <a:pt x="1072" y="13289"/>
                        <a:pt x="1273" y="13289"/>
                      </a:cubicBezTo>
                      <a:cubicBezTo>
                        <a:pt x="1582" y="13289"/>
                        <a:pt x="1885" y="13076"/>
                        <a:pt x="2032" y="12740"/>
                      </a:cubicBezTo>
                      <a:cubicBezTo>
                        <a:pt x="2194" y="12383"/>
                        <a:pt x="2125" y="11967"/>
                        <a:pt x="2263" y="11667"/>
                      </a:cubicBezTo>
                      <a:cubicBezTo>
                        <a:pt x="2596" y="12302"/>
                        <a:pt x="3043" y="12578"/>
                        <a:pt x="3522" y="12578"/>
                      </a:cubicBezTo>
                      <a:cubicBezTo>
                        <a:pt x="4637" y="12578"/>
                        <a:pt x="5928" y="11081"/>
                        <a:pt x="6372" y="9128"/>
                      </a:cubicBezTo>
                      <a:cubicBezTo>
                        <a:pt x="7032" y="6203"/>
                        <a:pt x="8220" y="3525"/>
                        <a:pt x="10819" y="1769"/>
                      </a:cubicBezTo>
                      <a:lnTo>
                        <a:pt x="10819" y="1769"/>
                      </a:lnTo>
                      <a:cubicBezTo>
                        <a:pt x="10337" y="2138"/>
                        <a:pt x="10387" y="2814"/>
                        <a:pt x="10839" y="3299"/>
                      </a:cubicBezTo>
                      <a:cubicBezTo>
                        <a:pt x="11204" y="3709"/>
                        <a:pt x="11764" y="3874"/>
                        <a:pt x="12324" y="3874"/>
                      </a:cubicBezTo>
                      <a:cubicBezTo>
                        <a:pt x="12473" y="3874"/>
                        <a:pt x="12622" y="3863"/>
                        <a:pt x="12767" y="3841"/>
                      </a:cubicBezTo>
                      <a:cubicBezTo>
                        <a:pt x="13460" y="3737"/>
                        <a:pt x="14129" y="3529"/>
                        <a:pt x="14799" y="3310"/>
                      </a:cubicBezTo>
                      <a:cubicBezTo>
                        <a:pt x="15433" y="3102"/>
                        <a:pt x="16091" y="2918"/>
                        <a:pt x="16784" y="2860"/>
                      </a:cubicBezTo>
                      <a:cubicBezTo>
                        <a:pt x="17334" y="2807"/>
                        <a:pt x="17886" y="2783"/>
                        <a:pt x="18437" y="2783"/>
                      </a:cubicBezTo>
                      <a:cubicBezTo>
                        <a:pt x="19344" y="2783"/>
                        <a:pt x="20250" y="2849"/>
                        <a:pt x="21147" y="2964"/>
                      </a:cubicBezTo>
                      <a:cubicBezTo>
                        <a:pt x="25418" y="3495"/>
                        <a:pt x="30093" y="5665"/>
                        <a:pt x="32851" y="9093"/>
                      </a:cubicBezTo>
                      <a:cubicBezTo>
                        <a:pt x="28477" y="3645"/>
                        <a:pt x="22855" y="840"/>
                        <a:pt x="15895" y="124"/>
                      </a:cubicBezTo>
                      <a:cubicBezTo>
                        <a:pt x="15119" y="43"/>
                        <a:pt x="14334" y="0"/>
                        <a:pt x="13548"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44" name="Google Shape;2344;p100"/>
                <p:cNvSpPr/>
                <p:nvPr/>
              </p:nvSpPr>
              <p:spPr>
                <a:xfrm>
                  <a:off x="2953710" y="1079218"/>
                  <a:ext cx="447157" cy="179475"/>
                </a:xfrm>
                <a:custGeom>
                  <a:rect b="b" l="l" r="r" t="t"/>
                  <a:pathLst>
                    <a:path extrusionOk="0" h="5569" w="13875">
                      <a:moveTo>
                        <a:pt x="3303" y="301"/>
                      </a:moveTo>
                      <a:cubicBezTo>
                        <a:pt x="3330" y="313"/>
                        <a:pt x="3356" y="326"/>
                        <a:pt x="3382" y="339"/>
                      </a:cubicBezTo>
                      <a:cubicBezTo>
                        <a:pt x="3357" y="324"/>
                        <a:pt x="3330" y="311"/>
                        <a:pt x="3303" y="301"/>
                      </a:cubicBezTo>
                      <a:close/>
                      <a:moveTo>
                        <a:pt x="2049" y="0"/>
                      </a:moveTo>
                      <a:cubicBezTo>
                        <a:pt x="1592" y="0"/>
                        <a:pt x="1156" y="136"/>
                        <a:pt x="831" y="466"/>
                      </a:cubicBezTo>
                      <a:cubicBezTo>
                        <a:pt x="173" y="1113"/>
                        <a:pt x="0" y="2175"/>
                        <a:pt x="404" y="3006"/>
                      </a:cubicBezTo>
                      <a:cubicBezTo>
                        <a:pt x="831" y="3825"/>
                        <a:pt x="1709" y="4229"/>
                        <a:pt x="2609" y="4229"/>
                      </a:cubicBezTo>
                      <a:cubicBezTo>
                        <a:pt x="2332" y="4368"/>
                        <a:pt x="2009" y="4633"/>
                        <a:pt x="1893" y="4933"/>
                      </a:cubicBezTo>
                      <a:cubicBezTo>
                        <a:pt x="1718" y="5401"/>
                        <a:pt x="1831" y="5569"/>
                        <a:pt x="2082" y="5569"/>
                      </a:cubicBezTo>
                      <a:cubicBezTo>
                        <a:pt x="2675" y="5569"/>
                        <a:pt x="4039" y="4639"/>
                        <a:pt x="4225" y="4518"/>
                      </a:cubicBezTo>
                      <a:cubicBezTo>
                        <a:pt x="6415" y="3180"/>
                        <a:pt x="9695" y="1688"/>
                        <a:pt x="12523" y="1688"/>
                      </a:cubicBezTo>
                      <a:cubicBezTo>
                        <a:pt x="12988" y="1688"/>
                        <a:pt x="13441" y="1729"/>
                        <a:pt x="13875" y="1817"/>
                      </a:cubicBezTo>
                      <a:cubicBezTo>
                        <a:pt x="12529" y="1543"/>
                        <a:pt x="11215" y="1384"/>
                        <a:pt x="9910" y="1384"/>
                      </a:cubicBezTo>
                      <a:cubicBezTo>
                        <a:pt x="8460" y="1384"/>
                        <a:pt x="7022" y="1581"/>
                        <a:pt x="5564" y="2036"/>
                      </a:cubicBezTo>
                      <a:cubicBezTo>
                        <a:pt x="5102" y="2175"/>
                        <a:pt x="4640" y="2348"/>
                        <a:pt x="4144" y="2405"/>
                      </a:cubicBezTo>
                      <a:cubicBezTo>
                        <a:pt x="4033" y="2419"/>
                        <a:pt x="3921" y="2426"/>
                        <a:pt x="3809" y="2426"/>
                      </a:cubicBezTo>
                      <a:cubicBezTo>
                        <a:pt x="3432" y="2426"/>
                        <a:pt x="3059" y="2345"/>
                        <a:pt x="2747" y="2140"/>
                      </a:cubicBezTo>
                      <a:cubicBezTo>
                        <a:pt x="2343" y="1863"/>
                        <a:pt x="2101" y="1332"/>
                        <a:pt x="2228" y="859"/>
                      </a:cubicBezTo>
                      <a:cubicBezTo>
                        <a:pt x="2342" y="517"/>
                        <a:pt x="2709" y="255"/>
                        <a:pt x="3061" y="255"/>
                      </a:cubicBezTo>
                      <a:cubicBezTo>
                        <a:pt x="3144" y="255"/>
                        <a:pt x="3226" y="269"/>
                        <a:pt x="3303" y="301"/>
                      </a:cubicBezTo>
                      <a:lnTo>
                        <a:pt x="3303" y="301"/>
                      </a:lnTo>
                      <a:cubicBezTo>
                        <a:pt x="2914" y="116"/>
                        <a:pt x="2473" y="0"/>
                        <a:pt x="2049"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45" name="Google Shape;2345;p100"/>
                <p:cNvSpPr/>
                <p:nvPr/>
              </p:nvSpPr>
              <p:spPr>
                <a:xfrm>
                  <a:off x="3802583" y="863971"/>
                  <a:ext cx="727665" cy="751706"/>
                </a:xfrm>
                <a:custGeom>
                  <a:rect b="b" l="l" r="r" t="t"/>
                  <a:pathLst>
                    <a:path extrusionOk="0" h="23325" w="22579">
                      <a:moveTo>
                        <a:pt x="5264" y="0"/>
                      </a:moveTo>
                      <a:cubicBezTo>
                        <a:pt x="5264" y="1"/>
                        <a:pt x="5265" y="1"/>
                        <a:pt x="5265" y="2"/>
                      </a:cubicBezTo>
                      <a:lnTo>
                        <a:pt x="5265" y="2"/>
                      </a:lnTo>
                      <a:cubicBezTo>
                        <a:pt x="5265" y="1"/>
                        <a:pt x="5264" y="1"/>
                        <a:pt x="5264" y="0"/>
                      </a:cubicBezTo>
                      <a:close/>
                      <a:moveTo>
                        <a:pt x="6465" y="2009"/>
                      </a:moveTo>
                      <a:cubicBezTo>
                        <a:pt x="6984" y="2828"/>
                        <a:pt x="7469" y="3683"/>
                        <a:pt x="7873" y="4571"/>
                      </a:cubicBezTo>
                      <a:cubicBezTo>
                        <a:pt x="8277" y="5472"/>
                        <a:pt x="8612" y="6395"/>
                        <a:pt x="8854" y="7342"/>
                      </a:cubicBezTo>
                      <a:cubicBezTo>
                        <a:pt x="9350" y="9246"/>
                        <a:pt x="9558" y="11197"/>
                        <a:pt x="9950" y="13101"/>
                      </a:cubicBezTo>
                      <a:cubicBezTo>
                        <a:pt x="10308" y="15006"/>
                        <a:pt x="10851" y="16899"/>
                        <a:pt x="11867" y="18549"/>
                      </a:cubicBezTo>
                      <a:cubicBezTo>
                        <a:pt x="12132" y="18976"/>
                        <a:pt x="12409" y="19357"/>
                        <a:pt x="12709" y="19738"/>
                      </a:cubicBezTo>
                      <a:cubicBezTo>
                        <a:pt x="13021" y="20108"/>
                        <a:pt x="13356" y="20454"/>
                        <a:pt x="13713" y="20777"/>
                      </a:cubicBezTo>
                      <a:cubicBezTo>
                        <a:pt x="14094" y="21089"/>
                        <a:pt x="14487" y="21366"/>
                        <a:pt x="14902" y="21608"/>
                      </a:cubicBezTo>
                      <a:cubicBezTo>
                        <a:pt x="15329" y="21839"/>
                        <a:pt x="15779" y="22024"/>
                        <a:pt x="16241" y="22185"/>
                      </a:cubicBezTo>
                      <a:cubicBezTo>
                        <a:pt x="15768" y="22070"/>
                        <a:pt x="15306" y="21897"/>
                        <a:pt x="14868" y="21689"/>
                      </a:cubicBezTo>
                      <a:cubicBezTo>
                        <a:pt x="14441" y="21447"/>
                        <a:pt x="14025" y="21193"/>
                        <a:pt x="13633" y="20893"/>
                      </a:cubicBezTo>
                      <a:cubicBezTo>
                        <a:pt x="12871" y="20269"/>
                        <a:pt x="12213" y="19519"/>
                        <a:pt x="11682" y="18688"/>
                      </a:cubicBezTo>
                      <a:cubicBezTo>
                        <a:pt x="10597" y="17026"/>
                        <a:pt x="10066" y="15087"/>
                        <a:pt x="9673" y="13171"/>
                      </a:cubicBezTo>
                      <a:cubicBezTo>
                        <a:pt x="9304" y="11208"/>
                        <a:pt x="9108" y="9281"/>
                        <a:pt x="8658" y="7388"/>
                      </a:cubicBezTo>
                      <a:cubicBezTo>
                        <a:pt x="8219" y="5495"/>
                        <a:pt x="7434" y="3694"/>
                        <a:pt x="6465" y="2009"/>
                      </a:cubicBezTo>
                      <a:close/>
                      <a:moveTo>
                        <a:pt x="5265" y="2"/>
                      </a:moveTo>
                      <a:lnTo>
                        <a:pt x="5265" y="2"/>
                      </a:lnTo>
                      <a:cubicBezTo>
                        <a:pt x="6878" y="2218"/>
                        <a:pt x="2540" y="4860"/>
                        <a:pt x="4225" y="6811"/>
                      </a:cubicBezTo>
                      <a:cubicBezTo>
                        <a:pt x="3032" y="6076"/>
                        <a:pt x="1760" y="5517"/>
                        <a:pt x="355" y="5517"/>
                      </a:cubicBezTo>
                      <a:cubicBezTo>
                        <a:pt x="238" y="5517"/>
                        <a:pt x="120" y="5521"/>
                        <a:pt x="1" y="5529"/>
                      </a:cubicBezTo>
                      <a:cubicBezTo>
                        <a:pt x="4202" y="7445"/>
                        <a:pt x="6880" y="12189"/>
                        <a:pt x="8715" y="16218"/>
                      </a:cubicBezTo>
                      <a:cubicBezTo>
                        <a:pt x="10262" y="19623"/>
                        <a:pt x="12709" y="22105"/>
                        <a:pt x="16126" y="22982"/>
                      </a:cubicBezTo>
                      <a:cubicBezTo>
                        <a:pt x="16841" y="23166"/>
                        <a:pt x="17592" y="23282"/>
                        <a:pt x="18377" y="23317"/>
                      </a:cubicBezTo>
                      <a:cubicBezTo>
                        <a:pt x="18490" y="23322"/>
                        <a:pt x="18603" y="23324"/>
                        <a:pt x="18715" y="23324"/>
                      </a:cubicBezTo>
                      <a:cubicBezTo>
                        <a:pt x="20032" y="23324"/>
                        <a:pt x="21281" y="22978"/>
                        <a:pt x="22578" y="22936"/>
                      </a:cubicBezTo>
                      <a:lnTo>
                        <a:pt x="22578" y="22936"/>
                      </a:lnTo>
                      <a:cubicBezTo>
                        <a:pt x="22435" y="22940"/>
                        <a:pt x="22292" y="22942"/>
                        <a:pt x="22149" y="22942"/>
                      </a:cubicBezTo>
                      <a:cubicBezTo>
                        <a:pt x="19368" y="22942"/>
                        <a:pt x="16469" y="22087"/>
                        <a:pt x="14394" y="20177"/>
                      </a:cubicBezTo>
                      <a:cubicBezTo>
                        <a:pt x="13240" y="19103"/>
                        <a:pt x="11393" y="17141"/>
                        <a:pt x="12109" y="15410"/>
                      </a:cubicBezTo>
                      <a:cubicBezTo>
                        <a:pt x="12351" y="14798"/>
                        <a:pt x="12778" y="14232"/>
                        <a:pt x="13402" y="14059"/>
                      </a:cubicBezTo>
                      <a:cubicBezTo>
                        <a:pt x="13491" y="14034"/>
                        <a:pt x="13586" y="14023"/>
                        <a:pt x="13683" y="14023"/>
                      </a:cubicBezTo>
                      <a:cubicBezTo>
                        <a:pt x="14258" y="14023"/>
                        <a:pt x="14902" y="14439"/>
                        <a:pt x="14972" y="14983"/>
                      </a:cubicBezTo>
                      <a:cubicBezTo>
                        <a:pt x="15202" y="14163"/>
                        <a:pt x="14775" y="13194"/>
                        <a:pt x="13990" y="12824"/>
                      </a:cubicBezTo>
                      <a:cubicBezTo>
                        <a:pt x="13787" y="12724"/>
                        <a:pt x="13568" y="12678"/>
                        <a:pt x="13348" y="12678"/>
                      </a:cubicBezTo>
                      <a:cubicBezTo>
                        <a:pt x="12733" y="12678"/>
                        <a:pt x="12105" y="13036"/>
                        <a:pt x="11740" y="13563"/>
                      </a:cubicBezTo>
                      <a:cubicBezTo>
                        <a:pt x="11659" y="10793"/>
                        <a:pt x="12698" y="8403"/>
                        <a:pt x="14429" y="6257"/>
                      </a:cubicBezTo>
                      <a:lnTo>
                        <a:pt x="14429" y="6257"/>
                      </a:lnTo>
                      <a:cubicBezTo>
                        <a:pt x="14429" y="6257"/>
                        <a:pt x="13586" y="6326"/>
                        <a:pt x="12998" y="6522"/>
                      </a:cubicBezTo>
                      <a:cubicBezTo>
                        <a:pt x="12998" y="6522"/>
                        <a:pt x="13159" y="5379"/>
                        <a:pt x="14325" y="3694"/>
                      </a:cubicBezTo>
                      <a:lnTo>
                        <a:pt x="14325" y="3694"/>
                      </a:lnTo>
                      <a:cubicBezTo>
                        <a:pt x="12744" y="4167"/>
                        <a:pt x="12282" y="4329"/>
                        <a:pt x="10989" y="5368"/>
                      </a:cubicBezTo>
                      <a:cubicBezTo>
                        <a:pt x="11220" y="1363"/>
                        <a:pt x="6997" y="2378"/>
                        <a:pt x="5265" y="2"/>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46" name="Google Shape;2346;p100"/>
                <p:cNvSpPr/>
                <p:nvPr/>
              </p:nvSpPr>
              <p:spPr>
                <a:xfrm>
                  <a:off x="3513180" y="1017986"/>
                  <a:ext cx="509646" cy="389502"/>
                </a:xfrm>
                <a:custGeom>
                  <a:rect b="b" l="l" r="r" t="t"/>
                  <a:pathLst>
                    <a:path extrusionOk="0" h="12086" w="15814">
                      <a:moveTo>
                        <a:pt x="3810" y="3186"/>
                      </a:moveTo>
                      <a:lnTo>
                        <a:pt x="3810" y="3186"/>
                      </a:lnTo>
                      <a:cubicBezTo>
                        <a:pt x="4733" y="3405"/>
                        <a:pt x="5645" y="3671"/>
                        <a:pt x="6522" y="4005"/>
                      </a:cubicBezTo>
                      <a:cubicBezTo>
                        <a:pt x="7411" y="4340"/>
                        <a:pt x="8253" y="4744"/>
                        <a:pt x="9061" y="5206"/>
                      </a:cubicBezTo>
                      <a:cubicBezTo>
                        <a:pt x="9858" y="5679"/>
                        <a:pt x="10608" y="6198"/>
                        <a:pt x="11301" y="6787"/>
                      </a:cubicBezTo>
                      <a:cubicBezTo>
                        <a:pt x="11982" y="7387"/>
                        <a:pt x="12605" y="8011"/>
                        <a:pt x="13148" y="8715"/>
                      </a:cubicBezTo>
                      <a:cubicBezTo>
                        <a:pt x="12513" y="8091"/>
                        <a:pt x="11866" y="7480"/>
                        <a:pt x="11162" y="6926"/>
                      </a:cubicBezTo>
                      <a:cubicBezTo>
                        <a:pt x="10447" y="6372"/>
                        <a:pt x="9719" y="5852"/>
                        <a:pt x="8923" y="5390"/>
                      </a:cubicBezTo>
                      <a:cubicBezTo>
                        <a:pt x="8138" y="4929"/>
                        <a:pt x="7307" y="4525"/>
                        <a:pt x="6453" y="4167"/>
                      </a:cubicBezTo>
                      <a:cubicBezTo>
                        <a:pt x="5587" y="3786"/>
                        <a:pt x="4710" y="3486"/>
                        <a:pt x="3810" y="3186"/>
                      </a:cubicBezTo>
                      <a:close/>
                      <a:moveTo>
                        <a:pt x="4087" y="0"/>
                      </a:moveTo>
                      <a:cubicBezTo>
                        <a:pt x="4098" y="173"/>
                        <a:pt x="6222" y="1985"/>
                        <a:pt x="6580" y="2782"/>
                      </a:cubicBezTo>
                      <a:cubicBezTo>
                        <a:pt x="5597" y="2173"/>
                        <a:pt x="4276" y="1864"/>
                        <a:pt x="2973" y="1864"/>
                      </a:cubicBezTo>
                      <a:cubicBezTo>
                        <a:pt x="1905" y="1864"/>
                        <a:pt x="848" y="2072"/>
                        <a:pt x="0" y="2493"/>
                      </a:cubicBezTo>
                      <a:cubicBezTo>
                        <a:pt x="6049" y="4098"/>
                        <a:pt x="11624" y="7468"/>
                        <a:pt x="15814" y="12085"/>
                      </a:cubicBezTo>
                      <a:cubicBezTo>
                        <a:pt x="14106" y="8495"/>
                        <a:pt x="8484" y="670"/>
                        <a:pt x="4087"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2347" name="Google Shape;2347;p100"/>
                <p:cNvSpPr/>
                <p:nvPr/>
              </p:nvSpPr>
              <p:spPr>
                <a:xfrm>
                  <a:off x="4300691" y="1303038"/>
                  <a:ext cx="240320" cy="237613"/>
                </a:xfrm>
                <a:custGeom>
                  <a:rect b="b" l="l" r="r" t="t"/>
                  <a:pathLst>
                    <a:path extrusionOk="0" h="7373" w="7457">
                      <a:moveTo>
                        <a:pt x="2718" y="1"/>
                      </a:moveTo>
                      <a:cubicBezTo>
                        <a:pt x="2543" y="1"/>
                        <a:pt x="2372" y="50"/>
                        <a:pt x="2205" y="158"/>
                      </a:cubicBezTo>
                      <a:cubicBezTo>
                        <a:pt x="0" y="1567"/>
                        <a:pt x="7457" y="7372"/>
                        <a:pt x="7457" y="7372"/>
                      </a:cubicBezTo>
                      <a:cubicBezTo>
                        <a:pt x="7457" y="7372"/>
                        <a:pt x="4845" y="1"/>
                        <a:pt x="2718"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grpSp>
          <p:sp>
            <p:nvSpPr>
              <p:cNvPr id="2348" name="Google Shape;2348;p100"/>
              <p:cNvSpPr/>
              <p:nvPr/>
            </p:nvSpPr>
            <p:spPr>
              <a:xfrm>
                <a:off x="6287129" y="1485575"/>
                <a:ext cx="1449657" cy="2172810"/>
              </a:xfrm>
              <a:custGeom>
                <a:rect b="b" l="l" r="r" t="t"/>
                <a:pathLst>
                  <a:path extrusionOk="0" h="67421" w="44982">
                    <a:moveTo>
                      <a:pt x="0" y="0"/>
                    </a:moveTo>
                    <a:lnTo>
                      <a:pt x="0" y="2309"/>
                    </a:lnTo>
                    <a:lnTo>
                      <a:pt x="33647" y="2309"/>
                    </a:lnTo>
                    <a:cubicBezTo>
                      <a:pt x="34178" y="7041"/>
                      <a:pt x="37941" y="10804"/>
                      <a:pt x="42673" y="11347"/>
                    </a:cubicBezTo>
                    <a:lnTo>
                      <a:pt x="42673" y="56074"/>
                    </a:lnTo>
                    <a:cubicBezTo>
                      <a:pt x="37941" y="56605"/>
                      <a:pt x="34178" y="60368"/>
                      <a:pt x="33647" y="65100"/>
                    </a:cubicBezTo>
                    <a:lnTo>
                      <a:pt x="0" y="65100"/>
                    </a:lnTo>
                    <a:lnTo>
                      <a:pt x="0" y="67420"/>
                    </a:lnTo>
                    <a:lnTo>
                      <a:pt x="35898" y="67420"/>
                    </a:lnTo>
                    <a:lnTo>
                      <a:pt x="35898" y="66266"/>
                    </a:lnTo>
                    <a:cubicBezTo>
                      <a:pt x="35898" y="61880"/>
                      <a:pt x="39453" y="58336"/>
                      <a:pt x="43828" y="58336"/>
                    </a:cubicBezTo>
                    <a:lnTo>
                      <a:pt x="44982" y="58336"/>
                    </a:lnTo>
                    <a:lnTo>
                      <a:pt x="44982" y="9096"/>
                    </a:lnTo>
                    <a:lnTo>
                      <a:pt x="43828" y="9096"/>
                    </a:lnTo>
                    <a:cubicBezTo>
                      <a:pt x="39441" y="9096"/>
                      <a:pt x="35898" y="5529"/>
                      <a:pt x="35898" y="1154"/>
                    </a:cubicBezTo>
                    <a:lnTo>
                      <a:pt x="35898" y="0"/>
                    </a:ln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9" name="Google Shape;2349;p100"/>
              <p:cNvSpPr/>
              <p:nvPr/>
            </p:nvSpPr>
            <p:spPr>
              <a:xfrm>
                <a:off x="1407338" y="1485188"/>
                <a:ext cx="1450044" cy="2172810"/>
              </a:xfrm>
              <a:custGeom>
                <a:rect b="b" l="l" r="r" t="t"/>
                <a:pathLst>
                  <a:path extrusionOk="0" h="67421" w="44994">
                    <a:moveTo>
                      <a:pt x="9096" y="1"/>
                    </a:moveTo>
                    <a:lnTo>
                      <a:pt x="9096" y="1155"/>
                    </a:lnTo>
                    <a:cubicBezTo>
                      <a:pt x="9096" y="5541"/>
                      <a:pt x="5529" y="9085"/>
                      <a:pt x="1155" y="9085"/>
                    </a:cubicBezTo>
                    <a:lnTo>
                      <a:pt x="1" y="9085"/>
                    </a:lnTo>
                    <a:lnTo>
                      <a:pt x="1" y="58325"/>
                    </a:lnTo>
                    <a:lnTo>
                      <a:pt x="1155" y="58325"/>
                    </a:lnTo>
                    <a:cubicBezTo>
                      <a:pt x="5541" y="58325"/>
                      <a:pt x="9096" y="61892"/>
                      <a:pt x="9096" y="66267"/>
                    </a:cubicBezTo>
                    <a:lnTo>
                      <a:pt x="9096" y="67421"/>
                    </a:lnTo>
                    <a:lnTo>
                      <a:pt x="44994" y="67421"/>
                    </a:lnTo>
                    <a:lnTo>
                      <a:pt x="44994" y="65112"/>
                    </a:lnTo>
                    <a:lnTo>
                      <a:pt x="11347" y="65112"/>
                    </a:lnTo>
                    <a:cubicBezTo>
                      <a:pt x="10804" y="60380"/>
                      <a:pt x="7042" y="56617"/>
                      <a:pt x="2309" y="56086"/>
                    </a:cubicBezTo>
                    <a:lnTo>
                      <a:pt x="2309" y="11359"/>
                    </a:lnTo>
                    <a:cubicBezTo>
                      <a:pt x="7042" y="10816"/>
                      <a:pt x="10804" y="7053"/>
                      <a:pt x="11347" y="2321"/>
                    </a:cubicBezTo>
                    <a:lnTo>
                      <a:pt x="44994" y="2321"/>
                    </a:lnTo>
                    <a:lnTo>
                      <a:pt x="44994" y="1"/>
                    </a:ln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0" name="Google Shape;2350;p100"/>
              <p:cNvSpPr/>
              <p:nvPr/>
            </p:nvSpPr>
            <p:spPr>
              <a:xfrm>
                <a:off x="6287129" y="1400011"/>
                <a:ext cx="1535221" cy="2343552"/>
              </a:xfrm>
              <a:custGeom>
                <a:rect b="b" l="l" r="r" t="t"/>
                <a:pathLst>
                  <a:path extrusionOk="0" h="72719" w="47637">
                    <a:moveTo>
                      <a:pt x="0" y="0"/>
                    </a:moveTo>
                    <a:lnTo>
                      <a:pt x="0" y="577"/>
                    </a:lnTo>
                    <a:lnTo>
                      <a:pt x="37952" y="577"/>
                    </a:lnTo>
                    <a:lnTo>
                      <a:pt x="37952" y="3798"/>
                    </a:lnTo>
                    <a:cubicBezTo>
                      <a:pt x="37952" y="7041"/>
                      <a:pt x="40596" y="9685"/>
                      <a:pt x="43839" y="9685"/>
                    </a:cubicBezTo>
                    <a:lnTo>
                      <a:pt x="47059" y="9685"/>
                    </a:lnTo>
                    <a:lnTo>
                      <a:pt x="47059" y="63023"/>
                    </a:lnTo>
                    <a:lnTo>
                      <a:pt x="43839" y="63023"/>
                    </a:lnTo>
                    <a:cubicBezTo>
                      <a:pt x="40596" y="63023"/>
                      <a:pt x="37952" y="65666"/>
                      <a:pt x="37952" y="68910"/>
                    </a:cubicBezTo>
                    <a:lnTo>
                      <a:pt x="37952" y="72142"/>
                    </a:lnTo>
                    <a:lnTo>
                      <a:pt x="0" y="72142"/>
                    </a:lnTo>
                    <a:lnTo>
                      <a:pt x="0" y="72719"/>
                    </a:lnTo>
                    <a:lnTo>
                      <a:pt x="38529" y="72719"/>
                    </a:lnTo>
                    <a:lnTo>
                      <a:pt x="38529" y="68921"/>
                    </a:lnTo>
                    <a:cubicBezTo>
                      <a:pt x="38529" y="66001"/>
                      <a:pt x="40919" y="63612"/>
                      <a:pt x="43839" y="63612"/>
                    </a:cubicBezTo>
                    <a:lnTo>
                      <a:pt x="47637" y="63612"/>
                    </a:lnTo>
                    <a:lnTo>
                      <a:pt x="47637" y="9107"/>
                    </a:lnTo>
                    <a:lnTo>
                      <a:pt x="43839" y="9107"/>
                    </a:lnTo>
                    <a:cubicBezTo>
                      <a:pt x="40919" y="9107"/>
                      <a:pt x="38529" y="6730"/>
                      <a:pt x="38529" y="3798"/>
                    </a:cubicBezTo>
                    <a:lnTo>
                      <a:pt x="38529" y="0"/>
                    </a:ln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p100"/>
              <p:cNvSpPr/>
              <p:nvPr/>
            </p:nvSpPr>
            <p:spPr>
              <a:xfrm>
                <a:off x="1321774" y="1400011"/>
                <a:ext cx="1535608" cy="2343552"/>
              </a:xfrm>
              <a:custGeom>
                <a:rect b="b" l="l" r="r" t="t"/>
                <a:pathLst>
                  <a:path extrusionOk="0" h="72719" w="47649">
                    <a:moveTo>
                      <a:pt x="9108" y="0"/>
                    </a:moveTo>
                    <a:lnTo>
                      <a:pt x="9108" y="3798"/>
                    </a:lnTo>
                    <a:cubicBezTo>
                      <a:pt x="9108" y="6730"/>
                      <a:pt x="6730" y="9107"/>
                      <a:pt x="3798" y="9107"/>
                    </a:cubicBezTo>
                    <a:lnTo>
                      <a:pt x="1" y="9107"/>
                    </a:lnTo>
                    <a:lnTo>
                      <a:pt x="1" y="63612"/>
                    </a:lnTo>
                    <a:lnTo>
                      <a:pt x="3798" y="63612"/>
                    </a:lnTo>
                    <a:cubicBezTo>
                      <a:pt x="6730" y="63612"/>
                      <a:pt x="9108" y="66001"/>
                      <a:pt x="9108" y="68921"/>
                    </a:cubicBezTo>
                    <a:lnTo>
                      <a:pt x="9108" y="72719"/>
                    </a:lnTo>
                    <a:lnTo>
                      <a:pt x="47649" y="72719"/>
                    </a:lnTo>
                    <a:lnTo>
                      <a:pt x="47649" y="72142"/>
                    </a:lnTo>
                    <a:lnTo>
                      <a:pt x="9685" y="72142"/>
                    </a:lnTo>
                    <a:lnTo>
                      <a:pt x="9685" y="68921"/>
                    </a:lnTo>
                    <a:cubicBezTo>
                      <a:pt x="9685" y="65678"/>
                      <a:pt x="7042" y="63034"/>
                      <a:pt x="3798" y="63034"/>
                    </a:cubicBezTo>
                    <a:lnTo>
                      <a:pt x="578" y="63034"/>
                    </a:lnTo>
                    <a:lnTo>
                      <a:pt x="578" y="9685"/>
                    </a:lnTo>
                    <a:lnTo>
                      <a:pt x="3798" y="9685"/>
                    </a:lnTo>
                    <a:cubicBezTo>
                      <a:pt x="7042" y="9685"/>
                      <a:pt x="9685" y="7041"/>
                      <a:pt x="9685" y="3798"/>
                    </a:cubicBezTo>
                    <a:lnTo>
                      <a:pt x="9685" y="577"/>
                    </a:lnTo>
                    <a:lnTo>
                      <a:pt x="47649" y="577"/>
                    </a:lnTo>
                    <a:lnTo>
                      <a:pt x="47649" y="0"/>
                    </a:ln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352" name="Google Shape;2352;p100"/>
            <p:cNvGrpSpPr/>
            <p:nvPr/>
          </p:nvGrpSpPr>
          <p:grpSpPr>
            <a:xfrm>
              <a:off x="198742" y="3440363"/>
              <a:ext cx="1510310" cy="1504734"/>
              <a:chOff x="198742" y="3345875"/>
              <a:chExt cx="1510310" cy="1504734"/>
            </a:xfrm>
          </p:grpSpPr>
          <p:sp>
            <p:nvSpPr>
              <p:cNvPr id="2353" name="Google Shape;2353;p100"/>
              <p:cNvSpPr/>
              <p:nvPr/>
            </p:nvSpPr>
            <p:spPr>
              <a:xfrm>
                <a:off x="377283" y="4150854"/>
                <a:ext cx="155917" cy="260076"/>
              </a:xfrm>
              <a:custGeom>
                <a:rect b="b" l="l" r="r" t="t"/>
                <a:pathLst>
                  <a:path extrusionOk="0" h="8070" w="4838">
                    <a:moveTo>
                      <a:pt x="2737" y="1548"/>
                    </a:moveTo>
                    <a:lnTo>
                      <a:pt x="2737" y="1548"/>
                    </a:lnTo>
                    <a:cubicBezTo>
                      <a:pt x="2633" y="1940"/>
                      <a:pt x="2413" y="2286"/>
                      <a:pt x="2159" y="2586"/>
                    </a:cubicBezTo>
                    <a:cubicBezTo>
                      <a:pt x="1940" y="2863"/>
                      <a:pt x="1698" y="3117"/>
                      <a:pt x="1478" y="3383"/>
                    </a:cubicBezTo>
                    <a:cubicBezTo>
                      <a:pt x="1536" y="3337"/>
                      <a:pt x="1605" y="3290"/>
                      <a:pt x="1675" y="3244"/>
                    </a:cubicBezTo>
                    <a:cubicBezTo>
                      <a:pt x="1913" y="3108"/>
                      <a:pt x="2195" y="3028"/>
                      <a:pt x="2471" y="3028"/>
                    </a:cubicBezTo>
                    <a:cubicBezTo>
                      <a:pt x="2569" y="3028"/>
                      <a:pt x="2666" y="3038"/>
                      <a:pt x="2760" y="3060"/>
                    </a:cubicBezTo>
                    <a:cubicBezTo>
                      <a:pt x="2402" y="3094"/>
                      <a:pt x="2055" y="3210"/>
                      <a:pt x="1755" y="3383"/>
                    </a:cubicBezTo>
                    <a:cubicBezTo>
                      <a:pt x="1525" y="3510"/>
                      <a:pt x="1317" y="3671"/>
                      <a:pt x="1144" y="3856"/>
                    </a:cubicBezTo>
                    <a:cubicBezTo>
                      <a:pt x="1017" y="4052"/>
                      <a:pt x="913" y="4272"/>
                      <a:pt x="844" y="4491"/>
                    </a:cubicBezTo>
                    <a:cubicBezTo>
                      <a:pt x="728" y="4849"/>
                      <a:pt x="682" y="5253"/>
                      <a:pt x="670" y="5645"/>
                    </a:cubicBezTo>
                    <a:cubicBezTo>
                      <a:pt x="613" y="5253"/>
                      <a:pt x="624" y="4849"/>
                      <a:pt x="728" y="4456"/>
                    </a:cubicBezTo>
                    <a:cubicBezTo>
                      <a:pt x="832" y="4075"/>
                      <a:pt x="1028" y="3706"/>
                      <a:pt x="1271" y="3394"/>
                    </a:cubicBezTo>
                    <a:cubicBezTo>
                      <a:pt x="1525" y="3071"/>
                      <a:pt x="1813" y="2806"/>
                      <a:pt x="2067" y="2517"/>
                    </a:cubicBezTo>
                    <a:cubicBezTo>
                      <a:pt x="2333" y="2229"/>
                      <a:pt x="2575" y="1905"/>
                      <a:pt x="2737" y="1548"/>
                    </a:cubicBezTo>
                    <a:close/>
                    <a:moveTo>
                      <a:pt x="2136" y="1"/>
                    </a:moveTo>
                    <a:lnTo>
                      <a:pt x="2136" y="1"/>
                    </a:lnTo>
                    <a:cubicBezTo>
                      <a:pt x="2333" y="416"/>
                      <a:pt x="2217" y="936"/>
                      <a:pt x="1986" y="1340"/>
                    </a:cubicBezTo>
                    <a:cubicBezTo>
                      <a:pt x="1755" y="1744"/>
                      <a:pt x="1409" y="2067"/>
                      <a:pt x="1121" y="2436"/>
                    </a:cubicBezTo>
                    <a:cubicBezTo>
                      <a:pt x="370" y="3394"/>
                      <a:pt x="1" y="4618"/>
                      <a:pt x="116" y="5830"/>
                    </a:cubicBezTo>
                    <a:cubicBezTo>
                      <a:pt x="186" y="6626"/>
                      <a:pt x="474" y="7400"/>
                      <a:pt x="924" y="8069"/>
                    </a:cubicBezTo>
                    <a:cubicBezTo>
                      <a:pt x="820" y="7746"/>
                      <a:pt x="797" y="7377"/>
                      <a:pt x="809" y="6984"/>
                    </a:cubicBezTo>
                    <a:cubicBezTo>
                      <a:pt x="844" y="6130"/>
                      <a:pt x="1398" y="5310"/>
                      <a:pt x="2194" y="4999"/>
                    </a:cubicBezTo>
                    <a:cubicBezTo>
                      <a:pt x="2448" y="4896"/>
                      <a:pt x="2727" y="4847"/>
                      <a:pt x="3010" y="4847"/>
                    </a:cubicBezTo>
                    <a:cubicBezTo>
                      <a:pt x="3615" y="4847"/>
                      <a:pt x="4236" y="5071"/>
                      <a:pt x="4653" y="5472"/>
                    </a:cubicBezTo>
                    <a:cubicBezTo>
                      <a:pt x="4837" y="5137"/>
                      <a:pt x="4803" y="4710"/>
                      <a:pt x="4595" y="4387"/>
                    </a:cubicBezTo>
                    <a:cubicBezTo>
                      <a:pt x="4416" y="4133"/>
                      <a:pt x="4107" y="4025"/>
                      <a:pt x="3792" y="4025"/>
                    </a:cubicBezTo>
                    <a:cubicBezTo>
                      <a:pt x="3721" y="4025"/>
                      <a:pt x="3649" y="4030"/>
                      <a:pt x="3579" y="4041"/>
                    </a:cubicBezTo>
                    <a:cubicBezTo>
                      <a:pt x="3787" y="3845"/>
                      <a:pt x="3972" y="3637"/>
                      <a:pt x="4075" y="3360"/>
                    </a:cubicBezTo>
                    <a:cubicBezTo>
                      <a:pt x="4156" y="3106"/>
                      <a:pt x="4110" y="2760"/>
                      <a:pt x="3902" y="2598"/>
                    </a:cubicBezTo>
                    <a:cubicBezTo>
                      <a:pt x="3831" y="2551"/>
                      <a:pt x="3733" y="2528"/>
                      <a:pt x="3631" y="2528"/>
                    </a:cubicBezTo>
                    <a:cubicBezTo>
                      <a:pt x="3484" y="2528"/>
                      <a:pt x="3328" y="2574"/>
                      <a:pt x="3233" y="2656"/>
                    </a:cubicBezTo>
                    <a:cubicBezTo>
                      <a:pt x="3452" y="2182"/>
                      <a:pt x="3498" y="1617"/>
                      <a:pt x="3348" y="1097"/>
                    </a:cubicBezTo>
                    <a:cubicBezTo>
                      <a:pt x="3175" y="520"/>
                      <a:pt x="2667" y="266"/>
                      <a:pt x="2136"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p100"/>
              <p:cNvSpPr/>
              <p:nvPr/>
            </p:nvSpPr>
            <p:spPr>
              <a:xfrm>
                <a:off x="367260" y="3345875"/>
                <a:ext cx="246669" cy="616802"/>
              </a:xfrm>
              <a:custGeom>
                <a:rect b="b" l="l" r="r" t="t"/>
                <a:pathLst>
                  <a:path extrusionOk="0" h="19139" w="7654">
                    <a:moveTo>
                      <a:pt x="0" y="1"/>
                    </a:moveTo>
                    <a:cubicBezTo>
                      <a:pt x="2020" y="2713"/>
                      <a:pt x="1385" y="4502"/>
                      <a:pt x="2770" y="9131"/>
                    </a:cubicBezTo>
                    <a:cubicBezTo>
                      <a:pt x="4523" y="14988"/>
                      <a:pt x="2245" y="18345"/>
                      <a:pt x="825" y="19136"/>
                    </a:cubicBezTo>
                    <a:lnTo>
                      <a:pt x="825" y="19136"/>
                    </a:lnTo>
                    <a:cubicBezTo>
                      <a:pt x="3488" y="17657"/>
                      <a:pt x="5217" y="14646"/>
                      <a:pt x="5160" y="11601"/>
                    </a:cubicBezTo>
                    <a:cubicBezTo>
                      <a:pt x="5137" y="10366"/>
                      <a:pt x="4848" y="9142"/>
                      <a:pt x="4663" y="7896"/>
                    </a:cubicBezTo>
                    <a:cubicBezTo>
                      <a:pt x="4490" y="6649"/>
                      <a:pt x="4444" y="5368"/>
                      <a:pt x="4894" y="4202"/>
                    </a:cubicBezTo>
                    <a:cubicBezTo>
                      <a:pt x="5356" y="3048"/>
                      <a:pt x="6418" y="2055"/>
                      <a:pt x="7653" y="2021"/>
                    </a:cubicBezTo>
                    <a:cubicBezTo>
                      <a:pt x="7233" y="1863"/>
                      <a:pt x="6772" y="1786"/>
                      <a:pt x="6307" y="1786"/>
                    </a:cubicBezTo>
                    <a:cubicBezTo>
                      <a:pt x="5101" y="1786"/>
                      <a:pt x="3873" y="2311"/>
                      <a:pt x="3290" y="3336"/>
                    </a:cubicBezTo>
                    <a:cubicBezTo>
                      <a:pt x="3094" y="1824"/>
                      <a:pt x="1512" y="197"/>
                      <a:pt x="0" y="1"/>
                    </a:cubicBezTo>
                    <a:close/>
                    <a:moveTo>
                      <a:pt x="825" y="19136"/>
                    </a:moveTo>
                    <a:cubicBezTo>
                      <a:pt x="823" y="19136"/>
                      <a:pt x="821" y="19137"/>
                      <a:pt x="820" y="19138"/>
                    </a:cubicBezTo>
                    <a:cubicBezTo>
                      <a:pt x="821" y="19137"/>
                      <a:pt x="823" y="19136"/>
                      <a:pt x="825" y="19136"/>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5" name="Google Shape;2355;p100"/>
              <p:cNvSpPr/>
              <p:nvPr/>
            </p:nvSpPr>
            <p:spPr>
              <a:xfrm>
                <a:off x="304384" y="3952590"/>
                <a:ext cx="251117" cy="581449"/>
              </a:xfrm>
              <a:custGeom>
                <a:rect b="b" l="l" r="r" t="t"/>
                <a:pathLst>
                  <a:path extrusionOk="0" h="18042" w="7792">
                    <a:moveTo>
                      <a:pt x="6498" y="308"/>
                    </a:moveTo>
                    <a:cubicBezTo>
                      <a:pt x="6568" y="308"/>
                      <a:pt x="6638" y="310"/>
                      <a:pt x="6707" y="312"/>
                    </a:cubicBezTo>
                    <a:cubicBezTo>
                      <a:pt x="6095" y="358"/>
                      <a:pt x="5472" y="439"/>
                      <a:pt x="4883" y="624"/>
                    </a:cubicBezTo>
                    <a:cubicBezTo>
                      <a:pt x="4283" y="797"/>
                      <a:pt x="3729" y="1074"/>
                      <a:pt x="3244" y="1467"/>
                    </a:cubicBezTo>
                    <a:cubicBezTo>
                      <a:pt x="2759" y="1836"/>
                      <a:pt x="2321" y="2286"/>
                      <a:pt x="1940" y="2759"/>
                    </a:cubicBezTo>
                    <a:cubicBezTo>
                      <a:pt x="1547" y="3256"/>
                      <a:pt x="1213" y="3775"/>
                      <a:pt x="970" y="4352"/>
                    </a:cubicBezTo>
                    <a:cubicBezTo>
                      <a:pt x="1166" y="3752"/>
                      <a:pt x="1478" y="3198"/>
                      <a:pt x="1847" y="2690"/>
                    </a:cubicBezTo>
                    <a:cubicBezTo>
                      <a:pt x="2228" y="2182"/>
                      <a:pt x="2667" y="1732"/>
                      <a:pt x="3163" y="1351"/>
                    </a:cubicBezTo>
                    <a:cubicBezTo>
                      <a:pt x="3648" y="959"/>
                      <a:pt x="4248" y="682"/>
                      <a:pt x="4848" y="520"/>
                    </a:cubicBezTo>
                    <a:cubicBezTo>
                      <a:pt x="5391" y="387"/>
                      <a:pt x="5952" y="308"/>
                      <a:pt x="6498" y="308"/>
                    </a:cubicBezTo>
                    <a:close/>
                    <a:moveTo>
                      <a:pt x="6146" y="0"/>
                    </a:moveTo>
                    <a:cubicBezTo>
                      <a:pt x="4312" y="0"/>
                      <a:pt x="2639" y="815"/>
                      <a:pt x="1536" y="2413"/>
                    </a:cubicBezTo>
                    <a:cubicBezTo>
                      <a:pt x="301" y="4191"/>
                      <a:pt x="1" y="6488"/>
                      <a:pt x="231" y="8634"/>
                    </a:cubicBezTo>
                    <a:cubicBezTo>
                      <a:pt x="633" y="12466"/>
                      <a:pt x="2174" y="15579"/>
                      <a:pt x="5151" y="17997"/>
                    </a:cubicBezTo>
                    <a:lnTo>
                      <a:pt x="5151" y="17997"/>
                    </a:lnTo>
                    <a:cubicBezTo>
                      <a:pt x="3279" y="16467"/>
                      <a:pt x="2110" y="13898"/>
                      <a:pt x="1801" y="11555"/>
                    </a:cubicBezTo>
                    <a:cubicBezTo>
                      <a:pt x="1697" y="10747"/>
                      <a:pt x="1674" y="9939"/>
                      <a:pt x="1743" y="9131"/>
                    </a:cubicBezTo>
                    <a:cubicBezTo>
                      <a:pt x="1790" y="8750"/>
                      <a:pt x="1894" y="8392"/>
                      <a:pt x="1986" y="8034"/>
                    </a:cubicBezTo>
                    <a:cubicBezTo>
                      <a:pt x="2101" y="7653"/>
                      <a:pt x="2217" y="7296"/>
                      <a:pt x="2274" y="6903"/>
                    </a:cubicBezTo>
                    <a:cubicBezTo>
                      <a:pt x="2344" y="6511"/>
                      <a:pt x="2263" y="6084"/>
                      <a:pt x="1974" y="5818"/>
                    </a:cubicBezTo>
                    <a:cubicBezTo>
                      <a:pt x="1836" y="5696"/>
                      <a:pt x="1671" y="5630"/>
                      <a:pt x="1515" y="5630"/>
                    </a:cubicBezTo>
                    <a:cubicBezTo>
                      <a:pt x="1362" y="5630"/>
                      <a:pt x="1217" y="5694"/>
                      <a:pt x="1116" y="5831"/>
                    </a:cubicBezTo>
                    <a:lnTo>
                      <a:pt x="1116" y="5831"/>
                    </a:lnTo>
                    <a:cubicBezTo>
                      <a:pt x="2097" y="4385"/>
                      <a:pt x="3584" y="3725"/>
                      <a:pt x="5206" y="3360"/>
                    </a:cubicBezTo>
                    <a:cubicBezTo>
                      <a:pt x="6753" y="3013"/>
                      <a:pt x="7792" y="1697"/>
                      <a:pt x="6626" y="1074"/>
                    </a:cubicBezTo>
                    <a:cubicBezTo>
                      <a:pt x="6799" y="1005"/>
                      <a:pt x="7030" y="1028"/>
                      <a:pt x="7215" y="947"/>
                    </a:cubicBezTo>
                    <a:cubicBezTo>
                      <a:pt x="7515" y="820"/>
                      <a:pt x="7630" y="439"/>
                      <a:pt x="7342" y="208"/>
                    </a:cubicBezTo>
                    <a:cubicBezTo>
                      <a:pt x="7203" y="93"/>
                      <a:pt x="6995" y="47"/>
                      <a:pt x="6811" y="35"/>
                    </a:cubicBezTo>
                    <a:cubicBezTo>
                      <a:pt x="6587" y="12"/>
                      <a:pt x="6365" y="0"/>
                      <a:pt x="6146" y="0"/>
                    </a:cubicBezTo>
                    <a:close/>
                    <a:moveTo>
                      <a:pt x="5151" y="17997"/>
                    </a:moveTo>
                    <a:cubicBezTo>
                      <a:pt x="5169" y="18012"/>
                      <a:pt x="5188" y="18027"/>
                      <a:pt x="5206" y="18042"/>
                    </a:cubicBezTo>
                    <a:cubicBezTo>
                      <a:pt x="5188" y="18027"/>
                      <a:pt x="5169" y="18012"/>
                      <a:pt x="5151" y="17997"/>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6" name="Google Shape;2356;p100"/>
              <p:cNvSpPr/>
              <p:nvPr/>
            </p:nvSpPr>
            <p:spPr>
              <a:xfrm>
                <a:off x="263778" y="3940827"/>
                <a:ext cx="112828" cy="243930"/>
              </a:xfrm>
              <a:custGeom>
                <a:rect b="b" l="l" r="r" t="t"/>
                <a:pathLst>
                  <a:path extrusionOk="0" h="7569" w="3501">
                    <a:moveTo>
                      <a:pt x="261" y="1736"/>
                    </a:moveTo>
                    <a:lnTo>
                      <a:pt x="261" y="1736"/>
                    </a:lnTo>
                    <a:cubicBezTo>
                      <a:pt x="266" y="1749"/>
                      <a:pt x="272" y="1761"/>
                      <a:pt x="279" y="1774"/>
                    </a:cubicBezTo>
                    <a:cubicBezTo>
                      <a:pt x="273" y="1761"/>
                      <a:pt x="267" y="1749"/>
                      <a:pt x="261" y="1736"/>
                    </a:cubicBezTo>
                    <a:close/>
                    <a:moveTo>
                      <a:pt x="1236" y="0"/>
                    </a:moveTo>
                    <a:cubicBezTo>
                      <a:pt x="911" y="0"/>
                      <a:pt x="585" y="125"/>
                      <a:pt x="349" y="354"/>
                    </a:cubicBezTo>
                    <a:cubicBezTo>
                      <a:pt x="1" y="713"/>
                      <a:pt x="46" y="1291"/>
                      <a:pt x="261" y="1736"/>
                    </a:cubicBezTo>
                    <a:lnTo>
                      <a:pt x="261" y="1736"/>
                    </a:lnTo>
                    <a:cubicBezTo>
                      <a:pt x="159" y="1498"/>
                      <a:pt x="327" y="1193"/>
                      <a:pt x="568" y="1127"/>
                    </a:cubicBezTo>
                    <a:cubicBezTo>
                      <a:pt x="618" y="1112"/>
                      <a:pt x="668" y="1105"/>
                      <a:pt x="718" y="1105"/>
                    </a:cubicBezTo>
                    <a:cubicBezTo>
                      <a:pt x="937" y="1105"/>
                      <a:pt x="1150" y="1238"/>
                      <a:pt x="1272" y="1416"/>
                    </a:cubicBezTo>
                    <a:cubicBezTo>
                      <a:pt x="1434" y="1624"/>
                      <a:pt x="1468" y="1912"/>
                      <a:pt x="1434" y="2189"/>
                    </a:cubicBezTo>
                    <a:cubicBezTo>
                      <a:pt x="1411" y="2455"/>
                      <a:pt x="1318" y="2709"/>
                      <a:pt x="1237" y="2974"/>
                    </a:cubicBezTo>
                    <a:cubicBezTo>
                      <a:pt x="753" y="4498"/>
                      <a:pt x="799" y="5998"/>
                      <a:pt x="1122" y="7568"/>
                    </a:cubicBezTo>
                    <a:cubicBezTo>
                      <a:pt x="776" y="5871"/>
                      <a:pt x="1745" y="3632"/>
                      <a:pt x="2599" y="2236"/>
                    </a:cubicBezTo>
                    <a:cubicBezTo>
                      <a:pt x="2682" y="2101"/>
                      <a:pt x="3501" y="905"/>
                      <a:pt x="3040" y="905"/>
                    </a:cubicBezTo>
                    <a:cubicBezTo>
                      <a:pt x="2987" y="905"/>
                      <a:pt x="2919" y="920"/>
                      <a:pt x="2830" y="954"/>
                    </a:cubicBezTo>
                    <a:cubicBezTo>
                      <a:pt x="2657" y="1012"/>
                      <a:pt x="2530" y="1185"/>
                      <a:pt x="2449" y="1335"/>
                    </a:cubicBezTo>
                    <a:cubicBezTo>
                      <a:pt x="2449" y="850"/>
                      <a:pt x="2230" y="354"/>
                      <a:pt x="1768" y="123"/>
                    </a:cubicBezTo>
                    <a:cubicBezTo>
                      <a:pt x="1602" y="40"/>
                      <a:pt x="1419" y="0"/>
                      <a:pt x="1236"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7" name="Google Shape;2357;p100"/>
              <p:cNvSpPr/>
              <p:nvPr/>
            </p:nvSpPr>
            <p:spPr>
              <a:xfrm>
                <a:off x="198742" y="3499890"/>
                <a:ext cx="263782" cy="461659"/>
              </a:xfrm>
              <a:custGeom>
                <a:rect b="b" l="l" r="r" t="t"/>
                <a:pathLst>
                  <a:path extrusionOk="0" h="14325" w="8185">
                    <a:moveTo>
                      <a:pt x="1651" y="1628"/>
                    </a:moveTo>
                    <a:lnTo>
                      <a:pt x="1651" y="1628"/>
                    </a:lnTo>
                    <a:cubicBezTo>
                      <a:pt x="2078" y="2517"/>
                      <a:pt x="2598" y="3359"/>
                      <a:pt x="3267" y="4075"/>
                    </a:cubicBezTo>
                    <a:cubicBezTo>
                      <a:pt x="3902" y="4802"/>
                      <a:pt x="4641" y="5460"/>
                      <a:pt x="5333" y="6164"/>
                    </a:cubicBezTo>
                    <a:cubicBezTo>
                      <a:pt x="6003" y="6868"/>
                      <a:pt x="6661" y="7641"/>
                      <a:pt x="7030" y="8576"/>
                    </a:cubicBezTo>
                    <a:cubicBezTo>
                      <a:pt x="7215" y="9038"/>
                      <a:pt x="7353" y="9511"/>
                      <a:pt x="7388" y="10019"/>
                    </a:cubicBezTo>
                    <a:cubicBezTo>
                      <a:pt x="7411" y="10262"/>
                      <a:pt x="7388" y="10504"/>
                      <a:pt x="7365" y="10746"/>
                    </a:cubicBezTo>
                    <a:cubicBezTo>
                      <a:pt x="7330" y="11000"/>
                      <a:pt x="7261" y="11243"/>
                      <a:pt x="7180" y="11474"/>
                    </a:cubicBezTo>
                    <a:cubicBezTo>
                      <a:pt x="7480" y="10539"/>
                      <a:pt x="7318" y="9511"/>
                      <a:pt x="6926" y="8611"/>
                    </a:cubicBezTo>
                    <a:cubicBezTo>
                      <a:pt x="6545" y="7722"/>
                      <a:pt x="5910" y="6960"/>
                      <a:pt x="5229" y="6268"/>
                    </a:cubicBezTo>
                    <a:cubicBezTo>
                      <a:pt x="4548" y="5552"/>
                      <a:pt x="3798" y="4906"/>
                      <a:pt x="3163" y="4156"/>
                    </a:cubicBezTo>
                    <a:cubicBezTo>
                      <a:pt x="2851" y="3786"/>
                      <a:pt x="2540" y="3382"/>
                      <a:pt x="2297" y="2955"/>
                    </a:cubicBezTo>
                    <a:cubicBezTo>
                      <a:pt x="2055" y="2540"/>
                      <a:pt x="1836" y="2090"/>
                      <a:pt x="1651" y="1628"/>
                    </a:cubicBezTo>
                    <a:close/>
                    <a:moveTo>
                      <a:pt x="4952" y="0"/>
                    </a:moveTo>
                    <a:lnTo>
                      <a:pt x="4952" y="0"/>
                    </a:lnTo>
                    <a:cubicBezTo>
                      <a:pt x="4467" y="577"/>
                      <a:pt x="4306" y="1328"/>
                      <a:pt x="4260" y="2113"/>
                    </a:cubicBezTo>
                    <a:cubicBezTo>
                      <a:pt x="3948" y="854"/>
                      <a:pt x="1605" y="1893"/>
                      <a:pt x="1143" y="589"/>
                    </a:cubicBezTo>
                    <a:lnTo>
                      <a:pt x="1143" y="589"/>
                    </a:lnTo>
                    <a:cubicBezTo>
                      <a:pt x="1639" y="1997"/>
                      <a:pt x="0" y="3452"/>
                      <a:pt x="1720" y="4502"/>
                    </a:cubicBezTo>
                    <a:cubicBezTo>
                      <a:pt x="924" y="4733"/>
                      <a:pt x="728" y="4883"/>
                      <a:pt x="81" y="5402"/>
                    </a:cubicBezTo>
                    <a:cubicBezTo>
                      <a:pt x="1120" y="5402"/>
                      <a:pt x="1616" y="5656"/>
                      <a:pt x="1616" y="5656"/>
                    </a:cubicBezTo>
                    <a:cubicBezTo>
                      <a:pt x="1374" y="5841"/>
                      <a:pt x="1097" y="6176"/>
                      <a:pt x="1097" y="6176"/>
                    </a:cubicBezTo>
                    <a:cubicBezTo>
                      <a:pt x="1285" y="6161"/>
                      <a:pt x="1472" y="6154"/>
                      <a:pt x="1656" y="6154"/>
                    </a:cubicBezTo>
                    <a:cubicBezTo>
                      <a:pt x="2828" y="6154"/>
                      <a:pt x="3917" y="6449"/>
                      <a:pt x="4895" y="7157"/>
                    </a:cubicBezTo>
                    <a:cubicBezTo>
                      <a:pt x="4467" y="7157"/>
                      <a:pt x="4017" y="7457"/>
                      <a:pt x="3948" y="7884"/>
                    </a:cubicBezTo>
                    <a:cubicBezTo>
                      <a:pt x="3867" y="8311"/>
                      <a:pt x="4144" y="8761"/>
                      <a:pt x="4560" y="8900"/>
                    </a:cubicBezTo>
                    <a:cubicBezTo>
                      <a:pt x="4329" y="8692"/>
                      <a:pt x="4375" y="8196"/>
                      <a:pt x="4641" y="7976"/>
                    </a:cubicBezTo>
                    <a:cubicBezTo>
                      <a:pt x="4803" y="7844"/>
                      <a:pt x="5018" y="7786"/>
                      <a:pt x="5243" y="7786"/>
                    </a:cubicBezTo>
                    <a:cubicBezTo>
                      <a:pt x="5353" y="7786"/>
                      <a:pt x="5466" y="7800"/>
                      <a:pt x="5576" y="7826"/>
                    </a:cubicBezTo>
                    <a:cubicBezTo>
                      <a:pt x="6499" y="8022"/>
                      <a:pt x="6787" y="9350"/>
                      <a:pt x="6903" y="10146"/>
                    </a:cubicBezTo>
                    <a:cubicBezTo>
                      <a:pt x="7118" y="11585"/>
                      <a:pt x="6600" y="13090"/>
                      <a:pt x="5751" y="14258"/>
                    </a:cubicBezTo>
                    <a:lnTo>
                      <a:pt x="5751" y="14258"/>
                    </a:lnTo>
                    <a:cubicBezTo>
                      <a:pt x="6161" y="13713"/>
                      <a:pt x="6687" y="13285"/>
                      <a:pt x="7065" y="12697"/>
                    </a:cubicBezTo>
                    <a:cubicBezTo>
                      <a:pt x="7272" y="12362"/>
                      <a:pt x="7434" y="12016"/>
                      <a:pt x="7561" y="11670"/>
                    </a:cubicBezTo>
                    <a:cubicBezTo>
                      <a:pt x="8184" y="9996"/>
                      <a:pt x="7849" y="8288"/>
                      <a:pt x="6891" y="6672"/>
                    </a:cubicBezTo>
                    <a:cubicBezTo>
                      <a:pt x="5749" y="4767"/>
                      <a:pt x="4548" y="2297"/>
                      <a:pt x="4952" y="0"/>
                    </a:cubicBezTo>
                    <a:close/>
                    <a:moveTo>
                      <a:pt x="5751" y="14258"/>
                    </a:moveTo>
                    <a:lnTo>
                      <a:pt x="5751" y="14258"/>
                    </a:lnTo>
                    <a:cubicBezTo>
                      <a:pt x="5735" y="14280"/>
                      <a:pt x="5719" y="14302"/>
                      <a:pt x="5702" y="14325"/>
                    </a:cubicBezTo>
                    <a:cubicBezTo>
                      <a:pt x="5719" y="14303"/>
                      <a:pt x="5735" y="14281"/>
                      <a:pt x="5751" y="14258"/>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8" name="Google Shape;2358;p100"/>
              <p:cNvSpPr/>
              <p:nvPr/>
            </p:nvSpPr>
            <p:spPr>
              <a:xfrm>
                <a:off x="401099" y="3551970"/>
                <a:ext cx="53594" cy="164070"/>
              </a:xfrm>
              <a:custGeom>
                <a:rect b="b" l="l" r="r" t="t"/>
                <a:pathLst>
                  <a:path extrusionOk="0" h="5091" w="1663">
                    <a:moveTo>
                      <a:pt x="208" y="0"/>
                    </a:moveTo>
                    <a:lnTo>
                      <a:pt x="208" y="0"/>
                    </a:lnTo>
                    <a:cubicBezTo>
                      <a:pt x="1" y="1882"/>
                      <a:pt x="462" y="3648"/>
                      <a:pt x="1663" y="5091"/>
                    </a:cubicBezTo>
                    <a:cubicBezTo>
                      <a:pt x="1166" y="3394"/>
                      <a:pt x="693" y="1697"/>
                      <a:pt x="208"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9" name="Google Shape;2359;p100"/>
              <p:cNvSpPr/>
              <p:nvPr/>
            </p:nvSpPr>
            <p:spPr>
              <a:xfrm>
                <a:off x="233323" y="4247214"/>
                <a:ext cx="216182" cy="282732"/>
              </a:xfrm>
              <a:custGeom>
                <a:rect b="b" l="l" r="r" t="t"/>
                <a:pathLst>
                  <a:path extrusionOk="0" h="8773" w="6708">
                    <a:moveTo>
                      <a:pt x="1778" y="2124"/>
                    </a:moveTo>
                    <a:lnTo>
                      <a:pt x="1778" y="2124"/>
                    </a:lnTo>
                    <a:cubicBezTo>
                      <a:pt x="1929" y="2609"/>
                      <a:pt x="2102" y="3105"/>
                      <a:pt x="2309" y="3579"/>
                    </a:cubicBezTo>
                    <a:cubicBezTo>
                      <a:pt x="2506" y="4052"/>
                      <a:pt x="2725" y="4514"/>
                      <a:pt x="2990" y="4952"/>
                    </a:cubicBezTo>
                    <a:cubicBezTo>
                      <a:pt x="3233" y="5391"/>
                      <a:pt x="3521" y="5795"/>
                      <a:pt x="3833" y="6187"/>
                    </a:cubicBezTo>
                    <a:cubicBezTo>
                      <a:pt x="4145" y="6580"/>
                      <a:pt x="4491" y="6937"/>
                      <a:pt x="4837" y="7295"/>
                    </a:cubicBezTo>
                    <a:cubicBezTo>
                      <a:pt x="4456" y="6995"/>
                      <a:pt x="4099" y="6649"/>
                      <a:pt x="3764" y="6280"/>
                    </a:cubicBezTo>
                    <a:cubicBezTo>
                      <a:pt x="3429" y="5899"/>
                      <a:pt x="3140" y="5483"/>
                      <a:pt x="2887" y="5033"/>
                    </a:cubicBezTo>
                    <a:cubicBezTo>
                      <a:pt x="2621" y="4583"/>
                      <a:pt x="2413" y="4110"/>
                      <a:pt x="2217" y="3625"/>
                    </a:cubicBezTo>
                    <a:cubicBezTo>
                      <a:pt x="2032" y="3128"/>
                      <a:pt x="1894" y="2621"/>
                      <a:pt x="1778" y="2124"/>
                    </a:cubicBezTo>
                    <a:close/>
                    <a:moveTo>
                      <a:pt x="1386" y="0"/>
                    </a:moveTo>
                    <a:lnTo>
                      <a:pt x="1386" y="0"/>
                    </a:lnTo>
                    <a:cubicBezTo>
                      <a:pt x="867" y="1039"/>
                      <a:pt x="924" y="2667"/>
                      <a:pt x="1536" y="3648"/>
                    </a:cubicBezTo>
                    <a:cubicBezTo>
                      <a:pt x="1109" y="3452"/>
                      <a:pt x="93" y="2263"/>
                      <a:pt x="1" y="2263"/>
                    </a:cubicBezTo>
                    <a:cubicBezTo>
                      <a:pt x="370" y="4698"/>
                      <a:pt x="4722" y="7815"/>
                      <a:pt x="6707" y="8773"/>
                    </a:cubicBezTo>
                    <a:cubicBezTo>
                      <a:pt x="4145" y="6430"/>
                      <a:pt x="2275" y="3348"/>
                      <a:pt x="1386"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0" name="Google Shape;2360;p100"/>
              <p:cNvSpPr/>
              <p:nvPr/>
            </p:nvSpPr>
            <p:spPr>
              <a:xfrm>
                <a:off x="643643" y="4521244"/>
                <a:ext cx="260044" cy="150728"/>
              </a:xfrm>
              <a:custGeom>
                <a:rect b="b" l="l" r="r" t="t"/>
                <a:pathLst>
                  <a:path extrusionOk="0" h="4677" w="8069">
                    <a:moveTo>
                      <a:pt x="5010" y="1978"/>
                    </a:moveTo>
                    <a:lnTo>
                      <a:pt x="5010" y="1978"/>
                    </a:lnTo>
                    <a:cubicBezTo>
                      <a:pt x="5102" y="2347"/>
                      <a:pt x="5010" y="2740"/>
                      <a:pt x="4825" y="3063"/>
                    </a:cubicBezTo>
                    <a:cubicBezTo>
                      <a:pt x="4779" y="3132"/>
                      <a:pt x="4744" y="3190"/>
                      <a:pt x="4698" y="3271"/>
                    </a:cubicBezTo>
                    <a:cubicBezTo>
                      <a:pt x="4975" y="3052"/>
                      <a:pt x="5218" y="2809"/>
                      <a:pt x="5495" y="2590"/>
                    </a:cubicBezTo>
                    <a:cubicBezTo>
                      <a:pt x="5795" y="2336"/>
                      <a:pt x="6141" y="2117"/>
                      <a:pt x="6534" y="2013"/>
                    </a:cubicBezTo>
                    <a:lnTo>
                      <a:pt x="6534" y="2013"/>
                    </a:lnTo>
                    <a:cubicBezTo>
                      <a:pt x="6164" y="2174"/>
                      <a:pt x="5853" y="2417"/>
                      <a:pt x="5564" y="2682"/>
                    </a:cubicBezTo>
                    <a:cubicBezTo>
                      <a:pt x="5275" y="2936"/>
                      <a:pt x="4998" y="3225"/>
                      <a:pt x="4687" y="3467"/>
                    </a:cubicBezTo>
                    <a:cubicBezTo>
                      <a:pt x="4364" y="3721"/>
                      <a:pt x="4006" y="3917"/>
                      <a:pt x="3613" y="4021"/>
                    </a:cubicBezTo>
                    <a:cubicBezTo>
                      <a:pt x="3374" y="4084"/>
                      <a:pt x="3131" y="4113"/>
                      <a:pt x="2891" y="4113"/>
                    </a:cubicBezTo>
                    <a:cubicBezTo>
                      <a:pt x="2737" y="4113"/>
                      <a:pt x="2585" y="4101"/>
                      <a:pt x="2436" y="4079"/>
                    </a:cubicBezTo>
                    <a:cubicBezTo>
                      <a:pt x="2817" y="4067"/>
                      <a:pt x="3221" y="4021"/>
                      <a:pt x="3590" y="3906"/>
                    </a:cubicBezTo>
                    <a:cubicBezTo>
                      <a:pt x="3821" y="3836"/>
                      <a:pt x="4017" y="3733"/>
                      <a:pt x="4225" y="3606"/>
                    </a:cubicBezTo>
                    <a:cubicBezTo>
                      <a:pt x="4410" y="3409"/>
                      <a:pt x="4571" y="3213"/>
                      <a:pt x="4698" y="2994"/>
                    </a:cubicBezTo>
                    <a:cubicBezTo>
                      <a:pt x="4871" y="2694"/>
                      <a:pt x="4987" y="2359"/>
                      <a:pt x="5010" y="1978"/>
                    </a:cubicBezTo>
                    <a:close/>
                    <a:moveTo>
                      <a:pt x="3100" y="0"/>
                    </a:moveTo>
                    <a:cubicBezTo>
                      <a:pt x="2928" y="0"/>
                      <a:pt x="2756" y="41"/>
                      <a:pt x="2609" y="120"/>
                    </a:cubicBezTo>
                    <a:cubicBezTo>
                      <a:pt x="3209" y="743"/>
                      <a:pt x="3394" y="1782"/>
                      <a:pt x="3082" y="2578"/>
                    </a:cubicBezTo>
                    <a:cubicBezTo>
                      <a:pt x="2759" y="3363"/>
                      <a:pt x="1940" y="3940"/>
                      <a:pt x="1085" y="3963"/>
                    </a:cubicBezTo>
                    <a:cubicBezTo>
                      <a:pt x="1039" y="3965"/>
                      <a:pt x="992" y="3966"/>
                      <a:pt x="945" y="3966"/>
                    </a:cubicBezTo>
                    <a:cubicBezTo>
                      <a:pt x="614" y="3966"/>
                      <a:pt x="294" y="3929"/>
                      <a:pt x="0" y="3848"/>
                    </a:cubicBezTo>
                    <a:lnTo>
                      <a:pt x="0" y="3848"/>
                    </a:lnTo>
                    <a:cubicBezTo>
                      <a:pt x="670" y="4298"/>
                      <a:pt x="1443" y="4587"/>
                      <a:pt x="2240" y="4656"/>
                    </a:cubicBezTo>
                    <a:cubicBezTo>
                      <a:pt x="2382" y="4670"/>
                      <a:pt x="2525" y="4676"/>
                      <a:pt x="2667" y="4676"/>
                    </a:cubicBezTo>
                    <a:cubicBezTo>
                      <a:pt x="3731" y="4676"/>
                      <a:pt x="4799" y="4304"/>
                      <a:pt x="5633" y="3663"/>
                    </a:cubicBezTo>
                    <a:cubicBezTo>
                      <a:pt x="5991" y="3375"/>
                      <a:pt x="6326" y="3028"/>
                      <a:pt x="6730" y="2798"/>
                    </a:cubicBezTo>
                    <a:cubicBezTo>
                      <a:pt x="6994" y="2629"/>
                      <a:pt x="7296" y="2521"/>
                      <a:pt x="7587" y="2521"/>
                    </a:cubicBezTo>
                    <a:cubicBezTo>
                      <a:pt x="7754" y="2521"/>
                      <a:pt x="7917" y="2556"/>
                      <a:pt x="8069" y="2636"/>
                    </a:cubicBezTo>
                    <a:cubicBezTo>
                      <a:pt x="7815" y="2105"/>
                      <a:pt x="7538" y="1597"/>
                      <a:pt x="6972" y="1424"/>
                    </a:cubicBezTo>
                    <a:cubicBezTo>
                      <a:pt x="6775" y="1360"/>
                      <a:pt x="6566" y="1328"/>
                      <a:pt x="6356" y="1328"/>
                    </a:cubicBezTo>
                    <a:cubicBezTo>
                      <a:pt x="6037" y="1328"/>
                      <a:pt x="5713" y="1400"/>
                      <a:pt x="5414" y="1539"/>
                    </a:cubicBezTo>
                    <a:cubicBezTo>
                      <a:pt x="5564" y="1378"/>
                      <a:pt x="5610" y="1043"/>
                      <a:pt x="5472" y="870"/>
                    </a:cubicBezTo>
                    <a:cubicBezTo>
                      <a:pt x="5372" y="716"/>
                      <a:pt x="5184" y="649"/>
                      <a:pt x="4992" y="649"/>
                    </a:cubicBezTo>
                    <a:cubicBezTo>
                      <a:pt x="4896" y="649"/>
                      <a:pt x="4798" y="666"/>
                      <a:pt x="4710" y="697"/>
                    </a:cubicBezTo>
                    <a:cubicBezTo>
                      <a:pt x="4444" y="789"/>
                      <a:pt x="4237" y="985"/>
                      <a:pt x="4029" y="1193"/>
                    </a:cubicBezTo>
                    <a:cubicBezTo>
                      <a:pt x="4087" y="812"/>
                      <a:pt x="4006" y="397"/>
                      <a:pt x="3683" y="177"/>
                    </a:cubicBezTo>
                    <a:cubicBezTo>
                      <a:pt x="3513" y="58"/>
                      <a:pt x="3306" y="0"/>
                      <a:pt x="3100"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1" name="Google Shape;2361;p100"/>
              <p:cNvSpPr/>
              <p:nvPr/>
            </p:nvSpPr>
            <p:spPr>
              <a:xfrm>
                <a:off x="1092637" y="4437292"/>
                <a:ext cx="616415" cy="247024"/>
              </a:xfrm>
              <a:custGeom>
                <a:rect b="b" l="l" r="r" t="t"/>
                <a:pathLst>
                  <a:path extrusionOk="0" h="7665" w="19127">
                    <a:moveTo>
                      <a:pt x="24" y="6802"/>
                    </a:moveTo>
                    <a:cubicBezTo>
                      <a:pt x="16" y="6817"/>
                      <a:pt x="8" y="6831"/>
                      <a:pt x="0" y="6845"/>
                    </a:cubicBezTo>
                    <a:cubicBezTo>
                      <a:pt x="8" y="6831"/>
                      <a:pt x="16" y="6817"/>
                      <a:pt x="24" y="6802"/>
                    </a:cubicBezTo>
                    <a:close/>
                    <a:moveTo>
                      <a:pt x="17107" y="1"/>
                    </a:moveTo>
                    <a:lnTo>
                      <a:pt x="17107" y="1"/>
                    </a:lnTo>
                    <a:cubicBezTo>
                      <a:pt x="17084" y="1247"/>
                      <a:pt x="16091" y="2309"/>
                      <a:pt x="14937" y="2771"/>
                    </a:cubicBezTo>
                    <a:cubicBezTo>
                      <a:pt x="14257" y="3031"/>
                      <a:pt x="13542" y="3125"/>
                      <a:pt x="12819" y="3125"/>
                    </a:cubicBezTo>
                    <a:cubicBezTo>
                      <a:pt x="12291" y="3125"/>
                      <a:pt x="11758" y="3075"/>
                      <a:pt x="11231" y="3002"/>
                    </a:cubicBezTo>
                    <a:cubicBezTo>
                      <a:pt x="9996" y="2817"/>
                      <a:pt x="8773" y="2528"/>
                      <a:pt x="7526" y="2494"/>
                    </a:cubicBezTo>
                    <a:cubicBezTo>
                      <a:pt x="7477" y="2493"/>
                      <a:pt x="7428" y="2492"/>
                      <a:pt x="7379" y="2492"/>
                    </a:cubicBezTo>
                    <a:cubicBezTo>
                      <a:pt x="4409" y="2492"/>
                      <a:pt x="1475" y="4192"/>
                      <a:pt x="24" y="6802"/>
                    </a:cubicBezTo>
                    <a:lnTo>
                      <a:pt x="24" y="6802"/>
                    </a:lnTo>
                    <a:cubicBezTo>
                      <a:pt x="620" y="5750"/>
                      <a:pt x="2608" y="4254"/>
                      <a:pt x="5957" y="4254"/>
                    </a:cubicBezTo>
                    <a:cubicBezTo>
                      <a:pt x="7135" y="4254"/>
                      <a:pt x="8482" y="4440"/>
                      <a:pt x="9996" y="4895"/>
                    </a:cubicBezTo>
                    <a:cubicBezTo>
                      <a:pt x="14625" y="6280"/>
                      <a:pt x="16414" y="5645"/>
                      <a:pt x="19127" y="7665"/>
                    </a:cubicBezTo>
                    <a:cubicBezTo>
                      <a:pt x="18942" y="6141"/>
                      <a:pt x="17314" y="4560"/>
                      <a:pt x="15802" y="4375"/>
                    </a:cubicBezTo>
                    <a:cubicBezTo>
                      <a:pt x="17211" y="3567"/>
                      <a:pt x="17672" y="1513"/>
                      <a:pt x="17107"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2" name="Google Shape;2362;p100"/>
              <p:cNvSpPr/>
              <p:nvPr/>
            </p:nvSpPr>
            <p:spPr>
              <a:xfrm>
                <a:off x="520888" y="4504099"/>
                <a:ext cx="587411" cy="236840"/>
              </a:xfrm>
              <a:custGeom>
                <a:rect b="b" l="l" r="r" t="t"/>
                <a:pathLst>
                  <a:path extrusionOk="0" h="7349" w="18227">
                    <a:moveTo>
                      <a:pt x="0" y="2302"/>
                    </a:moveTo>
                    <a:lnTo>
                      <a:pt x="0" y="2302"/>
                    </a:lnTo>
                    <a:cubicBezTo>
                      <a:pt x="8" y="2312"/>
                      <a:pt x="16" y="2321"/>
                      <a:pt x="23" y="2331"/>
                    </a:cubicBezTo>
                    <a:lnTo>
                      <a:pt x="23" y="2331"/>
                    </a:lnTo>
                    <a:cubicBezTo>
                      <a:pt x="16" y="2321"/>
                      <a:pt x="8" y="2312"/>
                      <a:pt x="0" y="2302"/>
                    </a:cubicBezTo>
                    <a:close/>
                    <a:moveTo>
                      <a:pt x="17741" y="825"/>
                    </a:moveTo>
                    <a:lnTo>
                      <a:pt x="17741" y="825"/>
                    </a:lnTo>
                    <a:cubicBezTo>
                      <a:pt x="17753" y="1448"/>
                      <a:pt x="17695" y="2083"/>
                      <a:pt x="17522" y="2695"/>
                    </a:cubicBezTo>
                    <a:cubicBezTo>
                      <a:pt x="17361" y="3295"/>
                      <a:pt x="17095" y="3884"/>
                      <a:pt x="16703" y="4380"/>
                    </a:cubicBezTo>
                    <a:cubicBezTo>
                      <a:pt x="16310" y="4865"/>
                      <a:pt x="15860" y="5315"/>
                      <a:pt x="15364" y="5696"/>
                    </a:cubicBezTo>
                    <a:cubicBezTo>
                      <a:pt x="14856" y="6065"/>
                      <a:pt x="14302" y="6365"/>
                      <a:pt x="13701" y="6573"/>
                    </a:cubicBezTo>
                    <a:cubicBezTo>
                      <a:pt x="14279" y="6331"/>
                      <a:pt x="14798" y="5996"/>
                      <a:pt x="15283" y="5603"/>
                    </a:cubicBezTo>
                    <a:cubicBezTo>
                      <a:pt x="15768" y="5211"/>
                      <a:pt x="16206" y="4784"/>
                      <a:pt x="16587" y="4288"/>
                    </a:cubicBezTo>
                    <a:cubicBezTo>
                      <a:pt x="16957" y="3803"/>
                      <a:pt x="17234" y="3249"/>
                      <a:pt x="17418" y="2660"/>
                    </a:cubicBezTo>
                    <a:cubicBezTo>
                      <a:pt x="17591" y="2071"/>
                      <a:pt x="17684" y="1448"/>
                      <a:pt x="17741" y="825"/>
                    </a:cubicBezTo>
                    <a:close/>
                    <a:moveTo>
                      <a:pt x="17525" y="1"/>
                    </a:moveTo>
                    <a:cubicBezTo>
                      <a:pt x="17355" y="1"/>
                      <a:pt x="17190" y="114"/>
                      <a:pt x="17107" y="294"/>
                    </a:cubicBezTo>
                    <a:cubicBezTo>
                      <a:pt x="17014" y="490"/>
                      <a:pt x="17060" y="721"/>
                      <a:pt x="16980" y="883"/>
                    </a:cubicBezTo>
                    <a:cubicBezTo>
                      <a:pt x="16793" y="529"/>
                      <a:pt x="16543" y="375"/>
                      <a:pt x="16276" y="375"/>
                    </a:cubicBezTo>
                    <a:cubicBezTo>
                      <a:pt x="15654" y="375"/>
                      <a:pt x="14937" y="1212"/>
                      <a:pt x="14694" y="2302"/>
                    </a:cubicBezTo>
                    <a:cubicBezTo>
                      <a:pt x="14332" y="3900"/>
                      <a:pt x="13680" y="5386"/>
                      <a:pt x="12248" y="6368"/>
                    </a:cubicBezTo>
                    <a:lnTo>
                      <a:pt x="12248" y="6368"/>
                    </a:lnTo>
                    <a:cubicBezTo>
                      <a:pt x="12497" y="6165"/>
                      <a:pt x="12466" y="5797"/>
                      <a:pt x="12224" y="5534"/>
                    </a:cubicBezTo>
                    <a:cubicBezTo>
                      <a:pt x="12020" y="5303"/>
                      <a:pt x="11698" y="5205"/>
                      <a:pt x="11382" y="5205"/>
                    </a:cubicBezTo>
                    <a:cubicBezTo>
                      <a:pt x="11304" y="5205"/>
                      <a:pt x="11226" y="5211"/>
                      <a:pt x="11151" y="5223"/>
                    </a:cubicBezTo>
                    <a:cubicBezTo>
                      <a:pt x="10758" y="5280"/>
                      <a:pt x="10400" y="5396"/>
                      <a:pt x="10019" y="5511"/>
                    </a:cubicBezTo>
                    <a:cubicBezTo>
                      <a:pt x="9662" y="5627"/>
                      <a:pt x="9315" y="5730"/>
                      <a:pt x="8923" y="5765"/>
                    </a:cubicBezTo>
                    <a:cubicBezTo>
                      <a:pt x="8633" y="5794"/>
                      <a:pt x="8341" y="5807"/>
                      <a:pt x="8049" y="5807"/>
                    </a:cubicBezTo>
                    <a:cubicBezTo>
                      <a:pt x="7529" y="5807"/>
                      <a:pt x="7009" y="5767"/>
                      <a:pt x="6499" y="5707"/>
                    </a:cubicBezTo>
                    <a:cubicBezTo>
                      <a:pt x="4144" y="5397"/>
                      <a:pt x="1562" y="4219"/>
                      <a:pt x="23" y="2331"/>
                    </a:cubicBezTo>
                    <a:lnTo>
                      <a:pt x="23" y="2331"/>
                    </a:lnTo>
                    <a:cubicBezTo>
                      <a:pt x="2456" y="5325"/>
                      <a:pt x="5553" y="6874"/>
                      <a:pt x="9419" y="7277"/>
                    </a:cubicBezTo>
                    <a:cubicBezTo>
                      <a:pt x="9853" y="7324"/>
                      <a:pt x="10292" y="7349"/>
                      <a:pt x="10732" y="7349"/>
                    </a:cubicBezTo>
                    <a:cubicBezTo>
                      <a:pt x="12472" y="7349"/>
                      <a:pt x="14220" y="6959"/>
                      <a:pt x="15629" y="5973"/>
                    </a:cubicBezTo>
                    <a:cubicBezTo>
                      <a:pt x="17418" y="4772"/>
                      <a:pt x="18226" y="2822"/>
                      <a:pt x="18018" y="698"/>
                    </a:cubicBezTo>
                    <a:cubicBezTo>
                      <a:pt x="17995" y="513"/>
                      <a:pt x="17961" y="305"/>
                      <a:pt x="17845" y="167"/>
                    </a:cubicBezTo>
                    <a:cubicBezTo>
                      <a:pt x="17753" y="51"/>
                      <a:pt x="17638" y="1"/>
                      <a:pt x="17525"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p100"/>
              <p:cNvSpPr/>
              <p:nvPr/>
            </p:nvSpPr>
            <p:spPr>
              <a:xfrm>
                <a:off x="869816" y="4685024"/>
                <a:ext cx="247411" cy="99744"/>
              </a:xfrm>
              <a:custGeom>
                <a:rect b="b" l="l" r="r" t="t"/>
                <a:pathLst>
                  <a:path extrusionOk="0" h="3095" w="7677">
                    <a:moveTo>
                      <a:pt x="5806" y="2910"/>
                    </a:moveTo>
                    <a:cubicBezTo>
                      <a:pt x="5816" y="2915"/>
                      <a:pt x="5826" y="2920"/>
                      <a:pt x="5836" y="2925"/>
                    </a:cubicBezTo>
                    <a:lnTo>
                      <a:pt x="5836" y="2925"/>
                    </a:lnTo>
                    <a:cubicBezTo>
                      <a:pt x="5826" y="2920"/>
                      <a:pt x="5816" y="2915"/>
                      <a:pt x="5806" y="2910"/>
                    </a:cubicBezTo>
                    <a:close/>
                    <a:moveTo>
                      <a:pt x="6529" y="0"/>
                    </a:moveTo>
                    <a:cubicBezTo>
                      <a:pt x="6205" y="0"/>
                      <a:pt x="5442" y="521"/>
                      <a:pt x="5345" y="578"/>
                    </a:cubicBezTo>
                    <a:cubicBezTo>
                      <a:pt x="4136" y="1312"/>
                      <a:pt x="2331" y="2139"/>
                      <a:pt x="756" y="2139"/>
                    </a:cubicBezTo>
                    <a:cubicBezTo>
                      <a:pt x="497" y="2139"/>
                      <a:pt x="244" y="2116"/>
                      <a:pt x="0" y="2067"/>
                    </a:cubicBezTo>
                    <a:lnTo>
                      <a:pt x="0" y="2067"/>
                    </a:lnTo>
                    <a:cubicBezTo>
                      <a:pt x="745" y="2220"/>
                      <a:pt x="1474" y="2309"/>
                      <a:pt x="2199" y="2309"/>
                    </a:cubicBezTo>
                    <a:cubicBezTo>
                      <a:pt x="3002" y="2309"/>
                      <a:pt x="3799" y="2200"/>
                      <a:pt x="4606" y="1952"/>
                    </a:cubicBezTo>
                    <a:cubicBezTo>
                      <a:pt x="4860" y="1871"/>
                      <a:pt x="5125" y="1779"/>
                      <a:pt x="5379" y="1755"/>
                    </a:cubicBezTo>
                    <a:cubicBezTo>
                      <a:pt x="5444" y="1747"/>
                      <a:pt x="5508" y="1743"/>
                      <a:pt x="5573" y="1743"/>
                    </a:cubicBezTo>
                    <a:cubicBezTo>
                      <a:pt x="5786" y="1743"/>
                      <a:pt x="5996" y="1790"/>
                      <a:pt x="6164" y="1906"/>
                    </a:cubicBezTo>
                    <a:cubicBezTo>
                      <a:pt x="6383" y="2067"/>
                      <a:pt x="6522" y="2356"/>
                      <a:pt x="6453" y="2621"/>
                    </a:cubicBezTo>
                    <a:cubicBezTo>
                      <a:pt x="6400" y="2813"/>
                      <a:pt x="6196" y="2959"/>
                      <a:pt x="5995" y="2959"/>
                    </a:cubicBezTo>
                    <a:cubicBezTo>
                      <a:pt x="5941" y="2959"/>
                      <a:pt x="5887" y="2948"/>
                      <a:pt x="5836" y="2925"/>
                    </a:cubicBezTo>
                    <a:lnTo>
                      <a:pt x="5836" y="2925"/>
                    </a:lnTo>
                    <a:cubicBezTo>
                      <a:pt x="6045" y="3029"/>
                      <a:pt x="6289" y="3095"/>
                      <a:pt x="6526" y="3095"/>
                    </a:cubicBezTo>
                    <a:cubicBezTo>
                      <a:pt x="6784" y="3095"/>
                      <a:pt x="7032" y="3017"/>
                      <a:pt x="7215" y="2829"/>
                    </a:cubicBezTo>
                    <a:cubicBezTo>
                      <a:pt x="7572" y="2471"/>
                      <a:pt x="7676" y="1882"/>
                      <a:pt x="7445" y="1421"/>
                    </a:cubicBezTo>
                    <a:cubicBezTo>
                      <a:pt x="7215" y="959"/>
                      <a:pt x="6730" y="740"/>
                      <a:pt x="6233" y="740"/>
                    </a:cubicBezTo>
                    <a:cubicBezTo>
                      <a:pt x="6395" y="659"/>
                      <a:pt x="6568" y="520"/>
                      <a:pt x="6626" y="347"/>
                    </a:cubicBezTo>
                    <a:cubicBezTo>
                      <a:pt x="6725" y="92"/>
                      <a:pt x="6666" y="0"/>
                      <a:pt x="6529"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4" name="Google Shape;2364;p100"/>
              <p:cNvSpPr/>
              <p:nvPr/>
            </p:nvSpPr>
            <p:spPr>
              <a:xfrm>
                <a:off x="1094119" y="4599331"/>
                <a:ext cx="461691" cy="251278"/>
              </a:xfrm>
              <a:custGeom>
                <a:rect b="b" l="l" r="r" t="t"/>
                <a:pathLst>
                  <a:path extrusionOk="0" h="7797" w="14326">
                    <a:moveTo>
                      <a:pt x="4065" y="497"/>
                    </a:moveTo>
                    <a:cubicBezTo>
                      <a:pt x="4130" y="497"/>
                      <a:pt x="4195" y="498"/>
                      <a:pt x="4260" y="502"/>
                    </a:cubicBezTo>
                    <a:cubicBezTo>
                      <a:pt x="4756" y="548"/>
                      <a:pt x="5241" y="663"/>
                      <a:pt x="5703" y="859"/>
                    </a:cubicBezTo>
                    <a:cubicBezTo>
                      <a:pt x="6626" y="1240"/>
                      <a:pt x="7411" y="1887"/>
                      <a:pt x="8115" y="2568"/>
                    </a:cubicBezTo>
                    <a:cubicBezTo>
                      <a:pt x="8842" y="3226"/>
                      <a:pt x="9489" y="3964"/>
                      <a:pt x="10216" y="4622"/>
                    </a:cubicBezTo>
                    <a:cubicBezTo>
                      <a:pt x="10931" y="5292"/>
                      <a:pt x="11774" y="5811"/>
                      <a:pt x="12651" y="6238"/>
                    </a:cubicBezTo>
                    <a:cubicBezTo>
                      <a:pt x="12201" y="6054"/>
                      <a:pt x="11751" y="5834"/>
                      <a:pt x="11324" y="5592"/>
                    </a:cubicBezTo>
                    <a:cubicBezTo>
                      <a:pt x="10908" y="5349"/>
                      <a:pt x="10504" y="5049"/>
                      <a:pt x="10124" y="4726"/>
                    </a:cubicBezTo>
                    <a:cubicBezTo>
                      <a:pt x="9373" y="4080"/>
                      <a:pt x="8727" y="3329"/>
                      <a:pt x="8011" y="2660"/>
                    </a:cubicBezTo>
                    <a:cubicBezTo>
                      <a:pt x="7319" y="1991"/>
                      <a:pt x="6557" y="1356"/>
                      <a:pt x="5668" y="963"/>
                    </a:cubicBezTo>
                    <a:cubicBezTo>
                      <a:pt x="5101" y="713"/>
                      <a:pt x="4483" y="552"/>
                      <a:pt x="3860" y="552"/>
                    </a:cubicBezTo>
                    <a:cubicBezTo>
                      <a:pt x="3507" y="552"/>
                      <a:pt x="3152" y="604"/>
                      <a:pt x="2805" y="721"/>
                    </a:cubicBezTo>
                    <a:cubicBezTo>
                      <a:pt x="3036" y="629"/>
                      <a:pt x="3279" y="571"/>
                      <a:pt x="3533" y="525"/>
                    </a:cubicBezTo>
                    <a:cubicBezTo>
                      <a:pt x="3710" y="508"/>
                      <a:pt x="3888" y="497"/>
                      <a:pt x="4065" y="497"/>
                    </a:cubicBezTo>
                    <a:close/>
                    <a:moveTo>
                      <a:pt x="4401" y="0"/>
                    </a:moveTo>
                    <a:cubicBezTo>
                      <a:pt x="3819" y="0"/>
                      <a:pt x="3235" y="101"/>
                      <a:pt x="2655" y="317"/>
                    </a:cubicBezTo>
                    <a:cubicBezTo>
                      <a:pt x="2309" y="444"/>
                      <a:pt x="1963" y="605"/>
                      <a:pt x="1628" y="813"/>
                    </a:cubicBezTo>
                    <a:cubicBezTo>
                      <a:pt x="1005" y="1194"/>
                      <a:pt x="555" y="1760"/>
                      <a:pt x="1" y="2175"/>
                    </a:cubicBezTo>
                    <a:cubicBezTo>
                      <a:pt x="1003" y="1438"/>
                      <a:pt x="2249" y="927"/>
                      <a:pt x="3516" y="927"/>
                    </a:cubicBezTo>
                    <a:cubicBezTo>
                      <a:pt x="3737" y="927"/>
                      <a:pt x="3958" y="942"/>
                      <a:pt x="4179" y="975"/>
                    </a:cubicBezTo>
                    <a:cubicBezTo>
                      <a:pt x="4975" y="1090"/>
                      <a:pt x="6303" y="1379"/>
                      <a:pt x="6499" y="2302"/>
                    </a:cubicBezTo>
                    <a:cubicBezTo>
                      <a:pt x="6580" y="2625"/>
                      <a:pt x="6545" y="2983"/>
                      <a:pt x="6349" y="3237"/>
                    </a:cubicBezTo>
                    <a:cubicBezTo>
                      <a:pt x="6231" y="3382"/>
                      <a:pt x="6022" y="3463"/>
                      <a:pt x="5822" y="3463"/>
                    </a:cubicBezTo>
                    <a:cubicBezTo>
                      <a:pt x="5671" y="3463"/>
                      <a:pt x="5525" y="3417"/>
                      <a:pt x="5426" y="3318"/>
                    </a:cubicBezTo>
                    <a:lnTo>
                      <a:pt x="5426" y="3318"/>
                    </a:lnTo>
                    <a:cubicBezTo>
                      <a:pt x="5548" y="3676"/>
                      <a:pt x="5916" y="3943"/>
                      <a:pt x="6295" y="3943"/>
                    </a:cubicBezTo>
                    <a:cubicBezTo>
                      <a:pt x="6344" y="3943"/>
                      <a:pt x="6393" y="3939"/>
                      <a:pt x="6441" y="3930"/>
                    </a:cubicBezTo>
                    <a:cubicBezTo>
                      <a:pt x="6880" y="3860"/>
                      <a:pt x="7169" y="3410"/>
                      <a:pt x="7169" y="2983"/>
                    </a:cubicBezTo>
                    <a:cubicBezTo>
                      <a:pt x="7988" y="4103"/>
                      <a:pt x="8254" y="5396"/>
                      <a:pt x="8150" y="6769"/>
                    </a:cubicBezTo>
                    <a:cubicBezTo>
                      <a:pt x="8150" y="6769"/>
                      <a:pt x="8484" y="6504"/>
                      <a:pt x="8669" y="6250"/>
                    </a:cubicBezTo>
                    <a:cubicBezTo>
                      <a:pt x="8669" y="6250"/>
                      <a:pt x="8923" y="6769"/>
                      <a:pt x="8923" y="7796"/>
                    </a:cubicBezTo>
                    <a:cubicBezTo>
                      <a:pt x="9442" y="7150"/>
                      <a:pt x="9593" y="6942"/>
                      <a:pt x="9823" y="6157"/>
                    </a:cubicBezTo>
                    <a:cubicBezTo>
                      <a:pt x="10207" y="6781"/>
                      <a:pt x="10644" y="6960"/>
                      <a:pt x="11114" y="6960"/>
                    </a:cubicBezTo>
                    <a:cubicBezTo>
                      <a:pt x="11746" y="6960"/>
                      <a:pt x="12436" y="6636"/>
                      <a:pt x="13130" y="6636"/>
                    </a:cubicBezTo>
                    <a:cubicBezTo>
                      <a:pt x="13332" y="6636"/>
                      <a:pt x="13535" y="6663"/>
                      <a:pt x="13736" y="6735"/>
                    </a:cubicBezTo>
                    <a:cubicBezTo>
                      <a:pt x="12432" y="6273"/>
                      <a:pt x="13471" y="3930"/>
                      <a:pt x="12213" y="3618"/>
                    </a:cubicBezTo>
                    <a:cubicBezTo>
                      <a:pt x="12986" y="3560"/>
                      <a:pt x="13713" y="3399"/>
                      <a:pt x="14325" y="2925"/>
                    </a:cubicBezTo>
                    <a:lnTo>
                      <a:pt x="14325" y="2925"/>
                    </a:lnTo>
                    <a:cubicBezTo>
                      <a:pt x="14014" y="2980"/>
                      <a:pt x="13700" y="3005"/>
                      <a:pt x="13384" y="3005"/>
                    </a:cubicBezTo>
                    <a:cubicBezTo>
                      <a:pt x="11370" y="3005"/>
                      <a:pt x="9300" y="1974"/>
                      <a:pt x="7653" y="986"/>
                    </a:cubicBezTo>
                    <a:cubicBezTo>
                      <a:pt x="6597" y="360"/>
                      <a:pt x="5501" y="0"/>
                      <a:pt x="4401"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p100"/>
              <p:cNvSpPr/>
              <p:nvPr/>
            </p:nvSpPr>
            <p:spPr>
              <a:xfrm>
                <a:off x="1338532" y="4596882"/>
                <a:ext cx="164070" cy="48438"/>
              </a:xfrm>
              <a:custGeom>
                <a:rect b="b" l="l" r="r" t="t"/>
                <a:pathLst>
                  <a:path extrusionOk="0" h="1503" w="5091">
                    <a:moveTo>
                      <a:pt x="0" y="0"/>
                    </a:moveTo>
                    <a:lnTo>
                      <a:pt x="0" y="0"/>
                    </a:lnTo>
                    <a:cubicBezTo>
                      <a:pt x="1221" y="1016"/>
                      <a:pt x="2689" y="1503"/>
                      <a:pt x="4238" y="1503"/>
                    </a:cubicBezTo>
                    <a:cubicBezTo>
                      <a:pt x="4520" y="1503"/>
                      <a:pt x="4804" y="1487"/>
                      <a:pt x="5090" y="1455"/>
                    </a:cubicBezTo>
                    <a:cubicBezTo>
                      <a:pt x="3394" y="970"/>
                      <a:pt x="1697" y="485"/>
                      <a:pt x="0"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p100"/>
              <p:cNvSpPr/>
              <p:nvPr/>
            </p:nvSpPr>
            <p:spPr>
              <a:xfrm>
                <a:off x="524981" y="4602103"/>
                <a:ext cx="282732" cy="216150"/>
              </a:xfrm>
              <a:custGeom>
                <a:rect b="b" l="l" r="r" t="t"/>
                <a:pathLst>
                  <a:path extrusionOk="0" h="6707" w="8773">
                    <a:moveTo>
                      <a:pt x="1466" y="1881"/>
                    </a:moveTo>
                    <a:lnTo>
                      <a:pt x="1466" y="1881"/>
                    </a:lnTo>
                    <a:cubicBezTo>
                      <a:pt x="1813" y="2228"/>
                      <a:pt x="2170" y="2562"/>
                      <a:pt x="2574" y="2874"/>
                    </a:cubicBezTo>
                    <a:cubicBezTo>
                      <a:pt x="2967" y="3186"/>
                      <a:pt x="3382" y="3474"/>
                      <a:pt x="3821" y="3728"/>
                    </a:cubicBezTo>
                    <a:cubicBezTo>
                      <a:pt x="4248" y="3994"/>
                      <a:pt x="4710" y="4202"/>
                      <a:pt x="5183" y="4409"/>
                    </a:cubicBezTo>
                    <a:cubicBezTo>
                      <a:pt x="5668" y="4594"/>
                      <a:pt x="6153" y="4767"/>
                      <a:pt x="6649" y="4940"/>
                    </a:cubicBezTo>
                    <a:cubicBezTo>
                      <a:pt x="6129" y="4825"/>
                      <a:pt x="5622" y="4675"/>
                      <a:pt x="5148" y="4502"/>
                    </a:cubicBezTo>
                    <a:cubicBezTo>
                      <a:pt x="4652" y="4305"/>
                      <a:pt x="4190" y="4098"/>
                      <a:pt x="3729" y="3832"/>
                    </a:cubicBezTo>
                    <a:cubicBezTo>
                      <a:pt x="3278" y="3578"/>
                      <a:pt x="2863" y="3290"/>
                      <a:pt x="2494" y="2955"/>
                    </a:cubicBezTo>
                    <a:cubicBezTo>
                      <a:pt x="2113" y="2620"/>
                      <a:pt x="1766" y="2274"/>
                      <a:pt x="1466" y="1881"/>
                    </a:cubicBezTo>
                    <a:close/>
                    <a:moveTo>
                      <a:pt x="0" y="0"/>
                    </a:moveTo>
                    <a:lnTo>
                      <a:pt x="0" y="0"/>
                    </a:lnTo>
                    <a:cubicBezTo>
                      <a:pt x="947" y="1985"/>
                      <a:pt x="4063" y="6325"/>
                      <a:pt x="6499" y="6706"/>
                    </a:cubicBezTo>
                    <a:cubicBezTo>
                      <a:pt x="6499" y="6602"/>
                      <a:pt x="5321" y="5598"/>
                      <a:pt x="5114" y="5160"/>
                    </a:cubicBezTo>
                    <a:lnTo>
                      <a:pt x="5114" y="5160"/>
                    </a:lnTo>
                    <a:cubicBezTo>
                      <a:pt x="5664" y="5501"/>
                      <a:pt x="6398" y="5673"/>
                      <a:pt x="7120" y="5673"/>
                    </a:cubicBezTo>
                    <a:cubicBezTo>
                      <a:pt x="7716" y="5673"/>
                      <a:pt x="8303" y="5556"/>
                      <a:pt x="8773" y="5321"/>
                    </a:cubicBezTo>
                    <a:cubicBezTo>
                      <a:pt x="5425" y="4444"/>
                      <a:pt x="2332" y="2562"/>
                      <a:pt x="0"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7" name="Google Shape;2367;p100"/>
              <p:cNvSpPr/>
              <p:nvPr/>
            </p:nvSpPr>
            <p:spPr>
              <a:xfrm>
                <a:off x="212890" y="4523597"/>
                <a:ext cx="315088" cy="295397"/>
              </a:xfrm>
              <a:custGeom>
                <a:rect b="b" l="l" r="r" t="t"/>
                <a:pathLst>
                  <a:path extrusionOk="0" h="9166" w="9777">
                    <a:moveTo>
                      <a:pt x="4155" y="5379"/>
                    </a:moveTo>
                    <a:cubicBezTo>
                      <a:pt x="4155" y="5379"/>
                      <a:pt x="2055" y="6815"/>
                      <a:pt x="1466" y="6815"/>
                    </a:cubicBezTo>
                    <a:cubicBezTo>
                      <a:pt x="1361" y="6815"/>
                      <a:pt x="1304" y="6769"/>
                      <a:pt x="1316" y="6661"/>
                    </a:cubicBezTo>
                    <a:cubicBezTo>
                      <a:pt x="1385" y="5922"/>
                      <a:pt x="4155" y="5379"/>
                      <a:pt x="4155" y="5379"/>
                    </a:cubicBezTo>
                    <a:close/>
                    <a:moveTo>
                      <a:pt x="4005" y="5783"/>
                    </a:moveTo>
                    <a:cubicBezTo>
                      <a:pt x="4005" y="5783"/>
                      <a:pt x="2444" y="8031"/>
                      <a:pt x="1906" y="8031"/>
                    </a:cubicBezTo>
                    <a:cubicBezTo>
                      <a:pt x="1864" y="8031"/>
                      <a:pt x="1829" y="8017"/>
                      <a:pt x="1801" y="7988"/>
                    </a:cubicBezTo>
                    <a:cubicBezTo>
                      <a:pt x="1397" y="7584"/>
                      <a:pt x="4005" y="5783"/>
                      <a:pt x="4005" y="5783"/>
                    </a:cubicBezTo>
                    <a:close/>
                    <a:moveTo>
                      <a:pt x="4432" y="5633"/>
                    </a:moveTo>
                    <a:cubicBezTo>
                      <a:pt x="4432" y="5633"/>
                      <a:pt x="3867" y="8404"/>
                      <a:pt x="3140" y="8473"/>
                    </a:cubicBezTo>
                    <a:cubicBezTo>
                      <a:pt x="3130" y="8474"/>
                      <a:pt x="3120" y="8474"/>
                      <a:pt x="3111" y="8474"/>
                    </a:cubicBezTo>
                    <a:cubicBezTo>
                      <a:pt x="2467" y="8474"/>
                      <a:pt x="4432" y="5633"/>
                      <a:pt x="4432" y="5633"/>
                    </a:cubicBezTo>
                    <a:close/>
                    <a:moveTo>
                      <a:pt x="5310" y="1"/>
                    </a:moveTo>
                    <a:cubicBezTo>
                      <a:pt x="3948" y="1178"/>
                      <a:pt x="5621" y="2551"/>
                      <a:pt x="5621" y="2551"/>
                    </a:cubicBezTo>
                    <a:cubicBezTo>
                      <a:pt x="5488" y="2495"/>
                      <a:pt x="5355" y="2471"/>
                      <a:pt x="5227" y="2471"/>
                    </a:cubicBezTo>
                    <a:cubicBezTo>
                      <a:pt x="4570" y="2471"/>
                      <a:pt x="4028" y="3094"/>
                      <a:pt x="4028" y="3094"/>
                    </a:cubicBezTo>
                    <a:cubicBezTo>
                      <a:pt x="5852" y="3336"/>
                      <a:pt x="5010" y="4779"/>
                      <a:pt x="2493" y="4998"/>
                    </a:cubicBezTo>
                    <a:cubicBezTo>
                      <a:pt x="0" y="5206"/>
                      <a:pt x="716" y="7030"/>
                      <a:pt x="889" y="7699"/>
                    </a:cubicBezTo>
                    <a:cubicBezTo>
                      <a:pt x="1050" y="8242"/>
                      <a:pt x="750" y="8911"/>
                      <a:pt x="646" y="9108"/>
                    </a:cubicBezTo>
                    <a:lnTo>
                      <a:pt x="600" y="9154"/>
                    </a:lnTo>
                    <a:cubicBezTo>
                      <a:pt x="600" y="9154"/>
                      <a:pt x="623" y="9154"/>
                      <a:pt x="635" y="9142"/>
                    </a:cubicBezTo>
                    <a:lnTo>
                      <a:pt x="635" y="9142"/>
                    </a:lnTo>
                    <a:cubicBezTo>
                      <a:pt x="623" y="9154"/>
                      <a:pt x="623" y="9165"/>
                      <a:pt x="623" y="9165"/>
                    </a:cubicBezTo>
                    <a:lnTo>
                      <a:pt x="658" y="9131"/>
                    </a:lnTo>
                    <a:cubicBezTo>
                      <a:pt x="826" y="9047"/>
                      <a:pt x="1286" y="8836"/>
                      <a:pt x="1748" y="8836"/>
                    </a:cubicBezTo>
                    <a:cubicBezTo>
                      <a:pt x="1859" y="8836"/>
                      <a:pt x="1970" y="8848"/>
                      <a:pt x="2078" y="8877"/>
                    </a:cubicBezTo>
                    <a:cubicBezTo>
                      <a:pt x="2345" y="8952"/>
                      <a:pt x="2805" y="9114"/>
                      <a:pt x="3272" y="9114"/>
                    </a:cubicBezTo>
                    <a:cubicBezTo>
                      <a:pt x="3957" y="9114"/>
                      <a:pt x="4655" y="8766"/>
                      <a:pt x="4779" y="7284"/>
                    </a:cubicBezTo>
                    <a:cubicBezTo>
                      <a:pt x="4903" y="5697"/>
                      <a:pt x="5533" y="4772"/>
                      <a:pt x="6042" y="4772"/>
                    </a:cubicBezTo>
                    <a:cubicBezTo>
                      <a:pt x="6336" y="4772"/>
                      <a:pt x="6590" y="5081"/>
                      <a:pt x="6683" y="5749"/>
                    </a:cubicBezTo>
                    <a:cubicBezTo>
                      <a:pt x="6683" y="5749"/>
                      <a:pt x="7572" y="4975"/>
                      <a:pt x="7226" y="4144"/>
                    </a:cubicBezTo>
                    <a:lnTo>
                      <a:pt x="7226" y="4144"/>
                    </a:lnTo>
                    <a:cubicBezTo>
                      <a:pt x="7226" y="4144"/>
                      <a:pt x="7925" y="5008"/>
                      <a:pt x="8754" y="5008"/>
                    </a:cubicBezTo>
                    <a:cubicBezTo>
                      <a:pt x="9086" y="5008"/>
                      <a:pt x="9439" y="4869"/>
                      <a:pt x="9777" y="4479"/>
                    </a:cubicBezTo>
                    <a:lnTo>
                      <a:pt x="9777" y="4479"/>
                    </a:lnTo>
                    <a:cubicBezTo>
                      <a:pt x="9777" y="4479"/>
                      <a:pt x="9634" y="4539"/>
                      <a:pt x="9425" y="4539"/>
                    </a:cubicBezTo>
                    <a:cubicBezTo>
                      <a:pt x="9176" y="4539"/>
                      <a:pt x="8832" y="4453"/>
                      <a:pt x="8530" y="4075"/>
                    </a:cubicBezTo>
                    <a:cubicBezTo>
                      <a:pt x="7964" y="3371"/>
                      <a:pt x="8565" y="2817"/>
                      <a:pt x="7791" y="2009"/>
                    </a:cubicBezTo>
                    <a:lnTo>
                      <a:pt x="7780" y="2009"/>
                    </a:lnTo>
                    <a:lnTo>
                      <a:pt x="7780" y="1997"/>
                    </a:lnTo>
                    <a:cubicBezTo>
                      <a:pt x="6972" y="1201"/>
                      <a:pt x="6418" y="1824"/>
                      <a:pt x="5714" y="1259"/>
                    </a:cubicBezTo>
                    <a:cubicBezTo>
                      <a:pt x="5010" y="693"/>
                      <a:pt x="5310" y="1"/>
                      <a:pt x="5310"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368" name="Google Shape;2368;p100"/>
            <p:cNvGrpSpPr/>
            <p:nvPr/>
          </p:nvGrpSpPr>
          <p:grpSpPr>
            <a:xfrm>
              <a:off x="7435073" y="3440363"/>
              <a:ext cx="1510696" cy="1504347"/>
              <a:chOff x="7435073" y="3345875"/>
              <a:chExt cx="1510696" cy="1504347"/>
            </a:xfrm>
          </p:grpSpPr>
          <p:sp>
            <p:nvSpPr>
              <p:cNvPr id="2369" name="Google Shape;2369;p100"/>
              <p:cNvSpPr/>
              <p:nvPr/>
            </p:nvSpPr>
            <p:spPr>
              <a:xfrm>
                <a:off x="8612440" y="4150854"/>
                <a:ext cx="155143" cy="260076"/>
              </a:xfrm>
              <a:custGeom>
                <a:rect b="b" l="l" r="r" t="t"/>
                <a:pathLst>
                  <a:path extrusionOk="0" h="8070" w="4814">
                    <a:moveTo>
                      <a:pt x="2066" y="1548"/>
                    </a:moveTo>
                    <a:lnTo>
                      <a:pt x="2066" y="1548"/>
                    </a:lnTo>
                    <a:cubicBezTo>
                      <a:pt x="2216" y="1905"/>
                      <a:pt x="2470" y="2229"/>
                      <a:pt x="2724" y="2517"/>
                    </a:cubicBezTo>
                    <a:cubicBezTo>
                      <a:pt x="2990" y="2806"/>
                      <a:pt x="3278" y="3071"/>
                      <a:pt x="3521" y="3394"/>
                    </a:cubicBezTo>
                    <a:cubicBezTo>
                      <a:pt x="3763" y="3706"/>
                      <a:pt x="3971" y="4075"/>
                      <a:pt x="4063" y="4456"/>
                    </a:cubicBezTo>
                    <a:cubicBezTo>
                      <a:pt x="4167" y="4849"/>
                      <a:pt x="4179" y="5253"/>
                      <a:pt x="4121" y="5645"/>
                    </a:cubicBezTo>
                    <a:cubicBezTo>
                      <a:pt x="4109" y="5253"/>
                      <a:pt x="4063" y="4849"/>
                      <a:pt x="3948" y="4491"/>
                    </a:cubicBezTo>
                    <a:cubicBezTo>
                      <a:pt x="3879" y="4260"/>
                      <a:pt x="3775" y="4052"/>
                      <a:pt x="3648" y="3856"/>
                    </a:cubicBezTo>
                    <a:cubicBezTo>
                      <a:pt x="3463" y="3671"/>
                      <a:pt x="3255" y="3510"/>
                      <a:pt x="3047" y="3383"/>
                    </a:cubicBezTo>
                    <a:cubicBezTo>
                      <a:pt x="2736" y="3210"/>
                      <a:pt x="2413" y="3094"/>
                      <a:pt x="2032" y="3060"/>
                    </a:cubicBezTo>
                    <a:cubicBezTo>
                      <a:pt x="2126" y="3038"/>
                      <a:pt x="2222" y="3028"/>
                      <a:pt x="2319" y="3028"/>
                    </a:cubicBezTo>
                    <a:cubicBezTo>
                      <a:pt x="2591" y="3028"/>
                      <a:pt x="2870" y="3108"/>
                      <a:pt x="3117" y="3244"/>
                    </a:cubicBezTo>
                    <a:cubicBezTo>
                      <a:pt x="3186" y="3290"/>
                      <a:pt x="3244" y="3337"/>
                      <a:pt x="3313" y="3383"/>
                    </a:cubicBezTo>
                    <a:cubicBezTo>
                      <a:pt x="3105" y="3106"/>
                      <a:pt x="2851" y="2863"/>
                      <a:pt x="2644" y="2586"/>
                    </a:cubicBezTo>
                    <a:cubicBezTo>
                      <a:pt x="2378" y="2286"/>
                      <a:pt x="2159" y="1940"/>
                      <a:pt x="2066" y="1548"/>
                    </a:cubicBezTo>
                    <a:close/>
                    <a:moveTo>
                      <a:pt x="2678" y="1"/>
                    </a:moveTo>
                    <a:cubicBezTo>
                      <a:pt x="2147" y="266"/>
                      <a:pt x="1639" y="532"/>
                      <a:pt x="1466" y="1097"/>
                    </a:cubicBezTo>
                    <a:cubicBezTo>
                      <a:pt x="1316" y="1605"/>
                      <a:pt x="1351" y="2171"/>
                      <a:pt x="1582" y="2656"/>
                    </a:cubicBezTo>
                    <a:cubicBezTo>
                      <a:pt x="1492" y="2573"/>
                      <a:pt x="1338" y="2523"/>
                      <a:pt x="1190" y="2523"/>
                    </a:cubicBezTo>
                    <a:cubicBezTo>
                      <a:pt x="1090" y="2523"/>
                      <a:pt x="994" y="2547"/>
                      <a:pt x="924" y="2598"/>
                    </a:cubicBezTo>
                    <a:cubicBezTo>
                      <a:pt x="693" y="2760"/>
                      <a:pt x="647" y="3106"/>
                      <a:pt x="751" y="3360"/>
                    </a:cubicBezTo>
                    <a:cubicBezTo>
                      <a:pt x="831" y="3625"/>
                      <a:pt x="1039" y="3845"/>
                      <a:pt x="1235" y="4041"/>
                    </a:cubicBezTo>
                    <a:cubicBezTo>
                      <a:pt x="1167" y="4030"/>
                      <a:pt x="1097" y="4025"/>
                      <a:pt x="1028" y="4025"/>
                    </a:cubicBezTo>
                    <a:cubicBezTo>
                      <a:pt x="719" y="4025"/>
                      <a:pt x="410" y="4133"/>
                      <a:pt x="231" y="4387"/>
                    </a:cubicBezTo>
                    <a:cubicBezTo>
                      <a:pt x="12" y="4710"/>
                      <a:pt x="0" y="5137"/>
                      <a:pt x="173" y="5472"/>
                    </a:cubicBezTo>
                    <a:cubicBezTo>
                      <a:pt x="593" y="5060"/>
                      <a:pt x="1201" y="4842"/>
                      <a:pt x="1793" y="4842"/>
                    </a:cubicBezTo>
                    <a:cubicBezTo>
                      <a:pt x="2081" y="4842"/>
                      <a:pt x="2364" y="4893"/>
                      <a:pt x="2620" y="4999"/>
                    </a:cubicBezTo>
                    <a:cubicBezTo>
                      <a:pt x="3417" y="5310"/>
                      <a:pt x="3994" y="6130"/>
                      <a:pt x="4006" y="6984"/>
                    </a:cubicBezTo>
                    <a:cubicBezTo>
                      <a:pt x="4017" y="7377"/>
                      <a:pt x="3994" y="7734"/>
                      <a:pt x="3890" y="8069"/>
                    </a:cubicBezTo>
                    <a:cubicBezTo>
                      <a:pt x="4340" y="7400"/>
                      <a:pt x="4629" y="6626"/>
                      <a:pt x="4698" y="5830"/>
                    </a:cubicBezTo>
                    <a:cubicBezTo>
                      <a:pt x="4814" y="4629"/>
                      <a:pt x="4444" y="3394"/>
                      <a:pt x="3705" y="2436"/>
                    </a:cubicBezTo>
                    <a:cubicBezTo>
                      <a:pt x="3417" y="2079"/>
                      <a:pt x="3071" y="1744"/>
                      <a:pt x="2840" y="1340"/>
                    </a:cubicBezTo>
                    <a:cubicBezTo>
                      <a:pt x="2586" y="936"/>
                      <a:pt x="2470" y="416"/>
                      <a:pt x="2678"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p100"/>
              <p:cNvSpPr/>
              <p:nvPr/>
            </p:nvSpPr>
            <p:spPr>
              <a:xfrm>
                <a:off x="8530228" y="3345875"/>
                <a:ext cx="246669" cy="616802"/>
              </a:xfrm>
              <a:custGeom>
                <a:rect b="b" l="l" r="r" t="t"/>
                <a:pathLst>
                  <a:path extrusionOk="0" h="19139" w="7654">
                    <a:moveTo>
                      <a:pt x="7653" y="1"/>
                    </a:moveTo>
                    <a:lnTo>
                      <a:pt x="7653" y="1"/>
                    </a:lnTo>
                    <a:cubicBezTo>
                      <a:pt x="6141" y="197"/>
                      <a:pt x="4560" y="1824"/>
                      <a:pt x="4363" y="3336"/>
                    </a:cubicBezTo>
                    <a:cubicBezTo>
                      <a:pt x="3780" y="2311"/>
                      <a:pt x="2552" y="1786"/>
                      <a:pt x="1346" y="1786"/>
                    </a:cubicBezTo>
                    <a:cubicBezTo>
                      <a:pt x="882" y="1786"/>
                      <a:pt x="420" y="1863"/>
                      <a:pt x="0" y="2021"/>
                    </a:cubicBezTo>
                    <a:cubicBezTo>
                      <a:pt x="1235" y="2055"/>
                      <a:pt x="2309" y="3048"/>
                      <a:pt x="2771" y="4202"/>
                    </a:cubicBezTo>
                    <a:cubicBezTo>
                      <a:pt x="3209" y="5368"/>
                      <a:pt x="3175" y="6649"/>
                      <a:pt x="3001" y="7896"/>
                    </a:cubicBezTo>
                    <a:cubicBezTo>
                      <a:pt x="2805" y="9142"/>
                      <a:pt x="2517" y="10366"/>
                      <a:pt x="2494" y="11601"/>
                    </a:cubicBezTo>
                    <a:cubicBezTo>
                      <a:pt x="2436" y="14648"/>
                      <a:pt x="4167" y="17661"/>
                      <a:pt x="6834" y="19138"/>
                    </a:cubicBezTo>
                    <a:cubicBezTo>
                      <a:pt x="5425" y="18353"/>
                      <a:pt x="3128" y="14994"/>
                      <a:pt x="4883" y="9131"/>
                    </a:cubicBezTo>
                    <a:cubicBezTo>
                      <a:pt x="6268" y="4502"/>
                      <a:pt x="5633" y="2713"/>
                      <a:pt x="7653"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p100"/>
              <p:cNvSpPr/>
              <p:nvPr/>
            </p:nvSpPr>
            <p:spPr>
              <a:xfrm>
                <a:off x="8587142" y="3952590"/>
                <a:ext cx="251858" cy="581449"/>
              </a:xfrm>
              <a:custGeom>
                <a:rect b="b" l="l" r="r" t="t"/>
                <a:pathLst>
                  <a:path extrusionOk="0" h="18042" w="7815">
                    <a:moveTo>
                      <a:pt x="1283" y="311"/>
                    </a:moveTo>
                    <a:cubicBezTo>
                      <a:pt x="1858" y="311"/>
                      <a:pt x="2438" y="373"/>
                      <a:pt x="2990" y="532"/>
                    </a:cubicBezTo>
                    <a:cubicBezTo>
                      <a:pt x="3602" y="682"/>
                      <a:pt x="4190" y="959"/>
                      <a:pt x="4675" y="1351"/>
                    </a:cubicBezTo>
                    <a:cubicBezTo>
                      <a:pt x="5171" y="1744"/>
                      <a:pt x="5622" y="2182"/>
                      <a:pt x="5991" y="2690"/>
                    </a:cubicBezTo>
                    <a:cubicBezTo>
                      <a:pt x="6372" y="3198"/>
                      <a:pt x="6672" y="3740"/>
                      <a:pt x="6868" y="4352"/>
                    </a:cubicBezTo>
                    <a:cubicBezTo>
                      <a:pt x="6626" y="3775"/>
                      <a:pt x="6291" y="3256"/>
                      <a:pt x="5910" y="2759"/>
                    </a:cubicBezTo>
                    <a:cubicBezTo>
                      <a:pt x="5518" y="2286"/>
                      <a:pt x="5079" y="1836"/>
                      <a:pt x="4594" y="1467"/>
                    </a:cubicBezTo>
                    <a:cubicBezTo>
                      <a:pt x="4098" y="1086"/>
                      <a:pt x="3555" y="820"/>
                      <a:pt x="2967" y="624"/>
                    </a:cubicBezTo>
                    <a:cubicBezTo>
                      <a:pt x="2367" y="439"/>
                      <a:pt x="1755" y="358"/>
                      <a:pt x="1132" y="312"/>
                    </a:cubicBezTo>
                    <a:cubicBezTo>
                      <a:pt x="1182" y="311"/>
                      <a:pt x="1233" y="311"/>
                      <a:pt x="1283" y="311"/>
                    </a:cubicBezTo>
                    <a:close/>
                    <a:moveTo>
                      <a:pt x="1676" y="0"/>
                    </a:moveTo>
                    <a:cubicBezTo>
                      <a:pt x="1455" y="0"/>
                      <a:pt x="1231" y="12"/>
                      <a:pt x="1005" y="35"/>
                    </a:cubicBezTo>
                    <a:cubicBezTo>
                      <a:pt x="808" y="47"/>
                      <a:pt x="612" y="93"/>
                      <a:pt x="462" y="208"/>
                    </a:cubicBezTo>
                    <a:cubicBezTo>
                      <a:pt x="173" y="439"/>
                      <a:pt x="289" y="797"/>
                      <a:pt x="601" y="947"/>
                    </a:cubicBezTo>
                    <a:cubicBezTo>
                      <a:pt x="797" y="1028"/>
                      <a:pt x="1028" y="993"/>
                      <a:pt x="1189" y="1074"/>
                    </a:cubicBezTo>
                    <a:cubicBezTo>
                      <a:pt x="0" y="1697"/>
                      <a:pt x="1039" y="3013"/>
                      <a:pt x="2597" y="3360"/>
                    </a:cubicBezTo>
                    <a:cubicBezTo>
                      <a:pt x="4212" y="3723"/>
                      <a:pt x="5703" y="4378"/>
                      <a:pt x="6685" y="5810"/>
                    </a:cubicBezTo>
                    <a:lnTo>
                      <a:pt x="6685" y="5810"/>
                    </a:lnTo>
                    <a:cubicBezTo>
                      <a:pt x="6588" y="5687"/>
                      <a:pt x="6448" y="5630"/>
                      <a:pt x="6298" y="5630"/>
                    </a:cubicBezTo>
                    <a:cubicBezTo>
                      <a:pt x="6138" y="5630"/>
                      <a:pt x="5968" y="5696"/>
                      <a:pt x="5829" y="5818"/>
                    </a:cubicBezTo>
                    <a:cubicBezTo>
                      <a:pt x="5541" y="6084"/>
                      <a:pt x="5472" y="6511"/>
                      <a:pt x="5529" y="6903"/>
                    </a:cubicBezTo>
                    <a:cubicBezTo>
                      <a:pt x="5587" y="7296"/>
                      <a:pt x="5702" y="7653"/>
                      <a:pt x="5818" y="8034"/>
                    </a:cubicBezTo>
                    <a:cubicBezTo>
                      <a:pt x="5933" y="8392"/>
                      <a:pt x="6037" y="8738"/>
                      <a:pt x="6060" y="9131"/>
                    </a:cubicBezTo>
                    <a:cubicBezTo>
                      <a:pt x="6153" y="9939"/>
                      <a:pt x="6106" y="10758"/>
                      <a:pt x="6003" y="11555"/>
                    </a:cubicBezTo>
                    <a:cubicBezTo>
                      <a:pt x="5703" y="13913"/>
                      <a:pt x="4510" y="16502"/>
                      <a:pt x="2616" y="18027"/>
                    </a:cubicBezTo>
                    <a:lnTo>
                      <a:pt x="2616" y="18027"/>
                    </a:lnTo>
                    <a:cubicBezTo>
                      <a:pt x="5628" y="15605"/>
                      <a:pt x="7181" y="12493"/>
                      <a:pt x="7584" y="8634"/>
                    </a:cubicBezTo>
                    <a:cubicBezTo>
                      <a:pt x="7815" y="6488"/>
                      <a:pt x="7503" y="4191"/>
                      <a:pt x="6280" y="2413"/>
                    </a:cubicBezTo>
                    <a:cubicBezTo>
                      <a:pt x="5197" y="815"/>
                      <a:pt x="3526" y="0"/>
                      <a:pt x="1676" y="0"/>
                    </a:cubicBezTo>
                    <a:close/>
                    <a:moveTo>
                      <a:pt x="2616" y="18027"/>
                    </a:moveTo>
                    <a:cubicBezTo>
                      <a:pt x="2610" y="18032"/>
                      <a:pt x="2604" y="18037"/>
                      <a:pt x="2597" y="18042"/>
                    </a:cubicBezTo>
                    <a:cubicBezTo>
                      <a:pt x="2604" y="18037"/>
                      <a:pt x="2610" y="18032"/>
                      <a:pt x="2616" y="18027"/>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p100"/>
              <p:cNvSpPr/>
              <p:nvPr/>
            </p:nvSpPr>
            <p:spPr>
              <a:xfrm>
                <a:off x="8767519" y="3940827"/>
                <a:ext cx="112571" cy="243930"/>
              </a:xfrm>
              <a:custGeom>
                <a:rect b="b" l="l" r="r" t="t"/>
                <a:pathLst>
                  <a:path extrusionOk="0" h="7569" w="3493">
                    <a:moveTo>
                      <a:pt x="3255" y="1706"/>
                    </a:moveTo>
                    <a:cubicBezTo>
                      <a:pt x="3244" y="1729"/>
                      <a:pt x="3233" y="1751"/>
                      <a:pt x="3222" y="1774"/>
                    </a:cubicBezTo>
                    <a:cubicBezTo>
                      <a:pt x="3236" y="1752"/>
                      <a:pt x="3247" y="1729"/>
                      <a:pt x="3255" y="1706"/>
                    </a:cubicBezTo>
                    <a:close/>
                    <a:moveTo>
                      <a:pt x="2268" y="0"/>
                    </a:moveTo>
                    <a:cubicBezTo>
                      <a:pt x="2084" y="0"/>
                      <a:pt x="1899" y="40"/>
                      <a:pt x="1733" y="123"/>
                    </a:cubicBezTo>
                    <a:cubicBezTo>
                      <a:pt x="1271" y="354"/>
                      <a:pt x="1063" y="850"/>
                      <a:pt x="1063" y="1335"/>
                    </a:cubicBezTo>
                    <a:cubicBezTo>
                      <a:pt x="971" y="1185"/>
                      <a:pt x="844" y="1012"/>
                      <a:pt x="671" y="954"/>
                    </a:cubicBezTo>
                    <a:cubicBezTo>
                      <a:pt x="583" y="920"/>
                      <a:pt x="514" y="905"/>
                      <a:pt x="462" y="905"/>
                    </a:cubicBezTo>
                    <a:cubicBezTo>
                      <a:pt x="1" y="905"/>
                      <a:pt x="819" y="2101"/>
                      <a:pt x="902" y="2236"/>
                    </a:cubicBezTo>
                    <a:cubicBezTo>
                      <a:pt x="1749" y="3621"/>
                      <a:pt x="2721" y="5834"/>
                      <a:pt x="2399" y="7526"/>
                    </a:cubicBezTo>
                    <a:lnTo>
                      <a:pt x="2399" y="7526"/>
                    </a:lnTo>
                    <a:cubicBezTo>
                      <a:pt x="2703" y="5971"/>
                      <a:pt x="2744" y="4484"/>
                      <a:pt x="2275" y="2974"/>
                    </a:cubicBezTo>
                    <a:cubicBezTo>
                      <a:pt x="2183" y="2709"/>
                      <a:pt x="2102" y="2455"/>
                      <a:pt x="2068" y="2189"/>
                    </a:cubicBezTo>
                    <a:cubicBezTo>
                      <a:pt x="2045" y="1935"/>
                      <a:pt x="2068" y="1624"/>
                      <a:pt x="2229" y="1416"/>
                    </a:cubicBezTo>
                    <a:cubicBezTo>
                      <a:pt x="2351" y="1238"/>
                      <a:pt x="2565" y="1105"/>
                      <a:pt x="2783" y="1105"/>
                    </a:cubicBezTo>
                    <a:cubicBezTo>
                      <a:pt x="2833" y="1105"/>
                      <a:pt x="2884" y="1112"/>
                      <a:pt x="2933" y="1127"/>
                    </a:cubicBezTo>
                    <a:cubicBezTo>
                      <a:pt x="3175" y="1190"/>
                      <a:pt x="3340" y="1473"/>
                      <a:pt x="3255" y="1706"/>
                    </a:cubicBezTo>
                    <a:lnTo>
                      <a:pt x="3255" y="1706"/>
                    </a:lnTo>
                    <a:cubicBezTo>
                      <a:pt x="3457" y="1265"/>
                      <a:pt x="3493" y="705"/>
                      <a:pt x="3153" y="354"/>
                    </a:cubicBezTo>
                    <a:cubicBezTo>
                      <a:pt x="2924" y="125"/>
                      <a:pt x="2596" y="0"/>
                      <a:pt x="2268" y="0"/>
                    </a:cubicBezTo>
                    <a:close/>
                    <a:moveTo>
                      <a:pt x="2399" y="7526"/>
                    </a:moveTo>
                    <a:cubicBezTo>
                      <a:pt x="2396" y="7540"/>
                      <a:pt x="2394" y="7554"/>
                      <a:pt x="2391" y="7568"/>
                    </a:cubicBezTo>
                    <a:cubicBezTo>
                      <a:pt x="2394" y="7554"/>
                      <a:pt x="2397" y="7540"/>
                      <a:pt x="2399" y="7526"/>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p100"/>
              <p:cNvSpPr/>
              <p:nvPr/>
            </p:nvSpPr>
            <p:spPr>
              <a:xfrm>
                <a:off x="8681987" y="3499149"/>
                <a:ext cx="263782" cy="461659"/>
              </a:xfrm>
              <a:custGeom>
                <a:rect b="b" l="l" r="r" t="t"/>
                <a:pathLst>
                  <a:path extrusionOk="0" h="14325" w="8185">
                    <a:moveTo>
                      <a:pt x="6557" y="1674"/>
                    </a:moveTo>
                    <a:lnTo>
                      <a:pt x="6557" y="1674"/>
                    </a:lnTo>
                    <a:cubicBezTo>
                      <a:pt x="6372" y="2113"/>
                      <a:pt x="6153" y="2563"/>
                      <a:pt x="5911" y="3001"/>
                    </a:cubicBezTo>
                    <a:cubicBezTo>
                      <a:pt x="5657" y="3417"/>
                      <a:pt x="5357" y="3821"/>
                      <a:pt x="5045" y="4190"/>
                    </a:cubicBezTo>
                    <a:cubicBezTo>
                      <a:pt x="4387" y="4940"/>
                      <a:pt x="3637" y="5598"/>
                      <a:pt x="2979" y="6302"/>
                    </a:cubicBezTo>
                    <a:cubicBezTo>
                      <a:pt x="2298" y="6995"/>
                      <a:pt x="1663" y="7757"/>
                      <a:pt x="1270" y="8657"/>
                    </a:cubicBezTo>
                    <a:cubicBezTo>
                      <a:pt x="889" y="9534"/>
                      <a:pt x="716" y="10562"/>
                      <a:pt x="1028" y="11508"/>
                    </a:cubicBezTo>
                    <a:cubicBezTo>
                      <a:pt x="947" y="11277"/>
                      <a:pt x="889" y="11035"/>
                      <a:pt x="843" y="10793"/>
                    </a:cubicBezTo>
                    <a:cubicBezTo>
                      <a:pt x="809" y="10539"/>
                      <a:pt x="797" y="10296"/>
                      <a:pt x="809" y="10054"/>
                    </a:cubicBezTo>
                    <a:cubicBezTo>
                      <a:pt x="855" y="9557"/>
                      <a:pt x="970" y="9073"/>
                      <a:pt x="1178" y="8611"/>
                    </a:cubicBezTo>
                    <a:cubicBezTo>
                      <a:pt x="1547" y="7688"/>
                      <a:pt x="2194" y="6903"/>
                      <a:pt x="2875" y="6199"/>
                    </a:cubicBezTo>
                    <a:cubicBezTo>
                      <a:pt x="3544" y="5483"/>
                      <a:pt x="4271" y="4825"/>
                      <a:pt x="4941" y="4109"/>
                    </a:cubicBezTo>
                    <a:cubicBezTo>
                      <a:pt x="5599" y="3382"/>
                      <a:pt x="6118" y="2551"/>
                      <a:pt x="6557" y="1674"/>
                    </a:cubicBezTo>
                    <a:close/>
                    <a:moveTo>
                      <a:pt x="3233" y="0"/>
                    </a:moveTo>
                    <a:lnTo>
                      <a:pt x="3233" y="0"/>
                    </a:lnTo>
                    <a:cubicBezTo>
                      <a:pt x="3637" y="2286"/>
                      <a:pt x="2448" y="4756"/>
                      <a:pt x="1305" y="6660"/>
                    </a:cubicBezTo>
                    <a:cubicBezTo>
                      <a:pt x="335" y="8276"/>
                      <a:pt x="1" y="9996"/>
                      <a:pt x="624" y="11670"/>
                    </a:cubicBezTo>
                    <a:cubicBezTo>
                      <a:pt x="751" y="12016"/>
                      <a:pt x="913" y="12362"/>
                      <a:pt x="1132" y="12697"/>
                    </a:cubicBezTo>
                    <a:cubicBezTo>
                      <a:pt x="1501" y="13309"/>
                      <a:pt x="2067" y="13759"/>
                      <a:pt x="2482" y="14325"/>
                    </a:cubicBezTo>
                    <a:cubicBezTo>
                      <a:pt x="1617" y="13136"/>
                      <a:pt x="1074" y="11624"/>
                      <a:pt x="1293" y="10135"/>
                    </a:cubicBezTo>
                    <a:cubicBezTo>
                      <a:pt x="1409" y="9350"/>
                      <a:pt x="1697" y="8022"/>
                      <a:pt x="2621" y="7815"/>
                    </a:cubicBezTo>
                    <a:cubicBezTo>
                      <a:pt x="2722" y="7792"/>
                      <a:pt x="2827" y="7779"/>
                      <a:pt x="2933" y="7779"/>
                    </a:cubicBezTo>
                    <a:cubicBezTo>
                      <a:pt x="3154" y="7779"/>
                      <a:pt x="3376" y="7835"/>
                      <a:pt x="3556" y="7976"/>
                    </a:cubicBezTo>
                    <a:cubicBezTo>
                      <a:pt x="3798" y="8172"/>
                      <a:pt x="3856" y="8669"/>
                      <a:pt x="3625" y="8900"/>
                    </a:cubicBezTo>
                    <a:cubicBezTo>
                      <a:pt x="4029" y="8749"/>
                      <a:pt x="4318" y="8311"/>
                      <a:pt x="4248" y="7872"/>
                    </a:cubicBezTo>
                    <a:cubicBezTo>
                      <a:pt x="4179" y="7445"/>
                      <a:pt x="3729" y="7157"/>
                      <a:pt x="3290" y="7157"/>
                    </a:cubicBezTo>
                    <a:cubicBezTo>
                      <a:pt x="4264" y="6441"/>
                      <a:pt x="5349" y="6154"/>
                      <a:pt x="6516" y="6154"/>
                    </a:cubicBezTo>
                    <a:cubicBezTo>
                      <a:pt x="6704" y="6154"/>
                      <a:pt x="6895" y="6161"/>
                      <a:pt x="7088" y="6176"/>
                    </a:cubicBezTo>
                    <a:cubicBezTo>
                      <a:pt x="7088" y="6176"/>
                      <a:pt x="6811" y="5841"/>
                      <a:pt x="6568" y="5656"/>
                    </a:cubicBezTo>
                    <a:cubicBezTo>
                      <a:pt x="6568" y="5656"/>
                      <a:pt x="7088" y="5391"/>
                      <a:pt x="8115" y="5391"/>
                    </a:cubicBezTo>
                    <a:cubicBezTo>
                      <a:pt x="7469" y="4871"/>
                      <a:pt x="7261" y="4733"/>
                      <a:pt x="6465" y="4502"/>
                    </a:cubicBezTo>
                    <a:cubicBezTo>
                      <a:pt x="8184" y="3440"/>
                      <a:pt x="6557" y="1986"/>
                      <a:pt x="7042" y="589"/>
                    </a:cubicBezTo>
                    <a:lnTo>
                      <a:pt x="7042" y="589"/>
                    </a:lnTo>
                    <a:cubicBezTo>
                      <a:pt x="6580" y="1882"/>
                      <a:pt x="4248" y="843"/>
                      <a:pt x="3925" y="2101"/>
                    </a:cubicBezTo>
                    <a:cubicBezTo>
                      <a:pt x="3867" y="1351"/>
                      <a:pt x="3717" y="600"/>
                      <a:pt x="3233"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p100"/>
              <p:cNvSpPr/>
              <p:nvPr/>
            </p:nvSpPr>
            <p:spPr>
              <a:xfrm>
                <a:off x="8689432" y="3551970"/>
                <a:ext cx="53594" cy="164070"/>
              </a:xfrm>
              <a:custGeom>
                <a:rect b="b" l="l" r="r" t="t"/>
                <a:pathLst>
                  <a:path extrusionOk="0" h="5091" w="1663">
                    <a:moveTo>
                      <a:pt x="1466" y="0"/>
                    </a:moveTo>
                    <a:cubicBezTo>
                      <a:pt x="970" y="1697"/>
                      <a:pt x="497" y="3394"/>
                      <a:pt x="1" y="5091"/>
                    </a:cubicBezTo>
                    <a:cubicBezTo>
                      <a:pt x="1201" y="3648"/>
                      <a:pt x="1663" y="1882"/>
                      <a:pt x="1466"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5" name="Google Shape;2375;p100"/>
              <p:cNvSpPr/>
              <p:nvPr/>
            </p:nvSpPr>
            <p:spPr>
              <a:xfrm>
                <a:off x="8694653" y="4247214"/>
                <a:ext cx="216150" cy="282732"/>
              </a:xfrm>
              <a:custGeom>
                <a:rect b="b" l="l" r="r" t="t"/>
                <a:pathLst>
                  <a:path extrusionOk="0" h="8773" w="6707">
                    <a:moveTo>
                      <a:pt x="4952" y="2124"/>
                    </a:moveTo>
                    <a:cubicBezTo>
                      <a:pt x="4837" y="2644"/>
                      <a:pt x="4675" y="3140"/>
                      <a:pt x="4502" y="3625"/>
                    </a:cubicBezTo>
                    <a:cubicBezTo>
                      <a:pt x="4317" y="4110"/>
                      <a:pt x="4098" y="4571"/>
                      <a:pt x="3844" y="5033"/>
                    </a:cubicBezTo>
                    <a:cubicBezTo>
                      <a:pt x="3578" y="5483"/>
                      <a:pt x="3290" y="5899"/>
                      <a:pt x="2955" y="6280"/>
                    </a:cubicBezTo>
                    <a:cubicBezTo>
                      <a:pt x="2632" y="6649"/>
                      <a:pt x="2286" y="6995"/>
                      <a:pt x="1893" y="7295"/>
                    </a:cubicBezTo>
                    <a:cubicBezTo>
                      <a:pt x="2239" y="6949"/>
                      <a:pt x="2574" y="6591"/>
                      <a:pt x="2886" y="6187"/>
                    </a:cubicBezTo>
                    <a:cubicBezTo>
                      <a:pt x="3186" y="5795"/>
                      <a:pt x="3474" y="5379"/>
                      <a:pt x="3740" y="4941"/>
                    </a:cubicBezTo>
                    <a:cubicBezTo>
                      <a:pt x="3994" y="4514"/>
                      <a:pt x="4213" y="4052"/>
                      <a:pt x="4421" y="3579"/>
                    </a:cubicBezTo>
                    <a:cubicBezTo>
                      <a:pt x="4606" y="3105"/>
                      <a:pt x="4779" y="2609"/>
                      <a:pt x="4952" y="2124"/>
                    </a:cubicBezTo>
                    <a:close/>
                    <a:moveTo>
                      <a:pt x="5321" y="0"/>
                    </a:moveTo>
                    <a:cubicBezTo>
                      <a:pt x="4444" y="3348"/>
                      <a:pt x="2574" y="6430"/>
                      <a:pt x="0" y="8773"/>
                    </a:cubicBezTo>
                    <a:cubicBezTo>
                      <a:pt x="1997" y="7815"/>
                      <a:pt x="6337" y="4698"/>
                      <a:pt x="6706" y="2263"/>
                    </a:cubicBezTo>
                    <a:lnTo>
                      <a:pt x="6706" y="2263"/>
                    </a:lnTo>
                    <a:cubicBezTo>
                      <a:pt x="6614" y="2263"/>
                      <a:pt x="5598" y="3452"/>
                      <a:pt x="5171" y="3648"/>
                    </a:cubicBezTo>
                    <a:cubicBezTo>
                      <a:pt x="5783" y="2667"/>
                      <a:pt x="5841" y="1039"/>
                      <a:pt x="5321"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6" name="Google Shape;2376;p100"/>
              <p:cNvSpPr/>
              <p:nvPr/>
            </p:nvSpPr>
            <p:spPr>
              <a:xfrm>
                <a:off x="8240084" y="4520181"/>
                <a:ext cx="259657" cy="150696"/>
              </a:xfrm>
              <a:custGeom>
                <a:rect b="b" l="l" r="r" t="t"/>
                <a:pathLst>
                  <a:path extrusionOk="0" h="4676" w="8057">
                    <a:moveTo>
                      <a:pt x="3070" y="2023"/>
                    </a:moveTo>
                    <a:lnTo>
                      <a:pt x="3070" y="2023"/>
                    </a:lnTo>
                    <a:cubicBezTo>
                      <a:pt x="3093" y="2380"/>
                      <a:pt x="3209" y="2727"/>
                      <a:pt x="3382" y="3027"/>
                    </a:cubicBezTo>
                    <a:cubicBezTo>
                      <a:pt x="3521" y="3258"/>
                      <a:pt x="3671" y="3465"/>
                      <a:pt x="3867" y="3639"/>
                    </a:cubicBezTo>
                    <a:cubicBezTo>
                      <a:pt x="4063" y="3766"/>
                      <a:pt x="4282" y="3869"/>
                      <a:pt x="4502" y="3939"/>
                    </a:cubicBezTo>
                    <a:cubicBezTo>
                      <a:pt x="4859" y="4054"/>
                      <a:pt x="5263" y="4100"/>
                      <a:pt x="5656" y="4112"/>
                    </a:cubicBezTo>
                    <a:cubicBezTo>
                      <a:pt x="5502" y="4134"/>
                      <a:pt x="5347" y="4146"/>
                      <a:pt x="5191" y="4146"/>
                    </a:cubicBezTo>
                    <a:cubicBezTo>
                      <a:pt x="4949" y="4146"/>
                      <a:pt x="4706" y="4117"/>
                      <a:pt x="4467" y="4054"/>
                    </a:cubicBezTo>
                    <a:cubicBezTo>
                      <a:pt x="4075" y="3950"/>
                      <a:pt x="3717" y="3754"/>
                      <a:pt x="3405" y="3500"/>
                    </a:cubicBezTo>
                    <a:cubicBezTo>
                      <a:pt x="3082" y="3258"/>
                      <a:pt x="2805" y="2969"/>
                      <a:pt x="2516" y="2715"/>
                    </a:cubicBezTo>
                    <a:cubicBezTo>
                      <a:pt x="2228" y="2450"/>
                      <a:pt x="1916" y="2207"/>
                      <a:pt x="1558" y="2046"/>
                    </a:cubicBezTo>
                    <a:lnTo>
                      <a:pt x="1558" y="2046"/>
                    </a:lnTo>
                    <a:cubicBezTo>
                      <a:pt x="1939" y="2150"/>
                      <a:pt x="2285" y="2369"/>
                      <a:pt x="2597" y="2623"/>
                    </a:cubicBezTo>
                    <a:cubicBezTo>
                      <a:pt x="2863" y="2842"/>
                      <a:pt x="3128" y="3085"/>
                      <a:pt x="3382" y="3304"/>
                    </a:cubicBezTo>
                    <a:cubicBezTo>
                      <a:pt x="3347" y="3246"/>
                      <a:pt x="3301" y="3177"/>
                      <a:pt x="3255" y="3096"/>
                    </a:cubicBezTo>
                    <a:cubicBezTo>
                      <a:pt x="3070" y="2784"/>
                      <a:pt x="2978" y="2380"/>
                      <a:pt x="3070" y="2023"/>
                    </a:cubicBezTo>
                    <a:close/>
                    <a:moveTo>
                      <a:pt x="4980" y="1"/>
                    </a:moveTo>
                    <a:cubicBezTo>
                      <a:pt x="4769" y="1"/>
                      <a:pt x="4554" y="66"/>
                      <a:pt x="4375" y="187"/>
                    </a:cubicBezTo>
                    <a:cubicBezTo>
                      <a:pt x="4063" y="395"/>
                      <a:pt x="3982" y="822"/>
                      <a:pt x="4028" y="1192"/>
                    </a:cubicBezTo>
                    <a:cubicBezTo>
                      <a:pt x="3832" y="995"/>
                      <a:pt x="3624" y="799"/>
                      <a:pt x="3359" y="707"/>
                    </a:cubicBezTo>
                    <a:cubicBezTo>
                      <a:pt x="3274" y="677"/>
                      <a:pt x="3180" y="662"/>
                      <a:pt x="3088" y="662"/>
                    </a:cubicBezTo>
                    <a:cubicBezTo>
                      <a:pt x="2890" y="662"/>
                      <a:pt x="2695" y="731"/>
                      <a:pt x="2586" y="880"/>
                    </a:cubicBezTo>
                    <a:cubicBezTo>
                      <a:pt x="2470" y="1053"/>
                      <a:pt x="2505" y="1376"/>
                      <a:pt x="2643" y="1538"/>
                    </a:cubicBezTo>
                    <a:cubicBezTo>
                      <a:pt x="2352" y="1410"/>
                      <a:pt x="2025" y="1343"/>
                      <a:pt x="1699" y="1343"/>
                    </a:cubicBezTo>
                    <a:cubicBezTo>
                      <a:pt x="1495" y="1343"/>
                      <a:pt x="1292" y="1369"/>
                      <a:pt x="1097" y="1422"/>
                    </a:cubicBezTo>
                    <a:cubicBezTo>
                      <a:pt x="519" y="1596"/>
                      <a:pt x="254" y="2103"/>
                      <a:pt x="0" y="2634"/>
                    </a:cubicBezTo>
                    <a:cubicBezTo>
                      <a:pt x="147" y="2571"/>
                      <a:pt x="304" y="2543"/>
                      <a:pt x="462" y="2543"/>
                    </a:cubicBezTo>
                    <a:cubicBezTo>
                      <a:pt x="764" y="2543"/>
                      <a:pt x="1074" y="2645"/>
                      <a:pt x="1339" y="2796"/>
                    </a:cubicBezTo>
                    <a:cubicBezTo>
                      <a:pt x="1743" y="3027"/>
                      <a:pt x="2055" y="3373"/>
                      <a:pt x="2436" y="3662"/>
                    </a:cubicBezTo>
                    <a:cubicBezTo>
                      <a:pt x="3265" y="4319"/>
                      <a:pt x="4308" y="4676"/>
                      <a:pt x="5369" y="4676"/>
                    </a:cubicBezTo>
                    <a:cubicBezTo>
                      <a:pt x="5519" y="4676"/>
                      <a:pt x="5668" y="4669"/>
                      <a:pt x="5818" y="4654"/>
                    </a:cubicBezTo>
                    <a:cubicBezTo>
                      <a:pt x="6614" y="4585"/>
                      <a:pt x="7399" y="4296"/>
                      <a:pt x="8057" y="3846"/>
                    </a:cubicBezTo>
                    <a:lnTo>
                      <a:pt x="8057" y="3846"/>
                    </a:lnTo>
                    <a:cubicBezTo>
                      <a:pt x="7792" y="3934"/>
                      <a:pt x="7478" y="3964"/>
                      <a:pt x="7149" y="3964"/>
                    </a:cubicBezTo>
                    <a:cubicBezTo>
                      <a:pt x="7090" y="3964"/>
                      <a:pt x="7031" y="3963"/>
                      <a:pt x="6972" y="3962"/>
                    </a:cubicBezTo>
                    <a:cubicBezTo>
                      <a:pt x="6129" y="3939"/>
                      <a:pt x="5310" y="3373"/>
                      <a:pt x="4986" y="2577"/>
                    </a:cubicBezTo>
                    <a:cubicBezTo>
                      <a:pt x="4663" y="1780"/>
                      <a:pt x="4871" y="730"/>
                      <a:pt x="5460" y="130"/>
                    </a:cubicBezTo>
                    <a:cubicBezTo>
                      <a:pt x="5316" y="42"/>
                      <a:pt x="5149" y="1"/>
                      <a:pt x="4980"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p100"/>
              <p:cNvSpPr/>
              <p:nvPr/>
            </p:nvSpPr>
            <p:spPr>
              <a:xfrm>
                <a:off x="7435073" y="4437292"/>
                <a:ext cx="616415" cy="247024"/>
              </a:xfrm>
              <a:custGeom>
                <a:rect b="b" l="l" r="r" t="t"/>
                <a:pathLst>
                  <a:path extrusionOk="0" h="7665" w="19127">
                    <a:moveTo>
                      <a:pt x="19103" y="6803"/>
                    </a:moveTo>
                    <a:cubicBezTo>
                      <a:pt x="19111" y="6817"/>
                      <a:pt x="19119" y="6831"/>
                      <a:pt x="19127" y="6845"/>
                    </a:cubicBezTo>
                    <a:cubicBezTo>
                      <a:pt x="19119" y="6831"/>
                      <a:pt x="19111" y="6817"/>
                      <a:pt x="19103" y="6803"/>
                    </a:cubicBezTo>
                    <a:close/>
                    <a:moveTo>
                      <a:pt x="2021" y="1"/>
                    </a:moveTo>
                    <a:cubicBezTo>
                      <a:pt x="1455" y="1513"/>
                      <a:pt x="1917" y="3567"/>
                      <a:pt x="3337" y="4375"/>
                    </a:cubicBezTo>
                    <a:cubicBezTo>
                      <a:pt x="1813" y="4560"/>
                      <a:pt x="185" y="6141"/>
                      <a:pt x="1" y="7665"/>
                    </a:cubicBezTo>
                    <a:cubicBezTo>
                      <a:pt x="2713" y="5645"/>
                      <a:pt x="4502" y="6280"/>
                      <a:pt x="9131" y="4895"/>
                    </a:cubicBezTo>
                    <a:cubicBezTo>
                      <a:pt x="10645" y="4440"/>
                      <a:pt x="11992" y="4254"/>
                      <a:pt x="13170" y="4254"/>
                    </a:cubicBezTo>
                    <a:cubicBezTo>
                      <a:pt x="16519" y="4254"/>
                      <a:pt x="18507" y="5750"/>
                      <a:pt x="19103" y="6803"/>
                    </a:cubicBezTo>
                    <a:lnTo>
                      <a:pt x="19103" y="6803"/>
                    </a:lnTo>
                    <a:cubicBezTo>
                      <a:pt x="17653" y="4192"/>
                      <a:pt x="14729" y="2492"/>
                      <a:pt x="11749" y="2492"/>
                    </a:cubicBezTo>
                    <a:cubicBezTo>
                      <a:pt x="11700" y="2492"/>
                      <a:pt x="11650" y="2493"/>
                      <a:pt x="11601" y="2494"/>
                    </a:cubicBezTo>
                    <a:cubicBezTo>
                      <a:pt x="10354" y="2528"/>
                      <a:pt x="9131" y="2817"/>
                      <a:pt x="7896" y="3002"/>
                    </a:cubicBezTo>
                    <a:cubicBezTo>
                      <a:pt x="7369" y="3075"/>
                      <a:pt x="6837" y="3125"/>
                      <a:pt x="6309" y="3125"/>
                    </a:cubicBezTo>
                    <a:cubicBezTo>
                      <a:pt x="5588" y="3125"/>
                      <a:pt x="4876" y="3031"/>
                      <a:pt x="4202" y="2771"/>
                    </a:cubicBezTo>
                    <a:cubicBezTo>
                      <a:pt x="3048" y="2309"/>
                      <a:pt x="2044" y="1247"/>
                      <a:pt x="2021"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8" name="Google Shape;2378;p100"/>
              <p:cNvSpPr/>
              <p:nvPr/>
            </p:nvSpPr>
            <p:spPr>
              <a:xfrm>
                <a:off x="8035858" y="4504873"/>
                <a:ext cx="587378" cy="237162"/>
              </a:xfrm>
              <a:custGeom>
                <a:rect b="b" l="l" r="r" t="t"/>
                <a:pathLst>
                  <a:path extrusionOk="0" h="7359" w="18226">
                    <a:moveTo>
                      <a:pt x="508" y="801"/>
                    </a:moveTo>
                    <a:cubicBezTo>
                      <a:pt x="543" y="1424"/>
                      <a:pt x="635" y="2047"/>
                      <a:pt x="820" y="2636"/>
                    </a:cubicBezTo>
                    <a:cubicBezTo>
                      <a:pt x="993" y="3225"/>
                      <a:pt x="1270" y="3790"/>
                      <a:pt x="1662" y="4264"/>
                    </a:cubicBezTo>
                    <a:cubicBezTo>
                      <a:pt x="2032" y="4760"/>
                      <a:pt x="2482" y="5187"/>
                      <a:pt x="2955" y="5579"/>
                    </a:cubicBezTo>
                    <a:cubicBezTo>
                      <a:pt x="3451" y="5972"/>
                      <a:pt x="3971" y="6307"/>
                      <a:pt x="4548" y="6549"/>
                    </a:cubicBezTo>
                    <a:cubicBezTo>
                      <a:pt x="3948" y="6341"/>
                      <a:pt x="3394" y="6041"/>
                      <a:pt x="2886" y="5672"/>
                    </a:cubicBezTo>
                    <a:cubicBezTo>
                      <a:pt x="2378" y="5291"/>
                      <a:pt x="1928" y="4841"/>
                      <a:pt x="1547" y="4356"/>
                    </a:cubicBezTo>
                    <a:cubicBezTo>
                      <a:pt x="1154" y="3860"/>
                      <a:pt x="877" y="3271"/>
                      <a:pt x="716" y="2671"/>
                    </a:cubicBezTo>
                    <a:cubicBezTo>
                      <a:pt x="566" y="2059"/>
                      <a:pt x="485" y="1424"/>
                      <a:pt x="508" y="801"/>
                    </a:cubicBezTo>
                    <a:close/>
                    <a:moveTo>
                      <a:pt x="710" y="0"/>
                    </a:moveTo>
                    <a:cubicBezTo>
                      <a:pt x="598" y="0"/>
                      <a:pt x="484" y="51"/>
                      <a:pt x="393" y="166"/>
                    </a:cubicBezTo>
                    <a:cubicBezTo>
                      <a:pt x="277" y="316"/>
                      <a:pt x="231" y="512"/>
                      <a:pt x="219" y="708"/>
                    </a:cubicBezTo>
                    <a:cubicBezTo>
                      <a:pt x="0" y="2798"/>
                      <a:pt x="808" y="4748"/>
                      <a:pt x="2597" y="5983"/>
                    </a:cubicBezTo>
                    <a:cubicBezTo>
                      <a:pt x="4021" y="6963"/>
                      <a:pt x="5770" y="7358"/>
                      <a:pt x="7518" y="7358"/>
                    </a:cubicBezTo>
                    <a:cubicBezTo>
                      <a:pt x="7954" y="7358"/>
                      <a:pt x="8389" y="7334"/>
                      <a:pt x="8819" y="7288"/>
                    </a:cubicBezTo>
                    <a:cubicBezTo>
                      <a:pt x="12662" y="6884"/>
                      <a:pt x="15802" y="5326"/>
                      <a:pt x="18226" y="2301"/>
                    </a:cubicBezTo>
                    <a:lnTo>
                      <a:pt x="18226" y="2301"/>
                    </a:lnTo>
                    <a:cubicBezTo>
                      <a:pt x="16691" y="4206"/>
                      <a:pt x="14094" y="5406"/>
                      <a:pt x="11727" y="5706"/>
                    </a:cubicBezTo>
                    <a:cubicBezTo>
                      <a:pt x="11225" y="5771"/>
                      <a:pt x="10723" y="5809"/>
                      <a:pt x="10221" y="5809"/>
                    </a:cubicBezTo>
                    <a:cubicBezTo>
                      <a:pt x="9915" y="5809"/>
                      <a:pt x="9609" y="5795"/>
                      <a:pt x="9303" y="5764"/>
                    </a:cubicBezTo>
                    <a:cubicBezTo>
                      <a:pt x="8934" y="5730"/>
                      <a:pt x="8565" y="5626"/>
                      <a:pt x="8207" y="5522"/>
                    </a:cubicBezTo>
                    <a:cubicBezTo>
                      <a:pt x="7838" y="5406"/>
                      <a:pt x="7468" y="5291"/>
                      <a:pt x="7087" y="5233"/>
                    </a:cubicBezTo>
                    <a:cubicBezTo>
                      <a:pt x="7004" y="5221"/>
                      <a:pt x="6920" y="5214"/>
                      <a:pt x="6835" y="5214"/>
                    </a:cubicBezTo>
                    <a:cubicBezTo>
                      <a:pt x="6518" y="5214"/>
                      <a:pt x="6203" y="5306"/>
                      <a:pt x="6002" y="5533"/>
                    </a:cubicBezTo>
                    <a:cubicBezTo>
                      <a:pt x="5746" y="5812"/>
                      <a:pt x="5726" y="6198"/>
                      <a:pt x="6026" y="6411"/>
                    </a:cubicBezTo>
                    <a:lnTo>
                      <a:pt x="6026" y="6411"/>
                    </a:lnTo>
                    <a:cubicBezTo>
                      <a:pt x="4561" y="5430"/>
                      <a:pt x="3910" y="3940"/>
                      <a:pt x="3532" y="2301"/>
                    </a:cubicBezTo>
                    <a:cubicBezTo>
                      <a:pt x="3289" y="1225"/>
                      <a:pt x="2570" y="393"/>
                      <a:pt x="1951" y="393"/>
                    </a:cubicBezTo>
                    <a:cubicBezTo>
                      <a:pt x="1687" y="393"/>
                      <a:pt x="1441" y="545"/>
                      <a:pt x="1258" y="893"/>
                    </a:cubicBezTo>
                    <a:cubicBezTo>
                      <a:pt x="1177" y="720"/>
                      <a:pt x="1212" y="489"/>
                      <a:pt x="1120" y="304"/>
                    </a:cubicBezTo>
                    <a:cubicBezTo>
                      <a:pt x="1043" y="117"/>
                      <a:pt x="879" y="0"/>
                      <a:pt x="710"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p100"/>
              <p:cNvSpPr/>
              <p:nvPr/>
            </p:nvSpPr>
            <p:spPr>
              <a:xfrm>
                <a:off x="8026931" y="4685024"/>
                <a:ext cx="247378" cy="99744"/>
              </a:xfrm>
              <a:custGeom>
                <a:rect b="b" l="l" r="r" t="t"/>
                <a:pathLst>
                  <a:path extrusionOk="0" h="3095" w="7676">
                    <a:moveTo>
                      <a:pt x="1870" y="2910"/>
                    </a:moveTo>
                    <a:cubicBezTo>
                      <a:pt x="1860" y="2915"/>
                      <a:pt x="1850" y="2920"/>
                      <a:pt x="1840" y="2925"/>
                    </a:cubicBezTo>
                    <a:lnTo>
                      <a:pt x="1840" y="2925"/>
                    </a:lnTo>
                    <a:cubicBezTo>
                      <a:pt x="1850" y="2920"/>
                      <a:pt x="1860" y="2915"/>
                      <a:pt x="1870" y="2910"/>
                    </a:cubicBezTo>
                    <a:close/>
                    <a:moveTo>
                      <a:pt x="1152" y="0"/>
                    </a:moveTo>
                    <a:cubicBezTo>
                      <a:pt x="1016" y="0"/>
                      <a:pt x="955" y="92"/>
                      <a:pt x="1050" y="347"/>
                    </a:cubicBezTo>
                    <a:cubicBezTo>
                      <a:pt x="1108" y="520"/>
                      <a:pt x="1281" y="659"/>
                      <a:pt x="1443" y="740"/>
                    </a:cubicBezTo>
                    <a:cubicBezTo>
                      <a:pt x="958" y="740"/>
                      <a:pt x="462" y="959"/>
                      <a:pt x="231" y="1421"/>
                    </a:cubicBezTo>
                    <a:cubicBezTo>
                      <a:pt x="0" y="1882"/>
                      <a:pt x="104" y="2471"/>
                      <a:pt x="462" y="2829"/>
                    </a:cubicBezTo>
                    <a:cubicBezTo>
                      <a:pt x="644" y="3017"/>
                      <a:pt x="892" y="3095"/>
                      <a:pt x="1150" y="3095"/>
                    </a:cubicBezTo>
                    <a:cubicBezTo>
                      <a:pt x="1387" y="3095"/>
                      <a:pt x="1632" y="3029"/>
                      <a:pt x="1840" y="2925"/>
                    </a:cubicBezTo>
                    <a:lnTo>
                      <a:pt x="1840" y="2925"/>
                    </a:lnTo>
                    <a:cubicBezTo>
                      <a:pt x="1790" y="2948"/>
                      <a:pt x="1735" y="2959"/>
                      <a:pt x="1681" y="2959"/>
                    </a:cubicBezTo>
                    <a:cubicBezTo>
                      <a:pt x="1480" y="2959"/>
                      <a:pt x="1276" y="2813"/>
                      <a:pt x="1224" y="2621"/>
                    </a:cubicBezTo>
                    <a:cubicBezTo>
                      <a:pt x="1154" y="2356"/>
                      <a:pt x="1293" y="2067"/>
                      <a:pt x="1512" y="1906"/>
                    </a:cubicBezTo>
                    <a:cubicBezTo>
                      <a:pt x="1681" y="1790"/>
                      <a:pt x="1890" y="1743"/>
                      <a:pt x="2103" y="1743"/>
                    </a:cubicBezTo>
                    <a:cubicBezTo>
                      <a:pt x="2168" y="1743"/>
                      <a:pt x="2233" y="1747"/>
                      <a:pt x="2297" y="1755"/>
                    </a:cubicBezTo>
                    <a:cubicBezTo>
                      <a:pt x="2551" y="1779"/>
                      <a:pt x="2816" y="1871"/>
                      <a:pt x="3070" y="1952"/>
                    </a:cubicBezTo>
                    <a:cubicBezTo>
                      <a:pt x="3877" y="2200"/>
                      <a:pt x="4674" y="2309"/>
                      <a:pt x="5477" y="2309"/>
                    </a:cubicBezTo>
                    <a:cubicBezTo>
                      <a:pt x="6202" y="2309"/>
                      <a:pt x="6931" y="2220"/>
                      <a:pt x="7676" y="2067"/>
                    </a:cubicBezTo>
                    <a:lnTo>
                      <a:pt x="7676" y="2067"/>
                    </a:lnTo>
                    <a:cubicBezTo>
                      <a:pt x="7433" y="2116"/>
                      <a:pt x="7180" y="2139"/>
                      <a:pt x="6920" y="2139"/>
                    </a:cubicBezTo>
                    <a:cubicBezTo>
                      <a:pt x="5346" y="2139"/>
                      <a:pt x="3542" y="1312"/>
                      <a:pt x="2343" y="578"/>
                    </a:cubicBezTo>
                    <a:cubicBezTo>
                      <a:pt x="2238" y="521"/>
                      <a:pt x="1478" y="0"/>
                      <a:pt x="115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0" name="Google Shape;2380;p100"/>
              <p:cNvSpPr/>
              <p:nvPr/>
            </p:nvSpPr>
            <p:spPr>
              <a:xfrm>
                <a:off x="7588702" y="4598751"/>
                <a:ext cx="462046" cy="251471"/>
              </a:xfrm>
              <a:custGeom>
                <a:rect b="b" l="l" r="r" t="t"/>
                <a:pathLst>
                  <a:path extrusionOk="0" h="7803" w="14337">
                    <a:moveTo>
                      <a:pt x="14315" y="2166"/>
                    </a:moveTo>
                    <a:lnTo>
                      <a:pt x="14315" y="2166"/>
                    </a:lnTo>
                    <a:cubicBezTo>
                      <a:pt x="14322" y="2171"/>
                      <a:pt x="14330" y="2176"/>
                      <a:pt x="14337" y="2182"/>
                    </a:cubicBezTo>
                    <a:cubicBezTo>
                      <a:pt x="14330" y="2176"/>
                      <a:pt x="14322" y="2171"/>
                      <a:pt x="14315" y="2166"/>
                    </a:cubicBezTo>
                    <a:close/>
                    <a:moveTo>
                      <a:pt x="10203" y="481"/>
                    </a:moveTo>
                    <a:cubicBezTo>
                      <a:pt x="10389" y="481"/>
                      <a:pt x="10577" y="494"/>
                      <a:pt x="10759" y="520"/>
                    </a:cubicBezTo>
                    <a:cubicBezTo>
                      <a:pt x="11001" y="543"/>
                      <a:pt x="11243" y="623"/>
                      <a:pt x="11474" y="704"/>
                    </a:cubicBezTo>
                    <a:cubicBezTo>
                      <a:pt x="11139" y="597"/>
                      <a:pt x="10791" y="548"/>
                      <a:pt x="10443" y="548"/>
                    </a:cubicBezTo>
                    <a:cubicBezTo>
                      <a:pt x="9820" y="548"/>
                      <a:pt x="9193" y="702"/>
                      <a:pt x="8623" y="947"/>
                    </a:cubicBezTo>
                    <a:cubicBezTo>
                      <a:pt x="7723" y="1339"/>
                      <a:pt x="6961" y="1974"/>
                      <a:pt x="6268" y="2655"/>
                    </a:cubicBezTo>
                    <a:cubicBezTo>
                      <a:pt x="5564" y="3336"/>
                      <a:pt x="4918" y="4086"/>
                      <a:pt x="4168" y="4721"/>
                    </a:cubicBezTo>
                    <a:cubicBezTo>
                      <a:pt x="3787" y="5033"/>
                      <a:pt x="3383" y="5333"/>
                      <a:pt x="2967" y="5587"/>
                    </a:cubicBezTo>
                    <a:cubicBezTo>
                      <a:pt x="2552" y="5829"/>
                      <a:pt x="2102" y="6048"/>
                      <a:pt x="1640" y="6233"/>
                    </a:cubicBezTo>
                    <a:cubicBezTo>
                      <a:pt x="2517" y="5795"/>
                      <a:pt x="3371" y="5275"/>
                      <a:pt x="4075" y="4617"/>
                    </a:cubicBezTo>
                    <a:cubicBezTo>
                      <a:pt x="4826" y="3982"/>
                      <a:pt x="5472" y="3244"/>
                      <a:pt x="6165" y="2551"/>
                    </a:cubicBezTo>
                    <a:cubicBezTo>
                      <a:pt x="6880" y="1870"/>
                      <a:pt x="7654" y="1224"/>
                      <a:pt x="8577" y="854"/>
                    </a:cubicBezTo>
                    <a:cubicBezTo>
                      <a:pt x="9039" y="658"/>
                      <a:pt x="9512" y="531"/>
                      <a:pt x="10020" y="485"/>
                    </a:cubicBezTo>
                    <a:cubicBezTo>
                      <a:pt x="10080" y="482"/>
                      <a:pt x="10142" y="481"/>
                      <a:pt x="10203" y="481"/>
                    </a:cubicBezTo>
                    <a:close/>
                    <a:moveTo>
                      <a:pt x="9936" y="1"/>
                    </a:moveTo>
                    <a:cubicBezTo>
                      <a:pt x="8832" y="1"/>
                      <a:pt x="7730" y="358"/>
                      <a:pt x="6672" y="993"/>
                    </a:cubicBezTo>
                    <a:cubicBezTo>
                      <a:pt x="5026" y="1981"/>
                      <a:pt x="2956" y="3012"/>
                      <a:pt x="942" y="3012"/>
                    </a:cubicBezTo>
                    <a:cubicBezTo>
                      <a:pt x="626" y="3012"/>
                      <a:pt x="312" y="2987"/>
                      <a:pt x="1" y="2932"/>
                    </a:cubicBezTo>
                    <a:lnTo>
                      <a:pt x="1" y="2932"/>
                    </a:lnTo>
                    <a:cubicBezTo>
                      <a:pt x="601" y="3417"/>
                      <a:pt x="1340" y="3578"/>
                      <a:pt x="2113" y="3624"/>
                    </a:cubicBezTo>
                    <a:cubicBezTo>
                      <a:pt x="855" y="3936"/>
                      <a:pt x="1894" y="6279"/>
                      <a:pt x="601" y="6741"/>
                    </a:cubicBezTo>
                    <a:cubicBezTo>
                      <a:pt x="801" y="6670"/>
                      <a:pt x="1002" y="6642"/>
                      <a:pt x="1203" y="6642"/>
                    </a:cubicBezTo>
                    <a:cubicBezTo>
                      <a:pt x="1894" y="6642"/>
                      <a:pt x="2582" y="6967"/>
                      <a:pt x="3215" y="6967"/>
                    </a:cubicBezTo>
                    <a:cubicBezTo>
                      <a:pt x="3686" y="6967"/>
                      <a:pt x="4126" y="6788"/>
                      <a:pt x="4514" y="6164"/>
                    </a:cubicBezTo>
                    <a:cubicBezTo>
                      <a:pt x="4745" y="6949"/>
                      <a:pt x="4883" y="7157"/>
                      <a:pt x="5403" y="7803"/>
                    </a:cubicBezTo>
                    <a:cubicBezTo>
                      <a:pt x="5403" y="6764"/>
                      <a:pt x="5668" y="6256"/>
                      <a:pt x="5668" y="6256"/>
                    </a:cubicBezTo>
                    <a:cubicBezTo>
                      <a:pt x="5853" y="6510"/>
                      <a:pt x="6188" y="6776"/>
                      <a:pt x="6188" y="6776"/>
                    </a:cubicBezTo>
                    <a:cubicBezTo>
                      <a:pt x="6084" y="5391"/>
                      <a:pt x="6338" y="4109"/>
                      <a:pt x="7169" y="2990"/>
                    </a:cubicBezTo>
                    <a:cubicBezTo>
                      <a:pt x="7169" y="3417"/>
                      <a:pt x="7469" y="3867"/>
                      <a:pt x="7884" y="3936"/>
                    </a:cubicBezTo>
                    <a:cubicBezTo>
                      <a:pt x="7931" y="3944"/>
                      <a:pt x="7978" y="3947"/>
                      <a:pt x="8024" y="3947"/>
                    </a:cubicBezTo>
                    <a:cubicBezTo>
                      <a:pt x="8413" y="3947"/>
                      <a:pt x="8778" y="3694"/>
                      <a:pt x="8912" y="3313"/>
                    </a:cubicBezTo>
                    <a:lnTo>
                      <a:pt x="8912" y="3313"/>
                    </a:lnTo>
                    <a:cubicBezTo>
                      <a:pt x="8814" y="3416"/>
                      <a:pt x="8660" y="3466"/>
                      <a:pt x="8501" y="3466"/>
                    </a:cubicBezTo>
                    <a:cubicBezTo>
                      <a:pt x="8306" y="3466"/>
                      <a:pt x="8103" y="3390"/>
                      <a:pt x="7988" y="3244"/>
                    </a:cubicBezTo>
                    <a:cubicBezTo>
                      <a:pt x="7781" y="3001"/>
                      <a:pt x="7757" y="2643"/>
                      <a:pt x="7827" y="2309"/>
                    </a:cubicBezTo>
                    <a:cubicBezTo>
                      <a:pt x="8035" y="1385"/>
                      <a:pt x="9350" y="1097"/>
                      <a:pt x="10147" y="981"/>
                    </a:cubicBezTo>
                    <a:cubicBezTo>
                      <a:pt x="10372" y="948"/>
                      <a:pt x="10598" y="932"/>
                      <a:pt x="10823" y="932"/>
                    </a:cubicBezTo>
                    <a:cubicBezTo>
                      <a:pt x="12071" y="932"/>
                      <a:pt x="13311" y="1421"/>
                      <a:pt x="14315" y="2166"/>
                    </a:cubicBezTo>
                    <a:lnTo>
                      <a:pt x="14315" y="2166"/>
                    </a:lnTo>
                    <a:cubicBezTo>
                      <a:pt x="13748" y="1741"/>
                      <a:pt x="13302" y="1207"/>
                      <a:pt x="12698" y="820"/>
                    </a:cubicBezTo>
                    <a:cubicBezTo>
                      <a:pt x="12375" y="600"/>
                      <a:pt x="12028" y="450"/>
                      <a:pt x="11682" y="312"/>
                    </a:cubicBezTo>
                    <a:cubicBezTo>
                      <a:pt x="11104" y="100"/>
                      <a:pt x="10520" y="1"/>
                      <a:pt x="9936"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p100"/>
              <p:cNvSpPr/>
              <p:nvPr/>
            </p:nvSpPr>
            <p:spPr>
              <a:xfrm>
                <a:off x="7641522" y="4596882"/>
                <a:ext cx="164102" cy="48438"/>
              </a:xfrm>
              <a:custGeom>
                <a:rect b="b" l="l" r="r" t="t"/>
                <a:pathLst>
                  <a:path extrusionOk="0" h="1503" w="5092">
                    <a:moveTo>
                      <a:pt x="5091" y="0"/>
                    </a:moveTo>
                    <a:cubicBezTo>
                      <a:pt x="3394" y="485"/>
                      <a:pt x="1698" y="970"/>
                      <a:pt x="1" y="1455"/>
                    </a:cubicBezTo>
                    <a:cubicBezTo>
                      <a:pt x="287" y="1487"/>
                      <a:pt x="571" y="1503"/>
                      <a:pt x="853" y="1503"/>
                    </a:cubicBezTo>
                    <a:cubicBezTo>
                      <a:pt x="2402" y="1503"/>
                      <a:pt x="3870" y="1016"/>
                      <a:pt x="5091"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p100"/>
              <p:cNvSpPr/>
              <p:nvPr/>
            </p:nvSpPr>
            <p:spPr>
              <a:xfrm>
                <a:off x="8336798" y="4602103"/>
                <a:ext cx="282732" cy="216150"/>
              </a:xfrm>
              <a:custGeom>
                <a:rect b="b" l="l" r="r" t="t"/>
                <a:pathLst>
                  <a:path extrusionOk="0" h="6707" w="8773">
                    <a:moveTo>
                      <a:pt x="7295" y="1870"/>
                    </a:moveTo>
                    <a:lnTo>
                      <a:pt x="7295" y="1870"/>
                    </a:lnTo>
                    <a:cubicBezTo>
                      <a:pt x="6995" y="2251"/>
                      <a:pt x="6649" y="2609"/>
                      <a:pt x="6268" y="2943"/>
                    </a:cubicBezTo>
                    <a:cubicBezTo>
                      <a:pt x="5898" y="3267"/>
                      <a:pt x="5483" y="3555"/>
                      <a:pt x="5033" y="3821"/>
                    </a:cubicBezTo>
                    <a:cubicBezTo>
                      <a:pt x="4583" y="4075"/>
                      <a:pt x="4109" y="4294"/>
                      <a:pt x="3613" y="4479"/>
                    </a:cubicBezTo>
                    <a:cubicBezTo>
                      <a:pt x="3128" y="4675"/>
                      <a:pt x="2620" y="4813"/>
                      <a:pt x="2112" y="4929"/>
                    </a:cubicBezTo>
                    <a:cubicBezTo>
                      <a:pt x="2609" y="4767"/>
                      <a:pt x="3094" y="4594"/>
                      <a:pt x="3578" y="4398"/>
                    </a:cubicBezTo>
                    <a:cubicBezTo>
                      <a:pt x="4052" y="4190"/>
                      <a:pt x="4513" y="3982"/>
                      <a:pt x="4940" y="3717"/>
                    </a:cubicBezTo>
                    <a:cubicBezTo>
                      <a:pt x="5391" y="3474"/>
                      <a:pt x="5795" y="3186"/>
                      <a:pt x="6187" y="2863"/>
                    </a:cubicBezTo>
                    <a:cubicBezTo>
                      <a:pt x="6579" y="2562"/>
                      <a:pt x="6937" y="2216"/>
                      <a:pt x="7295" y="1870"/>
                    </a:cubicBezTo>
                    <a:close/>
                    <a:moveTo>
                      <a:pt x="8773" y="0"/>
                    </a:moveTo>
                    <a:lnTo>
                      <a:pt x="8773" y="0"/>
                    </a:lnTo>
                    <a:cubicBezTo>
                      <a:pt x="6429" y="2562"/>
                      <a:pt x="3347" y="4421"/>
                      <a:pt x="0" y="5321"/>
                    </a:cubicBezTo>
                    <a:cubicBezTo>
                      <a:pt x="470" y="5556"/>
                      <a:pt x="1057" y="5673"/>
                      <a:pt x="1652" y="5673"/>
                    </a:cubicBezTo>
                    <a:cubicBezTo>
                      <a:pt x="2373" y="5673"/>
                      <a:pt x="3104" y="5501"/>
                      <a:pt x="3648" y="5160"/>
                    </a:cubicBezTo>
                    <a:lnTo>
                      <a:pt x="3648" y="5160"/>
                    </a:lnTo>
                    <a:cubicBezTo>
                      <a:pt x="3440" y="5598"/>
                      <a:pt x="2262" y="6602"/>
                      <a:pt x="2262" y="6706"/>
                    </a:cubicBezTo>
                    <a:cubicBezTo>
                      <a:pt x="4698" y="6325"/>
                      <a:pt x="7815" y="1985"/>
                      <a:pt x="8773"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p100"/>
              <p:cNvSpPr/>
              <p:nvPr/>
            </p:nvSpPr>
            <p:spPr>
              <a:xfrm>
                <a:off x="8616533" y="4523210"/>
                <a:ext cx="315475" cy="295397"/>
              </a:xfrm>
              <a:custGeom>
                <a:rect b="b" l="l" r="r" t="t"/>
                <a:pathLst>
                  <a:path extrusionOk="0" h="9166" w="9789">
                    <a:moveTo>
                      <a:pt x="5610" y="5391"/>
                    </a:moveTo>
                    <a:cubicBezTo>
                      <a:pt x="5610" y="5391"/>
                      <a:pt x="8380" y="5945"/>
                      <a:pt x="8461" y="6673"/>
                    </a:cubicBezTo>
                    <a:cubicBezTo>
                      <a:pt x="8471" y="6781"/>
                      <a:pt x="8413" y="6827"/>
                      <a:pt x="8306" y="6827"/>
                    </a:cubicBezTo>
                    <a:cubicBezTo>
                      <a:pt x="7710" y="6827"/>
                      <a:pt x="5610" y="5391"/>
                      <a:pt x="5610" y="5391"/>
                    </a:cubicBezTo>
                    <a:close/>
                    <a:moveTo>
                      <a:pt x="5772" y="5795"/>
                    </a:moveTo>
                    <a:cubicBezTo>
                      <a:pt x="5772" y="5796"/>
                      <a:pt x="8369" y="7596"/>
                      <a:pt x="7976" y="8000"/>
                    </a:cubicBezTo>
                    <a:cubicBezTo>
                      <a:pt x="7949" y="8028"/>
                      <a:pt x="7916" y="8040"/>
                      <a:pt x="7876" y="8040"/>
                    </a:cubicBezTo>
                    <a:cubicBezTo>
                      <a:pt x="7348" y="8040"/>
                      <a:pt x="5772" y="5796"/>
                      <a:pt x="5772" y="5795"/>
                    </a:cubicBezTo>
                    <a:close/>
                    <a:moveTo>
                      <a:pt x="5344" y="5645"/>
                    </a:moveTo>
                    <a:cubicBezTo>
                      <a:pt x="5345" y="5646"/>
                      <a:pt x="7310" y="8486"/>
                      <a:pt x="6654" y="8486"/>
                    </a:cubicBezTo>
                    <a:cubicBezTo>
                      <a:pt x="6645" y="8486"/>
                      <a:pt x="6636" y="8486"/>
                      <a:pt x="6626" y="8485"/>
                    </a:cubicBezTo>
                    <a:cubicBezTo>
                      <a:pt x="5899" y="8416"/>
                      <a:pt x="5345" y="5646"/>
                      <a:pt x="5344" y="5645"/>
                    </a:cubicBezTo>
                    <a:close/>
                    <a:moveTo>
                      <a:pt x="4479" y="1"/>
                    </a:moveTo>
                    <a:cubicBezTo>
                      <a:pt x="4479" y="1"/>
                      <a:pt x="4767" y="694"/>
                      <a:pt x="4075" y="1259"/>
                    </a:cubicBezTo>
                    <a:cubicBezTo>
                      <a:pt x="3359" y="1825"/>
                      <a:pt x="2817" y="1213"/>
                      <a:pt x="2009" y="1998"/>
                    </a:cubicBezTo>
                    <a:lnTo>
                      <a:pt x="2009" y="2009"/>
                    </a:lnTo>
                    <a:lnTo>
                      <a:pt x="1997" y="2009"/>
                    </a:lnTo>
                    <a:cubicBezTo>
                      <a:pt x="1201" y="2817"/>
                      <a:pt x="1824" y="3371"/>
                      <a:pt x="1258" y="4076"/>
                    </a:cubicBezTo>
                    <a:cubicBezTo>
                      <a:pt x="953" y="4456"/>
                      <a:pt x="611" y="4543"/>
                      <a:pt x="360" y="4543"/>
                    </a:cubicBezTo>
                    <a:cubicBezTo>
                      <a:pt x="147" y="4543"/>
                      <a:pt x="0" y="4480"/>
                      <a:pt x="0" y="4480"/>
                    </a:cubicBezTo>
                    <a:lnTo>
                      <a:pt x="0" y="4480"/>
                    </a:lnTo>
                    <a:cubicBezTo>
                      <a:pt x="344" y="4866"/>
                      <a:pt x="699" y="5004"/>
                      <a:pt x="1032" y="5004"/>
                    </a:cubicBezTo>
                    <a:cubicBezTo>
                      <a:pt x="1863" y="5004"/>
                      <a:pt x="2551" y="4145"/>
                      <a:pt x="2551" y="4145"/>
                    </a:cubicBezTo>
                    <a:lnTo>
                      <a:pt x="2551" y="4145"/>
                    </a:lnTo>
                    <a:cubicBezTo>
                      <a:pt x="2205" y="4964"/>
                      <a:pt x="3105" y="5749"/>
                      <a:pt x="3105" y="5749"/>
                    </a:cubicBezTo>
                    <a:cubicBezTo>
                      <a:pt x="3194" y="5075"/>
                      <a:pt x="3445" y="4764"/>
                      <a:pt x="3738" y="4764"/>
                    </a:cubicBezTo>
                    <a:cubicBezTo>
                      <a:pt x="4242" y="4764"/>
                      <a:pt x="4871" y="5688"/>
                      <a:pt x="5010" y="7273"/>
                    </a:cubicBezTo>
                    <a:cubicBezTo>
                      <a:pt x="5126" y="8762"/>
                      <a:pt x="5822" y="9109"/>
                      <a:pt x="6508" y="9109"/>
                    </a:cubicBezTo>
                    <a:cubicBezTo>
                      <a:pt x="6976" y="9109"/>
                      <a:pt x="7439" y="8947"/>
                      <a:pt x="7711" y="8877"/>
                    </a:cubicBezTo>
                    <a:cubicBezTo>
                      <a:pt x="7819" y="8845"/>
                      <a:pt x="7933" y="8832"/>
                      <a:pt x="8047" y="8832"/>
                    </a:cubicBezTo>
                    <a:cubicBezTo>
                      <a:pt x="8502" y="8832"/>
                      <a:pt x="8962" y="9046"/>
                      <a:pt x="9119" y="9120"/>
                    </a:cubicBezTo>
                    <a:lnTo>
                      <a:pt x="9165" y="9166"/>
                    </a:lnTo>
                    <a:cubicBezTo>
                      <a:pt x="9165" y="9166"/>
                      <a:pt x="9165" y="9154"/>
                      <a:pt x="9154" y="9143"/>
                    </a:cubicBezTo>
                    <a:lnTo>
                      <a:pt x="9154" y="9143"/>
                    </a:lnTo>
                    <a:cubicBezTo>
                      <a:pt x="9165" y="9154"/>
                      <a:pt x="9177" y="9154"/>
                      <a:pt x="9177" y="9154"/>
                    </a:cubicBezTo>
                    <a:lnTo>
                      <a:pt x="9130" y="9108"/>
                    </a:lnTo>
                    <a:cubicBezTo>
                      <a:pt x="9038" y="8912"/>
                      <a:pt x="8726" y="8242"/>
                      <a:pt x="8888" y="7700"/>
                    </a:cubicBezTo>
                    <a:cubicBezTo>
                      <a:pt x="9073" y="7030"/>
                      <a:pt x="9788" y="5195"/>
                      <a:pt x="7284" y="4999"/>
                    </a:cubicBezTo>
                    <a:cubicBezTo>
                      <a:pt x="4790" y="4791"/>
                      <a:pt x="3936" y="3337"/>
                      <a:pt x="5760" y="3094"/>
                    </a:cubicBezTo>
                    <a:cubicBezTo>
                      <a:pt x="5760" y="3094"/>
                      <a:pt x="5208" y="2461"/>
                      <a:pt x="4546" y="2461"/>
                    </a:cubicBezTo>
                    <a:cubicBezTo>
                      <a:pt x="4420" y="2461"/>
                      <a:pt x="4289" y="2484"/>
                      <a:pt x="4158" y="2539"/>
                    </a:cubicBezTo>
                    <a:lnTo>
                      <a:pt x="4158" y="2539"/>
                    </a:lnTo>
                    <a:cubicBezTo>
                      <a:pt x="4230" y="2491"/>
                      <a:pt x="5782" y="1158"/>
                      <a:pt x="4479"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384" name="Google Shape;2384;p100"/>
            <p:cNvGrpSpPr/>
            <p:nvPr/>
          </p:nvGrpSpPr>
          <p:grpSpPr>
            <a:xfrm>
              <a:off x="198356" y="198863"/>
              <a:ext cx="1510696" cy="1504347"/>
              <a:chOff x="198356" y="293351"/>
              <a:chExt cx="1510696" cy="1504347"/>
            </a:xfrm>
          </p:grpSpPr>
          <p:sp>
            <p:nvSpPr>
              <p:cNvPr id="2385" name="Google Shape;2385;p100"/>
              <p:cNvSpPr/>
              <p:nvPr/>
            </p:nvSpPr>
            <p:spPr>
              <a:xfrm>
                <a:off x="376542" y="732644"/>
                <a:ext cx="155175" cy="260076"/>
              </a:xfrm>
              <a:custGeom>
                <a:rect b="b" l="l" r="r" t="t"/>
                <a:pathLst>
                  <a:path extrusionOk="0" h="8070" w="4815">
                    <a:moveTo>
                      <a:pt x="693" y="2425"/>
                    </a:moveTo>
                    <a:lnTo>
                      <a:pt x="693" y="2425"/>
                    </a:lnTo>
                    <a:cubicBezTo>
                      <a:pt x="705" y="2817"/>
                      <a:pt x="751" y="3221"/>
                      <a:pt x="867" y="3579"/>
                    </a:cubicBezTo>
                    <a:cubicBezTo>
                      <a:pt x="936" y="3810"/>
                      <a:pt x="1040" y="4018"/>
                      <a:pt x="1167" y="4214"/>
                    </a:cubicBezTo>
                    <a:cubicBezTo>
                      <a:pt x="1351" y="4410"/>
                      <a:pt x="1559" y="4560"/>
                      <a:pt x="1778" y="4699"/>
                    </a:cubicBezTo>
                    <a:cubicBezTo>
                      <a:pt x="2078" y="4872"/>
                      <a:pt x="2413" y="4987"/>
                      <a:pt x="2783" y="5010"/>
                    </a:cubicBezTo>
                    <a:cubicBezTo>
                      <a:pt x="2687" y="5035"/>
                      <a:pt x="2588" y="5047"/>
                      <a:pt x="2489" y="5047"/>
                    </a:cubicBezTo>
                    <a:cubicBezTo>
                      <a:pt x="2219" y="5047"/>
                      <a:pt x="1943" y="4961"/>
                      <a:pt x="1698" y="4826"/>
                    </a:cubicBezTo>
                    <a:cubicBezTo>
                      <a:pt x="1628" y="4780"/>
                      <a:pt x="1571" y="4733"/>
                      <a:pt x="1501" y="4699"/>
                    </a:cubicBezTo>
                    <a:lnTo>
                      <a:pt x="1501" y="4699"/>
                    </a:lnTo>
                    <a:cubicBezTo>
                      <a:pt x="1721" y="4964"/>
                      <a:pt x="1963" y="5218"/>
                      <a:pt x="2182" y="5484"/>
                    </a:cubicBezTo>
                    <a:cubicBezTo>
                      <a:pt x="2436" y="5795"/>
                      <a:pt x="2656" y="6142"/>
                      <a:pt x="2760" y="6522"/>
                    </a:cubicBezTo>
                    <a:cubicBezTo>
                      <a:pt x="2598" y="6165"/>
                      <a:pt x="2356" y="5853"/>
                      <a:pt x="2090" y="5564"/>
                    </a:cubicBezTo>
                    <a:cubicBezTo>
                      <a:pt x="1836" y="5276"/>
                      <a:pt x="1548" y="4999"/>
                      <a:pt x="1294" y="4676"/>
                    </a:cubicBezTo>
                    <a:cubicBezTo>
                      <a:pt x="1051" y="4364"/>
                      <a:pt x="855" y="4006"/>
                      <a:pt x="751" y="3614"/>
                    </a:cubicBezTo>
                    <a:cubicBezTo>
                      <a:pt x="647" y="3221"/>
                      <a:pt x="636" y="2817"/>
                      <a:pt x="693" y="2425"/>
                    </a:cubicBezTo>
                    <a:close/>
                    <a:moveTo>
                      <a:pt x="924" y="1"/>
                    </a:moveTo>
                    <a:cubicBezTo>
                      <a:pt x="474" y="670"/>
                      <a:pt x="185" y="1444"/>
                      <a:pt x="116" y="2240"/>
                    </a:cubicBezTo>
                    <a:cubicBezTo>
                      <a:pt x="1" y="3441"/>
                      <a:pt x="370" y="4676"/>
                      <a:pt x="1109" y="5634"/>
                    </a:cubicBezTo>
                    <a:cubicBezTo>
                      <a:pt x="1397" y="5992"/>
                      <a:pt x="1744" y="6326"/>
                      <a:pt x="1975" y="6730"/>
                    </a:cubicBezTo>
                    <a:cubicBezTo>
                      <a:pt x="2240" y="7134"/>
                      <a:pt x="2356" y="7654"/>
                      <a:pt x="2136" y="8069"/>
                    </a:cubicBezTo>
                    <a:cubicBezTo>
                      <a:pt x="2667" y="7815"/>
                      <a:pt x="3175" y="7538"/>
                      <a:pt x="3348" y="6973"/>
                    </a:cubicBezTo>
                    <a:cubicBezTo>
                      <a:pt x="3510" y="6465"/>
                      <a:pt x="3464" y="5911"/>
                      <a:pt x="3233" y="5414"/>
                    </a:cubicBezTo>
                    <a:lnTo>
                      <a:pt x="3233" y="5414"/>
                    </a:lnTo>
                    <a:cubicBezTo>
                      <a:pt x="3327" y="5502"/>
                      <a:pt x="3476" y="5550"/>
                      <a:pt x="3618" y="5550"/>
                    </a:cubicBezTo>
                    <a:cubicBezTo>
                      <a:pt x="3720" y="5550"/>
                      <a:pt x="3818" y="5525"/>
                      <a:pt x="3891" y="5472"/>
                    </a:cubicBezTo>
                    <a:cubicBezTo>
                      <a:pt x="4122" y="5311"/>
                      <a:pt x="4168" y="4964"/>
                      <a:pt x="4064" y="4710"/>
                    </a:cubicBezTo>
                    <a:cubicBezTo>
                      <a:pt x="3983" y="4445"/>
                      <a:pt x="3775" y="4237"/>
                      <a:pt x="3579" y="4029"/>
                    </a:cubicBezTo>
                    <a:lnTo>
                      <a:pt x="3579" y="4029"/>
                    </a:lnTo>
                    <a:cubicBezTo>
                      <a:pt x="3651" y="4041"/>
                      <a:pt x="3725" y="4046"/>
                      <a:pt x="3799" y="4046"/>
                    </a:cubicBezTo>
                    <a:cubicBezTo>
                      <a:pt x="4106" y="4046"/>
                      <a:pt x="4416" y="3943"/>
                      <a:pt x="4583" y="3683"/>
                    </a:cubicBezTo>
                    <a:cubicBezTo>
                      <a:pt x="4803" y="3371"/>
                      <a:pt x="4814" y="2933"/>
                      <a:pt x="4641" y="2598"/>
                    </a:cubicBezTo>
                    <a:lnTo>
                      <a:pt x="4641" y="2598"/>
                    </a:lnTo>
                    <a:cubicBezTo>
                      <a:pt x="4226" y="3013"/>
                      <a:pt x="3614" y="3232"/>
                      <a:pt x="3014" y="3232"/>
                    </a:cubicBezTo>
                    <a:cubicBezTo>
                      <a:pt x="2730" y="3232"/>
                      <a:pt x="2450" y="3183"/>
                      <a:pt x="2194" y="3083"/>
                    </a:cubicBezTo>
                    <a:cubicBezTo>
                      <a:pt x="1397" y="2760"/>
                      <a:pt x="820" y="1940"/>
                      <a:pt x="809" y="1086"/>
                    </a:cubicBezTo>
                    <a:cubicBezTo>
                      <a:pt x="797" y="693"/>
                      <a:pt x="820" y="336"/>
                      <a:pt x="924"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p100"/>
              <p:cNvSpPr/>
              <p:nvPr/>
            </p:nvSpPr>
            <p:spPr>
              <a:xfrm>
                <a:off x="367260" y="1180896"/>
                <a:ext cx="246669" cy="616802"/>
              </a:xfrm>
              <a:custGeom>
                <a:rect b="b" l="l" r="r" t="t"/>
                <a:pathLst>
                  <a:path extrusionOk="0" h="19139" w="7654">
                    <a:moveTo>
                      <a:pt x="820" y="1"/>
                    </a:moveTo>
                    <a:lnTo>
                      <a:pt x="820" y="1"/>
                    </a:lnTo>
                    <a:cubicBezTo>
                      <a:pt x="822" y="2"/>
                      <a:pt x="823" y="3"/>
                      <a:pt x="825" y="4"/>
                    </a:cubicBezTo>
                    <a:lnTo>
                      <a:pt x="825" y="4"/>
                    </a:lnTo>
                    <a:cubicBezTo>
                      <a:pt x="823" y="3"/>
                      <a:pt x="822" y="2"/>
                      <a:pt x="820" y="1"/>
                    </a:cubicBezTo>
                    <a:close/>
                    <a:moveTo>
                      <a:pt x="825" y="4"/>
                    </a:moveTo>
                    <a:cubicBezTo>
                      <a:pt x="2245" y="794"/>
                      <a:pt x="4523" y="4152"/>
                      <a:pt x="2770" y="10008"/>
                    </a:cubicBezTo>
                    <a:cubicBezTo>
                      <a:pt x="1385" y="14637"/>
                      <a:pt x="2020" y="16426"/>
                      <a:pt x="0" y="19138"/>
                    </a:cubicBezTo>
                    <a:cubicBezTo>
                      <a:pt x="1512" y="18954"/>
                      <a:pt x="3094" y="17315"/>
                      <a:pt x="3290" y="15803"/>
                    </a:cubicBezTo>
                    <a:cubicBezTo>
                      <a:pt x="3873" y="16828"/>
                      <a:pt x="5101" y="17353"/>
                      <a:pt x="6307" y="17353"/>
                    </a:cubicBezTo>
                    <a:cubicBezTo>
                      <a:pt x="6772" y="17353"/>
                      <a:pt x="7233" y="17276"/>
                      <a:pt x="7653" y="17118"/>
                    </a:cubicBezTo>
                    <a:cubicBezTo>
                      <a:pt x="6418" y="17084"/>
                      <a:pt x="5356" y="16091"/>
                      <a:pt x="4894" y="14937"/>
                    </a:cubicBezTo>
                    <a:cubicBezTo>
                      <a:pt x="4444" y="13771"/>
                      <a:pt x="4490" y="12490"/>
                      <a:pt x="4663" y="11243"/>
                    </a:cubicBezTo>
                    <a:cubicBezTo>
                      <a:pt x="4848" y="10008"/>
                      <a:pt x="5137" y="8773"/>
                      <a:pt x="5160" y="7538"/>
                    </a:cubicBezTo>
                    <a:cubicBezTo>
                      <a:pt x="5217" y="4493"/>
                      <a:pt x="3489" y="1482"/>
                      <a:pt x="825" y="4"/>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p100"/>
              <p:cNvSpPr/>
              <p:nvPr/>
            </p:nvSpPr>
            <p:spPr>
              <a:xfrm>
                <a:off x="305512" y="609535"/>
                <a:ext cx="251471" cy="581449"/>
              </a:xfrm>
              <a:custGeom>
                <a:rect b="b" l="l" r="r" t="t"/>
                <a:pathLst>
                  <a:path extrusionOk="0" h="18042" w="7803">
                    <a:moveTo>
                      <a:pt x="935" y="13690"/>
                    </a:moveTo>
                    <a:cubicBezTo>
                      <a:pt x="1178" y="14267"/>
                      <a:pt x="1512" y="14786"/>
                      <a:pt x="1905" y="15283"/>
                    </a:cubicBezTo>
                    <a:cubicBezTo>
                      <a:pt x="2286" y="15756"/>
                      <a:pt x="2724" y="16206"/>
                      <a:pt x="3209" y="16575"/>
                    </a:cubicBezTo>
                    <a:cubicBezTo>
                      <a:pt x="3705" y="16956"/>
                      <a:pt x="4248" y="17233"/>
                      <a:pt x="4848" y="17418"/>
                    </a:cubicBezTo>
                    <a:cubicBezTo>
                      <a:pt x="5437" y="17603"/>
                      <a:pt x="6060" y="17695"/>
                      <a:pt x="6672" y="17730"/>
                    </a:cubicBezTo>
                    <a:cubicBezTo>
                      <a:pt x="6587" y="17733"/>
                      <a:pt x="6502" y="17735"/>
                      <a:pt x="6416" y="17735"/>
                    </a:cubicBezTo>
                    <a:cubicBezTo>
                      <a:pt x="5884" y="17735"/>
                      <a:pt x="5340" y="17671"/>
                      <a:pt x="4813" y="17522"/>
                    </a:cubicBezTo>
                    <a:cubicBezTo>
                      <a:pt x="4213" y="17360"/>
                      <a:pt x="3613" y="17083"/>
                      <a:pt x="3128" y="16691"/>
                    </a:cubicBezTo>
                    <a:cubicBezTo>
                      <a:pt x="2632" y="16310"/>
                      <a:pt x="2193" y="15860"/>
                      <a:pt x="1812" y="15352"/>
                    </a:cubicBezTo>
                    <a:cubicBezTo>
                      <a:pt x="1443" y="14844"/>
                      <a:pt x="1131" y="14302"/>
                      <a:pt x="935" y="13690"/>
                    </a:cubicBezTo>
                    <a:close/>
                    <a:moveTo>
                      <a:pt x="5206" y="0"/>
                    </a:moveTo>
                    <a:cubicBezTo>
                      <a:pt x="2193" y="2424"/>
                      <a:pt x="635" y="5541"/>
                      <a:pt x="231" y="9408"/>
                    </a:cubicBezTo>
                    <a:cubicBezTo>
                      <a:pt x="0" y="11554"/>
                      <a:pt x="300" y="13851"/>
                      <a:pt x="1524" y="15629"/>
                    </a:cubicBezTo>
                    <a:cubicBezTo>
                      <a:pt x="2606" y="17227"/>
                      <a:pt x="4277" y="18042"/>
                      <a:pt x="6135" y="18042"/>
                    </a:cubicBezTo>
                    <a:cubicBezTo>
                      <a:pt x="6358" y="18042"/>
                      <a:pt x="6583" y="18030"/>
                      <a:pt x="6810" y="18007"/>
                    </a:cubicBezTo>
                    <a:cubicBezTo>
                      <a:pt x="6995" y="17995"/>
                      <a:pt x="7191" y="17949"/>
                      <a:pt x="7341" y="17834"/>
                    </a:cubicBezTo>
                    <a:cubicBezTo>
                      <a:pt x="7630" y="17603"/>
                      <a:pt x="7514" y="17245"/>
                      <a:pt x="7214" y="17095"/>
                    </a:cubicBezTo>
                    <a:cubicBezTo>
                      <a:pt x="7007" y="17014"/>
                      <a:pt x="6776" y="17060"/>
                      <a:pt x="6614" y="16968"/>
                    </a:cubicBezTo>
                    <a:cubicBezTo>
                      <a:pt x="7803" y="16345"/>
                      <a:pt x="6764" y="15040"/>
                      <a:pt x="5206" y="14694"/>
                    </a:cubicBezTo>
                    <a:cubicBezTo>
                      <a:pt x="3599" y="14318"/>
                      <a:pt x="2094" y="13672"/>
                      <a:pt x="1112" y="12224"/>
                    </a:cubicBezTo>
                    <a:lnTo>
                      <a:pt x="1112" y="12224"/>
                    </a:lnTo>
                    <a:cubicBezTo>
                      <a:pt x="1213" y="12356"/>
                      <a:pt x="1354" y="12416"/>
                      <a:pt x="1504" y="12416"/>
                    </a:cubicBezTo>
                    <a:cubicBezTo>
                      <a:pt x="1664" y="12416"/>
                      <a:pt x="1834" y="12347"/>
                      <a:pt x="1974" y="12224"/>
                    </a:cubicBezTo>
                    <a:cubicBezTo>
                      <a:pt x="2263" y="11958"/>
                      <a:pt x="2332" y="11531"/>
                      <a:pt x="2274" y="11139"/>
                    </a:cubicBezTo>
                    <a:cubicBezTo>
                      <a:pt x="2216" y="10746"/>
                      <a:pt x="2101" y="10389"/>
                      <a:pt x="1985" y="10019"/>
                    </a:cubicBezTo>
                    <a:cubicBezTo>
                      <a:pt x="1870" y="9650"/>
                      <a:pt x="1766" y="9304"/>
                      <a:pt x="1743" y="8923"/>
                    </a:cubicBezTo>
                    <a:cubicBezTo>
                      <a:pt x="1651" y="8115"/>
                      <a:pt x="1697" y="7284"/>
                      <a:pt x="1801" y="6499"/>
                    </a:cubicBezTo>
                    <a:cubicBezTo>
                      <a:pt x="2101" y="4133"/>
                      <a:pt x="3301" y="1535"/>
                      <a:pt x="5206"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8" name="Google Shape;2388;p100"/>
              <p:cNvSpPr/>
              <p:nvPr/>
            </p:nvSpPr>
            <p:spPr>
              <a:xfrm>
                <a:off x="263681" y="958816"/>
                <a:ext cx="113119" cy="243930"/>
              </a:xfrm>
              <a:custGeom>
                <a:rect b="b" l="l" r="r" t="t"/>
                <a:pathLst>
                  <a:path extrusionOk="0" h="7569" w="3510">
                    <a:moveTo>
                      <a:pt x="282" y="5795"/>
                    </a:moveTo>
                    <a:cubicBezTo>
                      <a:pt x="278" y="5803"/>
                      <a:pt x="274" y="5811"/>
                      <a:pt x="270" y="5820"/>
                    </a:cubicBezTo>
                    <a:lnTo>
                      <a:pt x="270" y="5820"/>
                    </a:lnTo>
                    <a:cubicBezTo>
                      <a:pt x="274" y="5811"/>
                      <a:pt x="278" y="5803"/>
                      <a:pt x="282" y="5795"/>
                    </a:cubicBezTo>
                    <a:close/>
                    <a:moveTo>
                      <a:pt x="1125" y="1"/>
                    </a:moveTo>
                    <a:cubicBezTo>
                      <a:pt x="802" y="1571"/>
                      <a:pt x="756" y="3071"/>
                      <a:pt x="1240" y="4606"/>
                    </a:cubicBezTo>
                    <a:cubicBezTo>
                      <a:pt x="1321" y="4860"/>
                      <a:pt x="1414" y="5126"/>
                      <a:pt x="1437" y="5380"/>
                    </a:cubicBezTo>
                    <a:cubicBezTo>
                      <a:pt x="1471" y="5657"/>
                      <a:pt x="1437" y="5945"/>
                      <a:pt x="1275" y="6165"/>
                    </a:cubicBezTo>
                    <a:cubicBezTo>
                      <a:pt x="1150" y="6337"/>
                      <a:pt x="930" y="6470"/>
                      <a:pt x="706" y="6470"/>
                    </a:cubicBezTo>
                    <a:cubicBezTo>
                      <a:pt x="661" y="6470"/>
                      <a:pt x="616" y="6465"/>
                      <a:pt x="571" y="6453"/>
                    </a:cubicBezTo>
                    <a:cubicBezTo>
                      <a:pt x="325" y="6375"/>
                      <a:pt x="155" y="6069"/>
                      <a:pt x="270" y="5820"/>
                    </a:cubicBezTo>
                    <a:lnTo>
                      <a:pt x="270" y="5820"/>
                    </a:lnTo>
                    <a:cubicBezTo>
                      <a:pt x="50" y="6267"/>
                      <a:pt x="0" y="6864"/>
                      <a:pt x="352" y="7215"/>
                    </a:cubicBezTo>
                    <a:cubicBezTo>
                      <a:pt x="588" y="7444"/>
                      <a:pt x="914" y="7569"/>
                      <a:pt x="1239" y="7569"/>
                    </a:cubicBezTo>
                    <a:cubicBezTo>
                      <a:pt x="1422" y="7569"/>
                      <a:pt x="1605" y="7529"/>
                      <a:pt x="1771" y="7446"/>
                    </a:cubicBezTo>
                    <a:cubicBezTo>
                      <a:pt x="2233" y="7215"/>
                      <a:pt x="2452" y="6719"/>
                      <a:pt x="2452" y="6234"/>
                    </a:cubicBezTo>
                    <a:cubicBezTo>
                      <a:pt x="2533" y="6395"/>
                      <a:pt x="2660" y="6569"/>
                      <a:pt x="2833" y="6626"/>
                    </a:cubicBezTo>
                    <a:cubicBezTo>
                      <a:pt x="2919" y="6658"/>
                      <a:pt x="2986" y="6673"/>
                      <a:pt x="3038" y="6673"/>
                    </a:cubicBezTo>
                    <a:cubicBezTo>
                      <a:pt x="3510" y="6673"/>
                      <a:pt x="2686" y="5469"/>
                      <a:pt x="2602" y="5334"/>
                    </a:cubicBezTo>
                    <a:cubicBezTo>
                      <a:pt x="1748" y="3937"/>
                      <a:pt x="779" y="1698"/>
                      <a:pt x="1125"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9" name="Google Shape;2389;p100"/>
              <p:cNvSpPr/>
              <p:nvPr/>
            </p:nvSpPr>
            <p:spPr>
              <a:xfrm>
                <a:off x="198356" y="1182765"/>
                <a:ext cx="263782" cy="462046"/>
              </a:xfrm>
              <a:custGeom>
                <a:rect b="b" l="l" r="r" t="t"/>
                <a:pathLst>
                  <a:path extrusionOk="0" h="14337" w="8185">
                    <a:moveTo>
                      <a:pt x="7157" y="2817"/>
                    </a:moveTo>
                    <a:lnTo>
                      <a:pt x="7157" y="2817"/>
                    </a:lnTo>
                    <a:cubicBezTo>
                      <a:pt x="7250" y="3048"/>
                      <a:pt x="7307" y="3290"/>
                      <a:pt x="7342" y="3533"/>
                    </a:cubicBezTo>
                    <a:cubicBezTo>
                      <a:pt x="7377" y="3786"/>
                      <a:pt x="7388" y="4029"/>
                      <a:pt x="7377" y="4271"/>
                    </a:cubicBezTo>
                    <a:cubicBezTo>
                      <a:pt x="7330" y="4768"/>
                      <a:pt x="7215" y="5252"/>
                      <a:pt x="7019" y="5714"/>
                    </a:cubicBezTo>
                    <a:cubicBezTo>
                      <a:pt x="6638" y="6637"/>
                      <a:pt x="5992" y="7422"/>
                      <a:pt x="5310" y="8126"/>
                    </a:cubicBezTo>
                    <a:cubicBezTo>
                      <a:pt x="4653" y="8854"/>
                      <a:pt x="3914" y="9500"/>
                      <a:pt x="3244" y="10216"/>
                    </a:cubicBezTo>
                    <a:cubicBezTo>
                      <a:pt x="2586" y="10943"/>
                      <a:pt x="2067" y="11774"/>
                      <a:pt x="1628" y="12663"/>
                    </a:cubicBezTo>
                    <a:cubicBezTo>
                      <a:pt x="1825" y="12213"/>
                      <a:pt x="2032" y="11762"/>
                      <a:pt x="2286" y="11335"/>
                    </a:cubicBezTo>
                    <a:cubicBezTo>
                      <a:pt x="2529" y="10908"/>
                      <a:pt x="2829" y="10504"/>
                      <a:pt x="3152" y="10135"/>
                    </a:cubicBezTo>
                    <a:cubicBezTo>
                      <a:pt x="3798" y="9385"/>
                      <a:pt x="4549" y="8738"/>
                      <a:pt x="5207" y="8023"/>
                    </a:cubicBezTo>
                    <a:cubicBezTo>
                      <a:pt x="5888" y="7330"/>
                      <a:pt x="6522" y="6568"/>
                      <a:pt x="6915" y="5668"/>
                    </a:cubicBezTo>
                    <a:cubicBezTo>
                      <a:pt x="7307" y="4791"/>
                      <a:pt x="7481" y="3763"/>
                      <a:pt x="7157" y="2817"/>
                    </a:cubicBezTo>
                    <a:close/>
                    <a:moveTo>
                      <a:pt x="5703" y="0"/>
                    </a:moveTo>
                    <a:cubicBezTo>
                      <a:pt x="6569" y="1189"/>
                      <a:pt x="7111" y="2701"/>
                      <a:pt x="6903" y="4190"/>
                    </a:cubicBezTo>
                    <a:cubicBezTo>
                      <a:pt x="6788" y="4987"/>
                      <a:pt x="6499" y="6314"/>
                      <a:pt x="5576" y="6510"/>
                    </a:cubicBezTo>
                    <a:cubicBezTo>
                      <a:pt x="5472" y="6533"/>
                      <a:pt x="5364" y="6546"/>
                      <a:pt x="5256" y="6546"/>
                    </a:cubicBezTo>
                    <a:cubicBezTo>
                      <a:pt x="5031" y="6546"/>
                      <a:pt x="4809" y="6490"/>
                      <a:pt x="4629" y="6349"/>
                    </a:cubicBezTo>
                    <a:cubicBezTo>
                      <a:pt x="4387" y="6153"/>
                      <a:pt x="4329" y="5656"/>
                      <a:pt x="4560" y="5425"/>
                    </a:cubicBezTo>
                    <a:lnTo>
                      <a:pt x="4560" y="5425"/>
                    </a:lnTo>
                    <a:cubicBezTo>
                      <a:pt x="4156" y="5576"/>
                      <a:pt x="3868" y="6026"/>
                      <a:pt x="3937" y="6453"/>
                    </a:cubicBezTo>
                    <a:cubicBezTo>
                      <a:pt x="4018" y="6891"/>
                      <a:pt x="4456" y="7180"/>
                      <a:pt x="4895" y="7180"/>
                    </a:cubicBezTo>
                    <a:cubicBezTo>
                      <a:pt x="3909" y="7894"/>
                      <a:pt x="2808" y="8179"/>
                      <a:pt x="1625" y="8179"/>
                    </a:cubicBezTo>
                    <a:cubicBezTo>
                      <a:pt x="1451" y="8179"/>
                      <a:pt x="1275" y="8173"/>
                      <a:pt x="1097" y="8161"/>
                    </a:cubicBezTo>
                    <a:lnTo>
                      <a:pt x="1097" y="8161"/>
                    </a:lnTo>
                    <a:cubicBezTo>
                      <a:pt x="1097" y="8161"/>
                      <a:pt x="1374" y="8484"/>
                      <a:pt x="1617" y="8681"/>
                    </a:cubicBezTo>
                    <a:cubicBezTo>
                      <a:pt x="1617" y="8681"/>
                      <a:pt x="1097" y="8934"/>
                      <a:pt x="70" y="8934"/>
                    </a:cubicBezTo>
                    <a:cubicBezTo>
                      <a:pt x="728" y="9454"/>
                      <a:pt x="924" y="9604"/>
                      <a:pt x="1721" y="9835"/>
                    </a:cubicBezTo>
                    <a:cubicBezTo>
                      <a:pt x="1" y="10885"/>
                      <a:pt x="1628" y="12340"/>
                      <a:pt x="1144" y="13736"/>
                    </a:cubicBezTo>
                    <a:cubicBezTo>
                      <a:pt x="1605" y="12443"/>
                      <a:pt x="3937" y="13482"/>
                      <a:pt x="4260" y="12224"/>
                    </a:cubicBezTo>
                    <a:cubicBezTo>
                      <a:pt x="4318" y="12974"/>
                      <a:pt x="4479" y="13725"/>
                      <a:pt x="4953" y="14336"/>
                    </a:cubicBezTo>
                    <a:cubicBezTo>
                      <a:pt x="4549" y="12039"/>
                      <a:pt x="5749" y="9569"/>
                      <a:pt x="6880" y="7665"/>
                    </a:cubicBezTo>
                    <a:cubicBezTo>
                      <a:pt x="7850" y="6049"/>
                      <a:pt x="8185" y="4329"/>
                      <a:pt x="7561" y="2655"/>
                    </a:cubicBezTo>
                    <a:cubicBezTo>
                      <a:pt x="7434" y="2309"/>
                      <a:pt x="7273" y="1963"/>
                      <a:pt x="7053" y="1640"/>
                    </a:cubicBezTo>
                    <a:cubicBezTo>
                      <a:pt x="6684" y="1016"/>
                      <a:pt x="6118" y="566"/>
                      <a:pt x="5703"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p100"/>
              <p:cNvSpPr/>
              <p:nvPr/>
            </p:nvSpPr>
            <p:spPr>
              <a:xfrm>
                <a:off x="401099" y="1427533"/>
                <a:ext cx="53594" cy="164070"/>
              </a:xfrm>
              <a:custGeom>
                <a:rect b="b" l="l" r="r" t="t"/>
                <a:pathLst>
                  <a:path extrusionOk="0" h="5091" w="1663">
                    <a:moveTo>
                      <a:pt x="1663" y="0"/>
                    </a:moveTo>
                    <a:lnTo>
                      <a:pt x="1663" y="0"/>
                    </a:lnTo>
                    <a:cubicBezTo>
                      <a:pt x="462" y="1443"/>
                      <a:pt x="1" y="3221"/>
                      <a:pt x="208" y="5091"/>
                    </a:cubicBezTo>
                    <a:cubicBezTo>
                      <a:pt x="693" y="3382"/>
                      <a:pt x="1166" y="1697"/>
                      <a:pt x="1663"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p100"/>
              <p:cNvSpPr/>
              <p:nvPr/>
            </p:nvSpPr>
            <p:spPr>
              <a:xfrm>
                <a:off x="233323" y="613628"/>
                <a:ext cx="216182" cy="282732"/>
              </a:xfrm>
              <a:custGeom>
                <a:rect b="b" l="l" r="r" t="t"/>
                <a:pathLst>
                  <a:path extrusionOk="0" h="8773" w="6708">
                    <a:moveTo>
                      <a:pt x="4814" y="1478"/>
                    </a:moveTo>
                    <a:lnTo>
                      <a:pt x="4814" y="1478"/>
                    </a:lnTo>
                    <a:cubicBezTo>
                      <a:pt x="4468" y="1824"/>
                      <a:pt x="4133" y="2182"/>
                      <a:pt x="3822" y="2586"/>
                    </a:cubicBezTo>
                    <a:cubicBezTo>
                      <a:pt x="3521" y="2978"/>
                      <a:pt x="3233" y="3394"/>
                      <a:pt x="2967" y="3821"/>
                    </a:cubicBezTo>
                    <a:cubicBezTo>
                      <a:pt x="2713" y="4260"/>
                      <a:pt x="2494" y="4721"/>
                      <a:pt x="2286" y="5194"/>
                    </a:cubicBezTo>
                    <a:cubicBezTo>
                      <a:pt x="2102" y="5668"/>
                      <a:pt x="1929" y="6164"/>
                      <a:pt x="1755" y="6660"/>
                    </a:cubicBezTo>
                    <a:cubicBezTo>
                      <a:pt x="1871" y="6141"/>
                      <a:pt x="2032" y="5633"/>
                      <a:pt x="2206" y="5160"/>
                    </a:cubicBezTo>
                    <a:cubicBezTo>
                      <a:pt x="2390" y="4664"/>
                      <a:pt x="2610" y="4202"/>
                      <a:pt x="2863" y="3740"/>
                    </a:cubicBezTo>
                    <a:cubicBezTo>
                      <a:pt x="3129" y="3290"/>
                      <a:pt x="3418" y="2874"/>
                      <a:pt x="3752" y="2493"/>
                    </a:cubicBezTo>
                    <a:cubicBezTo>
                      <a:pt x="4075" y="2124"/>
                      <a:pt x="4422" y="1778"/>
                      <a:pt x="4814" y="1478"/>
                    </a:cubicBezTo>
                    <a:close/>
                    <a:moveTo>
                      <a:pt x="6707" y="0"/>
                    </a:moveTo>
                    <a:lnTo>
                      <a:pt x="6707" y="0"/>
                    </a:lnTo>
                    <a:cubicBezTo>
                      <a:pt x="4722" y="958"/>
                      <a:pt x="370" y="4075"/>
                      <a:pt x="1" y="6510"/>
                    </a:cubicBezTo>
                    <a:cubicBezTo>
                      <a:pt x="105" y="6510"/>
                      <a:pt x="1109" y="5333"/>
                      <a:pt x="1548" y="5125"/>
                    </a:cubicBezTo>
                    <a:lnTo>
                      <a:pt x="1548" y="5125"/>
                    </a:lnTo>
                    <a:cubicBezTo>
                      <a:pt x="924" y="6106"/>
                      <a:pt x="867" y="7734"/>
                      <a:pt x="1386" y="8773"/>
                    </a:cubicBezTo>
                    <a:cubicBezTo>
                      <a:pt x="2263" y="5425"/>
                      <a:pt x="4145" y="2343"/>
                      <a:pt x="6707"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p100"/>
              <p:cNvSpPr/>
              <p:nvPr/>
            </p:nvSpPr>
            <p:spPr>
              <a:xfrm>
                <a:off x="644384" y="472697"/>
                <a:ext cx="260044" cy="150535"/>
              </a:xfrm>
              <a:custGeom>
                <a:rect b="b" l="l" r="r" t="t"/>
                <a:pathLst>
                  <a:path extrusionOk="0" h="4671" w="8069">
                    <a:moveTo>
                      <a:pt x="2840" y="533"/>
                    </a:moveTo>
                    <a:cubicBezTo>
                      <a:pt x="3089" y="533"/>
                      <a:pt x="3342" y="563"/>
                      <a:pt x="3590" y="622"/>
                    </a:cubicBezTo>
                    <a:cubicBezTo>
                      <a:pt x="3983" y="726"/>
                      <a:pt x="4341" y="934"/>
                      <a:pt x="4664" y="1176"/>
                    </a:cubicBezTo>
                    <a:cubicBezTo>
                      <a:pt x="4975" y="1418"/>
                      <a:pt x="5252" y="1707"/>
                      <a:pt x="5541" y="1972"/>
                    </a:cubicBezTo>
                    <a:cubicBezTo>
                      <a:pt x="5830" y="2226"/>
                      <a:pt x="6141" y="2469"/>
                      <a:pt x="6499" y="2630"/>
                    </a:cubicBezTo>
                    <a:cubicBezTo>
                      <a:pt x="6118" y="2526"/>
                      <a:pt x="5772" y="2319"/>
                      <a:pt x="5472" y="2053"/>
                    </a:cubicBezTo>
                    <a:cubicBezTo>
                      <a:pt x="5195" y="1834"/>
                      <a:pt x="4929" y="1592"/>
                      <a:pt x="4675" y="1372"/>
                    </a:cubicBezTo>
                    <a:lnTo>
                      <a:pt x="4675" y="1372"/>
                    </a:lnTo>
                    <a:cubicBezTo>
                      <a:pt x="4721" y="1430"/>
                      <a:pt x="4756" y="1511"/>
                      <a:pt x="4802" y="1580"/>
                    </a:cubicBezTo>
                    <a:cubicBezTo>
                      <a:pt x="4987" y="1892"/>
                      <a:pt x="5079" y="2296"/>
                      <a:pt x="4987" y="2665"/>
                    </a:cubicBezTo>
                    <a:cubicBezTo>
                      <a:pt x="4964" y="2296"/>
                      <a:pt x="4848" y="1949"/>
                      <a:pt x="4675" y="1649"/>
                    </a:cubicBezTo>
                    <a:cubicBezTo>
                      <a:pt x="4548" y="1418"/>
                      <a:pt x="4387" y="1222"/>
                      <a:pt x="4202" y="1049"/>
                    </a:cubicBezTo>
                    <a:cubicBezTo>
                      <a:pt x="3994" y="911"/>
                      <a:pt x="3775" y="818"/>
                      <a:pt x="3567" y="737"/>
                    </a:cubicBezTo>
                    <a:cubicBezTo>
                      <a:pt x="3198" y="622"/>
                      <a:pt x="2794" y="587"/>
                      <a:pt x="2413" y="564"/>
                    </a:cubicBezTo>
                    <a:cubicBezTo>
                      <a:pt x="2553" y="543"/>
                      <a:pt x="2695" y="533"/>
                      <a:pt x="2840" y="533"/>
                    </a:cubicBezTo>
                    <a:close/>
                    <a:moveTo>
                      <a:pt x="2688" y="0"/>
                    </a:moveTo>
                    <a:cubicBezTo>
                      <a:pt x="2539" y="0"/>
                      <a:pt x="2389" y="8"/>
                      <a:pt x="2240" y="22"/>
                    </a:cubicBezTo>
                    <a:cubicBezTo>
                      <a:pt x="1443" y="91"/>
                      <a:pt x="658" y="380"/>
                      <a:pt x="1" y="830"/>
                    </a:cubicBezTo>
                    <a:cubicBezTo>
                      <a:pt x="251" y="746"/>
                      <a:pt x="546" y="707"/>
                      <a:pt x="856" y="707"/>
                    </a:cubicBezTo>
                    <a:cubicBezTo>
                      <a:pt x="932" y="707"/>
                      <a:pt x="1009" y="710"/>
                      <a:pt x="1086" y="714"/>
                    </a:cubicBezTo>
                    <a:cubicBezTo>
                      <a:pt x="1928" y="737"/>
                      <a:pt x="2759" y="1303"/>
                      <a:pt x="3071" y="2099"/>
                    </a:cubicBezTo>
                    <a:cubicBezTo>
                      <a:pt x="3394" y="2884"/>
                      <a:pt x="3186" y="3946"/>
                      <a:pt x="2598" y="4546"/>
                    </a:cubicBezTo>
                    <a:cubicBezTo>
                      <a:pt x="2748" y="4630"/>
                      <a:pt x="2918" y="4671"/>
                      <a:pt x="3088" y="4671"/>
                    </a:cubicBezTo>
                    <a:cubicBezTo>
                      <a:pt x="3296" y="4671"/>
                      <a:pt x="3505" y="4609"/>
                      <a:pt x="3683" y="4489"/>
                    </a:cubicBezTo>
                    <a:cubicBezTo>
                      <a:pt x="3994" y="4269"/>
                      <a:pt x="4087" y="3854"/>
                      <a:pt x="4029" y="3485"/>
                    </a:cubicBezTo>
                    <a:lnTo>
                      <a:pt x="4029" y="3485"/>
                    </a:lnTo>
                    <a:cubicBezTo>
                      <a:pt x="4225" y="3681"/>
                      <a:pt x="4433" y="3865"/>
                      <a:pt x="4698" y="3969"/>
                    </a:cubicBezTo>
                    <a:cubicBezTo>
                      <a:pt x="4783" y="3999"/>
                      <a:pt x="4877" y="4014"/>
                      <a:pt x="4970" y="4014"/>
                    </a:cubicBezTo>
                    <a:cubicBezTo>
                      <a:pt x="5167" y="4014"/>
                      <a:pt x="5362" y="3945"/>
                      <a:pt x="5472" y="3796"/>
                    </a:cubicBezTo>
                    <a:cubicBezTo>
                      <a:pt x="5587" y="3623"/>
                      <a:pt x="5553" y="3288"/>
                      <a:pt x="5414" y="3138"/>
                    </a:cubicBezTo>
                    <a:lnTo>
                      <a:pt x="5414" y="3138"/>
                    </a:lnTo>
                    <a:cubicBezTo>
                      <a:pt x="5705" y="3266"/>
                      <a:pt x="6032" y="3333"/>
                      <a:pt x="6361" y="3333"/>
                    </a:cubicBezTo>
                    <a:cubicBezTo>
                      <a:pt x="6566" y="3333"/>
                      <a:pt x="6773" y="3307"/>
                      <a:pt x="6972" y="3254"/>
                    </a:cubicBezTo>
                    <a:cubicBezTo>
                      <a:pt x="7549" y="3081"/>
                      <a:pt x="7803" y="2573"/>
                      <a:pt x="8069" y="2042"/>
                    </a:cubicBezTo>
                    <a:lnTo>
                      <a:pt x="8069" y="2042"/>
                    </a:lnTo>
                    <a:cubicBezTo>
                      <a:pt x="7918" y="2105"/>
                      <a:pt x="7759" y="2133"/>
                      <a:pt x="7598" y="2133"/>
                    </a:cubicBezTo>
                    <a:cubicBezTo>
                      <a:pt x="7293" y="2133"/>
                      <a:pt x="6983" y="2032"/>
                      <a:pt x="6718" y="1880"/>
                    </a:cubicBezTo>
                    <a:cubicBezTo>
                      <a:pt x="6314" y="1649"/>
                      <a:pt x="6003" y="1303"/>
                      <a:pt x="5622" y="1014"/>
                    </a:cubicBezTo>
                    <a:cubicBezTo>
                      <a:pt x="4792" y="357"/>
                      <a:pt x="3749" y="0"/>
                      <a:pt x="2688"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3" name="Google Shape;2393;p100"/>
              <p:cNvSpPr/>
              <p:nvPr/>
            </p:nvSpPr>
            <p:spPr>
              <a:xfrm>
                <a:off x="1092637" y="459258"/>
                <a:ext cx="616415" cy="247024"/>
              </a:xfrm>
              <a:custGeom>
                <a:rect b="b" l="l" r="r" t="t"/>
                <a:pathLst>
                  <a:path extrusionOk="0" h="7665" w="19127">
                    <a:moveTo>
                      <a:pt x="0" y="831"/>
                    </a:moveTo>
                    <a:cubicBezTo>
                      <a:pt x="7" y="843"/>
                      <a:pt x="13" y="854"/>
                      <a:pt x="19" y="866"/>
                    </a:cubicBezTo>
                    <a:lnTo>
                      <a:pt x="19" y="866"/>
                    </a:lnTo>
                    <a:cubicBezTo>
                      <a:pt x="13" y="854"/>
                      <a:pt x="7" y="843"/>
                      <a:pt x="0" y="831"/>
                    </a:cubicBezTo>
                    <a:close/>
                    <a:moveTo>
                      <a:pt x="19127" y="0"/>
                    </a:moveTo>
                    <a:cubicBezTo>
                      <a:pt x="16414" y="2020"/>
                      <a:pt x="14625" y="1385"/>
                      <a:pt x="9996" y="2770"/>
                    </a:cubicBezTo>
                    <a:cubicBezTo>
                      <a:pt x="8481" y="3226"/>
                      <a:pt x="7134" y="3411"/>
                      <a:pt x="5955" y="3411"/>
                    </a:cubicBezTo>
                    <a:cubicBezTo>
                      <a:pt x="2599" y="3411"/>
                      <a:pt x="610" y="1910"/>
                      <a:pt x="19" y="866"/>
                    </a:cubicBezTo>
                    <a:lnTo>
                      <a:pt x="19" y="866"/>
                    </a:lnTo>
                    <a:cubicBezTo>
                      <a:pt x="1468" y="3469"/>
                      <a:pt x="4406" y="5173"/>
                      <a:pt x="7379" y="5173"/>
                    </a:cubicBezTo>
                    <a:cubicBezTo>
                      <a:pt x="7428" y="5173"/>
                      <a:pt x="7477" y="5172"/>
                      <a:pt x="7526" y="5171"/>
                    </a:cubicBezTo>
                    <a:cubicBezTo>
                      <a:pt x="8773" y="5137"/>
                      <a:pt x="9996" y="4848"/>
                      <a:pt x="11231" y="4663"/>
                    </a:cubicBezTo>
                    <a:cubicBezTo>
                      <a:pt x="11758" y="4590"/>
                      <a:pt x="12291" y="4540"/>
                      <a:pt x="12819" y="4540"/>
                    </a:cubicBezTo>
                    <a:cubicBezTo>
                      <a:pt x="13542" y="4540"/>
                      <a:pt x="14257" y="4634"/>
                      <a:pt x="14937" y="4894"/>
                    </a:cubicBezTo>
                    <a:cubicBezTo>
                      <a:pt x="16091" y="5356"/>
                      <a:pt x="17084" y="6418"/>
                      <a:pt x="17107" y="7664"/>
                    </a:cubicBezTo>
                    <a:cubicBezTo>
                      <a:pt x="17672" y="6152"/>
                      <a:pt x="17211" y="4098"/>
                      <a:pt x="15802" y="3290"/>
                    </a:cubicBezTo>
                    <a:cubicBezTo>
                      <a:pt x="17314" y="3105"/>
                      <a:pt x="18942" y="1512"/>
                      <a:pt x="19127"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p100"/>
              <p:cNvSpPr/>
              <p:nvPr/>
            </p:nvSpPr>
            <p:spPr>
              <a:xfrm>
                <a:off x="521243" y="401893"/>
                <a:ext cx="587056" cy="236808"/>
              </a:xfrm>
              <a:custGeom>
                <a:rect b="b" l="l" r="r" t="t"/>
                <a:pathLst>
                  <a:path extrusionOk="0" h="7348" w="18216">
                    <a:moveTo>
                      <a:pt x="46" y="4991"/>
                    </a:moveTo>
                    <a:lnTo>
                      <a:pt x="46" y="4991"/>
                    </a:lnTo>
                    <a:cubicBezTo>
                      <a:pt x="31" y="5009"/>
                      <a:pt x="16" y="5028"/>
                      <a:pt x="1" y="5047"/>
                    </a:cubicBezTo>
                    <a:cubicBezTo>
                      <a:pt x="16" y="5028"/>
                      <a:pt x="31" y="5009"/>
                      <a:pt x="46" y="4991"/>
                    </a:cubicBezTo>
                    <a:close/>
                    <a:moveTo>
                      <a:pt x="13679" y="799"/>
                    </a:moveTo>
                    <a:lnTo>
                      <a:pt x="13679" y="799"/>
                    </a:lnTo>
                    <a:cubicBezTo>
                      <a:pt x="14268" y="1007"/>
                      <a:pt x="14833" y="1307"/>
                      <a:pt x="15330" y="1688"/>
                    </a:cubicBezTo>
                    <a:cubicBezTo>
                      <a:pt x="15837" y="2057"/>
                      <a:pt x="16288" y="2507"/>
                      <a:pt x="16680" y="2992"/>
                    </a:cubicBezTo>
                    <a:cubicBezTo>
                      <a:pt x="17061" y="3488"/>
                      <a:pt x="17338" y="4077"/>
                      <a:pt x="17500" y="4689"/>
                    </a:cubicBezTo>
                    <a:cubicBezTo>
                      <a:pt x="17661" y="5289"/>
                      <a:pt x="17730" y="5924"/>
                      <a:pt x="17719" y="6547"/>
                    </a:cubicBezTo>
                    <a:cubicBezTo>
                      <a:pt x="17673" y="5924"/>
                      <a:pt x="17580" y="5301"/>
                      <a:pt x="17396" y="4712"/>
                    </a:cubicBezTo>
                    <a:cubicBezTo>
                      <a:pt x="17223" y="4123"/>
                      <a:pt x="16946" y="3558"/>
                      <a:pt x="16565" y="3084"/>
                    </a:cubicBezTo>
                    <a:cubicBezTo>
                      <a:pt x="16184" y="2588"/>
                      <a:pt x="15734" y="2161"/>
                      <a:pt x="15260" y="1769"/>
                    </a:cubicBezTo>
                    <a:cubicBezTo>
                      <a:pt x="14776" y="1376"/>
                      <a:pt x="14256" y="1053"/>
                      <a:pt x="13679" y="799"/>
                    </a:cubicBezTo>
                    <a:close/>
                    <a:moveTo>
                      <a:pt x="10724" y="0"/>
                    </a:moveTo>
                    <a:cubicBezTo>
                      <a:pt x="10283" y="0"/>
                      <a:pt x="9842" y="25"/>
                      <a:pt x="9408" y="72"/>
                    </a:cubicBezTo>
                    <a:cubicBezTo>
                      <a:pt x="5577" y="462"/>
                      <a:pt x="2464" y="2015"/>
                      <a:pt x="46" y="4991"/>
                    </a:cubicBezTo>
                    <a:lnTo>
                      <a:pt x="46" y="4991"/>
                    </a:lnTo>
                    <a:cubicBezTo>
                      <a:pt x="1575" y="3119"/>
                      <a:pt x="4145" y="1939"/>
                      <a:pt x="6488" y="1642"/>
                    </a:cubicBezTo>
                    <a:cubicBezTo>
                      <a:pt x="6990" y="1577"/>
                      <a:pt x="7492" y="1539"/>
                      <a:pt x="7994" y="1539"/>
                    </a:cubicBezTo>
                    <a:cubicBezTo>
                      <a:pt x="8300" y="1539"/>
                      <a:pt x="8606" y="1553"/>
                      <a:pt x="8912" y="1584"/>
                    </a:cubicBezTo>
                    <a:cubicBezTo>
                      <a:pt x="9293" y="1619"/>
                      <a:pt x="9651" y="1722"/>
                      <a:pt x="10008" y="1826"/>
                    </a:cubicBezTo>
                    <a:cubicBezTo>
                      <a:pt x="10389" y="1942"/>
                      <a:pt x="10747" y="2057"/>
                      <a:pt x="11140" y="2115"/>
                    </a:cubicBezTo>
                    <a:cubicBezTo>
                      <a:pt x="11220" y="2127"/>
                      <a:pt x="11303" y="2134"/>
                      <a:pt x="11386" y="2134"/>
                    </a:cubicBezTo>
                    <a:cubicBezTo>
                      <a:pt x="11697" y="2134"/>
                      <a:pt x="12013" y="2042"/>
                      <a:pt x="12213" y="1815"/>
                    </a:cubicBezTo>
                    <a:cubicBezTo>
                      <a:pt x="12469" y="1536"/>
                      <a:pt x="12489" y="1150"/>
                      <a:pt x="12189" y="937"/>
                    </a:cubicBezTo>
                    <a:lnTo>
                      <a:pt x="12189" y="937"/>
                    </a:lnTo>
                    <a:cubicBezTo>
                      <a:pt x="13654" y="1918"/>
                      <a:pt x="14317" y="3409"/>
                      <a:pt x="14683" y="5047"/>
                    </a:cubicBezTo>
                    <a:cubicBezTo>
                      <a:pt x="14926" y="6123"/>
                      <a:pt x="15645" y="6955"/>
                      <a:pt x="16268" y="6955"/>
                    </a:cubicBezTo>
                    <a:cubicBezTo>
                      <a:pt x="16534" y="6955"/>
                      <a:pt x="16782" y="6803"/>
                      <a:pt x="16969" y="6455"/>
                    </a:cubicBezTo>
                    <a:cubicBezTo>
                      <a:pt x="17038" y="6628"/>
                      <a:pt x="17003" y="6859"/>
                      <a:pt x="17096" y="7044"/>
                    </a:cubicBezTo>
                    <a:cubicBezTo>
                      <a:pt x="17172" y="7231"/>
                      <a:pt x="17341" y="7348"/>
                      <a:pt x="17513" y="7348"/>
                    </a:cubicBezTo>
                    <a:cubicBezTo>
                      <a:pt x="17627" y="7348"/>
                      <a:pt x="17742" y="7297"/>
                      <a:pt x="17834" y="7182"/>
                    </a:cubicBezTo>
                    <a:cubicBezTo>
                      <a:pt x="17950" y="7032"/>
                      <a:pt x="17984" y="6836"/>
                      <a:pt x="18007" y="6640"/>
                    </a:cubicBezTo>
                    <a:cubicBezTo>
                      <a:pt x="18215" y="4550"/>
                      <a:pt x="17407" y="2611"/>
                      <a:pt x="15618" y="1365"/>
                    </a:cubicBezTo>
                    <a:cubicBezTo>
                      <a:pt x="14209" y="389"/>
                      <a:pt x="12463" y="0"/>
                      <a:pt x="10724"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p100"/>
              <p:cNvSpPr/>
              <p:nvPr/>
            </p:nvSpPr>
            <p:spPr>
              <a:xfrm>
                <a:off x="869816" y="359127"/>
                <a:ext cx="247411" cy="99454"/>
              </a:xfrm>
              <a:custGeom>
                <a:rect b="b" l="l" r="r" t="t"/>
                <a:pathLst>
                  <a:path extrusionOk="0" h="3086" w="7677">
                    <a:moveTo>
                      <a:pt x="5867" y="157"/>
                    </a:moveTo>
                    <a:cubicBezTo>
                      <a:pt x="5846" y="165"/>
                      <a:pt x="5826" y="175"/>
                      <a:pt x="5806" y="187"/>
                    </a:cubicBezTo>
                    <a:cubicBezTo>
                      <a:pt x="5826" y="176"/>
                      <a:pt x="5846" y="166"/>
                      <a:pt x="5867" y="157"/>
                    </a:cubicBezTo>
                    <a:close/>
                    <a:moveTo>
                      <a:pt x="23" y="1013"/>
                    </a:moveTo>
                    <a:cubicBezTo>
                      <a:pt x="15" y="1015"/>
                      <a:pt x="8" y="1016"/>
                      <a:pt x="0" y="1018"/>
                    </a:cubicBezTo>
                    <a:cubicBezTo>
                      <a:pt x="8" y="1016"/>
                      <a:pt x="15" y="1015"/>
                      <a:pt x="23" y="1013"/>
                    </a:cubicBezTo>
                    <a:close/>
                    <a:moveTo>
                      <a:pt x="6533" y="1"/>
                    </a:moveTo>
                    <a:cubicBezTo>
                      <a:pt x="6306" y="1"/>
                      <a:pt x="6071" y="60"/>
                      <a:pt x="5867" y="157"/>
                    </a:cubicBezTo>
                    <a:lnTo>
                      <a:pt x="5867" y="157"/>
                    </a:lnTo>
                    <a:cubicBezTo>
                      <a:pt x="5911" y="139"/>
                      <a:pt x="5958" y="131"/>
                      <a:pt x="6004" y="131"/>
                    </a:cubicBezTo>
                    <a:cubicBezTo>
                      <a:pt x="6202" y="131"/>
                      <a:pt x="6401" y="278"/>
                      <a:pt x="6453" y="475"/>
                    </a:cubicBezTo>
                    <a:cubicBezTo>
                      <a:pt x="6522" y="729"/>
                      <a:pt x="6383" y="1018"/>
                      <a:pt x="6164" y="1180"/>
                    </a:cubicBezTo>
                    <a:cubicBezTo>
                      <a:pt x="5990" y="1308"/>
                      <a:pt x="5773" y="1349"/>
                      <a:pt x="5552" y="1349"/>
                    </a:cubicBezTo>
                    <a:cubicBezTo>
                      <a:pt x="5494" y="1349"/>
                      <a:pt x="5437" y="1346"/>
                      <a:pt x="5379" y="1341"/>
                    </a:cubicBezTo>
                    <a:cubicBezTo>
                      <a:pt x="5125" y="1306"/>
                      <a:pt x="4860" y="1214"/>
                      <a:pt x="4606" y="1133"/>
                    </a:cubicBezTo>
                    <a:cubicBezTo>
                      <a:pt x="3804" y="886"/>
                      <a:pt x="3012" y="781"/>
                      <a:pt x="2214" y="781"/>
                    </a:cubicBezTo>
                    <a:cubicBezTo>
                      <a:pt x="1492" y="781"/>
                      <a:pt x="765" y="867"/>
                      <a:pt x="23" y="1013"/>
                    </a:cubicBezTo>
                    <a:lnTo>
                      <a:pt x="23" y="1013"/>
                    </a:lnTo>
                    <a:cubicBezTo>
                      <a:pt x="259" y="968"/>
                      <a:pt x="505" y="947"/>
                      <a:pt x="756" y="947"/>
                    </a:cubicBezTo>
                    <a:cubicBezTo>
                      <a:pt x="2331" y="947"/>
                      <a:pt x="4136" y="1774"/>
                      <a:pt x="5345" y="2507"/>
                    </a:cubicBezTo>
                    <a:cubicBezTo>
                      <a:pt x="5442" y="2564"/>
                      <a:pt x="6205" y="3085"/>
                      <a:pt x="6529" y="3085"/>
                    </a:cubicBezTo>
                    <a:cubicBezTo>
                      <a:pt x="6666" y="3085"/>
                      <a:pt x="6725" y="2993"/>
                      <a:pt x="6626" y="2738"/>
                    </a:cubicBezTo>
                    <a:cubicBezTo>
                      <a:pt x="6568" y="2565"/>
                      <a:pt x="6395" y="2438"/>
                      <a:pt x="6233" y="2345"/>
                    </a:cubicBezTo>
                    <a:cubicBezTo>
                      <a:pt x="6730" y="2345"/>
                      <a:pt x="7215" y="2126"/>
                      <a:pt x="7445" y="1664"/>
                    </a:cubicBezTo>
                    <a:cubicBezTo>
                      <a:pt x="7676" y="1203"/>
                      <a:pt x="7572" y="614"/>
                      <a:pt x="7215" y="256"/>
                    </a:cubicBezTo>
                    <a:cubicBezTo>
                      <a:pt x="7034" y="75"/>
                      <a:pt x="6788" y="1"/>
                      <a:pt x="6533"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p100"/>
              <p:cNvSpPr/>
              <p:nvPr/>
            </p:nvSpPr>
            <p:spPr>
              <a:xfrm>
                <a:off x="1093378" y="293351"/>
                <a:ext cx="461659" cy="251632"/>
              </a:xfrm>
              <a:custGeom>
                <a:rect b="b" l="l" r="r" t="t"/>
                <a:pathLst>
                  <a:path extrusionOk="0" h="7808" w="14325">
                    <a:moveTo>
                      <a:pt x="1" y="5633"/>
                    </a:moveTo>
                    <a:cubicBezTo>
                      <a:pt x="17" y="5645"/>
                      <a:pt x="34" y="5657"/>
                      <a:pt x="51" y="5670"/>
                    </a:cubicBezTo>
                    <a:lnTo>
                      <a:pt x="51" y="5670"/>
                    </a:lnTo>
                    <a:cubicBezTo>
                      <a:pt x="34" y="5657"/>
                      <a:pt x="17" y="5645"/>
                      <a:pt x="1" y="5633"/>
                    </a:cubicBezTo>
                    <a:close/>
                    <a:moveTo>
                      <a:pt x="12697" y="1570"/>
                    </a:moveTo>
                    <a:lnTo>
                      <a:pt x="12697" y="1570"/>
                    </a:lnTo>
                    <a:cubicBezTo>
                      <a:pt x="11820" y="2009"/>
                      <a:pt x="10966" y="2528"/>
                      <a:pt x="10262" y="3186"/>
                    </a:cubicBezTo>
                    <a:cubicBezTo>
                      <a:pt x="9512" y="3821"/>
                      <a:pt x="8865" y="4559"/>
                      <a:pt x="8173" y="5252"/>
                    </a:cubicBezTo>
                    <a:cubicBezTo>
                      <a:pt x="7469" y="5933"/>
                      <a:pt x="6684" y="6579"/>
                      <a:pt x="5760" y="6960"/>
                    </a:cubicBezTo>
                    <a:cubicBezTo>
                      <a:pt x="5299" y="7145"/>
                      <a:pt x="4825" y="7272"/>
                      <a:pt x="4317" y="7318"/>
                    </a:cubicBezTo>
                    <a:cubicBezTo>
                      <a:pt x="4257" y="7321"/>
                      <a:pt x="4196" y="7322"/>
                      <a:pt x="4135" y="7322"/>
                    </a:cubicBezTo>
                    <a:cubicBezTo>
                      <a:pt x="3953" y="7322"/>
                      <a:pt x="3769" y="7309"/>
                      <a:pt x="3579" y="7284"/>
                    </a:cubicBezTo>
                    <a:cubicBezTo>
                      <a:pt x="3336" y="7260"/>
                      <a:pt x="3094" y="7191"/>
                      <a:pt x="2863" y="7099"/>
                    </a:cubicBezTo>
                    <a:lnTo>
                      <a:pt x="2863" y="7099"/>
                    </a:lnTo>
                    <a:cubicBezTo>
                      <a:pt x="3203" y="7208"/>
                      <a:pt x="3556" y="7258"/>
                      <a:pt x="3909" y="7258"/>
                    </a:cubicBezTo>
                    <a:cubicBezTo>
                      <a:pt x="4527" y="7258"/>
                      <a:pt x="5149" y="7106"/>
                      <a:pt x="5714" y="6856"/>
                    </a:cubicBezTo>
                    <a:cubicBezTo>
                      <a:pt x="6614" y="6464"/>
                      <a:pt x="7376" y="5829"/>
                      <a:pt x="8069" y="5148"/>
                    </a:cubicBezTo>
                    <a:cubicBezTo>
                      <a:pt x="8773" y="4479"/>
                      <a:pt x="9431" y="3728"/>
                      <a:pt x="10181" y="3094"/>
                    </a:cubicBezTo>
                    <a:cubicBezTo>
                      <a:pt x="10550" y="2770"/>
                      <a:pt x="10954" y="2470"/>
                      <a:pt x="11370" y="2228"/>
                    </a:cubicBezTo>
                    <a:cubicBezTo>
                      <a:pt x="11797" y="1974"/>
                      <a:pt x="12236" y="1766"/>
                      <a:pt x="12697" y="1570"/>
                    </a:cubicBezTo>
                    <a:close/>
                    <a:moveTo>
                      <a:pt x="8935" y="0"/>
                    </a:moveTo>
                    <a:cubicBezTo>
                      <a:pt x="8935" y="1039"/>
                      <a:pt x="8681" y="1547"/>
                      <a:pt x="8681" y="1547"/>
                    </a:cubicBezTo>
                    <a:cubicBezTo>
                      <a:pt x="8484" y="1304"/>
                      <a:pt x="8150" y="1027"/>
                      <a:pt x="8150" y="1027"/>
                    </a:cubicBezTo>
                    <a:lnTo>
                      <a:pt x="8150" y="1027"/>
                    </a:lnTo>
                    <a:cubicBezTo>
                      <a:pt x="8254" y="2413"/>
                      <a:pt x="8000" y="3694"/>
                      <a:pt x="7168" y="4825"/>
                    </a:cubicBezTo>
                    <a:cubicBezTo>
                      <a:pt x="7168" y="4386"/>
                      <a:pt x="6868" y="3936"/>
                      <a:pt x="6453" y="3867"/>
                    </a:cubicBezTo>
                    <a:cubicBezTo>
                      <a:pt x="6408" y="3860"/>
                      <a:pt x="6362" y="3856"/>
                      <a:pt x="6317" y="3856"/>
                    </a:cubicBezTo>
                    <a:cubicBezTo>
                      <a:pt x="5927" y="3856"/>
                      <a:pt x="5560" y="4118"/>
                      <a:pt x="5426" y="4490"/>
                    </a:cubicBezTo>
                    <a:cubicBezTo>
                      <a:pt x="5522" y="4388"/>
                      <a:pt x="5671" y="4340"/>
                      <a:pt x="5825" y="4340"/>
                    </a:cubicBezTo>
                    <a:cubicBezTo>
                      <a:pt x="6021" y="4340"/>
                      <a:pt x="6226" y="4417"/>
                      <a:pt x="6349" y="4559"/>
                    </a:cubicBezTo>
                    <a:cubicBezTo>
                      <a:pt x="6557" y="4802"/>
                      <a:pt x="6580" y="5171"/>
                      <a:pt x="6511" y="5494"/>
                    </a:cubicBezTo>
                    <a:cubicBezTo>
                      <a:pt x="6303" y="6418"/>
                      <a:pt x="4975" y="6706"/>
                      <a:pt x="4190" y="6822"/>
                    </a:cubicBezTo>
                    <a:cubicBezTo>
                      <a:pt x="3965" y="6855"/>
                      <a:pt x="3739" y="6871"/>
                      <a:pt x="3513" y="6871"/>
                    </a:cubicBezTo>
                    <a:cubicBezTo>
                      <a:pt x="2277" y="6871"/>
                      <a:pt x="1050" y="6393"/>
                      <a:pt x="51" y="5670"/>
                    </a:cubicBezTo>
                    <a:lnTo>
                      <a:pt x="51" y="5670"/>
                    </a:lnTo>
                    <a:cubicBezTo>
                      <a:pt x="604" y="6080"/>
                      <a:pt x="1045" y="6602"/>
                      <a:pt x="1628" y="6983"/>
                    </a:cubicBezTo>
                    <a:cubicBezTo>
                      <a:pt x="1963" y="7203"/>
                      <a:pt x="2309" y="7364"/>
                      <a:pt x="2655" y="7491"/>
                    </a:cubicBezTo>
                    <a:cubicBezTo>
                      <a:pt x="3233" y="7707"/>
                      <a:pt x="3817" y="7808"/>
                      <a:pt x="4400" y="7808"/>
                    </a:cubicBezTo>
                    <a:cubicBezTo>
                      <a:pt x="5505" y="7808"/>
                      <a:pt x="6607" y="7445"/>
                      <a:pt x="7665" y="6810"/>
                    </a:cubicBezTo>
                    <a:cubicBezTo>
                      <a:pt x="9310" y="5823"/>
                      <a:pt x="11376" y="4802"/>
                      <a:pt x="13381" y="4802"/>
                    </a:cubicBezTo>
                    <a:cubicBezTo>
                      <a:pt x="13698" y="4802"/>
                      <a:pt x="14013" y="4828"/>
                      <a:pt x="14325" y="4883"/>
                    </a:cubicBezTo>
                    <a:cubicBezTo>
                      <a:pt x="13736" y="4386"/>
                      <a:pt x="13009" y="4225"/>
                      <a:pt x="12224" y="4190"/>
                    </a:cubicBezTo>
                    <a:cubicBezTo>
                      <a:pt x="13482" y="3867"/>
                      <a:pt x="12443" y="1535"/>
                      <a:pt x="13736" y="1074"/>
                    </a:cubicBezTo>
                    <a:lnTo>
                      <a:pt x="13736" y="1074"/>
                    </a:lnTo>
                    <a:cubicBezTo>
                      <a:pt x="13541" y="1142"/>
                      <a:pt x="13344" y="1168"/>
                      <a:pt x="13147" y="1168"/>
                    </a:cubicBezTo>
                    <a:cubicBezTo>
                      <a:pt x="12454" y="1168"/>
                      <a:pt x="11763" y="840"/>
                      <a:pt x="11129" y="840"/>
                    </a:cubicBezTo>
                    <a:cubicBezTo>
                      <a:pt x="10659" y="840"/>
                      <a:pt x="10220" y="1021"/>
                      <a:pt x="9835" y="1651"/>
                    </a:cubicBezTo>
                    <a:cubicBezTo>
                      <a:pt x="9592" y="854"/>
                      <a:pt x="9454" y="647"/>
                      <a:pt x="8935"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p100"/>
              <p:cNvSpPr/>
              <p:nvPr/>
            </p:nvSpPr>
            <p:spPr>
              <a:xfrm>
                <a:off x="1338532" y="498382"/>
                <a:ext cx="164070" cy="48309"/>
              </a:xfrm>
              <a:custGeom>
                <a:rect b="b" l="l" r="r" t="t"/>
                <a:pathLst>
                  <a:path extrusionOk="0" h="1499" w="5091">
                    <a:moveTo>
                      <a:pt x="4271" y="1"/>
                    </a:moveTo>
                    <a:cubicBezTo>
                      <a:pt x="2710" y="1"/>
                      <a:pt x="1229" y="486"/>
                      <a:pt x="0" y="1499"/>
                    </a:cubicBezTo>
                    <a:cubicBezTo>
                      <a:pt x="1697" y="1014"/>
                      <a:pt x="3394" y="541"/>
                      <a:pt x="5090" y="44"/>
                    </a:cubicBezTo>
                    <a:cubicBezTo>
                      <a:pt x="4815" y="15"/>
                      <a:pt x="4542" y="1"/>
                      <a:pt x="4271"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8" name="Google Shape;2398;p100"/>
              <p:cNvSpPr/>
              <p:nvPr/>
            </p:nvSpPr>
            <p:spPr>
              <a:xfrm>
                <a:off x="524981" y="325320"/>
                <a:ext cx="282377" cy="216537"/>
              </a:xfrm>
              <a:custGeom>
                <a:rect b="b" l="l" r="r" t="t"/>
                <a:pathLst>
                  <a:path extrusionOk="0" h="6719" w="8762">
                    <a:moveTo>
                      <a:pt x="6649" y="1778"/>
                    </a:moveTo>
                    <a:lnTo>
                      <a:pt x="6649" y="1778"/>
                    </a:lnTo>
                    <a:cubicBezTo>
                      <a:pt x="6153" y="1940"/>
                      <a:pt x="5668" y="2113"/>
                      <a:pt x="5195" y="2309"/>
                    </a:cubicBezTo>
                    <a:cubicBezTo>
                      <a:pt x="4710" y="2517"/>
                      <a:pt x="4248" y="2736"/>
                      <a:pt x="3821" y="2990"/>
                    </a:cubicBezTo>
                    <a:cubicBezTo>
                      <a:pt x="3371" y="3233"/>
                      <a:pt x="2967" y="3521"/>
                      <a:pt x="2574" y="3844"/>
                    </a:cubicBezTo>
                    <a:cubicBezTo>
                      <a:pt x="2193" y="4145"/>
                      <a:pt x="1824" y="4491"/>
                      <a:pt x="1466" y="4837"/>
                    </a:cubicBezTo>
                    <a:cubicBezTo>
                      <a:pt x="1766" y="4468"/>
                      <a:pt x="2113" y="4098"/>
                      <a:pt x="2494" y="3775"/>
                    </a:cubicBezTo>
                    <a:cubicBezTo>
                      <a:pt x="2863" y="3440"/>
                      <a:pt x="3290" y="3152"/>
                      <a:pt x="3729" y="2886"/>
                    </a:cubicBezTo>
                    <a:cubicBezTo>
                      <a:pt x="4179" y="2632"/>
                      <a:pt x="4652" y="2413"/>
                      <a:pt x="5148" y="2229"/>
                    </a:cubicBezTo>
                    <a:cubicBezTo>
                      <a:pt x="5633" y="2044"/>
                      <a:pt x="6141" y="1894"/>
                      <a:pt x="6649" y="1778"/>
                    </a:cubicBezTo>
                    <a:close/>
                    <a:moveTo>
                      <a:pt x="6499" y="1"/>
                    </a:moveTo>
                    <a:lnTo>
                      <a:pt x="6499" y="1"/>
                    </a:lnTo>
                    <a:cubicBezTo>
                      <a:pt x="4063" y="382"/>
                      <a:pt x="947" y="4722"/>
                      <a:pt x="0" y="6719"/>
                    </a:cubicBezTo>
                    <a:cubicBezTo>
                      <a:pt x="2332" y="4145"/>
                      <a:pt x="5414" y="2286"/>
                      <a:pt x="8761" y="1386"/>
                    </a:cubicBezTo>
                    <a:cubicBezTo>
                      <a:pt x="8297" y="1151"/>
                      <a:pt x="7712" y="1034"/>
                      <a:pt x="7118" y="1034"/>
                    </a:cubicBezTo>
                    <a:cubicBezTo>
                      <a:pt x="6398" y="1034"/>
                      <a:pt x="5664" y="1206"/>
                      <a:pt x="5114" y="1547"/>
                    </a:cubicBezTo>
                    <a:lnTo>
                      <a:pt x="5114" y="1547"/>
                    </a:lnTo>
                    <a:cubicBezTo>
                      <a:pt x="5321" y="1109"/>
                      <a:pt x="6499" y="105"/>
                      <a:pt x="6499"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9" name="Google Shape;2399;p100"/>
              <p:cNvSpPr/>
              <p:nvPr/>
            </p:nvSpPr>
            <p:spPr>
              <a:xfrm>
                <a:off x="213245" y="324966"/>
                <a:ext cx="314379" cy="295397"/>
              </a:xfrm>
              <a:custGeom>
                <a:rect b="b" l="l" r="r" t="t"/>
                <a:pathLst>
                  <a:path extrusionOk="0" h="9166" w="9755">
                    <a:moveTo>
                      <a:pt x="1889" y="1128"/>
                    </a:moveTo>
                    <a:cubicBezTo>
                      <a:pt x="2421" y="1128"/>
                      <a:pt x="3994" y="3382"/>
                      <a:pt x="3994" y="3382"/>
                    </a:cubicBezTo>
                    <a:cubicBezTo>
                      <a:pt x="3994" y="3382"/>
                      <a:pt x="1386" y="1570"/>
                      <a:pt x="1790" y="1166"/>
                    </a:cubicBezTo>
                    <a:cubicBezTo>
                      <a:pt x="1817" y="1140"/>
                      <a:pt x="1850" y="1128"/>
                      <a:pt x="1889" y="1128"/>
                    </a:cubicBezTo>
                    <a:close/>
                    <a:moveTo>
                      <a:pt x="3104" y="680"/>
                    </a:moveTo>
                    <a:cubicBezTo>
                      <a:pt x="3112" y="680"/>
                      <a:pt x="3120" y="680"/>
                      <a:pt x="3129" y="681"/>
                    </a:cubicBezTo>
                    <a:cubicBezTo>
                      <a:pt x="3856" y="751"/>
                      <a:pt x="4421" y="3521"/>
                      <a:pt x="4421" y="3521"/>
                    </a:cubicBezTo>
                    <a:cubicBezTo>
                      <a:pt x="4421" y="3521"/>
                      <a:pt x="2449" y="680"/>
                      <a:pt x="3104" y="680"/>
                    </a:cubicBezTo>
                    <a:close/>
                    <a:moveTo>
                      <a:pt x="1447" y="2339"/>
                    </a:moveTo>
                    <a:cubicBezTo>
                      <a:pt x="2041" y="2339"/>
                      <a:pt x="4144" y="3786"/>
                      <a:pt x="4144" y="3786"/>
                    </a:cubicBezTo>
                    <a:cubicBezTo>
                      <a:pt x="4144" y="3786"/>
                      <a:pt x="1374" y="3221"/>
                      <a:pt x="1293" y="2493"/>
                    </a:cubicBezTo>
                    <a:cubicBezTo>
                      <a:pt x="1283" y="2385"/>
                      <a:pt x="1341" y="2339"/>
                      <a:pt x="1447" y="2339"/>
                    </a:cubicBezTo>
                    <a:close/>
                    <a:moveTo>
                      <a:pt x="624" y="0"/>
                    </a:moveTo>
                    <a:cubicBezTo>
                      <a:pt x="624" y="0"/>
                      <a:pt x="624" y="12"/>
                      <a:pt x="635" y="35"/>
                    </a:cubicBezTo>
                    <a:cubicBezTo>
                      <a:pt x="624" y="12"/>
                      <a:pt x="612" y="12"/>
                      <a:pt x="612" y="12"/>
                    </a:cubicBezTo>
                    <a:lnTo>
                      <a:pt x="612" y="12"/>
                    </a:lnTo>
                    <a:lnTo>
                      <a:pt x="647" y="58"/>
                    </a:lnTo>
                    <a:cubicBezTo>
                      <a:pt x="751" y="254"/>
                      <a:pt x="1051" y="924"/>
                      <a:pt x="901" y="1478"/>
                    </a:cubicBezTo>
                    <a:cubicBezTo>
                      <a:pt x="705" y="2136"/>
                      <a:pt x="1" y="3971"/>
                      <a:pt x="2494" y="4167"/>
                    </a:cubicBezTo>
                    <a:cubicBezTo>
                      <a:pt x="4999" y="4375"/>
                      <a:pt x="5841" y="5829"/>
                      <a:pt x="4029" y="6072"/>
                    </a:cubicBezTo>
                    <a:cubicBezTo>
                      <a:pt x="4029" y="6072"/>
                      <a:pt x="4573" y="6705"/>
                      <a:pt x="5239" y="6705"/>
                    </a:cubicBezTo>
                    <a:cubicBezTo>
                      <a:pt x="5365" y="6705"/>
                      <a:pt x="5495" y="6682"/>
                      <a:pt x="5627" y="6628"/>
                    </a:cubicBezTo>
                    <a:lnTo>
                      <a:pt x="5627" y="6628"/>
                    </a:lnTo>
                    <a:cubicBezTo>
                      <a:pt x="5512" y="6696"/>
                      <a:pt x="3978" y="8012"/>
                      <a:pt x="5287" y="9165"/>
                    </a:cubicBezTo>
                    <a:cubicBezTo>
                      <a:pt x="5287" y="9165"/>
                      <a:pt x="4999" y="8473"/>
                      <a:pt x="5691" y="7907"/>
                    </a:cubicBezTo>
                    <a:cubicBezTo>
                      <a:pt x="6395" y="7341"/>
                      <a:pt x="6938" y="7953"/>
                      <a:pt x="7746" y="7168"/>
                    </a:cubicBezTo>
                    <a:lnTo>
                      <a:pt x="7746" y="7157"/>
                    </a:lnTo>
                    <a:lnTo>
                      <a:pt x="7769" y="7157"/>
                    </a:lnTo>
                    <a:cubicBezTo>
                      <a:pt x="8554" y="6349"/>
                      <a:pt x="7942" y="5806"/>
                      <a:pt x="8496" y="5091"/>
                    </a:cubicBezTo>
                    <a:cubicBezTo>
                      <a:pt x="8801" y="4710"/>
                      <a:pt x="9144" y="4623"/>
                      <a:pt x="9394" y="4623"/>
                    </a:cubicBezTo>
                    <a:cubicBezTo>
                      <a:pt x="9607" y="4623"/>
                      <a:pt x="9754" y="4687"/>
                      <a:pt x="9754" y="4687"/>
                    </a:cubicBezTo>
                    <a:cubicBezTo>
                      <a:pt x="9411" y="4300"/>
                      <a:pt x="9055" y="4162"/>
                      <a:pt x="8722" y="4162"/>
                    </a:cubicBezTo>
                    <a:cubicBezTo>
                      <a:pt x="7892" y="4162"/>
                      <a:pt x="7203" y="5021"/>
                      <a:pt x="7203" y="5021"/>
                    </a:cubicBezTo>
                    <a:cubicBezTo>
                      <a:pt x="7549" y="4202"/>
                      <a:pt x="6649" y="3417"/>
                      <a:pt x="6649" y="3417"/>
                    </a:cubicBezTo>
                    <a:cubicBezTo>
                      <a:pt x="6560" y="4091"/>
                      <a:pt x="6309" y="4402"/>
                      <a:pt x="6016" y="4402"/>
                    </a:cubicBezTo>
                    <a:cubicBezTo>
                      <a:pt x="5512" y="4402"/>
                      <a:pt x="4883" y="3478"/>
                      <a:pt x="4745" y="1893"/>
                    </a:cubicBezTo>
                    <a:cubicBezTo>
                      <a:pt x="4614" y="400"/>
                      <a:pt x="3927" y="49"/>
                      <a:pt x="3255" y="49"/>
                    </a:cubicBezTo>
                    <a:cubicBezTo>
                      <a:pt x="2795" y="49"/>
                      <a:pt x="2341" y="214"/>
                      <a:pt x="2078" y="289"/>
                    </a:cubicBezTo>
                    <a:cubicBezTo>
                      <a:pt x="1967" y="322"/>
                      <a:pt x="1851" y="336"/>
                      <a:pt x="1734" y="336"/>
                    </a:cubicBezTo>
                    <a:cubicBezTo>
                      <a:pt x="1281" y="336"/>
                      <a:pt x="826" y="129"/>
                      <a:pt x="670" y="46"/>
                    </a:cubicBezTo>
                    <a:lnTo>
                      <a:pt x="624" y="0"/>
                    </a:ln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00" name="Google Shape;2400;p100"/>
            <p:cNvGrpSpPr/>
            <p:nvPr/>
          </p:nvGrpSpPr>
          <p:grpSpPr>
            <a:xfrm>
              <a:off x="7435073" y="198476"/>
              <a:ext cx="1510310" cy="1504734"/>
              <a:chOff x="7435073" y="292964"/>
              <a:chExt cx="1510310" cy="1504734"/>
            </a:xfrm>
          </p:grpSpPr>
          <p:sp>
            <p:nvSpPr>
              <p:cNvPr id="2401" name="Google Shape;2401;p100"/>
              <p:cNvSpPr/>
              <p:nvPr/>
            </p:nvSpPr>
            <p:spPr>
              <a:xfrm>
                <a:off x="8610958" y="732644"/>
                <a:ext cx="155884" cy="260076"/>
              </a:xfrm>
              <a:custGeom>
                <a:rect b="b" l="l" r="r" t="t"/>
                <a:pathLst>
                  <a:path extrusionOk="0" h="8070" w="4837">
                    <a:moveTo>
                      <a:pt x="4167" y="2425"/>
                    </a:moveTo>
                    <a:lnTo>
                      <a:pt x="4167" y="2425"/>
                    </a:lnTo>
                    <a:cubicBezTo>
                      <a:pt x="4225" y="2817"/>
                      <a:pt x="4213" y="3221"/>
                      <a:pt x="4109" y="3614"/>
                    </a:cubicBezTo>
                    <a:cubicBezTo>
                      <a:pt x="4017" y="4006"/>
                      <a:pt x="3809" y="4364"/>
                      <a:pt x="3567" y="4676"/>
                    </a:cubicBezTo>
                    <a:cubicBezTo>
                      <a:pt x="3324" y="4999"/>
                      <a:pt x="3036" y="5276"/>
                      <a:pt x="2770" y="5564"/>
                    </a:cubicBezTo>
                    <a:cubicBezTo>
                      <a:pt x="2516" y="5853"/>
                      <a:pt x="2262" y="6165"/>
                      <a:pt x="2112" y="6522"/>
                    </a:cubicBezTo>
                    <a:cubicBezTo>
                      <a:pt x="2205" y="6142"/>
                      <a:pt x="2424" y="5795"/>
                      <a:pt x="2690" y="5484"/>
                    </a:cubicBezTo>
                    <a:cubicBezTo>
                      <a:pt x="2897" y="5218"/>
                      <a:pt x="3151" y="4953"/>
                      <a:pt x="3359" y="4699"/>
                    </a:cubicBezTo>
                    <a:lnTo>
                      <a:pt x="3359" y="4699"/>
                    </a:lnTo>
                    <a:cubicBezTo>
                      <a:pt x="3301" y="4733"/>
                      <a:pt x="3232" y="4780"/>
                      <a:pt x="3163" y="4826"/>
                    </a:cubicBezTo>
                    <a:cubicBezTo>
                      <a:pt x="2926" y="4961"/>
                      <a:pt x="2646" y="5047"/>
                      <a:pt x="2373" y="5047"/>
                    </a:cubicBezTo>
                    <a:cubicBezTo>
                      <a:pt x="2273" y="5047"/>
                      <a:pt x="2174" y="5035"/>
                      <a:pt x="2078" y="5010"/>
                    </a:cubicBezTo>
                    <a:cubicBezTo>
                      <a:pt x="2436" y="4987"/>
                      <a:pt x="2782" y="4872"/>
                      <a:pt x="3093" y="4699"/>
                    </a:cubicBezTo>
                    <a:cubicBezTo>
                      <a:pt x="3324" y="4560"/>
                      <a:pt x="3521" y="4410"/>
                      <a:pt x="3694" y="4214"/>
                    </a:cubicBezTo>
                    <a:cubicBezTo>
                      <a:pt x="3821" y="4018"/>
                      <a:pt x="3925" y="3798"/>
                      <a:pt x="3994" y="3579"/>
                    </a:cubicBezTo>
                    <a:cubicBezTo>
                      <a:pt x="4109" y="3221"/>
                      <a:pt x="4155" y="2817"/>
                      <a:pt x="4167" y="2425"/>
                    </a:cubicBezTo>
                    <a:close/>
                    <a:moveTo>
                      <a:pt x="3913" y="1"/>
                    </a:moveTo>
                    <a:cubicBezTo>
                      <a:pt x="4017" y="324"/>
                      <a:pt x="4040" y="693"/>
                      <a:pt x="4028" y="1086"/>
                    </a:cubicBezTo>
                    <a:cubicBezTo>
                      <a:pt x="3994" y="1940"/>
                      <a:pt x="3440" y="2760"/>
                      <a:pt x="2643" y="3083"/>
                    </a:cubicBezTo>
                    <a:cubicBezTo>
                      <a:pt x="2391" y="3182"/>
                      <a:pt x="2113" y="3229"/>
                      <a:pt x="1831" y="3229"/>
                    </a:cubicBezTo>
                    <a:cubicBezTo>
                      <a:pt x="1225" y="3229"/>
                      <a:pt x="603" y="3008"/>
                      <a:pt x="185" y="2598"/>
                    </a:cubicBezTo>
                    <a:lnTo>
                      <a:pt x="185" y="2598"/>
                    </a:lnTo>
                    <a:cubicBezTo>
                      <a:pt x="0" y="2933"/>
                      <a:pt x="35" y="3371"/>
                      <a:pt x="242" y="3683"/>
                    </a:cubicBezTo>
                    <a:cubicBezTo>
                      <a:pt x="419" y="3943"/>
                      <a:pt x="723" y="4046"/>
                      <a:pt x="1034" y="4046"/>
                    </a:cubicBezTo>
                    <a:cubicBezTo>
                      <a:pt x="1109" y="4046"/>
                      <a:pt x="1184" y="4041"/>
                      <a:pt x="1258" y="4029"/>
                    </a:cubicBezTo>
                    <a:lnTo>
                      <a:pt x="1258" y="4029"/>
                    </a:lnTo>
                    <a:cubicBezTo>
                      <a:pt x="1050" y="4237"/>
                      <a:pt x="866" y="4433"/>
                      <a:pt x="762" y="4710"/>
                    </a:cubicBezTo>
                    <a:cubicBezTo>
                      <a:pt x="681" y="4964"/>
                      <a:pt x="727" y="5311"/>
                      <a:pt x="935" y="5472"/>
                    </a:cubicBezTo>
                    <a:cubicBezTo>
                      <a:pt x="1008" y="5521"/>
                      <a:pt x="1111" y="5545"/>
                      <a:pt x="1217" y="5545"/>
                    </a:cubicBezTo>
                    <a:cubicBezTo>
                      <a:pt x="1361" y="5545"/>
                      <a:pt x="1511" y="5501"/>
                      <a:pt x="1604" y="5414"/>
                    </a:cubicBezTo>
                    <a:lnTo>
                      <a:pt x="1604" y="5414"/>
                    </a:lnTo>
                    <a:cubicBezTo>
                      <a:pt x="1385" y="5888"/>
                      <a:pt x="1339" y="6453"/>
                      <a:pt x="1489" y="6973"/>
                    </a:cubicBezTo>
                    <a:cubicBezTo>
                      <a:pt x="1662" y="7550"/>
                      <a:pt x="2170" y="7815"/>
                      <a:pt x="2701" y="8069"/>
                    </a:cubicBezTo>
                    <a:cubicBezTo>
                      <a:pt x="2516" y="7654"/>
                      <a:pt x="2632" y="7134"/>
                      <a:pt x="2863" y="6730"/>
                    </a:cubicBezTo>
                    <a:cubicBezTo>
                      <a:pt x="3093" y="6326"/>
                      <a:pt x="3440" y="6003"/>
                      <a:pt x="3728" y="5634"/>
                    </a:cubicBezTo>
                    <a:cubicBezTo>
                      <a:pt x="4479" y="4676"/>
                      <a:pt x="4836" y="3452"/>
                      <a:pt x="4721" y="2240"/>
                    </a:cubicBezTo>
                    <a:cubicBezTo>
                      <a:pt x="4652" y="1444"/>
                      <a:pt x="4363" y="670"/>
                      <a:pt x="3913"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p100"/>
              <p:cNvSpPr/>
              <p:nvPr/>
            </p:nvSpPr>
            <p:spPr>
              <a:xfrm>
                <a:off x="8530228" y="1180896"/>
                <a:ext cx="246669" cy="616802"/>
              </a:xfrm>
              <a:custGeom>
                <a:rect b="b" l="l" r="r" t="t"/>
                <a:pathLst>
                  <a:path extrusionOk="0" h="19139" w="7654">
                    <a:moveTo>
                      <a:pt x="6834" y="1"/>
                    </a:moveTo>
                    <a:cubicBezTo>
                      <a:pt x="4167" y="1478"/>
                      <a:pt x="2436" y="4491"/>
                      <a:pt x="2494" y="7538"/>
                    </a:cubicBezTo>
                    <a:cubicBezTo>
                      <a:pt x="2517" y="8773"/>
                      <a:pt x="2805" y="10008"/>
                      <a:pt x="3001" y="11243"/>
                    </a:cubicBezTo>
                    <a:cubicBezTo>
                      <a:pt x="3175" y="12490"/>
                      <a:pt x="3209" y="13771"/>
                      <a:pt x="2771" y="14937"/>
                    </a:cubicBezTo>
                    <a:cubicBezTo>
                      <a:pt x="2309" y="16091"/>
                      <a:pt x="1235" y="17084"/>
                      <a:pt x="0" y="17118"/>
                    </a:cubicBezTo>
                    <a:cubicBezTo>
                      <a:pt x="420" y="17276"/>
                      <a:pt x="882" y="17353"/>
                      <a:pt x="1346" y="17353"/>
                    </a:cubicBezTo>
                    <a:cubicBezTo>
                      <a:pt x="2552" y="17353"/>
                      <a:pt x="3780" y="16828"/>
                      <a:pt x="4363" y="15803"/>
                    </a:cubicBezTo>
                    <a:cubicBezTo>
                      <a:pt x="4560" y="17315"/>
                      <a:pt x="6141" y="18954"/>
                      <a:pt x="7653" y="19138"/>
                    </a:cubicBezTo>
                    <a:cubicBezTo>
                      <a:pt x="5633" y="16426"/>
                      <a:pt x="6268" y="14637"/>
                      <a:pt x="4883" y="10008"/>
                    </a:cubicBezTo>
                    <a:cubicBezTo>
                      <a:pt x="3128" y="4145"/>
                      <a:pt x="5425" y="786"/>
                      <a:pt x="6834"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3" name="Google Shape;2403;p100"/>
              <p:cNvSpPr/>
              <p:nvPr/>
            </p:nvSpPr>
            <p:spPr>
              <a:xfrm>
                <a:off x="8588624" y="609535"/>
                <a:ext cx="251117" cy="581449"/>
              </a:xfrm>
              <a:custGeom>
                <a:rect b="b" l="l" r="r" t="t"/>
                <a:pathLst>
                  <a:path extrusionOk="0" h="18042" w="7792">
                    <a:moveTo>
                      <a:pt x="6822" y="13690"/>
                    </a:moveTo>
                    <a:cubicBezTo>
                      <a:pt x="6626" y="14279"/>
                      <a:pt x="6326" y="14844"/>
                      <a:pt x="5945" y="15352"/>
                    </a:cubicBezTo>
                    <a:cubicBezTo>
                      <a:pt x="5576" y="15860"/>
                      <a:pt x="5125" y="16298"/>
                      <a:pt x="4629" y="16691"/>
                    </a:cubicBezTo>
                    <a:cubicBezTo>
                      <a:pt x="4144" y="17083"/>
                      <a:pt x="3556" y="17360"/>
                      <a:pt x="2944" y="17510"/>
                    </a:cubicBezTo>
                    <a:cubicBezTo>
                      <a:pt x="2386" y="17661"/>
                      <a:pt x="1799" y="17731"/>
                      <a:pt x="1219" y="17731"/>
                    </a:cubicBezTo>
                    <a:cubicBezTo>
                      <a:pt x="1174" y="17731"/>
                      <a:pt x="1130" y="17731"/>
                      <a:pt x="1086" y="17730"/>
                    </a:cubicBezTo>
                    <a:cubicBezTo>
                      <a:pt x="1709" y="17695"/>
                      <a:pt x="2321" y="17603"/>
                      <a:pt x="2921" y="17418"/>
                    </a:cubicBezTo>
                    <a:cubicBezTo>
                      <a:pt x="3509" y="17245"/>
                      <a:pt x="4075" y="16968"/>
                      <a:pt x="4548" y="16575"/>
                    </a:cubicBezTo>
                    <a:cubicBezTo>
                      <a:pt x="5033" y="16206"/>
                      <a:pt x="5472" y="15756"/>
                      <a:pt x="5864" y="15283"/>
                    </a:cubicBezTo>
                    <a:cubicBezTo>
                      <a:pt x="6245" y="14786"/>
                      <a:pt x="6580" y="14267"/>
                      <a:pt x="6822" y="13690"/>
                    </a:cubicBezTo>
                    <a:close/>
                    <a:moveTo>
                      <a:pt x="2586" y="0"/>
                    </a:moveTo>
                    <a:cubicBezTo>
                      <a:pt x="4491" y="1536"/>
                      <a:pt x="5691" y="4133"/>
                      <a:pt x="5991" y="6499"/>
                    </a:cubicBezTo>
                    <a:cubicBezTo>
                      <a:pt x="6095" y="7307"/>
                      <a:pt x="6118" y="8115"/>
                      <a:pt x="6049" y="8923"/>
                    </a:cubicBezTo>
                    <a:cubicBezTo>
                      <a:pt x="6003" y="9292"/>
                      <a:pt x="5899" y="9650"/>
                      <a:pt x="5806" y="10019"/>
                    </a:cubicBezTo>
                    <a:cubicBezTo>
                      <a:pt x="5691" y="10389"/>
                      <a:pt x="5576" y="10746"/>
                      <a:pt x="5518" y="11139"/>
                    </a:cubicBezTo>
                    <a:cubicBezTo>
                      <a:pt x="5460" y="11531"/>
                      <a:pt x="5529" y="11958"/>
                      <a:pt x="5818" y="12224"/>
                    </a:cubicBezTo>
                    <a:cubicBezTo>
                      <a:pt x="5958" y="12347"/>
                      <a:pt x="6125" y="12416"/>
                      <a:pt x="6283" y="12416"/>
                    </a:cubicBezTo>
                    <a:cubicBezTo>
                      <a:pt x="6429" y="12416"/>
                      <a:pt x="6568" y="12356"/>
                      <a:pt x="6667" y="12225"/>
                    </a:cubicBezTo>
                    <a:lnTo>
                      <a:pt x="6667" y="12225"/>
                    </a:lnTo>
                    <a:cubicBezTo>
                      <a:pt x="5686" y="13673"/>
                      <a:pt x="4203" y="14318"/>
                      <a:pt x="2586" y="14694"/>
                    </a:cubicBezTo>
                    <a:cubicBezTo>
                      <a:pt x="1039" y="15040"/>
                      <a:pt x="1" y="16345"/>
                      <a:pt x="1166" y="16968"/>
                    </a:cubicBezTo>
                    <a:cubicBezTo>
                      <a:pt x="993" y="17037"/>
                      <a:pt x="762" y="17014"/>
                      <a:pt x="578" y="17095"/>
                    </a:cubicBezTo>
                    <a:cubicBezTo>
                      <a:pt x="278" y="17233"/>
                      <a:pt x="162" y="17603"/>
                      <a:pt x="451" y="17834"/>
                    </a:cubicBezTo>
                    <a:cubicBezTo>
                      <a:pt x="589" y="17949"/>
                      <a:pt x="797" y="17995"/>
                      <a:pt x="982" y="18007"/>
                    </a:cubicBezTo>
                    <a:cubicBezTo>
                      <a:pt x="1205" y="18030"/>
                      <a:pt x="1427" y="18042"/>
                      <a:pt x="1647" y="18042"/>
                    </a:cubicBezTo>
                    <a:cubicBezTo>
                      <a:pt x="3480" y="18042"/>
                      <a:pt x="5155" y="17227"/>
                      <a:pt x="6268" y="15629"/>
                    </a:cubicBezTo>
                    <a:cubicBezTo>
                      <a:pt x="7492" y="13851"/>
                      <a:pt x="7792" y="11554"/>
                      <a:pt x="7561" y="9408"/>
                    </a:cubicBezTo>
                    <a:cubicBezTo>
                      <a:pt x="7157" y="5552"/>
                      <a:pt x="5599" y="2424"/>
                      <a:pt x="2586"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4" name="Google Shape;2404;p100"/>
              <p:cNvSpPr/>
              <p:nvPr/>
            </p:nvSpPr>
            <p:spPr>
              <a:xfrm>
                <a:off x="8767326" y="958816"/>
                <a:ext cx="112861" cy="243930"/>
              </a:xfrm>
              <a:custGeom>
                <a:rect b="b" l="l" r="r" t="t"/>
                <a:pathLst>
                  <a:path extrusionOk="0" h="7569" w="3502">
                    <a:moveTo>
                      <a:pt x="2397" y="1"/>
                    </a:moveTo>
                    <a:cubicBezTo>
                      <a:pt x="2400" y="15"/>
                      <a:pt x="2402" y="29"/>
                      <a:pt x="2405" y="43"/>
                    </a:cubicBezTo>
                    <a:lnTo>
                      <a:pt x="2405" y="43"/>
                    </a:lnTo>
                    <a:cubicBezTo>
                      <a:pt x="2403" y="29"/>
                      <a:pt x="2400" y="15"/>
                      <a:pt x="2397" y="1"/>
                    </a:cubicBezTo>
                    <a:close/>
                    <a:moveTo>
                      <a:pt x="3228" y="5795"/>
                    </a:moveTo>
                    <a:cubicBezTo>
                      <a:pt x="3238" y="5814"/>
                      <a:pt x="3247" y="5833"/>
                      <a:pt x="3256" y="5853"/>
                    </a:cubicBezTo>
                    <a:lnTo>
                      <a:pt x="3256" y="5853"/>
                    </a:lnTo>
                    <a:cubicBezTo>
                      <a:pt x="3248" y="5833"/>
                      <a:pt x="3239" y="5814"/>
                      <a:pt x="3228" y="5795"/>
                    </a:cubicBezTo>
                    <a:close/>
                    <a:moveTo>
                      <a:pt x="2405" y="43"/>
                    </a:moveTo>
                    <a:cubicBezTo>
                      <a:pt x="2727" y="1735"/>
                      <a:pt x="1755" y="3948"/>
                      <a:pt x="908" y="5334"/>
                    </a:cubicBezTo>
                    <a:cubicBezTo>
                      <a:pt x="825" y="5469"/>
                      <a:pt x="1" y="6673"/>
                      <a:pt x="472" y="6673"/>
                    </a:cubicBezTo>
                    <a:cubicBezTo>
                      <a:pt x="524" y="6673"/>
                      <a:pt x="591" y="6658"/>
                      <a:pt x="677" y="6626"/>
                    </a:cubicBezTo>
                    <a:cubicBezTo>
                      <a:pt x="850" y="6569"/>
                      <a:pt x="977" y="6395"/>
                      <a:pt x="1069" y="6234"/>
                    </a:cubicBezTo>
                    <a:cubicBezTo>
                      <a:pt x="1069" y="6719"/>
                      <a:pt x="1277" y="7215"/>
                      <a:pt x="1739" y="7446"/>
                    </a:cubicBezTo>
                    <a:cubicBezTo>
                      <a:pt x="1905" y="7529"/>
                      <a:pt x="2090" y="7569"/>
                      <a:pt x="2274" y="7569"/>
                    </a:cubicBezTo>
                    <a:cubicBezTo>
                      <a:pt x="2602" y="7569"/>
                      <a:pt x="2930" y="7444"/>
                      <a:pt x="3159" y="7215"/>
                    </a:cubicBezTo>
                    <a:cubicBezTo>
                      <a:pt x="3501" y="6872"/>
                      <a:pt x="3463" y="6296"/>
                      <a:pt x="3256" y="5853"/>
                    </a:cubicBezTo>
                    <a:lnTo>
                      <a:pt x="3256" y="5853"/>
                    </a:lnTo>
                    <a:cubicBezTo>
                      <a:pt x="3352" y="6096"/>
                      <a:pt x="3185" y="6378"/>
                      <a:pt x="2939" y="6453"/>
                    </a:cubicBezTo>
                    <a:cubicBezTo>
                      <a:pt x="2895" y="6465"/>
                      <a:pt x="2849" y="6470"/>
                      <a:pt x="2804" y="6470"/>
                    </a:cubicBezTo>
                    <a:cubicBezTo>
                      <a:pt x="2581" y="6470"/>
                      <a:pt x="2360" y="6337"/>
                      <a:pt x="2235" y="6165"/>
                    </a:cubicBezTo>
                    <a:cubicBezTo>
                      <a:pt x="2074" y="5945"/>
                      <a:pt x="2051" y="5657"/>
                      <a:pt x="2074" y="5380"/>
                    </a:cubicBezTo>
                    <a:cubicBezTo>
                      <a:pt x="2108" y="5126"/>
                      <a:pt x="2189" y="4860"/>
                      <a:pt x="2281" y="4606"/>
                    </a:cubicBezTo>
                    <a:cubicBezTo>
                      <a:pt x="2750" y="3085"/>
                      <a:pt x="2709" y="1598"/>
                      <a:pt x="2405" y="43"/>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5" name="Google Shape;2405;p100"/>
              <p:cNvSpPr/>
              <p:nvPr/>
            </p:nvSpPr>
            <p:spPr>
              <a:xfrm>
                <a:off x="8681633" y="1182024"/>
                <a:ext cx="263750" cy="461659"/>
              </a:xfrm>
              <a:custGeom>
                <a:rect b="b" l="l" r="r" t="t"/>
                <a:pathLst>
                  <a:path extrusionOk="0" h="14325" w="8184">
                    <a:moveTo>
                      <a:pt x="2482" y="0"/>
                    </a:moveTo>
                    <a:lnTo>
                      <a:pt x="2482" y="0"/>
                    </a:lnTo>
                    <a:cubicBezTo>
                      <a:pt x="2465" y="22"/>
                      <a:pt x="2449" y="44"/>
                      <a:pt x="2433" y="67"/>
                    </a:cubicBezTo>
                    <a:lnTo>
                      <a:pt x="2433" y="67"/>
                    </a:lnTo>
                    <a:cubicBezTo>
                      <a:pt x="2450" y="45"/>
                      <a:pt x="2466" y="23"/>
                      <a:pt x="2482" y="0"/>
                    </a:cubicBezTo>
                    <a:close/>
                    <a:moveTo>
                      <a:pt x="1016" y="2851"/>
                    </a:moveTo>
                    <a:cubicBezTo>
                      <a:pt x="704" y="3786"/>
                      <a:pt x="866" y="4814"/>
                      <a:pt x="1258" y="5714"/>
                    </a:cubicBezTo>
                    <a:cubicBezTo>
                      <a:pt x="1651" y="6603"/>
                      <a:pt x="2286" y="7376"/>
                      <a:pt x="2955" y="8069"/>
                    </a:cubicBezTo>
                    <a:cubicBezTo>
                      <a:pt x="3636" y="8773"/>
                      <a:pt x="4386" y="9419"/>
                      <a:pt x="5021" y="10169"/>
                    </a:cubicBezTo>
                    <a:cubicBezTo>
                      <a:pt x="5344" y="10550"/>
                      <a:pt x="5645" y="10954"/>
                      <a:pt x="5887" y="11370"/>
                    </a:cubicBezTo>
                    <a:cubicBezTo>
                      <a:pt x="6129" y="11785"/>
                      <a:pt x="6349" y="12236"/>
                      <a:pt x="6533" y="12697"/>
                    </a:cubicBezTo>
                    <a:cubicBezTo>
                      <a:pt x="6106" y="11820"/>
                      <a:pt x="5587" y="10966"/>
                      <a:pt x="4917" y="10262"/>
                    </a:cubicBezTo>
                    <a:cubicBezTo>
                      <a:pt x="4282" y="9523"/>
                      <a:pt x="3555" y="8877"/>
                      <a:pt x="2863" y="8161"/>
                    </a:cubicBezTo>
                    <a:cubicBezTo>
                      <a:pt x="2182" y="7457"/>
                      <a:pt x="1535" y="6672"/>
                      <a:pt x="1154" y="5760"/>
                    </a:cubicBezTo>
                    <a:cubicBezTo>
                      <a:pt x="970" y="5298"/>
                      <a:pt x="843" y="4814"/>
                      <a:pt x="797" y="4317"/>
                    </a:cubicBezTo>
                    <a:cubicBezTo>
                      <a:pt x="785" y="4063"/>
                      <a:pt x="797" y="3821"/>
                      <a:pt x="820" y="3579"/>
                    </a:cubicBezTo>
                    <a:cubicBezTo>
                      <a:pt x="854" y="3336"/>
                      <a:pt x="924" y="3082"/>
                      <a:pt x="1016" y="2851"/>
                    </a:cubicBezTo>
                    <a:close/>
                    <a:moveTo>
                      <a:pt x="2433" y="67"/>
                    </a:moveTo>
                    <a:cubicBezTo>
                      <a:pt x="2024" y="612"/>
                      <a:pt x="1497" y="1040"/>
                      <a:pt x="1120" y="1628"/>
                    </a:cubicBezTo>
                    <a:cubicBezTo>
                      <a:pt x="912" y="1963"/>
                      <a:pt x="750" y="2309"/>
                      <a:pt x="623" y="2655"/>
                    </a:cubicBezTo>
                    <a:cubicBezTo>
                      <a:pt x="0" y="4329"/>
                      <a:pt x="335" y="6037"/>
                      <a:pt x="1293" y="7653"/>
                    </a:cubicBezTo>
                    <a:cubicBezTo>
                      <a:pt x="2436" y="9558"/>
                      <a:pt x="3636" y="12028"/>
                      <a:pt x="3232" y="14325"/>
                    </a:cubicBezTo>
                    <a:cubicBezTo>
                      <a:pt x="3728" y="13748"/>
                      <a:pt x="3878" y="12997"/>
                      <a:pt x="3925" y="12224"/>
                    </a:cubicBezTo>
                    <a:cubicBezTo>
                      <a:pt x="4248" y="13471"/>
                      <a:pt x="6579" y="12432"/>
                      <a:pt x="7041" y="13736"/>
                    </a:cubicBezTo>
                    <a:cubicBezTo>
                      <a:pt x="6545" y="12339"/>
                      <a:pt x="8184" y="10874"/>
                      <a:pt x="6464" y="9823"/>
                    </a:cubicBezTo>
                    <a:cubicBezTo>
                      <a:pt x="7260" y="9592"/>
                      <a:pt x="7457" y="9442"/>
                      <a:pt x="8115" y="8934"/>
                    </a:cubicBezTo>
                    <a:cubicBezTo>
                      <a:pt x="7076" y="8934"/>
                      <a:pt x="6568" y="8669"/>
                      <a:pt x="6568" y="8669"/>
                    </a:cubicBezTo>
                    <a:cubicBezTo>
                      <a:pt x="6810" y="8484"/>
                      <a:pt x="7087" y="8149"/>
                      <a:pt x="7087" y="8149"/>
                    </a:cubicBezTo>
                    <a:lnTo>
                      <a:pt x="7087" y="8149"/>
                    </a:lnTo>
                    <a:cubicBezTo>
                      <a:pt x="6899" y="8164"/>
                      <a:pt x="6713" y="8171"/>
                      <a:pt x="6528" y="8171"/>
                    </a:cubicBezTo>
                    <a:cubicBezTo>
                      <a:pt x="5357" y="8171"/>
                      <a:pt x="4267" y="7876"/>
                      <a:pt x="3290" y="7168"/>
                    </a:cubicBezTo>
                    <a:cubicBezTo>
                      <a:pt x="3728" y="7168"/>
                      <a:pt x="4167" y="6868"/>
                      <a:pt x="4236" y="6441"/>
                    </a:cubicBezTo>
                    <a:cubicBezTo>
                      <a:pt x="4317" y="6014"/>
                      <a:pt x="4040" y="5564"/>
                      <a:pt x="3625" y="5425"/>
                    </a:cubicBezTo>
                    <a:lnTo>
                      <a:pt x="3625" y="5425"/>
                    </a:lnTo>
                    <a:cubicBezTo>
                      <a:pt x="3855" y="5633"/>
                      <a:pt x="3809" y="6130"/>
                      <a:pt x="3555" y="6349"/>
                    </a:cubicBezTo>
                    <a:cubicBezTo>
                      <a:pt x="3385" y="6481"/>
                      <a:pt x="3167" y="6539"/>
                      <a:pt x="2942" y="6539"/>
                    </a:cubicBezTo>
                    <a:cubicBezTo>
                      <a:pt x="2831" y="6539"/>
                      <a:pt x="2719" y="6525"/>
                      <a:pt x="2609" y="6499"/>
                    </a:cubicBezTo>
                    <a:cubicBezTo>
                      <a:pt x="1685" y="6303"/>
                      <a:pt x="1397" y="4975"/>
                      <a:pt x="1281" y="4179"/>
                    </a:cubicBezTo>
                    <a:cubicBezTo>
                      <a:pt x="1066" y="2740"/>
                      <a:pt x="1585" y="1235"/>
                      <a:pt x="2433" y="67"/>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p100"/>
              <p:cNvSpPr/>
              <p:nvPr/>
            </p:nvSpPr>
            <p:spPr>
              <a:xfrm>
                <a:off x="8689432" y="1427533"/>
                <a:ext cx="53594" cy="164070"/>
              </a:xfrm>
              <a:custGeom>
                <a:rect b="b" l="l" r="r" t="t"/>
                <a:pathLst>
                  <a:path extrusionOk="0" h="5091" w="1663">
                    <a:moveTo>
                      <a:pt x="1" y="0"/>
                    </a:moveTo>
                    <a:lnTo>
                      <a:pt x="1" y="0"/>
                    </a:lnTo>
                    <a:cubicBezTo>
                      <a:pt x="497" y="1697"/>
                      <a:pt x="970" y="3382"/>
                      <a:pt x="1466" y="5091"/>
                    </a:cubicBezTo>
                    <a:cubicBezTo>
                      <a:pt x="1663" y="3221"/>
                      <a:pt x="1201" y="1443"/>
                      <a:pt x="1"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7" name="Google Shape;2407;p100"/>
              <p:cNvSpPr/>
              <p:nvPr/>
            </p:nvSpPr>
            <p:spPr>
              <a:xfrm>
                <a:off x="8694653" y="613628"/>
                <a:ext cx="216150" cy="282732"/>
              </a:xfrm>
              <a:custGeom>
                <a:rect b="b" l="l" r="r" t="t"/>
                <a:pathLst>
                  <a:path extrusionOk="0" h="8773" w="6707">
                    <a:moveTo>
                      <a:pt x="1870" y="1478"/>
                    </a:moveTo>
                    <a:cubicBezTo>
                      <a:pt x="2251" y="1778"/>
                      <a:pt x="2609" y="2124"/>
                      <a:pt x="2944" y="2505"/>
                    </a:cubicBezTo>
                    <a:cubicBezTo>
                      <a:pt x="3278" y="2874"/>
                      <a:pt x="3567" y="3290"/>
                      <a:pt x="3821" y="3740"/>
                    </a:cubicBezTo>
                    <a:cubicBezTo>
                      <a:pt x="4086" y="4190"/>
                      <a:pt x="4294" y="4664"/>
                      <a:pt x="4490" y="5160"/>
                    </a:cubicBezTo>
                    <a:cubicBezTo>
                      <a:pt x="4675" y="5645"/>
                      <a:pt x="4813" y="6153"/>
                      <a:pt x="4929" y="6660"/>
                    </a:cubicBezTo>
                    <a:cubicBezTo>
                      <a:pt x="4779" y="6164"/>
                      <a:pt x="4606" y="5668"/>
                      <a:pt x="4398" y="5194"/>
                    </a:cubicBezTo>
                    <a:cubicBezTo>
                      <a:pt x="4202" y="4721"/>
                      <a:pt x="3982" y="4260"/>
                      <a:pt x="3728" y="3832"/>
                    </a:cubicBezTo>
                    <a:cubicBezTo>
                      <a:pt x="3474" y="3382"/>
                      <a:pt x="3186" y="2978"/>
                      <a:pt x="2874" y="2586"/>
                    </a:cubicBezTo>
                    <a:cubicBezTo>
                      <a:pt x="2574" y="2193"/>
                      <a:pt x="2216" y="1836"/>
                      <a:pt x="1870" y="1478"/>
                    </a:cubicBezTo>
                    <a:close/>
                    <a:moveTo>
                      <a:pt x="0" y="0"/>
                    </a:moveTo>
                    <a:cubicBezTo>
                      <a:pt x="2574" y="2343"/>
                      <a:pt x="4433" y="5425"/>
                      <a:pt x="5321" y="8773"/>
                    </a:cubicBezTo>
                    <a:cubicBezTo>
                      <a:pt x="5841" y="7734"/>
                      <a:pt x="5783" y="6106"/>
                      <a:pt x="5171" y="5125"/>
                    </a:cubicBezTo>
                    <a:lnTo>
                      <a:pt x="5171" y="5125"/>
                    </a:lnTo>
                    <a:cubicBezTo>
                      <a:pt x="5598" y="5333"/>
                      <a:pt x="6614" y="6510"/>
                      <a:pt x="6706" y="6510"/>
                    </a:cubicBezTo>
                    <a:cubicBezTo>
                      <a:pt x="6337" y="4075"/>
                      <a:pt x="1997" y="958"/>
                      <a:pt x="0"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p100"/>
              <p:cNvSpPr/>
              <p:nvPr/>
            </p:nvSpPr>
            <p:spPr>
              <a:xfrm>
                <a:off x="8240438" y="471601"/>
                <a:ext cx="260044" cy="150728"/>
              </a:xfrm>
              <a:custGeom>
                <a:rect b="b" l="l" r="r" t="t"/>
                <a:pathLst>
                  <a:path extrusionOk="0" h="4677" w="8069">
                    <a:moveTo>
                      <a:pt x="5210" y="567"/>
                    </a:moveTo>
                    <a:cubicBezTo>
                      <a:pt x="5356" y="567"/>
                      <a:pt x="5501" y="577"/>
                      <a:pt x="5645" y="598"/>
                    </a:cubicBezTo>
                    <a:cubicBezTo>
                      <a:pt x="5252" y="621"/>
                      <a:pt x="4848" y="656"/>
                      <a:pt x="4491" y="771"/>
                    </a:cubicBezTo>
                    <a:cubicBezTo>
                      <a:pt x="4260" y="852"/>
                      <a:pt x="4052" y="945"/>
                      <a:pt x="3856" y="1083"/>
                    </a:cubicBezTo>
                    <a:cubicBezTo>
                      <a:pt x="3660" y="1268"/>
                      <a:pt x="3498" y="1464"/>
                      <a:pt x="3371" y="1683"/>
                    </a:cubicBezTo>
                    <a:cubicBezTo>
                      <a:pt x="3198" y="1983"/>
                      <a:pt x="3082" y="2318"/>
                      <a:pt x="3059" y="2699"/>
                    </a:cubicBezTo>
                    <a:cubicBezTo>
                      <a:pt x="2967" y="2330"/>
                      <a:pt x="3059" y="1949"/>
                      <a:pt x="3244" y="1614"/>
                    </a:cubicBezTo>
                    <a:cubicBezTo>
                      <a:pt x="3290" y="1545"/>
                      <a:pt x="3325" y="1487"/>
                      <a:pt x="3371" y="1406"/>
                    </a:cubicBezTo>
                    <a:lnTo>
                      <a:pt x="3371" y="1406"/>
                    </a:lnTo>
                    <a:cubicBezTo>
                      <a:pt x="3106" y="1626"/>
                      <a:pt x="2852" y="1868"/>
                      <a:pt x="2586" y="2087"/>
                    </a:cubicBezTo>
                    <a:cubicBezTo>
                      <a:pt x="2274" y="2353"/>
                      <a:pt x="1928" y="2560"/>
                      <a:pt x="1547" y="2664"/>
                    </a:cubicBezTo>
                    <a:cubicBezTo>
                      <a:pt x="1905" y="2503"/>
                      <a:pt x="2217" y="2260"/>
                      <a:pt x="2505" y="2006"/>
                    </a:cubicBezTo>
                    <a:cubicBezTo>
                      <a:pt x="2794" y="1741"/>
                      <a:pt x="3071" y="1452"/>
                      <a:pt x="3394" y="1210"/>
                    </a:cubicBezTo>
                    <a:cubicBezTo>
                      <a:pt x="3706" y="968"/>
                      <a:pt x="4064" y="760"/>
                      <a:pt x="4456" y="656"/>
                    </a:cubicBezTo>
                    <a:cubicBezTo>
                      <a:pt x="4705" y="597"/>
                      <a:pt x="4958" y="567"/>
                      <a:pt x="5210" y="567"/>
                    </a:cubicBezTo>
                    <a:close/>
                    <a:moveTo>
                      <a:pt x="5403" y="1"/>
                    </a:moveTo>
                    <a:cubicBezTo>
                      <a:pt x="4341" y="1"/>
                      <a:pt x="3281" y="374"/>
                      <a:pt x="2436" y="1025"/>
                    </a:cubicBezTo>
                    <a:cubicBezTo>
                      <a:pt x="2078" y="1314"/>
                      <a:pt x="1744" y="1660"/>
                      <a:pt x="1340" y="1891"/>
                    </a:cubicBezTo>
                    <a:cubicBezTo>
                      <a:pt x="1077" y="2052"/>
                      <a:pt x="777" y="2157"/>
                      <a:pt x="486" y="2157"/>
                    </a:cubicBezTo>
                    <a:cubicBezTo>
                      <a:pt x="318" y="2157"/>
                      <a:pt x="153" y="2122"/>
                      <a:pt x="1" y="2041"/>
                    </a:cubicBezTo>
                    <a:lnTo>
                      <a:pt x="1" y="2041"/>
                    </a:lnTo>
                    <a:cubicBezTo>
                      <a:pt x="255" y="2584"/>
                      <a:pt x="532" y="3080"/>
                      <a:pt x="1097" y="3253"/>
                    </a:cubicBezTo>
                    <a:cubicBezTo>
                      <a:pt x="1299" y="3317"/>
                      <a:pt x="1508" y="3349"/>
                      <a:pt x="1718" y="3349"/>
                    </a:cubicBezTo>
                    <a:cubicBezTo>
                      <a:pt x="2037" y="3349"/>
                      <a:pt x="2356" y="3277"/>
                      <a:pt x="2655" y="3138"/>
                    </a:cubicBezTo>
                    <a:lnTo>
                      <a:pt x="2655" y="3138"/>
                    </a:lnTo>
                    <a:cubicBezTo>
                      <a:pt x="2505" y="3299"/>
                      <a:pt x="2471" y="3634"/>
                      <a:pt x="2598" y="3807"/>
                    </a:cubicBezTo>
                    <a:cubicBezTo>
                      <a:pt x="2698" y="3961"/>
                      <a:pt x="2890" y="4033"/>
                      <a:pt x="3082" y="4033"/>
                    </a:cubicBezTo>
                    <a:cubicBezTo>
                      <a:pt x="3179" y="4033"/>
                      <a:pt x="3275" y="4015"/>
                      <a:pt x="3359" y="3980"/>
                    </a:cubicBezTo>
                    <a:cubicBezTo>
                      <a:pt x="3613" y="3888"/>
                      <a:pt x="3833" y="3692"/>
                      <a:pt x="4041" y="3484"/>
                    </a:cubicBezTo>
                    <a:lnTo>
                      <a:pt x="4041" y="3484"/>
                    </a:lnTo>
                    <a:cubicBezTo>
                      <a:pt x="3983" y="3865"/>
                      <a:pt x="4064" y="4280"/>
                      <a:pt x="4387" y="4500"/>
                    </a:cubicBezTo>
                    <a:cubicBezTo>
                      <a:pt x="4556" y="4619"/>
                      <a:pt x="4764" y="4677"/>
                      <a:pt x="4971" y="4677"/>
                    </a:cubicBezTo>
                    <a:cubicBezTo>
                      <a:pt x="5145" y="4677"/>
                      <a:pt x="5319" y="4636"/>
                      <a:pt x="5472" y="4557"/>
                    </a:cubicBezTo>
                    <a:cubicBezTo>
                      <a:pt x="4860" y="3934"/>
                      <a:pt x="4675" y="2895"/>
                      <a:pt x="4987" y="2099"/>
                    </a:cubicBezTo>
                    <a:cubicBezTo>
                      <a:pt x="5310" y="1314"/>
                      <a:pt x="6130" y="737"/>
                      <a:pt x="6984" y="714"/>
                    </a:cubicBezTo>
                    <a:cubicBezTo>
                      <a:pt x="7032" y="712"/>
                      <a:pt x="7080" y="712"/>
                      <a:pt x="7127" y="712"/>
                    </a:cubicBezTo>
                    <a:cubicBezTo>
                      <a:pt x="7464" y="712"/>
                      <a:pt x="7775" y="748"/>
                      <a:pt x="8069" y="829"/>
                    </a:cubicBezTo>
                    <a:cubicBezTo>
                      <a:pt x="7399" y="390"/>
                      <a:pt x="6626" y="102"/>
                      <a:pt x="5830" y="21"/>
                    </a:cubicBezTo>
                    <a:cubicBezTo>
                      <a:pt x="5688" y="7"/>
                      <a:pt x="5545" y="1"/>
                      <a:pt x="5403"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9" name="Google Shape;2409;p100"/>
              <p:cNvSpPr/>
              <p:nvPr/>
            </p:nvSpPr>
            <p:spPr>
              <a:xfrm>
                <a:off x="7435073" y="459258"/>
                <a:ext cx="616415" cy="247024"/>
              </a:xfrm>
              <a:custGeom>
                <a:rect b="b" l="l" r="r" t="t"/>
                <a:pathLst>
                  <a:path extrusionOk="0" h="7665" w="19127">
                    <a:moveTo>
                      <a:pt x="19127" y="831"/>
                    </a:moveTo>
                    <a:cubicBezTo>
                      <a:pt x="19121" y="843"/>
                      <a:pt x="19114" y="854"/>
                      <a:pt x="19108" y="866"/>
                    </a:cubicBezTo>
                    <a:lnTo>
                      <a:pt x="19108" y="866"/>
                    </a:lnTo>
                    <a:cubicBezTo>
                      <a:pt x="19114" y="854"/>
                      <a:pt x="19121" y="843"/>
                      <a:pt x="19127" y="831"/>
                    </a:cubicBezTo>
                    <a:close/>
                    <a:moveTo>
                      <a:pt x="1" y="0"/>
                    </a:moveTo>
                    <a:cubicBezTo>
                      <a:pt x="185" y="1512"/>
                      <a:pt x="1813" y="3105"/>
                      <a:pt x="3337" y="3290"/>
                    </a:cubicBezTo>
                    <a:cubicBezTo>
                      <a:pt x="1917" y="4098"/>
                      <a:pt x="1455" y="6152"/>
                      <a:pt x="2021" y="7664"/>
                    </a:cubicBezTo>
                    <a:cubicBezTo>
                      <a:pt x="2044" y="6418"/>
                      <a:pt x="3048" y="5356"/>
                      <a:pt x="4202" y="4894"/>
                    </a:cubicBezTo>
                    <a:cubicBezTo>
                      <a:pt x="4876" y="4634"/>
                      <a:pt x="5588" y="4540"/>
                      <a:pt x="6309" y="4540"/>
                    </a:cubicBezTo>
                    <a:cubicBezTo>
                      <a:pt x="6837" y="4540"/>
                      <a:pt x="7369" y="4590"/>
                      <a:pt x="7896" y="4663"/>
                    </a:cubicBezTo>
                    <a:cubicBezTo>
                      <a:pt x="9131" y="4848"/>
                      <a:pt x="10354" y="5137"/>
                      <a:pt x="11601" y="5171"/>
                    </a:cubicBezTo>
                    <a:cubicBezTo>
                      <a:pt x="11650" y="5172"/>
                      <a:pt x="11700" y="5173"/>
                      <a:pt x="11749" y="5173"/>
                    </a:cubicBezTo>
                    <a:cubicBezTo>
                      <a:pt x="14732" y="5173"/>
                      <a:pt x="17659" y="3469"/>
                      <a:pt x="19108" y="866"/>
                    </a:cubicBezTo>
                    <a:lnTo>
                      <a:pt x="19108" y="866"/>
                    </a:lnTo>
                    <a:cubicBezTo>
                      <a:pt x="18518" y="1910"/>
                      <a:pt x="16529" y="3411"/>
                      <a:pt x="13172" y="3411"/>
                    </a:cubicBezTo>
                    <a:cubicBezTo>
                      <a:pt x="11993" y="3411"/>
                      <a:pt x="10646" y="3226"/>
                      <a:pt x="9131" y="2770"/>
                    </a:cubicBezTo>
                    <a:cubicBezTo>
                      <a:pt x="4502" y="1385"/>
                      <a:pt x="2713" y="2020"/>
                      <a:pt x="1"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0" name="Google Shape;2410;p100"/>
              <p:cNvSpPr/>
              <p:nvPr/>
            </p:nvSpPr>
            <p:spPr>
              <a:xfrm>
                <a:off x="8035858" y="402634"/>
                <a:ext cx="587024" cy="236840"/>
              </a:xfrm>
              <a:custGeom>
                <a:rect b="b" l="l" r="r" t="t"/>
                <a:pathLst>
                  <a:path extrusionOk="0" h="7349" w="18215">
                    <a:moveTo>
                      <a:pt x="18207" y="5038"/>
                    </a:moveTo>
                    <a:cubicBezTo>
                      <a:pt x="18210" y="5041"/>
                      <a:pt x="18212" y="5044"/>
                      <a:pt x="18214" y="5047"/>
                    </a:cubicBezTo>
                    <a:cubicBezTo>
                      <a:pt x="18212" y="5044"/>
                      <a:pt x="18210" y="5041"/>
                      <a:pt x="18207" y="5038"/>
                    </a:cubicBezTo>
                    <a:close/>
                    <a:moveTo>
                      <a:pt x="4525" y="776"/>
                    </a:moveTo>
                    <a:lnTo>
                      <a:pt x="4525" y="776"/>
                    </a:lnTo>
                    <a:cubicBezTo>
                      <a:pt x="3948" y="1030"/>
                      <a:pt x="3428" y="1353"/>
                      <a:pt x="2943" y="1746"/>
                    </a:cubicBezTo>
                    <a:cubicBezTo>
                      <a:pt x="2470" y="2138"/>
                      <a:pt x="2020" y="2565"/>
                      <a:pt x="1639" y="3061"/>
                    </a:cubicBezTo>
                    <a:cubicBezTo>
                      <a:pt x="1270" y="3546"/>
                      <a:pt x="993" y="4100"/>
                      <a:pt x="808" y="4689"/>
                    </a:cubicBezTo>
                    <a:cubicBezTo>
                      <a:pt x="635" y="5278"/>
                      <a:pt x="543" y="5901"/>
                      <a:pt x="485" y="6524"/>
                    </a:cubicBezTo>
                    <a:cubicBezTo>
                      <a:pt x="473" y="5901"/>
                      <a:pt x="531" y="5266"/>
                      <a:pt x="704" y="4666"/>
                    </a:cubicBezTo>
                    <a:cubicBezTo>
                      <a:pt x="866" y="4054"/>
                      <a:pt x="1143" y="3465"/>
                      <a:pt x="1524" y="2969"/>
                    </a:cubicBezTo>
                    <a:cubicBezTo>
                      <a:pt x="1916" y="2484"/>
                      <a:pt x="2366" y="2034"/>
                      <a:pt x="2874" y="1665"/>
                    </a:cubicBezTo>
                    <a:cubicBezTo>
                      <a:pt x="3371" y="1284"/>
                      <a:pt x="3925" y="984"/>
                      <a:pt x="4525" y="776"/>
                    </a:cubicBezTo>
                    <a:close/>
                    <a:moveTo>
                      <a:pt x="7494" y="0"/>
                    </a:moveTo>
                    <a:cubicBezTo>
                      <a:pt x="5754" y="0"/>
                      <a:pt x="4007" y="390"/>
                      <a:pt x="2597" y="1376"/>
                    </a:cubicBezTo>
                    <a:cubicBezTo>
                      <a:pt x="808" y="2588"/>
                      <a:pt x="0" y="4527"/>
                      <a:pt x="219" y="6651"/>
                    </a:cubicBezTo>
                    <a:cubicBezTo>
                      <a:pt x="231" y="6836"/>
                      <a:pt x="277" y="7044"/>
                      <a:pt x="393" y="7182"/>
                    </a:cubicBezTo>
                    <a:cubicBezTo>
                      <a:pt x="485" y="7298"/>
                      <a:pt x="598" y="7349"/>
                      <a:pt x="709" y="7349"/>
                    </a:cubicBezTo>
                    <a:cubicBezTo>
                      <a:pt x="875" y="7349"/>
                      <a:pt x="1037" y="7235"/>
                      <a:pt x="1120" y="7055"/>
                    </a:cubicBezTo>
                    <a:cubicBezTo>
                      <a:pt x="1212" y="6847"/>
                      <a:pt x="1166" y="6628"/>
                      <a:pt x="1258" y="6466"/>
                    </a:cubicBezTo>
                    <a:cubicBezTo>
                      <a:pt x="1442" y="6820"/>
                      <a:pt x="1689" y="6974"/>
                      <a:pt x="1954" y="6974"/>
                    </a:cubicBezTo>
                    <a:cubicBezTo>
                      <a:pt x="2572" y="6974"/>
                      <a:pt x="3290" y="6137"/>
                      <a:pt x="3532" y="5047"/>
                    </a:cubicBezTo>
                    <a:cubicBezTo>
                      <a:pt x="3906" y="3449"/>
                      <a:pt x="4547" y="1963"/>
                      <a:pt x="5978" y="981"/>
                    </a:cubicBezTo>
                    <a:lnTo>
                      <a:pt x="5978" y="981"/>
                    </a:lnTo>
                    <a:cubicBezTo>
                      <a:pt x="5729" y="1184"/>
                      <a:pt x="5761" y="1552"/>
                      <a:pt x="6002" y="1815"/>
                    </a:cubicBezTo>
                    <a:cubicBezTo>
                      <a:pt x="6206" y="2046"/>
                      <a:pt x="6528" y="2144"/>
                      <a:pt x="6850" y="2144"/>
                    </a:cubicBezTo>
                    <a:cubicBezTo>
                      <a:pt x="6930" y="2144"/>
                      <a:pt x="7009" y="2138"/>
                      <a:pt x="7087" y="2126"/>
                    </a:cubicBezTo>
                    <a:cubicBezTo>
                      <a:pt x="7468" y="2069"/>
                      <a:pt x="7838" y="1953"/>
                      <a:pt x="8207" y="1838"/>
                    </a:cubicBezTo>
                    <a:cubicBezTo>
                      <a:pt x="8565" y="1722"/>
                      <a:pt x="8911" y="1619"/>
                      <a:pt x="9303" y="1584"/>
                    </a:cubicBezTo>
                    <a:cubicBezTo>
                      <a:pt x="9594" y="1555"/>
                      <a:pt x="9886" y="1542"/>
                      <a:pt x="10177" y="1542"/>
                    </a:cubicBezTo>
                    <a:cubicBezTo>
                      <a:pt x="10697" y="1542"/>
                      <a:pt x="11217" y="1583"/>
                      <a:pt x="11727" y="1642"/>
                    </a:cubicBezTo>
                    <a:cubicBezTo>
                      <a:pt x="14090" y="1953"/>
                      <a:pt x="16683" y="3138"/>
                      <a:pt x="18207" y="5038"/>
                    </a:cubicBezTo>
                    <a:lnTo>
                      <a:pt x="18207" y="5038"/>
                    </a:lnTo>
                    <a:cubicBezTo>
                      <a:pt x="15796" y="2031"/>
                      <a:pt x="12670" y="475"/>
                      <a:pt x="8807" y="72"/>
                    </a:cubicBezTo>
                    <a:cubicBezTo>
                      <a:pt x="8374" y="25"/>
                      <a:pt x="7934" y="0"/>
                      <a:pt x="7494"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p100"/>
              <p:cNvSpPr/>
              <p:nvPr/>
            </p:nvSpPr>
            <p:spPr>
              <a:xfrm>
                <a:off x="8026931" y="359127"/>
                <a:ext cx="247378" cy="99454"/>
              </a:xfrm>
              <a:custGeom>
                <a:rect b="b" l="l" r="r" t="t"/>
                <a:pathLst>
                  <a:path extrusionOk="0" h="3086" w="7676">
                    <a:moveTo>
                      <a:pt x="1810" y="157"/>
                    </a:moveTo>
                    <a:cubicBezTo>
                      <a:pt x="1830" y="166"/>
                      <a:pt x="1850" y="176"/>
                      <a:pt x="1870" y="187"/>
                    </a:cubicBezTo>
                    <a:cubicBezTo>
                      <a:pt x="1850" y="175"/>
                      <a:pt x="1830" y="165"/>
                      <a:pt x="1810" y="157"/>
                    </a:cubicBezTo>
                    <a:close/>
                    <a:moveTo>
                      <a:pt x="7654" y="1013"/>
                    </a:moveTo>
                    <a:cubicBezTo>
                      <a:pt x="7661" y="1015"/>
                      <a:pt x="7669" y="1016"/>
                      <a:pt x="7676" y="1018"/>
                    </a:cubicBezTo>
                    <a:cubicBezTo>
                      <a:pt x="7669" y="1016"/>
                      <a:pt x="7661" y="1015"/>
                      <a:pt x="7654" y="1013"/>
                    </a:cubicBezTo>
                    <a:close/>
                    <a:moveTo>
                      <a:pt x="1143" y="1"/>
                    </a:moveTo>
                    <a:cubicBezTo>
                      <a:pt x="888" y="1"/>
                      <a:pt x="642" y="75"/>
                      <a:pt x="462" y="256"/>
                    </a:cubicBezTo>
                    <a:cubicBezTo>
                      <a:pt x="104" y="614"/>
                      <a:pt x="0" y="1203"/>
                      <a:pt x="231" y="1664"/>
                    </a:cubicBezTo>
                    <a:cubicBezTo>
                      <a:pt x="462" y="2126"/>
                      <a:pt x="958" y="2345"/>
                      <a:pt x="1443" y="2345"/>
                    </a:cubicBezTo>
                    <a:cubicBezTo>
                      <a:pt x="1281" y="2438"/>
                      <a:pt x="1108" y="2565"/>
                      <a:pt x="1050" y="2738"/>
                    </a:cubicBezTo>
                    <a:cubicBezTo>
                      <a:pt x="955" y="2993"/>
                      <a:pt x="1016" y="3085"/>
                      <a:pt x="1152" y="3085"/>
                    </a:cubicBezTo>
                    <a:cubicBezTo>
                      <a:pt x="1478" y="3085"/>
                      <a:pt x="2238" y="2564"/>
                      <a:pt x="2343" y="2507"/>
                    </a:cubicBezTo>
                    <a:cubicBezTo>
                      <a:pt x="3542" y="1774"/>
                      <a:pt x="5346" y="947"/>
                      <a:pt x="6920" y="947"/>
                    </a:cubicBezTo>
                    <a:cubicBezTo>
                      <a:pt x="7172" y="947"/>
                      <a:pt x="7417" y="968"/>
                      <a:pt x="7654" y="1013"/>
                    </a:cubicBezTo>
                    <a:lnTo>
                      <a:pt x="7654" y="1013"/>
                    </a:lnTo>
                    <a:cubicBezTo>
                      <a:pt x="6911" y="867"/>
                      <a:pt x="6184" y="781"/>
                      <a:pt x="5462" y="781"/>
                    </a:cubicBezTo>
                    <a:cubicBezTo>
                      <a:pt x="4664" y="781"/>
                      <a:pt x="3872" y="886"/>
                      <a:pt x="3070" y="1133"/>
                    </a:cubicBezTo>
                    <a:cubicBezTo>
                      <a:pt x="2816" y="1214"/>
                      <a:pt x="2551" y="1306"/>
                      <a:pt x="2297" y="1341"/>
                    </a:cubicBezTo>
                    <a:cubicBezTo>
                      <a:pt x="2240" y="1346"/>
                      <a:pt x="2182" y="1349"/>
                      <a:pt x="2124" y="1349"/>
                    </a:cubicBezTo>
                    <a:cubicBezTo>
                      <a:pt x="1903" y="1349"/>
                      <a:pt x="1686" y="1308"/>
                      <a:pt x="1512" y="1180"/>
                    </a:cubicBezTo>
                    <a:cubicBezTo>
                      <a:pt x="1293" y="1018"/>
                      <a:pt x="1154" y="729"/>
                      <a:pt x="1224" y="475"/>
                    </a:cubicBezTo>
                    <a:cubicBezTo>
                      <a:pt x="1275" y="278"/>
                      <a:pt x="1474" y="131"/>
                      <a:pt x="1672" y="131"/>
                    </a:cubicBezTo>
                    <a:cubicBezTo>
                      <a:pt x="1719" y="131"/>
                      <a:pt x="1765" y="139"/>
                      <a:pt x="1810" y="157"/>
                    </a:cubicBezTo>
                    <a:lnTo>
                      <a:pt x="1810" y="157"/>
                    </a:lnTo>
                    <a:cubicBezTo>
                      <a:pt x="1606" y="60"/>
                      <a:pt x="1370" y="1"/>
                      <a:pt x="1143"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p100"/>
              <p:cNvSpPr/>
              <p:nvPr/>
            </p:nvSpPr>
            <p:spPr>
              <a:xfrm>
                <a:off x="7588347" y="292964"/>
                <a:ext cx="462046" cy="251471"/>
              </a:xfrm>
              <a:custGeom>
                <a:rect b="b" l="l" r="r" t="t"/>
                <a:pathLst>
                  <a:path extrusionOk="0" h="7803" w="14337">
                    <a:moveTo>
                      <a:pt x="1674" y="1559"/>
                    </a:moveTo>
                    <a:lnTo>
                      <a:pt x="1674" y="1559"/>
                    </a:lnTo>
                    <a:cubicBezTo>
                      <a:pt x="2124" y="1744"/>
                      <a:pt x="2574" y="1963"/>
                      <a:pt x="3001" y="2205"/>
                    </a:cubicBezTo>
                    <a:cubicBezTo>
                      <a:pt x="3428" y="2448"/>
                      <a:pt x="3832" y="2759"/>
                      <a:pt x="4202" y="3071"/>
                    </a:cubicBezTo>
                    <a:cubicBezTo>
                      <a:pt x="4952" y="3717"/>
                      <a:pt x="5598" y="4468"/>
                      <a:pt x="6314" y="5137"/>
                    </a:cubicBezTo>
                    <a:cubicBezTo>
                      <a:pt x="6995" y="5818"/>
                      <a:pt x="7768" y="6453"/>
                      <a:pt x="8657" y="6834"/>
                    </a:cubicBezTo>
                    <a:cubicBezTo>
                      <a:pt x="9222" y="7086"/>
                      <a:pt x="9849" y="7248"/>
                      <a:pt x="10480" y="7248"/>
                    </a:cubicBezTo>
                    <a:cubicBezTo>
                      <a:pt x="10829" y="7248"/>
                      <a:pt x="11179" y="7199"/>
                      <a:pt x="11520" y="7088"/>
                    </a:cubicBezTo>
                    <a:lnTo>
                      <a:pt x="11520" y="7088"/>
                    </a:lnTo>
                    <a:cubicBezTo>
                      <a:pt x="11289" y="7169"/>
                      <a:pt x="11035" y="7226"/>
                      <a:pt x="10793" y="7272"/>
                    </a:cubicBezTo>
                    <a:cubicBezTo>
                      <a:pt x="10621" y="7289"/>
                      <a:pt x="10450" y="7305"/>
                      <a:pt x="10278" y="7305"/>
                    </a:cubicBezTo>
                    <a:cubicBezTo>
                      <a:pt x="10207" y="7305"/>
                      <a:pt x="10136" y="7302"/>
                      <a:pt x="10065" y="7296"/>
                    </a:cubicBezTo>
                    <a:cubicBezTo>
                      <a:pt x="9569" y="7261"/>
                      <a:pt x="9084" y="7145"/>
                      <a:pt x="8623" y="6938"/>
                    </a:cubicBezTo>
                    <a:cubicBezTo>
                      <a:pt x="7688" y="6568"/>
                      <a:pt x="6914" y="5910"/>
                      <a:pt x="6210" y="5241"/>
                    </a:cubicBezTo>
                    <a:cubicBezTo>
                      <a:pt x="5483" y="4571"/>
                      <a:pt x="4837" y="3833"/>
                      <a:pt x="4121" y="3175"/>
                    </a:cubicBezTo>
                    <a:cubicBezTo>
                      <a:pt x="3394" y="2505"/>
                      <a:pt x="2563" y="1986"/>
                      <a:pt x="1674" y="1559"/>
                    </a:cubicBezTo>
                    <a:close/>
                    <a:moveTo>
                      <a:pt x="5402" y="1"/>
                    </a:moveTo>
                    <a:cubicBezTo>
                      <a:pt x="4883" y="647"/>
                      <a:pt x="4733" y="855"/>
                      <a:pt x="4502" y="1640"/>
                    </a:cubicBezTo>
                    <a:cubicBezTo>
                      <a:pt x="4118" y="1016"/>
                      <a:pt x="3681" y="837"/>
                      <a:pt x="3212" y="837"/>
                    </a:cubicBezTo>
                    <a:cubicBezTo>
                      <a:pt x="2581" y="837"/>
                      <a:pt x="1893" y="1161"/>
                      <a:pt x="1203" y="1161"/>
                    </a:cubicBezTo>
                    <a:cubicBezTo>
                      <a:pt x="1002" y="1161"/>
                      <a:pt x="801" y="1134"/>
                      <a:pt x="601" y="1063"/>
                    </a:cubicBezTo>
                    <a:lnTo>
                      <a:pt x="601" y="1063"/>
                    </a:lnTo>
                    <a:cubicBezTo>
                      <a:pt x="1893" y="1524"/>
                      <a:pt x="854" y="3867"/>
                      <a:pt x="2113" y="4179"/>
                    </a:cubicBezTo>
                    <a:cubicBezTo>
                      <a:pt x="1351" y="4237"/>
                      <a:pt x="612" y="4398"/>
                      <a:pt x="0" y="4872"/>
                    </a:cubicBezTo>
                    <a:cubicBezTo>
                      <a:pt x="311" y="4817"/>
                      <a:pt x="625" y="4792"/>
                      <a:pt x="941" y="4792"/>
                    </a:cubicBezTo>
                    <a:cubicBezTo>
                      <a:pt x="2956" y="4792"/>
                      <a:pt x="5025" y="5823"/>
                      <a:pt x="6672" y="6811"/>
                    </a:cubicBezTo>
                    <a:cubicBezTo>
                      <a:pt x="7729" y="7445"/>
                      <a:pt x="8831" y="7803"/>
                      <a:pt x="9936" y="7803"/>
                    </a:cubicBezTo>
                    <a:cubicBezTo>
                      <a:pt x="10519" y="7803"/>
                      <a:pt x="11103" y="7703"/>
                      <a:pt x="11681" y="7492"/>
                    </a:cubicBezTo>
                    <a:cubicBezTo>
                      <a:pt x="12028" y="7353"/>
                      <a:pt x="12374" y="7203"/>
                      <a:pt x="12697" y="6984"/>
                    </a:cubicBezTo>
                    <a:cubicBezTo>
                      <a:pt x="13321" y="6603"/>
                      <a:pt x="13771" y="6049"/>
                      <a:pt x="14336" y="5622"/>
                    </a:cubicBezTo>
                    <a:lnTo>
                      <a:pt x="14336" y="5622"/>
                    </a:lnTo>
                    <a:cubicBezTo>
                      <a:pt x="13324" y="6359"/>
                      <a:pt x="12077" y="6870"/>
                      <a:pt x="10809" y="6870"/>
                    </a:cubicBezTo>
                    <a:cubicBezTo>
                      <a:pt x="10589" y="6870"/>
                      <a:pt x="10367" y="6855"/>
                      <a:pt x="10146" y="6822"/>
                    </a:cubicBezTo>
                    <a:cubicBezTo>
                      <a:pt x="9350" y="6707"/>
                      <a:pt x="8022" y="6418"/>
                      <a:pt x="7826" y="5495"/>
                    </a:cubicBezTo>
                    <a:cubicBezTo>
                      <a:pt x="7757" y="5183"/>
                      <a:pt x="7780" y="4814"/>
                      <a:pt x="7988" y="4560"/>
                    </a:cubicBezTo>
                    <a:cubicBezTo>
                      <a:pt x="8099" y="4423"/>
                      <a:pt x="8306" y="4345"/>
                      <a:pt x="8507" y="4345"/>
                    </a:cubicBezTo>
                    <a:cubicBezTo>
                      <a:pt x="8661" y="4345"/>
                      <a:pt x="8811" y="4390"/>
                      <a:pt x="8911" y="4491"/>
                    </a:cubicBezTo>
                    <a:cubicBezTo>
                      <a:pt x="8776" y="4127"/>
                      <a:pt x="8398" y="3857"/>
                      <a:pt x="8013" y="3857"/>
                    </a:cubicBezTo>
                    <a:cubicBezTo>
                      <a:pt x="7970" y="3857"/>
                      <a:pt x="7927" y="3860"/>
                      <a:pt x="7884" y="3867"/>
                    </a:cubicBezTo>
                    <a:cubicBezTo>
                      <a:pt x="7445" y="3937"/>
                      <a:pt x="7157" y="4387"/>
                      <a:pt x="7157" y="4814"/>
                    </a:cubicBezTo>
                    <a:cubicBezTo>
                      <a:pt x="6337" y="3694"/>
                      <a:pt x="6083" y="2401"/>
                      <a:pt x="6176" y="1028"/>
                    </a:cubicBezTo>
                    <a:lnTo>
                      <a:pt x="6176" y="1028"/>
                    </a:lnTo>
                    <a:cubicBezTo>
                      <a:pt x="6176" y="1028"/>
                      <a:pt x="5852" y="1293"/>
                      <a:pt x="5656" y="1547"/>
                    </a:cubicBezTo>
                    <a:cubicBezTo>
                      <a:pt x="5656" y="1547"/>
                      <a:pt x="5402" y="1028"/>
                      <a:pt x="5402"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p100"/>
              <p:cNvSpPr/>
              <p:nvPr/>
            </p:nvSpPr>
            <p:spPr>
              <a:xfrm>
                <a:off x="7641522" y="498382"/>
                <a:ext cx="164102" cy="48309"/>
              </a:xfrm>
              <a:custGeom>
                <a:rect b="b" l="l" r="r" t="t"/>
                <a:pathLst>
                  <a:path extrusionOk="0" h="1499" w="5092">
                    <a:moveTo>
                      <a:pt x="820" y="1"/>
                    </a:moveTo>
                    <a:cubicBezTo>
                      <a:pt x="549" y="1"/>
                      <a:pt x="276" y="15"/>
                      <a:pt x="1" y="44"/>
                    </a:cubicBezTo>
                    <a:cubicBezTo>
                      <a:pt x="1698" y="541"/>
                      <a:pt x="3394" y="1014"/>
                      <a:pt x="5091" y="1499"/>
                    </a:cubicBezTo>
                    <a:cubicBezTo>
                      <a:pt x="3862" y="486"/>
                      <a:pt x="2381" y="1"/>
                      <a:pt x="820"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p100"/>
              <p:cNvSpPr/>
              <p:nvPr/>
            </p:nvSpPr>
            <p:spPr>
              <a:xfrm>
                <a:off x="8336798" y="325320"/>
                <a:ext cx="282732" cy="216537"/>
              </a:xfrm>
              <a:custGeom>
                <a:rect b="b" l="l" r="r" t="t"/>
                <a:pathLst>
                  <a:path extrusionOk="0" h="6719" w="8773">
                    <a:moveTo>
                      <a:pt x="2112" y="1767"/>
                    </a:moveTo>
                    <a:lnTo>
                      <a:pt x="2112" y="1767"/>
                    </a:lnTo>
                    <a:cubicBezTo>
                      <a:pt x="2632" y="1882"/>
                      <a:pt x="3140" y="2044"/>
                      <a:pt x="3613" y="2205"/>
                    </a:cubicBezTo>
                    <a:cubicBezTo>
                      <a:pt x="4109" y="2402"/>
                      <a:pt x="4571" y="2609"/>
                      <a:pt x="5033" y="2875"/>
                    </a:cubicBezTo>
                    <a:cubicBezTo>
                      <a:pt x="5483" y="3129"/>
                      <a:pt x="5898" y="3417"/>
                      <a:pt x="6268" y="3752"/>
                    </a:cubicBezTo>
                    <a:cubicBezTo>
                      <a:pt x="6649" y="4087"/>
                      <a:pt x="6995" y="4433"/>
                      <a:pt x="7295" y="4826"/>
                    </a:cubicBezTo>
                    <a:cubicBezTo>
                      <a:pt x="6949" y="4479"/>
                      <a:pt x="6591" y="4145"/>
                      <a:pt x="6187" y="3821"/>
                    </a:cubicBezTo>
                    <a:cubicBezTo>
                      <a:pt x="5795" y="3521"/>
                      <a:pt x="5379" y="3233"/>
                      <a:pt x="4940" y="2979"/>
                    </a:cubicBezTo>
                    <a:cubicBezTo>
                      <a:pt x="4513" y="2713"/>
                      <a:pt x="4052" y="2494"/>
                      <a:pt x="3578" y="2298"/>
                    </a:cubicBezTo>
                    <a:cubicBezTo>
                      <a:pt x="3094" y="2113"/>
                      <a:pt x="2609" y="1940"/>
                      <a:pt x="2112" y="1767"/>
                    </a:cubicBezTo>
                    <a:close/>
                    <a:moveTo>
                      <a:pt x="2262" y="1"/>
                    </a:moveTo>
                    <a:cubicBezTo>
                      <a:pt x="2262" y="105"/>
                      <a:pt x="3440" y="1120"/>
                      <a:pt x="3648" y="1547"/>
                    </a:cubicBezTo>
                    <a:cubicBezTo>
                      <a:pt x="3104" y="1206"/>
                      <a:pt x="2373" y="1034"/>
                      <a:pt x="1652" y="1034"/>
                    </a:cubicBezTo>
                    <a:cubicBezTo>
                      <a:pt x="1057" y="1034"/>
                      <a:pt x="470" y="1151"/>
                      <a:pt x="0" y="1386"/>
                    </a:cubicBezTo>
                    <a:cubicBezTo>
                      <a:pt x="3347" y="2263"/>
                      <a:pt x="6429" y="4145"/>
                      <a:pt x="8773" y="6719"/>
                    </a:cubicBezTo>
                    <a:cubicBezTo>
                      <a:pt x="7815" y="4722"/>
                      <a:pt x="4698" y="382"/>
                      <a:pt x="2262"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p100"/>
              <p:cNvSpPr/>
              <p:nvPr/>
            </p:nvSpPr>
            <p:spPr>
              <a:xfrm>
                <a:off x="8616146" y="324579"/>
                <a:ext cx="315120" cy="295011"/>
              </a:xfrm>
              <a:custGeom>
                <a:rect b="b" l="l" r="r" t="t"/>
                <a:pathLst>
                  <a:path extrusionOk="0" h="9154" w="9778">
                    <a:moveTo>
                      <a:pt x="7872" y="1136"/>
                    </a:moveTo>
                    <a:cubicBezTo>
                      <a:pt x="7913" y="1136"/>
                      <a:pt x="7949" y="1149"/>
                      <a:pt x="7977" y="1178"/>
                    </a:cubicBezTo>
                    <a:cubicBezTo>
                      <a:pt x="8381" y="1582"/>
                      <a:pt x="5772" y="3394"/>
                      <a:pt x="5772" y="3394"/>
                    </a:cubicBezTo>
                    <a:cubicBezTo>
                      <a:pt x="5772" y="3394"/>
                      <a:pt x="7334" y="1136"/>
                      <a:pt x="7872" y="1136"/>
                    </a:cubicBezTo>
                    <a:close/>
                    <a:moveTo>
                      <a:pt x="6663" y="692"/>
                    </a:moveTo>
                    <a:cubicBezTo>
                      <a:pt x="7329" y="692"/>
                      <a:pt x="5356" y="3533"/>
                      <a:pt x="5356" y="3533"/>
                    </a:cubicBezTo>
                    <a:cubicBezTo>
                      <a:pt x="5356" y="3533"/>
                      <a:pt x="5910" y="763"/>
                      <a:pt x="6638" y="693"/>
                    </a:cubicBezTo>
                    <a:cubicBezTo>
                      <a:pt x="6646" y="692"/>
                      <a:pt x="6655" y="692"/>
                      <a:pt x="6663" y="692"/>
                    </a:cubicBezTo>
                    <a:close/>
                    <a:moveTo>
                      <a:pt x="8320" y="2351"/>
                    </a:moveTo>
                    <a:cubicBezTo>
                      <a:pt x="8426" y="2351"/>
                      <a:pt x="8483" y="2397"/>
                      <a:pt x="8473" y="2505"/>
                    </a:cubicBezTo>
                    <a:cubicBezTo>
                      <a:pt x="8392" y="3244"/>
                      <a:pt x="5622" y="3798"/>
                      <a:pt x="5622" y="3798"/>
                    </a:cubicBezTo>
                    <a:cubicBezTo>
                      <a:pt x="5622" y="3798"/>
                      <a:pt x="7726" y="2351"/>
                      <a:pt x="8320" y="2351"/>
                    </a:cubicBezTo>
                    <a:close/>
                    <a:moveTo>
                      <a:pt x="9154" y="1"/>
                    </a:moveTo>
                    <a:lnTo>
                      <a:pt x="9119" y="35"/>
                    </a:lnTo>
                    <a:cubicBezTo>
                      <a:pt x="8952" y="119"/>
                      <a:pt x="8491" y="330"/>
                      <a:pt x="8029" y="330"/>
                    </a:cubicBezTo>
                    <a:cubicBezTo>
                      <a:pt x="7918" y="330"/>
                      <a:pt x="7807" y="318"/>
                      <a:pt x="7700" y="289"/>
                    </a:cubicBezTo>
                    <a:cubicBezTo>
                      <a:pt x="7433" y="215"/>
                      <a:pt x="6974" y="53"/>
                      <a:pt x="6508" y="53"/>
                    </a:cubicBezTo>
                    <a:cubicBezTo>
                      <a:pt x="5823" y="53"/>
                      <a:pt x="5122" y="403"/>
                      <a:pt x="4999" y="1894"/>
                    </a:cubicBezTo>
                    <a:cubicBezTo>
                      <a:pt x="4874" y="3473"/>
                      <a:pt x="4245" y="4395"/>
                      <a:pt x="3736" y="4395"/>
                    </a:cubicBezTo>
                    <a:cubicBezTo>
                      <a:pt x="3442" y="4395"/>
                      <a:pt x="3187" y="4086"/>
                      <a:pt x="3094" y="3417"/>
                    </a:cubicBezTo>
                    <a:cubicBezTo>
                      <a:pt x="3094" y="3417"/>
                      <a:pt x="2205" y="4202"/>
                      <a:pt x="2552" y="5022"/>
                    </a:cubicBezTo>
                    <a:cubicBezTo>
                      <a:pt x="2552" y="5022"/>
                      <a:pt x="1852" y="4158"/>
                      <a:pt x="1024" y="4158"/>
                    </a:cubicBezTo>
                    <a:cubicBezTo>
                      <a:pt x="691" y="4158"/>
                      <a:pt x="338" y="4297"/>
                      <a:pt x="1" y="4687"/>
                    </a:cubicBezTo>
                    <a:cubicBezTo>
                      <a:pt x="1" y="4687"/>
                      <a:pt x="144" y="4627"/>
                      <a:pt x="352" y="4627"/>
                    </a:cubicBezTo>
                    <a:cubicBezTo>
                      <a:pt x="602" y="4627"/>
                      <a:pt x="945" y="4713"/>
                      <a:pt x="1247" y="5091"/>
                    </a:cubicBezTo>
                    <a:cubicBezTo>
                      <a:pt x="1813" y="5795"/>
                      <a:pt x="1213" y="6349"/>
                      <a:pt x="1986" y="7157"/>
                    </a:cubicBezTo>
                    <a:lnTo>
                      <a:pt x="1998" y="7157"/>
                    </a:lnTo>
                    <a:lnTo>
                      <a:pt x="1998" y="7169"/>
                    </a:lnTo>
                    <a:cubicBezTo>
                      <a:pt x="2806" y="7965"/>
                      <a:pt x="3360" y="7342"/>
                      <a:pt x="4064" y="7907"/>
                    </a:cubicBezTo>
                    <a:cubicBezTo>
                      <a:pt x="4768" y="8461"/>
                      <a:pt x="4468" y="9154"/>
                      <a:pt x="4468" y="9154"/>
                    </a:cubicBezTo>
                    <a:cubicBezTo>
                      <a:pt x="5830" y="7988"/>
                      <a:pt x="4156" y="6626"/>
                      <a:pt x="4156" y="6626"/>
                    </a:cubicBezTo>
                    <a:lnTo>
                      <a:pt x="4156" y="6626"/>
                    </a:lnTo>
                    <a:cubicBezTo>
                      <a:pt x="4288" y="6682"/>
                      <a:pt x="4419" y="6705"/>
                      <a:pt x="4547" y="6705"/>
                    </a:cubicBezTo>
                    <a:cubicBezTo>
                      <a:pt x="5208" y="6705"/>
                      <a:pt x="5760" y="6072"/>
                      <a:pt x="5760" y="6072"/>
                    </a:cubicBezTo>
                    <a:cubicBezTo>
                      <a:pt x="3925" y="5830"/>
                      <a:pt x="4779" y="4387"/>
                      <a:pt x="7284" y="4168"/>
                    </a:cubicBezTo>
                    <a:cubicBezTo>
                      <a:pt x="9777" y="3960"/>
                      <a:pt x="9062" y="2136"/>
                      <a:pt x="8889" y="1467"/>
                    </a:cubicBezTo>
                    <a:cubicBezTo>
                      <a:pt x="8727" y="924"/>
                      <a:pt x="9027" y="255"/>
                      <a:pt x="9131" y="58"/>
                    </a:cubicBezTo>
                    <a:lnTo>
                      <a:pt x="9177" y="12"/>
                    </a:lnTo>
                    <a:lnTo>
                      <a:pt x="9177" y="12"/>
                    </a:lnTo>
                    <a:cubicBezTo>
                      <a:pt x="9177" y="12"/>
                      <a:pt x="9154" y="12"/>
                      <a:pt x="9142" y="24"/>
                    </a:cubicBezTo>
                    <a:cubicBezTo>
                      <a:pt x="9154" y="12"/>
                      <a:pt x="9154" y="1"/>
                      <a:pt x="9154"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16" name="Google Shape;2416;p100"/>
            <p:cNvGrpSpPr/>
            <p:nvPr/>
          </p:nvGrpSpPr>
          <p:grpSpPr>
            <a:xfrm>
              <a:off x="8621722" y="2045399"/>
              <a:ext cx="232907" cy="1084391"/>
              <a:chOff x="8621722" y="2045399"/>
              <a:chExt cx="232907" cy="1084391"/>
            </a:xfrm>
          </p:grpSpPr>
          <p:sp>
            <p:nvSpPr>
              <p:cNvPr id="2417" name="Google Shape;2417;p100"/>
              <p:cNvSpPr/>
              <p:nvPr/>
            </p:nvSpPr>
            <p:spPr>
              <a:xfrm>
                <a:off x="8836002" y="2045399"/>
                <a:ext cx="18627" cy="1084391"/>
              </a:xfrm>
              <a:custGeom>
                <a:rect b="b" l="l" r="r" t="t"/>
                <a:pathLst>
                  <a:path extrusionOk="0" h="33648" w="578">
                    <a:moveTo>
                      <a:pt x="0" y="1"/>
                    </a:moveTo>
                    <a:lnTo>
                      <a:pt x="0" y="33647"/>
                    </a:lnTo>
                    <a:lnTo>
                      <a:pt x="578" y="33647"/>
                    </a:lnTo>
                    <a:lnTo>
                      <a:pt x="578" y="1"/>
                    </a:ln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p100"/>
              <p:cNvSpPr/>
              <p:nvPr/>
            </p:nvSpPr>
            <p:spPr>
              <a:xfrm>
                <a:off x="8621722" y="2045399"/>
                <a:ext cx="18627" cy="1084391"/>
              </a:xfrm>
              <a:custGeom>
                <a:rect b="b" l="l" r="r" t="t"/>
                <a:pathLst>
                  <a:path extrusionOk="0" h="33648" w="578">
                    <a:moveTo>
                      <a:pt x="1" y="1"/>
                    </a:moveTo>
                    <a:lnTo>
                      <a:pt x="1" y="33647"/>
                    </a:lnTo>
                    <a:lnTo>
                      <a:pt x="578" y="33647"/>
                    </a:lnTo>
                    <a:lnTo>
                      <a:pt x="578" y="1"/>
                    </a:ln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p100"/>
              <p:cNvSpPr/>
              <p:nvPr/>
            </p:nvSpPr>
            <p:spPr>
              <a:xfrm>
                <a:off x="8676412" y="2282496"/>
                <a:ext cx="122787" cy="37545"/>
              </a:xfrm>
              <a:custGeom>
                <a:rect b="b" l="l" r="r" t="t"/>
                <a:pathLst>
                  <a:path extrusionOk="0" h="1165" w="3810">
                    <a:moveTo>
                      <a:pt x="2822" y="0"/>
                    </a:moveTo>
                    <a:cubicBezTo>
                      <a:pt x="1693" y="0"/>
                      <a:pt x="1" y="585"/>
                      <a:pt x="1" y="585"/>
                    </a:cubicBezTo>
                    <a:cubicBezTo>
                      <a:pt x="1" y="585"/>
                      <a:pt x="1693" y="1165"/>
                      <a:pt x="2822" y="1165"/>
                    </a:cubicBezTo>
                    <a:cubicBezTo>
                      <a:pt x="3386" y="1165"/>
                      <a:pt x="3810" y="1020"/>
                      <a:pt x="3810" y="585"/>
                    </a:cubicBezTo>
                    <a:cubicBezTo>
                      <a:pt x="3810" y="146"/>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p100"/>
              <p:cNvSpPr/>
              <p:nvPr/>
            </p:nvSpPr>
            <p:spPr>
              <a:xfrm>
                <a:off x="8676412" y="2351689"/>
                <a:ext cx="122787" cy="37706"/>
              </a:xfrm>
              <a:custGeom>
                <a:rect b="b" l="l" r="r" t="t"/>
                <a:pathLst>
                  <a:path extrusionOk="0" h="1170" w="3810">
                    <a:moveTo>
                      <a:pt x="2822" y="0"/>
                    </a:moveTo>
                    <a:cubicBezTo>
                      <a:pt x="1693" y="0"/>
                      <a:pt x="1" y="585"/>
                      <a:pt x="1" y="585"/>
                    </a:cubicBezTo>
                    <a:cubicBezTo>
                      <a:pt x="1" y="585"/>
                      <a:pt x="1693" y="1170"/>
                      <a:pt x="2822" y="1170"/>
                    </a:cubicBezTo>
                    <a:cubicBezTo>
                      <a:pt x="3386" y="1170"/>
                      <a:pt x="3810" y="1024"/>
                      <a:pt x="3810" y="585"/>
                    </a:cubicBezTo>
                    <a:cubicBezTo>
                      <a:pt x="3810" y="146"/>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p100"/>
              <p:cNvSpPr/>
              <p:nvPr/>
            </p:nvSpPr>
            <p:spPr>
              <a:xfrm>
                <a:off x="8676412" y="2420881"/>
                <a:ext cx="122787" cy="37706"/>
              </a:xfrm>
              <a:custGeom>
                <a:rect b="b" l="l" r="r" t="t"/>
                <a:pathLst>
                  <a:path extrusionOk="0" h="1170" w="3810">
                    <a:moveTo>
                      <a:pt x="2822" y="0"/>
                    </a:moveTo>
                    <a:cubicBezTo>
                      <a:pt x="1693" y="0"/>
                      <a:pt x="1" y="585"/>
                      <a:pt x="1" y="585"/>
                    </a:cubicBezTo>
                    <a:cubicBezTo>
                      <a:pt x="1" y="585"/>
                      <a:pt x="1693" y="1170"/>
                      <a:pt x="2822" y="1170"/>
                    </a:cubicBezTo>
                    <a:cubicBezTo>
                      <a:pt x="3386" y="1170"/>
                      <a:pt x="3810" y="1024"/>
                      <a:pt x="3810" y="585"/>
                    </a:cubicBezTo>
                    <a:cubicBezTo>
                      <a:pt x="3810" y="146"/>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p100"/>
              <p:cNvSpPr/>
              <p:nvPr/>
            </p:nvSpPr>
            <p:spPr>
              <a:xfrm>
                <a:off x="8676412" y="2490235"/>
                <a:ext cx="122787" cy="37545"/>
              </a:xfrm>
              <a:custGeom>
                <a:rect b="b" l="l" r="r" t="t"/>
                <a:pathLst>
                  <a:path extrusionOk="0" h="1165" w="3810">
                    <a:moveTo>
                      <a:pt x="2822" y="0"/>
                    </a:moveTo>
                    <a:cubicBezTo>
                      <a:pt x="1693" y="0"/>
                      <a:pt x="1" y="580"/>
                      <a:pt x="1" y="580"/>
                    </a:cubicBezTo>
                    <a:cubicBezTo>
                      <a:pt x="1" y="580"/>
                      <a:pt x="1693" y="1165"/>
                      <a:pt x="2822" y="1165"/>
                    </a:cubicBezTo>
                    <a:cubicBezTo>
                      <a:pt x="3386" y="1165"/>
                      <a:pt x="3810" y="1018"/>
                      <a:pt x="3810" y="580"/>
                    </a:cubicBezTo>
                    <a:cubicBezTo>
                      <a:pt x="3810" y="145"/>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p100"/>
              <p:cNvSpPr/>
              <p:nvPr/>
            </p:nvSpPr>
            <p:spPr>
              <a:xfrm>
                <a:off x="8676412" y="2559621"/>
                <a:ext cx="122787" cy="37545"/>
              </a:xfrm>
              <a:custGeom>
                <a:rect b="b" l="l" r="r" t="t"/>
                <a:pathLst>
                  <a:path extrusionOk="0" h="1165" w="3810">
                    <a:moveTo>
                      <a:pt x="2822" y="0"/>
                    </a:moveTo>
                    <a:cubicBezTo>
                      <a:pt x="1693" y="0"/>
                      <a:pt x="1" y="585"/>
                      <a:pt x="1" y="585"/>
                    </a:cubicBezTo>
                    <a:cubicBezTo>
                      <a:pt x="1" y="585"/>
                      <a:pt x="1693" y="1165"/>
                      <a:pt x="2822" y="1165"/>
                    </a:cubicBezTo>
                    <a:cubicBezTo>
                      <a:pt x="3386" y="1165"/>
                      <a:pt x="3810" y="1020"/>
                      <a:pt x="3810" y="585"/>
                    </a:cubicBezTo>
                    <a:cubicBezTo>
                      <a:pt x="3810" y="147"/>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p100"/>
              <p:cNvSpPr/>
              <p:nvPr/>
            </p:nvSpPr>
            <p:spPr>
              <a:xfrm>
                <a:off x="8676412" y="2628813"/>
                <a:ext cx="122787" cy="37738"/>
              </a:xfrm>
              <a:custGeom>
                <a:rect b="b" l="l" r="r" t="t"/>
                <a:pathLst>
                  <a:path extrusionOk="0" h="1171" w="3810">
                    <a:moveTo>
                      <a:pt x="2822" y="0"/>
                    </a:moveTo>
                    <a:cubicBezTo>
                      <a:pt x="1693" y="0"/>
                      <a:pt x="1" y="585"/>
                      <a:pt x="1" y="585"/>
                    </a:cubicBezTo>
                    <a:cubicBezTo>
                      <a:pt x="1" y="585"/>
                      <a:pt x="1693" y="1170"/>
                      <a:pt x="2822" y="1170"/>
                    </a:cubicBezTo>
                    <a:cubicBezTo>
                      <a:pt x="3386" y="1170"/>
                      <a:pt x="3810" y="1024"/>
                      <a:pt x="3810" y="585"/>
                    </a:cubicBezTo>
                    <a:cubicBezTo>
                      <a:pt x="3810" y="147"/>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p100"/>
              <p:cNvSpPr/>
              <p:nvPr/>
            </p:nvSpPr>
            <p:spPr>
              <a:xfrm>
                <a:off x="8676412" y="2698006"/>
                <a:ext cx="122787" cy="37706"/>
              </a:xfrm>
              <a:custGeom>
                <a:rect b="b" l="l" r="r" t="t"/>
                <a:pathLst>
                  <a:path extrusionOk="0" h="1170" w="3810">
                    <a:moveTo>
                      <a:pt x="2822" y="0"/>
                    </a:moveTo>
                    <a:cubicBezTo>
                      <a:pt x="1693" y="0"/>
                      <a:pt x="1" y="585"/>
                      <a:pt x="1" y="585"/>
                    </a:cubicBezTo>
                    <a:cubicBezTo>
                      <a:pt x="1" y="585"/>
                      <a:pt x="1693" y="1170"/>
                      <a:pt x="2822" y="1170"/>
                    </a:cubicBezTo>
                    <a:cubicBezTo>
                      <a:pt x="3386" y="1170"/>
                      <a:pt x="3810" y="1024"/>
                      <a:pt x="3810" y="585"/>
                    </a:cubicBezTo>
                    <a:cubicBezTo>
                      <a:pt x="3810" y="147"/>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p100"/>
              <p:cNvSpPr/>
              <p:nvPr/>
            </p:nvSpPr>
            <p:spPr>
              <a:xfrm>
                <a:off x="8676412" y="2767359"/>
                <a:ext cx="122787" cy="37545"/>
              </a:xfrm>
              <a:custGeom>
                <a:rect b="b" l="l" r="r" t="t"/>
                <a:pathLst>
                  <a:path extrusionOk="0" h="1165" w="3810">
                    <a:moveTo>
                      <a:pt x="2822" y="0"/>
                    </a:moveTo>
                    <a:cubicBezTo>
                      <a:pt x="1693" y="0"/>
                      <a:pt x="1" y="580"/>
                      <a:pt x="1" y="580"/>
                    </a:cubicBezTo>
                    <a:cubicBezTo>
                      <a:pt x="1" y="580"/>
                      <a:pt x="1693" y="1165"/>
                      <a:pt x="2822" y="1165"/>
                    </a:cubicBezTo>
                    <a:cubicBezTo>
                      <a:pt x="3386" y="1165"/>
                      <a:pt x="3810" y="1019"/>
                      <a:pt x="3810" y="580"/>
                    </a:cubicBezTo>
                    <a:cubicBezTo>
                      <a:pt x="3810" y="145"/>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p100"/>
              <p:cNvSpPr/>
              <p:nvPr/>
            </p:nvSpPr>
            <p:spPr>
              <a:xfrm>
                <a:off x="8676412" y="2836745"/>
                <a:ext cx="122787" cy="37577"/>
              </a:xfrm>
              <a:custGeom>
                <a:rect b="b" l="l" r="r" t="t"/>
                <a:pathLst>
                  <a:path extrusionOk="0" h="1166" w="3810">
                    <a:moveTo>
                      <a:pt x="2822" y="1"/>
                    </a:moveTo>
                    <a:cubicBezTo>
                      <a:pt x="1693" y="1"/>
                      <a:pt x="1" y="586"/>
                      <a:pt x="1" y="586"/>
                    </a:cubicBezTo>
                    <a:cubicBezTo>
                      <a:pt x="1" y="586"/>
                      <a:pt x="1693" y="1165"/>
                      <a:pt x="2822" y="1165"/>
                    </a:cubicBezTo>
                    <a:cubicBezTo>
                      <a:pt x="3386" y="1165"/>
                      <a:pt x="3810" y="1020"/>
                      <a:pt x="3810" y="586"/>
                    </a:cubicBezTo>
                    <a:cubicBezTo>
                      <a:pt x="3810" y="147"/>
                      <a:pt x="3386" y="1"/>
                      <a:pt x="2822"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p100"/>
              <p:cNvSpPr/>
              <p:nvPr/>
            </p:nvSpPr>
            <p:spPr>
              <a:xfrm>
                <a:off x="8691301" y="2114591"/>
                <a:ext cx="93009" cy="93041"/>
              </a:xfrm>
              <a:custGeom>
                <a:rect b="b" l="l" r="r" t="t"/>
                <a:pathLst>
                  <a:path extrusionOk="0" h="2887" w="2886">
                    <a:moveTo>
                      <a:pt x="1443" y="1"/>
                    </a:moveTo>
                    <a:cubicBezTo>
                      <a:pt x="647" y="1"/>
                      <a:pt x="0" y="647"/>
                      <a:pt x="0" y="1443"/>
                    </a:cubicBezTo>
                    <a:cubicBezTo>
                      <a:pt x="0" y="2240"/>
                      <a:pt x="647" y="2886"/>
                      <a:pt x="1443" y="2886"/>
                    </a:cubicBezTo>
                    <a:cubicBezTo>
                      <a:pt x="2240" y="2886"/>
                      <a:pt x="2886" y="2240"/>
                      <a:pt x="2886" y="1443"/>
                    </a:cubicBezTo>
                    <a:cubicBezTo>
                      <a:pt x="2886" y="647"/>
                      <a:pt x="2240" y="1"/>
                      <a:pt x="1443"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p100"/>
              <p:cNvSpPr/>
              <p:nvPr/>
            </p:nvSpPr>
            <p:spPr>
              <a:xfrm>
                <a:off x="8691301" y="2958275"/>
                <a:ext cx="93009" cy="93009"/>
              </a:xfrm>
              <a:custGeom>
                <a:rect b="b" l="l" r="r" t="t"/>
                <a:pathLst>
                  <a:path extrusionOk="0" h="2886" w="2886">
                    <a:moveTo>
                      <a:pt x="1443" y="0"/>
                    </a:moveTo>
                    <a:cubicBezTo>
                      <a:pt x="647" y="0"/>
                      <a:pt x="0" y="647"/>
                      <a:pt x="0" y="1443"/>
                    </a:cubicBezTo>
                    <a:cubicBezTo>
                      <a:pt x="0" y="2240"/>
                      <a:pt x="647" y="2886"/>
                      <a:pt x="1443" y="2886"/>
                    </a:cubicBezTo>
                    <a:cubicBezTo>
                      <a:pt x="2240" y="2886"/>
                      <a:pt x="2886" y="2240"/>
                      <a:pt x="2886" y="1443"/>
                    </a:cubicBezTo>
                    <a:cubicBezTo>
                      <a:pt x="2886" y="647"/>
                      <a:pt x="2240" y="0"/>
                      <a:pt x="1443"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30" name="Google Shape;2430;p100"/>
            <p:cNvGrpSpPr/>
            <p:nvPr/>
          </p:nvGrpSpPr>
          <p:grpSpPr>
            <a:xfrm>
              <a:off x="280955" y="2045399"/>
              <a:ext cx="233262" cy="1084391"/>
              <a:chOff x="280955" y="2045399"/>
              <a:chExt cx="233262" cy="1084391"/>
            </a:xfrm>
          </p:grpSpPr>
          <p:sp>
            <p:nvSpPr>
              <p:cNvPr id="2431" name="Google Shape;2431;p100"/>
              <p:cNvSpPr/>
              <p:nvPr/>
            </p:nvSpPr>
            <p:spPr>
              <a:xfrm>
                <a:off x="495590" y="2045399"/>
                <a:ext cx="18627" cy="1084391"/>
              </a:xfrm>
              <a:custGeom>
                <a:rect b="b" l="l" r="r" t="t"/>
                <a:pathLst>
                  <a:path extrusionOk="0" h="33648" w="578">
                    <a:moveTo>
                      <a:pt x="0" y="1"/>
                    </a:moveTo>
                    <a:lnTo>
                      <a:pt x="0" y="33647"/>
                    </a:lnTo>
                    <a:lnTo>
                      <a:pt x="578" y="33647"/>
                    </a:lnTo>
                    <a:lnTo>
                      <a:pt x="578" y="1"/>
                    </a:ln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p100"/>
              <p:cNvSpPr/>
              <p:nvPr/>
            </p:nvSpPr>
            <p:spPr>
              <a:xfrm>
                <a:off x="280955" y="2045399"/>
                <a:ext cx="18627" cy="1084391"/>
              </a:xfrm>
              <a:custGeom>
                <a:rect b="b" l="l" r="r" t="t"/>
                <a:pathLst>
                  <a:path extrusionOk="0" h="33648" w="578">
                    <a:moveTo>
                      <a:pt x="0" y="1"/>
                    </a:moveTo>
                    <a:lnTo>
                      <a:pt x="0" y="33647"/>
                    </a:lnTo>
                    <a:lnTo>
                      <a:pt x="577" y="33647"/>
                    </a:lnTo>
                    <a:lnTo>
                      <a:pt x="577" y="1"/>
                    </a:ln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p100"/>
              <p:cNvSpPr/>
              <p:nvPr/>
            </p:nvSpPr>
            <p:spPr>
              <a:xfrm>
                <a:off x="336386" y="2282496"/>
                <a:ext cx="122787" cy="37545"/>
              </a:xfrm>
              <a:custGeom>
                <a:rect b="b" l="l" r="r" t="t"/>
                <a:pathLst>
                  <a:path extrusionOk="0" h="1165" w="3810">
                    <a:moveTo>
                      <a:pt x="2822" y="0"/>
                    </a:moveTo>
                    <a:cubicBezTo>
                      <a:pt x="1693" y="0"/>
                      <a:pt x="0" y="585"/>
                      <a:pt x="0" y="585"/>
                    </a:cubicBezTo>
                    <a:cubicBezTo>
                      <a:pt x="0" y="585"/>
                      <a:pt x="1693" y="1165"/>
                      <a:pt x="2822" y="1165"/>
                    </a:cubicBezTo>
                    <a:cubicBezTo>
                      <a:pt x="3386" y="1165"/>
                      <a:pt x="3809" y="1020"/>
                      <a:pt x="3809" y="585"/>
                    </a:cubicBezTo>
                    <a:cubicBezTo>
                      <a:pt x="3809" y="146"/>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p100"/>
              <p:cNvSpPr/>
              <p:nvPr/>
            </p:nvSpPr>
            <p:spPr>
              <a:xfrm>
                <a:off x="336386" y="2351689"/>
                <a:ext cx="122787" cy="37706"/>
              </a:xfrm>
              <a:custGeom>
                <a:rect b="b" l="l" r="r" t="t"/>
                <a:pathLst>
                  <a:path extrusionOk="0" h="1170" w="3810">
                    <a:moveTo>
                      <a:pt x="2822" y="0"/>
                    </a:moveTo>
                    <a:cubicBezTo>
                      <a:pt x="1693" y="0"/>
                      <a:pt x="0" y="585"/>
                      <a:pt x="0" y="585"/>
                    </a:cubicBezTo>
                    <a:cubicBezTo>
                      <a:pt x="0" y="585"/>
                      <a:pt x="1693" y="1170"/>
                      <a:pt x="2822" y="1170"/>
                    </a:cubicBezTo>
                    <a:cubicBezTo>
                      <a:pt x="3386" y="1170"/>
                      <a:pt x="3809" y="1024"/>
                      <a:pt x="3809" y="585"/>
                    </a:cubicBezTo>
                    <a:cubicBezTo>
                      <a:pt x="3809" y="146"/>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p100"/>
              <p:cNvSpPr/>
              <p:nvPr/>
            </p:nvSpPr>
            <p:spPr>
              <a:xfrm>
                <a:off x="336386" y="2420881"/>
                <a:ext cx="122787" cy="37706"/>
              </a:xfrm>
              <a:custGeom>
                <a:rect b="b" l="l" r="r" t="t"/>
                <a:pathLst>
                  <a:path extrusionOk="0" h="1170" w="3810">
                    <a:moveTo>
                      <a:pt x="2822" y="0"/>
                    </a:moveTo>
                    <a:cubicBezTo>
                      <a:pt x="1693" y="0"/>
                      <a:pt x="0" y="585"/>
                      <a:pt x="0" y="585"/>
                    </a:cubicBezTo>
                    <a:cubicBezTo>
                      <a:pt x="0" y="585"/>
                      <a:pt x="1693" y="1170"/>
                      <a:pt x="2822" y="1170"/>
                    </a:cubicBezTo>
                    <a:cubicBezTo>
                      <a:pt x="3386" y="1170"/>
                      <a:pt x="3809" y="1024"/>
                      <a:pt x="3809" y="585"/>
                    </a:cubicBezTo>
                    <a:cubicBezTo>
                      <a:pt x="3809" y="146"/>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p100"/>
              <p:cNvSpPr/>
              <p:nvPr/>
            </p:nvSpPr>
            <p:spPr>
              <a:xfrm>
                <a:off x="336386" y="2490235"/>
                <a:ext cx="122787" cy="37545"/>
              </a:xfrm>
              <a:custGeom>
                <a:rect b="b" l="l" r="r" t="t"/>
                <a:pathLst>
                  <a:path extrusionOk="0" h="1165" w="3810">
                    <a:moveTo>
                      <a:pt x="2822" y="0"/>
                    </a:moveTo>
                    <a:cubicBezTo>
                      <a:pt x="1693" y="0"/>
                      <a:pt x="0" y="580"/>
                      <a:pt x="0" y="580"/>
                    </a:cubicBezTo>
                    <a:cubicBezTo>
                      <a:pt x="0" y="580"/>
                      <a:pt x="1693" y="1165"/>
                      <a:pt x="2822" y="1165"/>
                    </a:cubicBezTo>
                    <a:cubicBezTo>
                      <a:pt x="3386" y="1165"/>
                      <a:pt x="3809" y="1018"/>
                      <a:pt x="3809" y="580"/>
                    </a:cubicBezTo>
                    <a:cubicBezTo>
                      <a:pt x="3809" y="145"/>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p100"/>
              <p:cNvSpPr/>
              <p:nvPr/>
            </p:nvSpPr>
            <p:spPr>
              <a:xfrm>
                <a:off x="336386" y="2559621"/>
                <a:ext cx="122787" cy="37545"/>
              </a:xfrm>
              <a:custGeom>
                <a:rect b="b" l="l" r="r" t="t"/>
                <a:pathLst>
                  <a:path extrusionOk="0" h="1165" w="3810">
                    <a:moveTo>
                      <a:pt x="2822" y="0"/>
                    </a:moveTo>
                    <a:cubicBezTo>
                      <a:pt x="1693" y="0"/>
                      <a:pt x="0" y="585"/>
                      <a:pt x="0" y="585"/>
                    </a:cubicBezTo>
                    <a:cubicBezTo>
                      <a:pt x="0" y="585"/>
                      <a:pt x="1693" y="1165"/>
                      <a:pt x="2822" y="1165"/>
                    </a:cubicBezTo>
                    <a:cubicBezTo>
                      <a:pt x="3386" y="1165"/>
                      <a:pt x="3809" y="1020"/>
                      <a:pt x="3809" y="585"/>
                    </a:cubicBezTo>
                    <a:cubicBezTo>
                      <a:pt x="3809" y="147"/>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p100"/>
              <p:cNvSpPr/>
              <p:nvPr/>
            </p:nvSpPr>
            <p:spPr>
              <a:xfrm>
                <a:off x="336386" y="2628813"/>
                <a:ext cx="122787" cy="37738"/>
              </a:xfrm>
              <a:custGeom>
                <a:rect b="b" l="l" r="r" t="t"/>
                <a:pathLst>
                  <a:path extrusionOk="0" h="1171" w="3810">
                    <a:moveTo>
                      <a:pt x="2822" y="0"/>
                    </a:moveTo>
                    <a:cubicBezTo>
                      <a:pt x="1693" y="0"/>
                      <a:pt x="0" y="585"/>
                      <a:pt x="0" y="585"/>
                    </a:cubicBezTo>
                    <a:cubicBezTo>
                      <a:pt x="0" y="585"/>
                      <a:pt x="1693" y="1170"/>
                      <a:pt x="2822" y="1170"/>
                    </a:cubicBezTo>
                    <a:cubicBezTo>
                      <a:pt x="3386" y="1170"/>
                      <a:pt x="3809" y="1024"/>
                      <a:pt x="3809" y="585"/>
                    </a:cubicBezTo>
                    <a:cubicBezTo>
                      <a:pt x="3809" y="147"/>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p100"/>
              <p:cNvSpPr/>
              <p:nvPr/>
            </p:nvSpPr>
            <p:spPr>
              <a:xfrm>
                <a:off x="336386" y="2698006"/>
                <a:ext cx="122787" cy="37706"/>
              </a:xfrm>
              <a:custGeom>
                <a:rect b="b" l="l" r="r" t="t"/>
                <a:pathLst>
                  <a:path extrusionOk="0" h="1170" w="3810">
                    <a:moveTo>
                      <a:pt x="2822" y="0"/>
                    </a:moveTo>
                    <a:cubicBezTo>
                      <a:pt x="1693" y="0"/>
                      <a:pt x="0" y="585"/>
                      <a:pt x="0" y="585"/>
                    </a:cubicBezTo>
                    <a:cubicBezTo>
                      <a:pt x="0" y="585"/>
                      <a:pt x="1693" y="1170"/>
                      <a:pt x="2822" y="1170"/>
                    </a:cubicBezTo>
                    <a:cubicBezTo>
                      <a:pt x="3386" y="1170"/>
                      <a:pt x="3809" y="1024"/>
                      <a:pt x="3809" y="585"/>
                    </a:cubicBezTo>
                    <a:cubicBezTo>
                      <a:pt x="3809" y="147"/>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p100"/>
              <p:cNvSpPr/>
              <p:nvPr/>
            </p:nvSpPr>
            <p:spPr>
              <a:xfrm>
                <a:off x="336386" y="2767359"/>
                <a:ext cx="122787" cy="37545"/>
              </a:xfrm>
              <a:custGeom>
                <a:rect b="b" l="l" r="r" t="t"/>
                <a:pathLst>
                  <a:path extrusionOk="0" h="1165" w="3810">
                    <a:moveTo>
                      <a:pt x="2822" y="0"/>
                    </a:moveTo>
                    <a:cubicBezTo>
                      <a:pt x="1693" y="0"/>
                      <a:pt x="0" y="580"/>
                      <a:pt x="0" y="580"/>
                    </a:cubicBezTo>
                    <a:cubicBezTo>
                      <a:pt x="0" y="580"/>
                      <a:pt x="1693" y="1165"/>
                      <a:pt x="2822" y="1165"/>
                    </a:cubicBezTo>
                    <a:cubicBezTo>
                      <a:pt x="3386" y="1165"/>
                      <a:pt x="3809" y="1019"/>
                      <a:pt x="3809" y="580"/>
                    </a:cubicBezTo>
                    <a:cubicBezTo>
                      <a:pt x="3809" y="145"/>
                      <a:pt x="3386" y="0"/>
                      <a:pt x="2822"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p100"/>
              <p:cNvSpPr/>
              <p:nvPr/>
            </p:nvSpPr>
            <p:spPr>
              <a:xfrm>
                <a:off x="336386" y="2836745"/>
                <a:ext cx="122787" cy="37577"/>
              </a:xfrm>
              <a:custGeom>
                <a:rect b="b" l="l" r="r" t="t"/>
                <a:pathLst>
                  <a:path extrusionOk="0" h="1166" w="3810">
                    <a:moveTo>
                      <a:pt x="2822" y="1"/>
                    </a:moveTo>
                    <a:cubicBezTo>
                      <a:pt x="1693" y="1"/>
                      <a:pt x="0" y="586"/>
                      <a:pt x="0" y="586"/>
                    </a:cubicBezTo>
                    <a:cubicBezTo>
                      <a:pt x="0" y="586"/>
                      <a:pt x="1693" y="1165"/>
                      <a:pt x="2822" y="1165"/>
                    </a:cubicBezTo>
                    <a:cubicBezTo>
                      <a:pt x="3386" y="1165"/>
                      <a:pt x="3809" y="1020"/>
                      <a:pt x="3809" y="586"/>
                    </a:cubicBezTo>
                    <a:cubicBezTo>
                      <a:pt x="3809" y="147"/>
                      <a:pt x="3386" y="1"/>
                      <a:pt x="2822"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p100"/>
              <p:cNvSpPr/>
              <p:nvPr/>
            </p:nvSpPr>
            <p:spPr>
              <a:xfrm>
                <a:off x="351243" y="2114591"/>
                <a:ext cx="93041" cy="93041"/>
              </a:xfrm>
              <a:custGeom>
                <a:rect b="b" l="l" r="r" t="t"/>
                <a:pathLst>
                  <a:path extrusionOk="0" h="2887" w="2887">
                    <a:moveTo>
                      <a:pt x="1444" y="1"/>
                    </a:moveTo>
                    <a:cubicBezTo>
                      <a:pt x="647" y="1"/>
                      <a:pt x="1" y="647"/>
                      <a:pt x="1" y="1443"/>
                    </a:cubicBezTo>
                    <a:cubicBezTo>
                      <a:pt x="1" y="2240"/>
                      <a:pt x="647" y="2886"/>
                      <a:pt x="1444" y="2886"/>
                    </a:cubicBezTo>
                    <a:cubicBezTo>
                      <a:pt x="2240" y="2886"/>
                      <a:pt x="2887" y="2240"/>
                      <a:pt x="2887" y="1443"/>
                    </a:cubicBezTo>
                    <a:cubicBezTo>
                      <a:pt x="2887" y="647"/>
                      <a:pt x="2240" y="1"/>
                      <a:pt x="1444"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p100"/>
              <p:cNvSpPr/>
              <p:nvPr/>
            </p:nvSpPr>
            <p:spPr>
              <a:xfrm>
                <a:off x="351243" y="2958275"/>
                <a:ext cx="93041" cy="93009"/>
              </a:xfrm>
              <a:custGeom>
                <a:rect b="b" l="l" r="r" t="t"/>
                <a:pathLst>
                  <a:path extrusionOk="0" h="2886" w="2887">
                    <a:moveTo>
                      <a:pt x="1444" y="0"/>
                    </a:moveTo>
                    <a:cubicBezTo>
                      <a:pt x="647" y="0"/>
                      <a:pt x="1" y="647"/>
                      <a:pt x="1" y="1443"/>
                    </a:cubicBezTo>
                    <a:cubicBezTo>
                      <a:pt x="1" y="2240"/>
                      <a:pt x="647" y="2886"/>
                      <a:pt x="1444" y="2886"/>
                    </a:cubicBezTo>
                    <a:cubicBezTo>
                      <a:pt x="2240" y="2886"/>
                      <a:pt x="2887" y="2240"/>
                      <a:pt x="2887" y="1443"/>
                    </a:cubicBezTo>
                    <a:cubicBezTo>
                      <a:pt x="2887" y="647"/>
                      <a:pt x="2240" y="0"/>
                      <a:pt x="1444"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44" name="Google Shape;2444;p100"/>
            <p:cNvGrpSpPr/>
            <p:nvPr/>
          </p:nvGrpSpPr>
          <p:grpSpPr>
            <a:xfrm>
              <a:off x="4914661" y="330992"/>
              <a:ext cx="2320935" cy="149200"/>
              <a:chOff x="4856159" y="254356"/>
              <a:chExt cx="3296315" cy="211872"/>
            </a:xfrm>
          </p:grpSpPr>
          <p:sp>
            <p:nvSpPr>
              <p:cNvPr id="2445" name="Google Shape;2445;p100"/>
              <p:cNvSpPr/>
              <p:nvPr/>
            </p:nvSpPr>
            <p:spPr>
              <a:xfrm>
                <a:off x="4856159"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p100"/>
              <p:cNvSpPr/>
              <p:nvPr/>
            </p:nvSpPr>
            <p:spPr>
              <a:xfrm>
                <a:off x="8008169" y="254356"/>
                <a:ext cx="144305" cy="211872"/>
              </a:xfrm>
              <a:custGeom>
                <a:rect b="b" l="l" r="r" t="t"/>
                <a:pathLst>
                  <a:path extrusionOk="0" h="6560" w="4468">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47" name="Google Shape;2447;p100"/>
            <p:cNvGrpSpPr/>
            <p:nvPr/>
          </p:nvGrpSpPr>
          <p:grpSpPr>
            <a:xfrm>
              <a:off x="1908064" y="330992"/>
              <a:ext cx="2320685" cy="149200"/>
              <a:chOff x="1018925" y="254356"/>
              <a:chExt cx="3295960" cy="211872"/>
            </a:xfrm>
          </p:grpSpPr>
          <p:sp>
            <p:nvSpPr>
              <p:cNvPr id="2448" name="Google Shape;2448;p100"/>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p100"/>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450" name="Google Shape;2450;p100"/>
            <p:cNvSpPr/>
            <p:nvPr/>
          </p:nvSpPr>
          <p:spPr>
            <a:xfrm>
              <a:off x="4413409" y="181768"/>
              <a:ext cx="317180" cy="378264"/>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451" name="Google Shape;2451;p100"/>
            <p:cNvGrpSpPr/>
            <p:nvPr/>
          </p:nvGrpSpPr>
          <p:grpSpPr>
            <a:xfrm rot="10800000">
              <a:off x="1908064" y="4700092"/>
              <a:ext cx="2320935" cy="149200"/>
              <a:chOff x="4856159" y="254356"/>
              <a:chExt cx="3296315" cy="211872"/>
            </a:xfrm>
          </p:grpSpPr>
          <p:sp>
            <p:nvSpPr>
              <p:cNvPr id="2452" name="Google Shape;2452;p100"/>
              <p:cNvSpPr/>
              <p:nvPr/>
            </p:nvSpPr>
            <p:spPr>
              <a:xfrm>
                <a:off x="4856159"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p100"/>
              <p:cNvSpPr/>
              <p:nvPr/>
            </p:nvSpPr>
            <p:spPr>
              <a:xfrm>
                <a:off x="8008169" y="254356"/>
                <a:ext cx="144305" cy="211872"/>
              </a:xfrm>
              <a:custGeom>
                <a:rect b="b" l="l" r="r" t="t"/>
                <a:pathLst>
                  <a:path extrusionOk="0" h="6560" w="4468">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54" name="Google Shape;2454;p100"/>
            <p:cNvGrpSpPr/>
            <p:nvPr/>
          </p:nvGrpSpPr>
          <p:grpSpPr>
            <a:xfrm rot="10800000">
              <a:off x="4914911" y="4700092"/>
              <a:ext cx="2320685" cy="149200"/>
              <a:chOff x="1018925" y="254356"/>
              <a:chExt cx="3295960" cy="211872"/>
            </a:xfrm>
          </p:grpSpPr>
          <p:sp>
            <p:nvSpPr>
              <p:cNvPr id="2455" name="Google Shape;2455;p100"/>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p100"/>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cap="flat" cmpd="sng" w="28575">
                <a:solidFill>
                  <a:schemeClr val="accent2"/>
                </a:solidFill>
                <a:prstDash val="solid"/>
                <a:round/>
                <a:headEnd len="sm" w="sm" type="none"/>
                <a:tailEnd len="sm" w="sm" type="none"/>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57" name="Google Shape;2457;p100"/>
            <p:cNvGrpSpPr/>
            <p:nvPr/>
          </p:nvGrpSpPr>
          <p:grpSpPr>
            <a:xfrm>
              <a:off x="4427061" y="4703576"/>
              <a:ext cx="317196" cy="288571"/>
              <a:chOff x="4520653" y="4806269"/>
              <a:chExt cx="189779" cy="172662"/>
            </a:xfrm>
          </p:grpSpPr>
          <p:sp>
            <p:nvSpPr>
              <p:cNvPr id="2458" name="Google Shape;2458;p100"/>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9" name="Google Shape;2459;p100"/>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0" name="Google Shape;2460;p100"/>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dir="5400000" dist="19050">
                  <a:srgbClr val="000000">
                    <a:alpha val="4980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461" name="Google Shape;2461;p100"/>
          <p:cNvSpPr txBox="1"/>
          <p:nvPr>
            <p:ph type="ctrTitle"/>
          </p:nvPr>
        </p:nvSpPr>
        <p:spPr>
          <a:xfrm>
            <a:off x="1395450" y="1703200"/>
            <a:ext cx="6353100" cy="11487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lt2"/>
              </a:buClr>
              <a:buSzPts val="5200"/>
              <a:buNone/>
              <a:defRPr sz="5000">
                <a:solidFill>
                  <a:schemeClr val="accent5"/>
                </a:solidFill>
              </a:defRPr>
            </a:lvl1pPr>
            <a:lvl2pPr lvl="1" algn="ctr">
              <a:lnSpc>
                <a:spcPct val="100000"/>
              </a:lnSpc>
              <a:spcBef>
                <a:spcPts val="0"/>
              </a:spcBef>
              <a:spcAft>
                <a:spcPts val="0"/>
              </a:spcAft>
              <a:buClr>
                <a:schemeClr val="lt2"/>
              </a:buClr>
              <a:buSzPts val="5200"/>
              <a:buNone/>
              <a:defRPr sz="5200">
                <a:solidFill>
                  <a:schemeClr val="lt2"/>
                </a:solidFill>
              </a:defRPr>
            </a:lvl2pPr>
            <a:lvl3pPr lvl="2" algn="ctr">
              <a:lnSpc>
                <a:spcPct val="100000"/>
              </a:lnSpc>
              <a:spcBef>
                <a:spcPts val="0"/>
              </a:spcBef>
              <a:spcAft>
                <a:spcPts val="0"/>
              </a:spcAft>
              <a:buClr>
                <a:schemeClr val="lt2"/>
              </a:buClr>
              <a:buSzPts val="5200"/>
              <a:buNone/>
              <a:defRPr sz="5200">
                <a:solidFill>
                  <a:schemeClr val="lt2"/>
                </a:solidFill>
              </a:defRPr>
            </a:lvl3pPr>
            <a:lvl4pPr lvl="3" algn="ctr">
              <a:lnSpc>
                <a:spcPct val="100000"/>
              </a:lnSpc>
              <a:spcBef>
                <a:spcPts val="0"/>
              </a:spcBef>
              <a:spcAft>
                <a:spcPts val="0"/>
              </a:spcAft>
              <a:buClr>
                <a:schemeClr val="lt2"/>
              </a:buClr>
              <a:buSzPts val="5200"/>
              <a:buNone/>
              <a:defRPr sz="5200">
                <a:solidFill>
                  <a:schemeClr val="lt2"/>
                </a:solidFill>
              </a:defRPr>
            </a:lvl4pPr>
            <a:lvl5pPr lvl="4" algn="ctr">
              <a:lnSpc>
                <a:spcPct val="100000"/>
              </a:lnSpc>
              <a:spcBef>
                <a:spcPts val="0"/>
              </a:spcBef>
              <a:spcAft>
                <a:spcPts val="0"/>
              </a:spcAft>
              <a:buClr>
                <a:schemeClr val="lt2"/>
              </a:buClr>
              <a:buSzPts val="5200"/>
              <a:buNone/>
              <a:defRPr sz="5200">
                <a:solidFill>
                  <a:schemeClr val="lt2"/>
                </a:solidFill>
              </a:defRPr>
            </a:lvl5pPr>
            <a:lvl6pPr lvl="5" algn="ctr">
              <a:lnSpc>
                <a:spcPct val="100000"/>
              </a:lnSpc>
              <a:spcBef>
                <a:spcPts val="0"/>
              </a:spcBef>
              <a:spcAft>
                <a:spcPts val="0"/>
              </a:spcAft>
              <a:buClr>
                <a:schemeClr val="lt2"/>
              </a:buClr>
              <a:buSzPts val="5200"/>
              <a:buNone/>
              <a:defRPr sz="5200">
                <a:solidFill>
                  <a:schemeClr val="lt2"/>
                </a:solidFill>
              </a:defRPr>
            </a:lvl6pPr>
            <a:lvl7pPr lvl="6" algn="ctr">
              <a:lnSpc>
                <a:spcPct val="100000"/>
              </a:lnSpc>
              <a:spcBef>
                <a:spcPts val="0"/>
              </a:spcBef>
              <a:spcAft>
                <a:spcPts val="0"/>
              </a:spcAft>
              <a:buClr>
                <a:schemeClr val="lt2"/>
              </a:buClr>
              <a:buSzPts val="5200"/>
              <a:buNone/>
              <a:defRPr sz="5200">
                <a:solidFill>
                  <a:schemeClr val="lt2"/>
                </a:solidFill>
              </a:defRPr>
            </a:lvl7pPr>
            <a:lvl8pPr lvl="7" algn="ctr">
              <a:lnSpc>
                <a:spcPct val="100000"/>
              </a:lnSpc>
              <a:spcBef>
                <a:spcPts val="0"/>
              </a:spcBef>
              <a:spcAft>
                <a:spcPts val="0"/>
              </a:spcAft>
              <a:buClr>
                <a:schemeClr val="lt2"/>
              </a:buClr>
              <a:buSzPts val="5200"/>
              <a:buNone/>
              <a:defRPr sz="5200">
                <a:solidFill>
                  <a:schemeClr val="lt2"/>
                </a:solidFill>
              </a:defRPr>
            </a:lvl8pPr>
            <a:lvl9pPr lvl="8" algn="ctr">
              <a:lnSpc>
                <a:spcPct val="100000"/>
              </a:lnSpc>
              <a:spcBef>
                <a:spcPts val="0"/>
              </a:spcBef>
              <a:spcAft>
                <a:spcPts val="0"/>
              </a:spcAft>
              <a:buClr>
                <a:schemeClr val="lt2"/>
              </a:buClr>
              <a:buSzPts val="5200"/>
              <a:buNone/>
              <a:defRPr sz="5200">
                <a:solidFill>
                  <a:schemeClr val="lt2"/>
                </a:solidFill>
              </a:defRPr>
            </a:lvl9pPr>
          </a:lstStyle>
          <a:p/>
        </p:txBody>
      </p:sp>
      <p:sp>
        <p:nvSpPr>
          <p:cNvPr id="2462" name="Google Shape;2462;p100"/>
          <p:cNvSpPr txBox="1"/>
          <p:nvPr>
            <p:ph idx="1" type="subTitle"/>
          </p:nvPr>
        </p:nvSpPr>
        <p:spPr>
          <a:xfrm>
            <a:off x="1395450" y="2765564"/>
            <a:ext cx="6353100" cy="522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lt2"/>
              </a:buClr>
              <a:buSzPts val="2800"/>
              <a:buNone/>
              <a:defRPr sz="1800">
                <a:solidFill>
                  <a:schemeClr val="lt2"/>
                </a:solidFill>
              </a:defRPr>
            </a:lvl1pPr>
            <a:lvl2pPr lvl="1" algn="ctr">
              <a:lnSpc>
                <a:spcPct val="100000"/>
              </a:lnSpc>
              <a:spcBef>
                <a:spcPts val="0"/>
              </a:spcBef>
              <a:spcAft>
                <a:spcPts val="0"/>
              </a:spcAft>
              <a:buClr>
                <a:schemeClr val="lt2"/>
              </a:buClr>
              <a:buSzPts val="2800"/>
              <a:buNone/>
              <a:defRPr sz="2800">
                <a:solidFill>
                  <a:schemeClr val="lt2"/>
                </a:solidFill>
              </a:defRPr>
            </a:lvl2pPr>
            <a:lvl3pPr lvl="2" algn="ctr">
              <a:lnSpc>
                <a:spcPct val="100000"/>
              </a:lnSpc>
              <a:spcBef>
                <a:spcPts val="0"/>
              </a:spcBef>
              <a:spcAft>
                <a:spcPts val="0"/>
              </a:spcAft>
              <a:buClr>
                <a:schemeClr val="lt2"/>
              </a:buClr>
              <a:buSzPts val="2800"/>
              <a:buNone/>
              <a:defRPr sz="2800">
                <a:solidFill>
                  <a:schemeClr val="lt2"/>
                </a:solidFill>
              </a:defRPr>
            </a:lvl3pPr>
            <a:lvl4pPr lvl="3" algn="ctr">
              <a:lnSpc>
                <a:spcPct val="100000"/>
              </a:lnSpc>
              <a:spcBef>
                <a:spcPts val="0"/>
              </a:spcBef>
              <a:spcAft>
                <a:spcPts val="0"/>
              </a:spcAft>
              <a:buClr>
                <a:schemeClr val="lt2"/>
              </a:buClr>
              <a:buSzPts val="2800"/>
              <a:buNone/>
              <a:defRPr sz="2800">
                <a:solidFill>
                  <a:schemeClr val="lt2"/>
                </a:solidFill>
              </a:defRPr>
            </a:lvl4pPr>
            <a:lvl5pPr lvl="4" algn="ctr">
              <a:lnSpc>
                <a:spcPct val="100000"/>
              </a:lnSpc>
              <a:spcBef>
                <a:spcPts val="0"/>
              </a:spcBef>
              <a:spcAft>
                <a:spcPts val="0"/>
              </a:spcAft>
              <a:buClr>
                <a:schemeClr val="lt2"/>
              </a:buClr>
              <a:buSzPts val="2800"/>
              <a:buNone/>
              <a:defRPr sz="2800">
                <a:solidFill>
                  <a:schemeClr val="lt2"/>
                </a:solidFill>
              </a:defRPr>
            </a:lvl5pPr>
            <a:lvl6pPr lvl="5" algn="ctr">
              <a:lnSpc>
                <a:spcPct val="100000"/>
              </a:lnSpc>
              <a:spcBef>
                <a:spcPts val="0"/>
              </a:spcBef>
              <a:spcAft>
                <a:spcPts val="0"/>
              </a:spcAft>
              <a:buClr>
                <a:schemeClr val="lt2"/>
              </a:buClr>
              <a:buSzPts val="2800"/>
              <a:buNone/>
              <a:defRPr sz="2800">
                <a:solidFill>
                  <a:schemeClr val="lt2"/>
                </a:solidFill>
              </a:defRPr>
            </a:lvl6pPr>
            <a:lvl7pPr lvl="6" algn="ctr">
              <a:lnSpc>
                <a:spcPct val="100000"/>
              </a:lnSpc>
              <a:spcBef>
                <a:spcPts val="0"/>
              </a:spcBef>
              <a:spcAft>
                <a:spcPts val="0"/>
              </a:spcAft>
              <a:buClr>
                <a:schemeClr val="lt2"/>
              </a:buClr>
              <a:buSzPts val="2800"/>
              <a:buNone/>
              <a:defRPr sz="2800">
                <a:solidFill>
                  <a:schemeClr val="lt2"/>
                </a:solidFill>
              </a:defRPr>
            </a:lvl7pPr>
            <a:lvl8pPr lvl="7" algn="ctr">
              <a:lnSpc>
                <a:spcPct val="100000"/>
              </a:lnSpc>
              <a:spcBef>
                <a:spcPts val="0"/>
              </a:spcBef>
              <a:spcAft>
                <a:spcPts val="0"/>
              </a:spcAft>
              <a:buClr>
                <a:schemeClr val="lt2"/>
              </a:buClr>
              <a:buSzPts val="2800"/>
              <a:buNone/>
              <a:defRPr sz="2800">
                <a:solidFill>
                  <a:schemeClr val="lt2"/>
                </a:solidFill>
              </a:defRPr>
            </a:lvl8pPr>
            <a:lvl9pPr lvl="8" algn="ctr">
              <a:lnSpc>
                <a:spcPct val="100000"/>
              </a:lnSpc>
              <a:spcBef>
                <a:spcPts val="0"/>
              </a:spcBef>
              <a:spcAft>
                <a:spcPts val="0"/>
              </a:spcAft>
              <a:buClr>
                <a:schemeClr val="lt2"/>
              </a:buClr>
              <a:buSzPts val="2800"/>
              <a:buNone/>
              <a:defRPr sz="2800">
                <a:solidFill>
                  <a:schemeClr val="lt2"/>
                </a:solidFill>
              </a:defRPr>
            </a:lvl9pPr>
          </a:lstStyle>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blipFill>
          <a:blip r:embed="rId2">
            <a:alphaModFix/>
          </a:blip>
          <a:stretch>
            <a:fillRect/>
          </a:stretch>
        </a:blipFill>
      </p:bgPr>
    </p:bg>
    <p:spTree>
      <p:nvGrpSpPr>
        <p:cNvPr id="2463" name="Shape 2463"/>
        <p:cNvGrpSpPr/>
        <p:nvPr/>
      </p:nvGrpSpPr>
      <p:grpSpPr>
        <a:xfrm>
          <a:off x="0" y="0"/>
          <a:ext cx="0" cy="0"/>
          <a:chOff x="0" y="0"/>
          <a:chExt cx="0" cy="0"/>
        </a:xfrm>
      </p:grpSpPr>
      <p:grpSp>
        <p:nvGrpSpPr>
          <p:cNvPr id="2464" name="Google Shape;2464;p101"/>
          <p:cNvGrpSpPr/>
          <p:nvPr/>
        </p:nvGrpSpPr>
        <p:grpSpPr>
          <a:xfrm>
            <a:off x="76177" y="114913"/>
            <a:ext cx="8991496" cy="4900594"/>
            <a:chOff x="76177" y="114913"/>
            <a:chExt cx="8991496" cy="4900594"/>
          </a:xfrm>
        </p:grpSpPr>
        <p:grpSp>
          <p:nvGrpSpPr>
            <p:cNvPr id="2465" name="Google Shape;2465;p101"/>
            <p:cNvGrpSpPr/>
            <p:nvPr/>
          </p:nvGrpSpPr>
          <p:grpSpPr>
            <a:xfrm>
              <a:off x="4477110" y="4842845"/>
              <a:ext cx="189779" cy="172662"/>
              <a:chOff x="4520653" y="4806269"/>
              <a:chExt cx="189779" cy="172662"/>
            </a:xfrm>
          </p:grpSpPr>
          <p:sp>
            <p:nvSpPr>
              <p:cNvPr id="2466" name="Google Shape;2466;p101"/>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7" name="Google Shape;2467;p101"/>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8" name="Google Shape;2468;p101"/>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69" name="Google Shape;2469;p101"/>
            <p:cNvGrpSpPr/>
            <p:nvPr/>
          </p:nvGrpSpPr>
          <p:grpSpPr>
            <a:xfrm>
              <a:off x="194306" y="1034696"/>
              <a:ext cx="213648" cy="3005896"/>
              <a:chOff x="194306" y="1034696"/>
              <a:chExt cx="213648" cy="3005896"/>
            </a:xfrm>
          </p:grpSpPr>
          <p:sp>
            <p:nvSpPr>
              <p:cNvPr id="2470" name="Google Shape;2470;p101"/>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p101"/>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p101"/>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3" name="Google Shape;2473;p101"/>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74" name="Google Shape;2474;p101"/>
            <p:cNvGrpSpPr/>
            <p:nvPr/>
          </p:nvGrpSpPr>
          <p:grpSpPr>
            <a:xfrm>
              <a:off x="1018925" y="4718372"/>
              <a:ext cx="3295960" cy="211904"/>
              <a:chOff x="1018925" y="4669812"/>
              <a:chExt cx="3295960" cy="211904"/>
            </a:xfrm>
          </p:grpSpPr>
          <p:sp>
            <p:nvSpPr>
              <p:cNvPr id="2475" name="Google Shape;2475;p101"/>
              <p:cNvSpPr/>
              <p:nvPr/>
            </p:nvSpPr>
            <p:spPr>
              <a:xfrm>
                <a:off x="1149795"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p101"/>
              <p:cNvSpPr/>
              <p:nvPr/>
            </p:nvSpPr>
            <p:spPr>
              <a:xfrm>
                <a:off x="1018925" y="4669812"/>
                <a:ext cx="143950" cy="211904"/>
              </a:xfrm>
              <a:custGeom>
                <a:rect b="b" l="l" r="r" t="t"/>
                <a:pathLst>
                  <a:path extrusionOk="0" h="6561" w="4457">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77" name="Google Shape;2477;p101"/>
            <p:cNvGrpSpPr/>
            <p:nvPr/>
          </p:nvGrpSpPr>
          <p:grpSpPr>
            <a:xfrm>
              <a:off x="4856159" y="4718372"/>
              <a:ext cx="3296315" cy="211904"/>
              <a:chOff x="4856159" y="4669812"/>
              <a:chExt cx="3296315" cy="211904"/>
            </a:xfrm>
          </p:grpSpPr>
          <p:sp>
            <p:nvSpPr>
              <p:cNvPr id="2478" name="Google Shape;2478;p101"/>
              <p:cNvSpPr/>
              <p:nvPr/>
            </p:nvSpPr>
            <p:spPr>
              <a:xfrm>
                <a:off x="4856159"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p101"/>
              <p:cNvSpPr/>
              <p:nvPr/>
            </p:nvSpPr>
            <p:spPr>
              <a:xfrm>
                <a:off x="8008169" y="4669812"/>
                <a:ext cx="144305" cy="211904"/>
              </a:xfrm>
              <a:custGeom>
                <a:rect b="b" l="l" r="r" t="t"/>
                <a:pathLst>
                  <a:path extrusionOk="0" h="6561" w="4468">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80" name="Google Shape;2480;p101"/>
            <p:cNvGrpSpPr/>
            <p:nvPr/>
          </p:nvGrpSpPr>
          <p:grpSpPr>
            <a:xfrm>
              <a:off x="1005226" y="213208"/>
              <a:ext cx="7133549" cy="211872"/>
              <a:chOff x="1018925" y="199492"/>
              <a:chExt cx="7133549" cy="211872"/>
            </a:xfrm>
          </p:grpSpPr>
          <p:grpSp>
            <p:nvGrpSpPr>
              <p:cNvPr id="2481" name="Google Shape;2481;p101"/>
              <p:cNvGrpSpPr/>
              <p:nvPr/>
            </p:nvGrpSpPr>
            <p:grpSpPr>
              <a:xfrm>
                <a:off x="4856159" y="199492"/>
                <a:ext cx="3296315" cy="211872"/>
                <a:chOff x="4856159" y="254356"/>
                <a:chExt cx="3296315" cy="211872"/>
              </a:xfrm>
            </p:grpSpPr>
            <p:sp>
              <p:nvSpPr>
                <p:cNvPr id="2482" name="Google Shape;2482;p101"/>
                <p:cNvSpPr/>
                <p:nvPr/>
              </p:nvSpPr>
              <p:spPr>
                <a:xfrm>
                  <a:off x="4856159"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p101"/>
                <p:cNvSpPr/>
                <p:nvPr/>
              </p:nvSpPr>
              <p:spPr>
                <a:xfrm>
                  <a:off x="8008169" y="254356"/>
                  <a:ext cx="144305" cy="211872"/>
                </a:xfrm>
                <a:custGeom>
                  <a:rect b="b" l="l" r="r" t="t"/>
                  <a:pathLst>
                    <a:path extrusionOk="0" h="6560" w="4468">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84" name="Google Shape;2484;p101"/>
              <p:cNvGrpSpPr/>
              <p:nvPr/>
            </p:nvGrpSpPr>
            <p:grpSpPr>
              <a:xfrm>
                <a:off x="1018925" y="199492"/>
                <a:ext cx="3295960" cy="211872"/>
                <a:chOff x="1018925" y="254356"/>
                <a:chExt cx="3295960" cy="211872"/>
              </a:xfrm>
            </p:grpSpPr>
            <p:sp>
              <p:nvSpPr>
                <p:cNvPr id="2485" name="Google Shape;2485;p101"/>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6" name="Google Shape;2486;p101"/>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487" name="Google Shape;2487;p101"/>
            <p:cNvGrpSpPr/>
            <p:nvPr/>
          </p:nvGrpSpPr>
          <p:grpSpPr>
            <a:xfrm>
              <a:off x="91453" y="114937"/>
              <a:ext cx="750045" cy="777208"/>
              <a:chOff x="54877" y="169801"/>
              <a:chExt cx="750045" cy="777208"/>
            </a:xfrm>
          </p:grpSpPr>
          <p:sp>
            <p:nvSpPr>
              <p:cNvPr id="2488" name="Google Shape;2488;p101"/>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p101"/>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p101"/>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p101"/>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p101"/>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p101"/>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p101"/>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p101"/>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p101"/>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p101"/>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p101"/>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p101"/>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p101"/>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p101"/>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p101"/>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3" name="Google Shape;2503;p101"/>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4" name="Google Shape;2504;p101"/>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p101"/>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p101"/>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07" name="Google Shape;2507;p101"/>
            <p:cNvGrpSpPr/>
            <p:nvPr/>
          </p:nvGrpSpPr>
          <p:grpSpPr>
            <a:xfrm>
              <a:off x="76177" y="4248700"/>
              <a:ext cx="779176" cy="746654"/>
              <a:chOff x="39601" y="4212124"/>
              <a:chExt cx="779176" cy="746654"/>
            </a:xfrm>
          </p:grpSpPr>
          <p:sp>
            <p:nvSpPr>
              <p:cNvPr id="2508" name="Google Shape;2508;p101"/>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p101"/>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p101"/>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p101"/>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p101"/>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p101"/>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p101"/>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p101"/>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6" name="Google Shape;2516;p101"/>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7" name="Google Shape;2517;p101"/>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p101"/>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p101"/>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0" name="Google Shape;2520;p101"/>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1" name="Google Shape;2521;p101"/>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p101"/>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p101"/>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p101"/>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p101"/>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p101"/>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27" name="Google Shape;2527;p101"/>
            <p:cNvGrpSpPr/>
            <p:nvPr/>
          </p:nvGrpSpPr>
          <p:grpSpPr>
            <a:xfrm>
              <a:off x="8735864" y="1034696"/>
              <a:ext cx="213293" cy="3005896"/>
              <a:chOff x="8735864" y="1034696"/>
              <a:chExt cx="213293" cy="3005896"/>
            </a:xfrm>
          </p:grpSpPr>
          <p:sp>
            <p:nvSpPr>
              <p:cNvPr id="2528" name="Google Shape;2528;p101"/>
              <p:cNvSpPr/>
              <p:nvPr/>
            </p:nvSpPr>
            <p:spPr>
              <a:xfrm>
                <a:off x="8932717" y="1165533"/>
                <a:ext cx="14954" cy="1487494"/>
              </a:xfrm>
              <a:custGeom>
                <a:rect b="b" l="l" r="r" t="t"/>
                <a:pathLst>
                  <a:path extrusionOk="0" h="46056" w="463">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9" name="Google Shape;2529;p101"/>
              <p:cNvSpPr/>
              <p:nvPr/>
            </p:nvSpPr>
            <p:spPr>
              <a:xfrm>
                <a:off x="8735864" y="1034696"/>
                <a:ext cx="213293" cy="143918"/>
              </a:xfrm>
              <a:custGeom>
                <a:rect b="b" l="l" r="r" t="t"/>
                <a:pathLst>
                  <a:path extrusionOk="0" h="4456" w="6604">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p101"/>
              <p:cNvSpPr/>
              <p:nvPr/>
            </p:nvSpPr>
            <p:spPr>
              <a:xfrm>
                <a:off x="8932717" y="2421874"/>
                <a:ext cx="14954" cy="1487494"/>
              </a:xfrm>
              <a:custGeom>
                <a:rect b="b" l="l" r="r" t="t"/>
                <a:pathLst>
                  <a:path extrusionOk="0" h="46056" w="463">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p101"/>
              <p:cNvSpPr/>
              <p:nvPr/>
            </p:nvSpPr>
            <p:spPr>
              <a:xfrm>
                <a:off x="8735864" y="3896287"/>
                <a:ext cx="213293" cy="144305"/>
              </a:xfrm>
              <a:custGeom>
                <a:rect b="b" l="l" r="r" t="t"/>
                <a:pathLst>
                  <a:path extrusionOk="0" h="4468" w="6604">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32" name="Google Shape;2532;p101"/>
            <p:cNvGrpSpPr/>
            <p:nvPr/>
          </p:nvGrpSpPr>
          <p:grpSpPr>
            <a:xfrm>
              <a:off x="8302319" y="114937"/>
              <a:ext cx="750045" cy="777046"/>
              <a:chOff x="8338895" y="169801"/>
              <a:chExt cx="750045" cy="777046"/>
            </a:xfrm>
          </p:grpSpPr>
          <p:sp>
            <p:nvSpPr>
              <p:cNvPr id="2533" name="Google Shape;2533;p101"/>
              <p:cNvSpPr/>
              <p:nvPr/>
            </p:nvSpPr>
            <p:spPr>
              <a:xfrm>
                <a:off x="8423095" y="169801"/>
                <a:ext cx="179348" cy="271428"/>
              </a:xfrm>
              <a:custGeom>
                <a:rect b="b" l="l" r="r" t="t"/>
                <a:pathLst>
                  <a:path extrusionOk="0" h="8404" w="5553">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p101"/>
              <p:cNvSpPr/>
              <p:nvPr/>
            </p:nvSpPr>
            <p:spPr>
              <a:xfrm>
                <a:off x="8547247" y="224966"/>
                <a:ext cx="96214" cy="213648"/>
              </a:xfrm>
              <a:custGeom>
                <a:rect b="b" l="l" r="r" t="t"/>
                <a:pathLst>
                  <a:path extrusionOk="0" h="6615" w="2979">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p101"/>
              <p:cNvSpPr/>
              <p:nvPr/>
            </p:nvSpPr>
            <p:spPr>
              <a:xfrm>
                <a:off x="8534554" y="264853"/>
                <a:ext cx="13823" cy="78321"/>
              </a:xfrm>
              <a:custGeom>
                <a:rect b="b" l="l" r="r" t="t"/>
                <a:pathLst>
                  <a:path extrusionOk="0" h="2425" w="428">
                    <a:moveTo>
                      <a:pt x="1" y="1"/>
                    </a:moveTo>
                    <a:lnTo>
                      <a:pt x="128" y="2425"/>
                    </a:lnTo>
                    <a:cubicBezTo>
                      <a:pt x="428" y="1617"/>
                      <a:pt x="370" y="786"/>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p101"/>
              <p:cNvSpPr/>
              <p:nvPr/>
            </p:nvSpPr>
            <p:spPr>
              <a:xfrm>
                <a:off x="8408174" y="405799"/>
                <a:ext cx="77223" cy="101802"/>
              </a:xfrm>
              <a:custGeom>
                <a:rect b="b" l="l" r="r" t="t"/>
                <a:pathLst>
                  <a:path extrusionOk="0" h="3152" w="2391">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7" name="Google Shape;2537;p101"/>
              <p:cNvSpPr/>
              <p:nvPr/>
            </p:nvSpPr>
            <p:spPr>
              <a:xfrm>
                <a:off x="8341092" y="325669"/>
                <a:ext cx="166268" cy="246430"/>
              </a:xfrm>
              <a:custGeom>
                <a:rect b="b" l="l" r="r" t="t"/>
                <a:pathLst>
                  <a:path extrusionOk="0" h="7630" w="5148">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8" name="Google Shape;2538;p101"/>
              <p:cNvSpPr/>
              <p:nvPr/>
            </p:nvSpPr>
            <p:spPr>
              <a:xfrm>
                <a:off x="8410047" y="289722"/>
                <a:ext cx="76836" cy="103417"/>
              </a:xfrm>
              <a:custGeom>
                <a:rect b="b" l="l" r="r" t="t"/>
                <a:pathLst>
                  <a:path extrusionOk="0" h="3202" w="2379">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p101"/>
              <p:cNvSpPr/>
              <p:nvPr/>
            </p:nvSpPr>
            <p:spPr>
              <a:xfrm>
                <a:off x="8468570" y="476983"/>
                <a:ext cx="150926" cy="227439"/>
              </a:xfrm>
              <a:custGeom>
                <a:rect b="b" l="l" r="r" t="t"/>
                <a:pathLst>
                  <a:path extrusionOk="0" h="7042" w="4673">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p101"/>
              <p:cNvSpPr/>
              <p:nvPr/>
            </p:nvSpPr>
            <p:spPr>
              <a:xfrm>
                <a:off x="8488336" y="415101"/>
                <a:ext cx="61559" cy="150280"/>
              </a:xfrm>
              <a:custGeom>
                <a:rect b="b" l="l" r="r" t="t"/>
                <a:pathLst>
                  <a:path extrusionOk="0" h="4653" w="1906">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p101"/>
              <p:cNvSpPr/>
              <p:nvPr/>
            </p:nvSpPr>
            <p:spPr>
              <a:xfrm>
                <a:off x="8824230" y="680554"/>
                <a:ext cx="264710" cy="194237"/>
              </a:xfrm>
              <a:custGeom>
                <a:rect b="b" l="l" r="r" t="t"/>
                <a:pathLst>
                  <a:path extrusionOk="0" h="6014" w="8196">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p101"/>
              <p:cNvSpPr/>
              <p:nvPr/>
            </p:nvSpPr>
            <p:spPr>
              <a:xfrm>
                <a:off x="8826846" y="652584"/>
                <a:ext cx="213648" cy="98055"/>
              </a:xfrm>
              <a:custGeom>
                <a:rect b="b" l="l" r="r" t="t"/>
                <a:pathLst>
                  <a:path extrusionOk="0" h="3036" w="6615">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p101"/>
              <p:cNvSpPr/>
              <p:nvPr/>
            </p:nvSpPr>
            <p:spPr>
              <a:xfrm>
                <a:off x="8917053" y="747442"/>
                <a:ext cx="77966" cy="14405"/>
              </a:xfrm>
              <a:custGeom>
                <a:rect b="b" l="l" r="r" t="t"/>
                <a:pathLst>
                  <a:path extrusionOk="0" h="446" w="2414">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p101"/>
              <p:cNvSpPr/>
              <p:nvPr/>
            </p:nvSpPr>
            <p:spPr>
              <a:xfrm>
                <a:off x="8748169" y="792982"/>
                <a:ext cx="96957" cy="81099"/>
              </a:xfrm>
              <a:custGeom>
                <a:rect b="b" l="l" r="r" t="t"/>
                <a:pathLst>
                  <a:path extrusionOk="0" h="2511" w="3002">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p101"/>
              <p:cNvSpPr/>
              <p:nvPr/>
            </p:nvSpPr>
            <p:spPr>
              <a:xfrm>
                <a:off x="8684446" y="777221"/>
                <a:ext cx="244201" cy="169626"/>
              </a:xfrm>
              <a:custGeom>
                <a:rect b="b" l="l" r="r" t="t"/>
                <a:pathLst>
                  <a:path extrusionOk="0" h="5252" w="7561">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p101"/>
              <p:cNvSpPr/>
              <p:nvPr/>
            </p:nvSpPr>
            <p:spPr>
              <a:xfrm>
                <a:off x="8863375" y="799473"/>
                <a:ext cx="102189" cy="73509"/>
              </a:xfrm>
              <a:custGeom>
                <a:rect b="b" l="l" r="r" t="t"/>
                <a:pathLst>
                  <a:path extrusionOk="0" h="2276" w="3164">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p101"/>
              <p:cNvSpPr/>
              <p:nvPr/>
            </p:nvSpPr>
            <p:spPr>
              <a:xfrm>
                <a:off x="8553577" y="660400"/>
                <a:ext cx="231153" cy="135811"/>
              </a:xfrm>
              <a:custGeom>
                <a:rect b="b" l="l" r="r" t="t"/>
                <a:pathLst>
                  <a:path extrusionOk="0" h="4205" w="7157">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p101"/>
              <p:cNvSpPr/>
              <p:nvPr/>
            </p:nvSpPr>
            <p:spPr>
              <a:xfrm>
                <a:off x="8691132" y="740595"/>
                <a:ext cx="151766" cy="44344"/>
              </a:xfrm>
              <a:custGeom>
                <a:rect b="b" l="l" r="r" t="t"/>
                <a:pathLst>
                  <a:path extrusionOk="0" h="1373" w="4699">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p101"/>
              <p:cNvSpPr/>
              <p:nvPr/>
            </p:nvSpPr>
            <p:spPr>
              <a:xfrm>
                <a:off x="8452938" y="752481"/>
                <a:ext cx="93049" cy="163942"/>
              </a:xfrm>
              <a:custGeom>
                <a:rect b="b" l="l" r="r" t="t"/>
                <a:pathLst>
                  <a:path extrusionOk="0" h="5076" w="2881">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p101"/>
              <p:cNvSpPr/>
              <p:nvPr/>
            </p:nvSpPr>
            <p:spPr>
              <a:xfrm>
                <a:off x="8367188" y="750995"/>
                <a:ext cx="140203" cy="103740"/>
              </a:xfrm>
              <a:custGeom>
                <a:rect b="b" l="l" r="r" t="t"/>
                <a:pathLst>
                  <a:path extrusionOk="0" h="3212" w="4341">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p101"/>
              <p:cNvSpPr/>
              <p:nvPr/>
            </p:nvSpPr>
            <p:spPr>
              <a:xfrm>
                <a:off x="8338895" y="716566"/>
                <a:ext cx="169594" cy="45184"/>
              </a:xfrm>
              <a:custGeom>
                <a:rect b="b" l="l" r="r" t="t"/>
                <a:pathLst>
                  <a:path extrusionOk="0" h="1399" w="5251">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52" name="Google Shape;2552;p101"/>
            <p:cNvGrpSpPr/>
            <p:nvPr/>
          </p:nvGrpSpPr>
          <p:grpSpPr>
            <a:xfrm>
              <a:off x="8288916" y="4248700"/>
              <a:ext cx="778757" cy="746654"/>
              <a:chOff x="8325492" y="4212124"/>
              <a:chExt cx="778757" cy="746654"/>
            </a:xfrm>
          </p:grpSpPr>
          <p:sp>
            <p:nvSpPr>
              <p:cNvPr id="2553" name="Google Shape;2553;p101"/>
              <p:cNvSpPr/>
              <p:nvPr/>
            </p:nvSpPr>
            <p:spPr>
              <a:xfrm>
                <a:off x="8833176" y="4292577"/>
                <a:ext cx="271073" cy="179348"/>
              </a:xfrm>
              <a:custGeom>
                <a:rect b="b" l="l" r="r" t="t"/>
                <a:pathLst>
                  <a:path extrusionOk="0" h="5553" w="8393">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4" name="Google Shape;2554;p101"/>
              <p:cNvSpPr/>
              <p:nvPr/>
            </p:nvSpPr>
            <p:spPr>
              <a:xfrm>
                <a:off x="8835050" y="4417827"/>
                <a:ext cx="214003" cy="95471"/>
              </a:xfrm>
              <a:custGeom>
                <a:rect b="b" l="l" r="r" t="t"/>
                <a:pathLst>
                  <a:path extrusionOk="0" h="2956" w="6626">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5" name="Google Shape;2555;p101"/>
              <p:cNvSpPr/>
              <p:nvPr/>
            </p:nvSpPr>
            <p:spPr>
              <a:xfrm>
                <a:off x="8930489" y="4404391"/>
                <a:ext cx="78321" cy="10367"/>
              </a:xfrm>
              <a:custGeom>
                <a:rect b="b" l="l" r="r" t="t"/>
                <a:pathLst>
                  <a:path extrusionOk="0" h="321" w="2425">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6" name="Google Shape;2556;p101"/>
              <p:cNvSpPr/>
              <p:nvPr/>
            </p:nvSpPr>
            <p:spPr>
              <a:xfrm>
                <a:off x="8766062" y="4279271"/>
                <a:ext cx="102189" cy="75447"/>
              </a:xfrm>
              <a:custGeom>
                <a:rect b="b" l="l" r="r" t="t"/>
                <a:pathLst>
                  <a:path extrusionOk="0" h="2336" w="3164">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7" name="Google Shape;2557;p101"/>
              <p:cNvSpPr/>
              <p:nvPr/>
            </p:nvSpPr>
            <p:spPr>
              <a:xfrm>
                <a:off x="8701596" y="4212512"/>
                <a:ext cx="250919" cy="158484"/>
              </a:xfrm>
              <a:custGeom>
                <a:rect b="b" l="l" r="r" t="t"/>
                <a:pathLst>
                  <a:path extrusionOk="0" h="4907" w="7769">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p101"/>
              <p:cNvSpPr/>
              <p:nvPr/>
            </p:nvSpPr>
            <p:spPr>
              <a:xfrm>
                <a:off x="8880525" y="4289444"/>
                <a:ext cx="105161" cy="67276"/>
              </a:xfrm>
              <a:custGeom>
                <a:rect b="b" l="l" r="r" t="t"/>
                <a:pathLst>
                  <a:path extrusionOk="0" h="2083" w="3256">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p101"/>
              <p:cNvSpPr/>
              <p:nvPr/>
            </p:nvSpPr>
            <p:spPr>
              <a:xfrm>
                <a:off x="8569241" y="4341734"/>
                <a:ext cx="227439" cy="140623"/>
              </a:xfrm>
              <a:custGeom>
                <a:rect b="b" l="l" r="r" t="t"/>
                <a:pathLst>
                  <a:path extrusionOk="0" h="4354" w="7042">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p101"/>
              <p:cNvSpPr/>
              <p:nvPr/>
            </p:nvSpPr>
            <p:spPr>
              <a:xfrm>
                <a:off x="8708282" y="4358174"/>
                <a:ext cx="150636" cy="53614"/>
              </a:xfrm>
              <a:custGeom>
                <a:rect b="b" l="l" r="r" t="t"/>
                <a:pathLst>
                  <a:path extrusionOk="0" h="1660" w="4664">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p101"/>
              <p:cNvSpPr/>
              <p:nvPr/>
            </p:nvSpPr>
            <p:spPr>
              <a:xfrm>
                <a:off x="8398872" y="4694068"/>
                <a:ext cx="194269" cy="264710"/>
              </a:xfrm>
              <a:custGeom>
                <a:rect b="b" l="l" r="r" t="t"/>
                <a:pathLst>
                  <a:path extrusionOk="0" h="8196" w="6015">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p101"/>
              <p:cNvSpPr/>
              <p:nvPr/>
            </p:nvSpPr>
            <p:spPr>
              <a:xfrm>
                <a:off x="8523379" y="4697039"/>
                <a:ext cx="97700" cy="213293"/>
              </a:xfrm>
              <a:custGeom>
                <a:rect b="b" l="l" r="r" t="t"/>
                <a:pathLst>
                  <a:path extrusionOk="0" h="6604" w="3025">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p101"/>
              <p:cNvSpPr/>
              <p:nvPr/>
            </p:nvSpPr>
            <p:spPr>
              <a:xfrm>
                <a:off x="8512204" y="4786535"/>
                <a:ext cx="17925" cy="77934"/>
              </a:xfrm>
              <a:custGeom>
                <a:rect b="b" l="l" r="r" t="t"/>
                <a:pathLst>
                  <a:path extrusionOk="0" h="2413" w="555">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p101"/>
              <p:cNvSpPr/>
              <p:nvPr/>
            </p:nvSpPr>
            <p:spPr>
              <a:xfrm>
                <a:off x="8398129" y="4618394"/>
                <a:ext cx="83521" cy="96957"/>
              </a:xfrm>
              <a:custGeom>
                <a:rect b="b" l="l" r="r" t="t"/>
                <a:pathLst>
                  <a:path extrusionOk="0" h="3002" w="2586">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5" name="Google Shape;2565;p101"/>
              <p:cNvSpPr/>
              <p:nvPr/>
            </p:nvSpPr>
            <p:spPr>
              <a:xfrm>
                <a:off x="8325492" y="4554284"/>
                <a:ext cx="177410" cy="239228"/>
              </a:xfrm>
              <a:custGeom>
                <a:rect b="b" l="l" r="r" t="t"/>
                <a:pathLst>
                  <a:path extrusionOk="0" h="7407" w="5493">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6" name="Google Shape;2566;p101"/>
              <p:cNvSpPr/>
              <p:nvPr/>
            </p:nvSpPr>
            <p:spPr>
              <a:xfrm>
                <a:off x="8391411" y="4732857"/>
                <a:ext cx="82778" cy="100607"/>
              </a:xfrm>
              <a:custGeom>
                <a:rect b="b" l="l" r="r" t="t"/>
                <a:pathLst>
                  <a:path extrusionOk="0" h="3115" w="2563">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7" name="Google Shape;2567;p101"/>
              <p:cNvSpPr/>
              <p:nvPr/>
            </p:nvSpPr>
            <p:spPr>
              <a:xfrm>
                <a:off x="8473059" y="4423414"/>
                <a:ext cx="144661" cy="231186"/>
              </a:xfrm>
              <a:custGeom>
                <a:rect b="b" l="l" r="r" t="t"/>
                <a:pathLst>
                  <a:path extrusionOk="0" h="7158" w="4479">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p101"/>
              <p:cNvSpPr/>
              <p:nvPr/>
            </p:nvSpPr>
            <p:spPr>
              <a:xfrm>
                <a:off x="8488724" y="4560970"/>
                <a:ext cx="54066" cy="151766"/>
              </a:xfrm>
              <a:custGeom>
                <a:rect b="b" l="l" r="r" t="t"/>
                <a:pathLst>
                  <a:path extrusionOk="0" h="4699" w="1674">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9" name="Google Shape;2569;p101"/>
              <p:cNvSpPr/>
              <p:nvPr/>
            </p:nvSpPr>
            <p:spPr>
              <a:xfrm>
                <a:off x="8350361" y="4354589"/>
                <a:ext cx="171564" cy="50061"/>
              </a:xfrm>
              <a:custGeom>
                <a:rect b="b" l="l" r="r" t="t"/>
                <a:pathLst>
                  <a:path extrusionOk="0" h="1550" w="5312">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0" name="Google Shape;2570;p101"/>
              <p:cNvSpPr/>
              <p:nvPr/>
            </p:nvSpPr>
            <p:spPr>
              <a:xfrm>
                <a:off x="8388440" y="4265383"/>
                <a:ext cx="134228" cy="111459"/>
              </a:xfrm>
              <a:custGeom>
                <a:rect b="b" l="l" r="r" t="t"/>
                <a:pathLst>
                  <a:path extrusionOk="0" h="3451" w="4156">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p101"/>
              <p:cNvSpPr/>
              <p:nvPr/>
            </p:nvSpPr>
            <p:spPr>
              <a:xfrm>
                <a:off x="8481618" y="4212124"/>
                <a:ext cx="94825" cy="166203"/>
              </a:xfrm>
              <a:custGeom>
                <a:rect b="b" l="l" r="r" t="t"/>
                <a:pathLst>
                  <a:path extrusionOk="0" h="5146" w="2936">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572" name="Google Shape;2572;p101"/>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573" name="Google Shape;2573;p101"/>
          <p:cNvSpPr txBox="1"/>
          <p:nvPr>
            <p:ph type="title"/>
          </p:nvPr>
        </p:nvSpPr>
        <p:spPr>
          <a:xfrm>
            <a:off x="805375" y="1755775"/>
            <a:ext cx="5308800" cy="19461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600"/>
              <a:buNone/>
              <a:defRPr b="1" sz="5000">
                <a:solidFill>
                  <a:schemeClr val="accent5"/>
                </a:solidFill>
              </a:defRPr>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2574" name="Google Shape;2574;p101"/>
          <p:cNvSpPr txBox="1"/>
          <p:nvPr>
            <p:ph idx="1" type="subTitle"/>
          </p:nvPr>
        </p:nvSpPr>
        <p:spPr>
          <a:xfrm>
            <a:off x="805375" y="3612150"/>
            <a:ext cx="4276500" cy="5229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5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575" name="Google Shape;2575;p101"/>
          <p:cNvSpPr txBox="1"/>
          <p:nvPr>
            <p:ph idx="2" type="title"/>
          </p:nvPr>
        </p:nvSpPr>
        <p:spPr>
          <a:xfrm>
            <a:off x="779975" y="1008450"/>
            <a:ext cx="1137900" cy="7722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000"/>
              <a:buNone/>
              <a:defRPr sz="6000">
                <a:solidFill>
                  <a:schemeClr val="dk2"/>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blipFill>
          <a:blip r:embed="rId2">
            <a:alphaModFix/>
          </a:blip>
          <a:stretch>
            <a:fillRect/>
          </a:stretch>
        </a:blipFill>
      </p:bgPr>
    </p:bg>
    <p:spTree>
      <p:nvGrpSpPr>
        <p:cNvPr id="2576" name="Shape 2576"/>
        <p:cNvGrpSpPr/>
        <p:nvPr/>
      </p:nvGrpSpPr>
      <p:grpSpPr>
        <a:xfrm>
          <a:off x="0" y="0"/>
          <a:ext cx="0" cy="0"/>
          <a:chOff x="0" y="0"/>
          <a:chExt cx="0" cy="0"/>
        </a:xfrm>
      </p:grpSpPr>
      <p:sp>
        <p:nvSpPr>
          <p:cNvPr id="2577" name="Google Shape;2577;p102"/>
          <p:cNvSpPr txBox="1"/>
          <p:nvPr>
            <p:ph type="title"/>
          </p:nvPr>
        </p:nvSpPr>
        <p:spPr>
          <a:xfrm>
            <a:off x="713400" y="445025"/>
            <a:ext cx="77172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sz="3000">
                <a:solidFill>
                  <a:schemeClr val="accent5"/>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2578" name="Google Shape;2578;p102"/>
          <p:cNvSpPr txBox="1"/>
          <p:nvPr>
            <p:ph idx="1" type="body"/>
          </p:nvPr>
        </p:nvSpPr>
        <p:spPr>
          <a:xfrm>
            <a:off x="4077525" y="1904050"/>
            <a:ext cx="3847200" cy="1079700"/>
          </a:xfrm>
          <a:prstGeom prst="rect">
            <a:avLst/>
          </a:prstGeom>
          <a:noFill/>
          <a:ln>
            <a:noFill/>
          </a:ln>
        </p:spPr>
        <p:txBody>
          <a:bodyPr anchorCtr="0" anchor="t" bIns="91425" lIns="91425" spcFirstLastPara="1" rIns="91425" wrap="square" tIns="91425">
            <a:noAutofit/>
          </a:bodyPr>
          <a:lstStyle>
            <a:lvl1pPr indent="-317500" lvl="0" marL="457200" algn="l">
              <a:lnSpc>
                <a:spcPct val="100000"/>
              </a:lnSpc>
              <a:spcBef>
                <a:spcPts val="0"/>
              </a:spcBef>
              <a:spcAft>
                <a:spcPts val="0"/>
              </a:spcAft>
              <a:buSzPts val="1400"/>
              <a:buChar char="●"/>
              <a:defRPr sz="1500">
                <a:solidFill>
                  <a:schemeClr val="dk1"/>
                </a:solidFill>
              </a:defRPr>
            </a:lvl1pPr>
            <a:lvl2pPr indent="-304800" lvl="1" marL="914400" algn="l">
              <a:lnSpc>
                <a:spcPct val="100000"/>
              </a:lnSpc>
              <a:spcBef>
                <a:spcPts val="0"/>
              </a:spcBef>
              <a:spcAft>
                <a:spcPts val="0"/>
              </a:spcAft>
              <a:buSzPts val="1200"/>
              <a:buChar char="○"/>
              <a:defRPr sz="1200"/>
            </a:lvl2pPr>
            <a:lvl3pPr indent="-304800" lvl="2" marL="1371600" algn="l">
              <a:lnSpc>
                <a:spcPct val="100000"/>
              </a:lnSpc>
              <a:spcBef>
                <a:spcPts val="0"/>
              </a:spcBef>
              <a:spcAft>
                <a:spcPts val="0"/>
              </a:spcAft>
              <a:buSzPts val="1200"/>
              <a:buChar char="■"/>
              <a:defRPr sz="1200"/>
            </a:lvl3pPr>
            <a:lvl4pPr indent="-304800" lvl="3" marL="1828800" algn="l">
              <a:lnSpc>
                <a:spcPct val="100000"/>
              </a:lnSpc>
              <a:spcBef>
                <a:spcPts val="0"/>
              </a:spcBef>
              <a:spcAft>
                <a:spcPts val="0"/>
              </a:spcAft>
              <a:buSzPts val="1200"/>
              <a:buChar char="●"/>
              <a:defRPr sz="1200"/>
            </a:lvl4pPr>
            <a:lvl5pPr indent="-304800" lvl="4" marL="2286000" algn="l">
              <a:lnSpc>
                <a:spcPct val="100000"/>
              </a:lnSpc>
              <a:spcBef>
                <a:spcPts val="0"/>
              </a:spcBef>
              <a:spcAft>
                <a:spcPts val="0"/>
              </a:spcAft>
              <a:buSzPts val="1200"/>
              <a:buChar char="○"/>
              <a:defRPr sz="1200"/>
            </a:lvl5pPr>
            <a:lvl6pPr indent="-304800" lvl="5" marL="2743200" algn="l">
              <a:lnSpc>
                <a:spcPct val="100000"/>
              </a:lnSpc>
              <a:spcBef>
                <a:spcPts val="0"/>
              </a:spcBef>
              <a:spcAft>
                <a:spcPts val="0"/>
              </a:spcAft>
              <a:buSzPts val="1200"/>
              <a:buChar char="■"/>
              <a:defRPr sz="1200"/>
            </a:lvl6pPr>
            <a:lvl7pPr indent="-304800" lvl="6" marL="3200400" algn="l">
              <a:lnSpc>
                <a:spcPct val="100000"/>
              </a:lnSpc>
              <a:spcBef>
                <a:spcPts val="0"/>
              </a:spcBef>
              <a:spcAft>
                <a:spcPts val="0"/>
              </a:spcAft>
              <a:buSzPts val="1200"/>
              <a:buChar char="●"/>
              <a:defRPr sz="1200"/>
            </a:lvl7pPr>
            <a:lvl8pPr indent="-304800" lvl="7" marL="3657600" algn="l">
              <a:lnSpc>
                <a:spcPct val="100000"/>
              </a:lnSpc>
              <a:spcBef>
                <a:spcPts val="0"/>
              </a:spcBef>
              <a:spcAft>
                <a:spcPts val="0"/>
              </a:spcAft>
              <a:buSzPts val="1200"/>
              <a:buChar char="○"/>
              <a:defRPr sz="1200"/>
            </a:lvl8pPr>
            <a:lvl9pPr indent="-304800" lvl="8" marL="4114800" algn="l">
              <a:lnSpc>
                <a:spcPct val="100000"/>
              </a:lnSpc>
              <a:spcBef>
                <a:spcPts val="0"/>
              </a:spcBef>
              <a:spcAft>
                <a:spcPts val="0"/>
              </a:spcAft>
              <a:buSzPts val="1200"/>
              <a:buChar char="■"/>
              <a:defRPr sz="1200"/>
            </a:lvl9pPr>
          </a:lstStyle>
          <a:p/>
        </p:txBody>
      </p:sp>
      <p:sp>
        <p:nvSpPr>
          <p:cNvPr id="2579" name="Google Shape;2579;p102"/>
          <p:cNvSpPr txBox="1"/>
          <p:nvPr>
            <p:ph idx="2" type="body"/>
          </p:nvPr>
        </p:nvSpPr>
        <p:spPr>
          <a:xfrm>
            <a:off x="4077525" y="3480700"/>
            <a:ext cx="3847200" cy="1079700"/>
          </a:xfrm>
          <a:prstGeom prst="rect">
            <a:avLst/>
          </a:prstGeom>
          <a:noFill/>
          <a:ln>
            <a:noFill/>
          </a:ln>
        </p:spPr>
        <p:txBody>
          <a:bodyPr anchorCtr="0" anchor="t" bIns="91425" lIns="91425" spcFirstLastPara="1" rIns="91425" wrap="square" tIns="91425">
            <a:noAutofit/>
          </a:bodyPr>
          <a:lstStyle>
            <a:lvl1pPr indent="-317500" lvl="0" marL="457200" algn="l">
              <a:lnSpc>
                <a:spcPct val="100000"/>
              </a:lnSpc>
              <a:spcBef>
                <a:spcPts val="0"/>
              </a:spcBef>
              <a:spcAft>
                <a:spcPts val="0"/>
              </a:spcAft>
              <a:buSzPts val="1400"/>
              <a:buChar char="●"/>
              <a:defRPr sz="1500">
                <a:solidFill>
                  <a:schemeClr val="dk1"/>
                </a:solidFill>
              </a:defRPr>
            </a:lvl1pPr>
            <a:lvl2pPr indent="-304800" lvl="1" marL="914400" algn="l">
              <a:lnSpc>
                <a:spcPct val="100000"/>
              </a:lnSpc>
              <a:spcBef>
                <a:spcPts val="0"/>
              </a:spcBef>
              <a:spcAft>
                <a:spcPts val="0"/>
              </a:spcAft>
              <a:buSzPts val="1200"/>
              <a:buChar char="○"/>
              <a:defRPr sz="1200"/>
            </a:lvl2pPr>
            <a:lvl3pPr indent="-304800" lvl="2" marL="1371600" algn="l">
              <a:lnSpc>
                <a:spcPct val="100000"/>
              </a:lnSpc>
              <a:spcBef>
                <a:spcPts val="0"/>
              </a:spcBef>
              <a:spcAft>
                <a:spcPts val="0"/>
              </a:spcAft>
              <a:buSzPts val="1200"/>
              <a:buChar char="■"/>
              <a:defRPr sz="1200"/>
            </a:lvl3pPr>
            <a:lvl4pPr indent="-304800" lvl="3" marL="1828800" algn="l">
              <a:lnSpc>
                <a:spcPct val="100000"/>
              </a:lnSpc>
              <a:spcBef>
                <a:spcPts val="0"/>
              </a:spcBef>
              <a:spcAft>
                <a:spcPts val="0"/>
              </a:spcAft>
              <a:buSzPts val="1200"/>
              <a:buChar char="●"/>
              <a:defRPr sz="1200"/>
            </a:lvl4pPr>
            <a:lvl5pPr indent="-304800" lvl="4" marL="2286000" algn="l">
              <a:lnSpc>
                <a:spcPct val="100000"/>
              </a:lnSpc>
              <a:spcBef>
                <a:spcPts val="0"/>
              </a:spcBef>
              <a:spcAft>
                <a:spcPts val="0"/>
              </a:spcAft>
              <a:buSzPts val="1200"/>
              <a:buChar char="○"/>
              <a:defRPr sz="1200"/>
            </a:lvl5pPr>
            <a:lvl6pPr indent="-304800" lvl="5" marL="2743200" algn="l">
              <a:lnSpc>
                <a:spcPct val="100000"/>
              </a:lnSpc>
              <a:spcBef>
                <a:spcPts val="0"/>
              </a:spcBef>
              <a:spcAft>
                <a:spcPts val="0"/>
              </a:spcAft>
              <a:buSzPts val="1200"/>
              <a:buChar char="■"/>
              <a:defRPr sz="1200"/>
            </a:lvl6pPr>
            <a:lvl7pPr indent="-304800" lvl="6" marL="3200400" algn="l">
              <a:lnSpc>
                <a:spcPct val="100000"/>
              </a:lnSpc>
              <a:spcBef>
                <a:spcPts val="0"/>
              </a:spcBef>
              <a:spcAft>
                <a:spcPts val="0"/>
              </a:spcAft>
              <a:buSzPts val="1200"/>
              <a:buChar char="●"/>
              <a:defRPr sz="1200"/>
            </a:lvl7pPr>
            <a:lvl8pPr indent="-304800" lvl="7" marL="3657600" algn="l">
              <a:lnSpc>
                <a:spcPct val="100000"/>
              </a:lnSpc>
              <a:spcBef>
                <a:spcPts val="0"/>
              </a:spcBef>
              <a:spcAft>
                <a:spcPts val="0"/>
              </a:spcAft>
              <a:buSzPts val="1200"/>
              <a:buChar char="○"/>
              <a:defRPr sz="1200"/>
            </a:lvl8pPr>
            <a:lvl9pPr indent="-304800" lvl="8" marL="4114800" algn="l">
              <a:lnSpc>
                <a:spcPct val="100000"/>
              </a:lnSpc>
              <a:spcBef>
                <a:spcPts val="0"/>
              </a:spcBef>
              <a:spcAft>
                <a:spcPts val="0"/>
              </a:spcAft>
              <a:buSzPts val="1200"/>
              <a:buChar char="■"/>
              <a:defRPr sz="1200"/>
            </a:lvl9pPr>
          </a:lstStyle>
          <a:p/>
        </p:txBody>
      </p:sp>
      <p:sp>
        <p:nvSpPr>
          <p:cNvPr id="2580" name="Google Shape;2580;p102"/>
          <p:cNvSpPr txBox="1"/>
          <p:nvPr>
            <p:ph idx="3" type="title"/>
          </p:nvPr>
        </p:nvSpPr>
        <p:spPr>
          <a:xfrm>
            <a:off x="4077525" y="1372450"/>
            <a:ext cx="35907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2581" name="Google Shape;2581;p102"/>
          <p:cNvSpPr txBox="1"/>
          <p:nvPr>
            <p:ph idx="4" type="title"/>
          </p:nvPr>
        </p:nvSpPr>
        <p:spPr>
          <a:xfrm>
            <a:off x="4077525" y="2949100"/>
            <a:ext cx="35907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grpSp>
        <p:nvGrpSpPr>
          <p:cNvPr id="2582" name="Google Shape;2582;p102"/>
          <p:cNvGrpSpPr/>
          <p:nvPr/>
        </p:nvGrpSpPr>
        <p:grpSpPr>
          <a:xfrm>
            <a:off x="-22" y="114913"/>
            <a:ext cx="9067895" cy="4900594"/>
            <a:chOff x="-22" y="114913"/>
            <a:chExt cx="9067895" cy="4900594"/>
          </a:xfrm>
        </p:grpSpPr>
        <p:grpSp>
          <p:nvGrpSpPr>
            <p:cNvPr id="2583" name="Google Shape;2583;p102"/>
            <p:cNvGrpSpPr/>
            <p:nvPr/>
          </p:nvGrpSpPr>
          <p:grpSpPr>
            <a:xfrm flipH="1">
              <a:off x="4477160" y="4842845"/>
              <a:ext cx="189779" cy="172662"/>
              <a:chOff x="4520653" y="4806269"/>
              <a:chExt cx="189779" cy="172662"/>
            </a:xfrm>
          </p:grpSpPr>
          <p:sp>
            <p:nvSpPr>
              <p:cNvPr id="2584" name="Google Shape;2584;p102"/>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p102"/>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p102"/>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587" name="Google Shape;2587;p102"/>
            <p:cNvSpPr/>
            <p:nvPr/>
          </p:nvSpPr>
          <p:spPr>
            <a:xfrm flipH="1">
              <a:off x="4470441"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588" name="Google Shape;2588;p102"/>
            <p:cNvGrpSpPr/>
            <p:nvPr/>
          </p:nvGrpSpPr>
          <p:grpSpPr>
            <a:xfrm flipH="1">
              <a:off x="-22" y="114937"/>
              <a:ext cx="9067895" cy="4880417"/>
              <a:chOff x="76177" y="114937"/>
              <a:chExt cx="9067895" cy="4880417"/>
            </a:xfrm>
          </p:grpSpPr>
          <p:grpSp>
            <p:nvGrpSpPr>
              <p:cNvPr id="2589" name="Google Shape;2589;p102"/>
              <p:cNvGrpSpPr/>
              <p:nvPr/>
            </p:nvGrpSpPr>
            <p:grpSpPr>
              <a:xfrm>
                <a:off x="194306" y="1034696"/>
                <a:ext cx="213648" cy="3005896"/>
                <a:chOff x="194306" y="1034696"/>
                <a:chExt cx="213648" cy="3005896"/>
              </a:xfrm>
            </p:grpSpPr>
            <p:sp>
              <p:nvSpPr>
                <p:cNvPr id="2590" name="Google Shape;2590;p102"/>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p102"/>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p102"/>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p102"/>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94" name="Google Shape;2594;p102"/>
              <p:cNvGrpSpPr/>
              <p:nvPr/>
            </p:nvGrpSpPr>
            <p:grpSpPr>
              <a:xfrm>
                <a:off x="1005226" y="210401"/>
                <a:ext cx="8138846" cy="211872"/>
                <a:chOff x="1005226" y="199492"/>
                <a:chExt cx="8138846" cy="211872"/>
              </a:xfrm>
            </p:grpSpPr>
            <p:sp>
              <p:nvSpPr>
                <p:cNvPr id="2595" name="Google Shape;2595;p102"/>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596" name="Google Shape;2596;p102"/>
                <p:cNvGrpSpPr/>
                <p:nvPr/>
              </p:nvGrpSpPr>
              <p:grpSpPr>
                <a:xfrm>
                  <a:off x="1005226" y="199492"/>
                  <a:ext cx="3295960" cy="211872"/>
                  <a:chOff x="1018925" y="254356"/>
                  <a:chExt cx="3295960" cy="211872"/>
                </a:xfrm>
              </p:grpSpPr>
              <p:sp>
                <p:nvSpPr>
                  <p:cNvPr id="2597" name="Google Shape;2597;p102"/>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8" name="Google Shape;2598;p102"/>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599" name="Google Shape;2599;p102"/>
              <p:cNvGrpSpPr/>
              <p:nvPr/>
            </p:nvGrpSpPr>
            <p:grpSpPr>
              <a:xfrm>
                <a:off x="91453" y="114937"/>
                <a:ext cx="750045" cy="777208"/>
                <a:chOff x="54877" y="169801"/>
                <a:chExt cx="750045" cy="777208"/>
              </a:xfrm>
            </p:grpSpPr>
            <p:sp>
              <p:nvSpPr>
                <p:cNvPr id="2600" name="Google Shape;2600;p102"/>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p102"/>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p102"/>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p102"/>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p102"/>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p102"/>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6" name="Google Shape;2606;p102"/>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7" name="Google Shape;2607;p102"/>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p102"/>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p102"/>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p102"/>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p102"/>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p102"/>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p102"/>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p102"/>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p102"/>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p102"/>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p102"/>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p102"/>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19" name="Google Shape;2619;p102"/>
              <p:cNvGrpSpPr/>
              <p:nvPr/>
            </p:nvGrpSpPr>
            <p:grpSpPr>
              <a:xfrm>
                <a:off x="76177" y="4248700"/>
                <a:ext cx="779176" cy="746654"/>
                <a:chOff x="39601" y="4212124"/>
                <a:chExt cx="779176" cy="746654"/>
              </a:xfrm>
            </p:grpSpPr>
            <p:sp>
              <p:nvSpPr>
                <p:cNvPr id="2620" name="Google Shape;2620;p102"/>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p102"/>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p102"/>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3" name="Google Shape;2623;p102"/>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4" name="Google Shape;2624;p102"/>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p102"/>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p102"/>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p102"/>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p102"/>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p102"/>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p102"/>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p102"/>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p102"/>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p102"/>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p102"/>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p102"/>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p102"/>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p102"/>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p102"/>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39" name="Google Shape;2639;p102"/>
              <p:cNvGrpSpPr/>
              <p:nvPr/>
            </p:nvGrpSpPr>
            <p:grpSpPr>
              <a:xfrm flipH="1" rot="10800000">
                <a:off x="1005226" y="4721208"/>
                <a:ext cx="8138846" cy="211872"/>
                <a:chOff x="1005226" y="199492"/>
                <a:chExt cx="8138846" cy="211872"/>
              </a:xfrm>
            </p:grpSpPr>
            <p:sp>
              <p:nvSpPr>
                <p:cNvPr id="2640" name="Google Shape;2640;p102"/>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641" name="Google Shape;2641;p102"/>
                <p:cNvGrpSpPr/>
                <p:nvPr/>
              </p:nvGrpSpPr>
              <p:grpSpPr>
                <a:xfrm>
                  <a:off x="1005226" y="199492"/>
                  <a:ext cx="3295960" cy="211872"/>
                  <a:chOff x="1018925" y="254356"/>
                  <a:chExt cx="3295960" cy="211872"/>
                </a:xfrm>
              </p:grpSpPr>
              <p:sp>
                <p:nvSpPr>
                  <p:cNvPr id="2642" name="Google Shape;2642;p102"/>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p102"/>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blipFill>
          <a:blip r:embed="rId2">
            <a:alphaModFix/>
          </a:blip>
          <a:stretch>
            <a:fillRect/>
          </a:stretch>
        </a:blipFill>
      </p:bgPr>
    </p:bg>
    <p:spTree>
      <p:nvGrpSpPr>
        <p:cNvPr id="2644" name="Shape 2644"/>
        <p:cNvGrpSpPr/>
        <p:nvPr/>
      </p:nvGrpSpPr>
      <p:grpSpPr>
        <a:xfrm>
          <a:off x="0" y="0"/>
          <a:ext cx="0" cy="0"/>
          <a:chOff x="0" y="0"/>
          <a:chExt cx="0" cy="0"/>
        </a:xfrm>
      </p:grpSpPr>
      <p:sp>
        <p:nvSpPr>
          <p:cNvPr id="2645" name="Google Shape;2645;p103"/>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5"/>
              </a:buClr>
              <a:buSzPts val="2800"/>
              <a:buNone/>
              <a:defRPr sz="3000">
                <a:solidFill>
                  <a:schemeClr val="accent5"/>
                </a:solidFill>
              </a:defRPr>
            </a:lvl1pPr>
            <a:lvl2pPr lvl="1" algn="ctr">
              <a:lnSpc>
                <a:spcPct val="100000"/>
              </a:lnSpc>
              <a:spcBef>
                <a:spcPts val="0"/>
              </a:spcBef>
              <a:spcAft>
                <a:spcPts val="0"/>
              </a:spcAft>
              <a:buClr>
                <a:schemeClr val="accent5"/>
              </a:buClr>
              <a:buSzPts val="2800"/>
              <a:buNone/>
              <a:defRPr>
                <a:solidFill>
                  <a:schemeClr val="accent5"/>
                </a:solidFill>
              </a:defRPr>
            </a:lvl2pPr>
            <a:lvl3pPr lvl="2" algn="ctr">
              <a:lnSpc>
                <a:spcPct val="100000"/>
              </a:lnSpc>
              <a:spcBef>
                <a:spcPts val="0"/>
              </a:spcBef>
              <a:spcAft>
                <a:spcPts val="0"/>
              </a:spcAft>
              <a:buClr>
                <a:schemeClr val="accent5"/>
              </a:buClr>
              <a:buSzPts val="2800"/>
              <a:buNone/>
              <a:defRPr>
                <a:solidFill>
                  <a:schemeClr val="accent5"/>
                </a:solidFill>
              </a:defRPr>
            </a:lvl3pPr>
            <a:lvl4pPr lvl="3" algn="ctr">
              <a:lnSpc>
                <a:spcPct val="100000"/>
              </a:lnSpc>
              <a:spcBef>
                <a:spcPts val="0"/>
              </a:spcBef>
              <a:spcAft>
                <a:spcPts val="0"/>
              </a:spcAft>
              <a:buClr>
                <a:schemeClr val="accent5"/>
              </a:buClr>
              <a:buSzPts val="2800"/>
              <a:buNone/>
              <a:defRPr>
                <a:solidFill>
                  <a:schemeClr val="accent5"/>
                </a:solidFill>
              </a:defRPr>
            </a:lvl4pPr>
            <a:lvl5pPr lvl="4" algn="ctr">
              <a:lnSpc>
                <a:spcPct val="100000"/>
              </a:lnSpc>
              <a:spcBef>
                <a:spcPts val="0"/>
              </a:spcBef>
              <a:spcAft>
                <a:spcPts val="0"/>
              </a:spcAft>
              <a:buClr>
                <a:schemeClr val="accent5"/>
              </a:buClr>
              <a:buSzPts val="2800"/>
              <a:buNone/>
              <a:defRPr>
                <a:solidFill>
                  <a:schemeClr val="accent5"/>
                </a:solidFill>
              </a:defRPr>
            </a:lvl5pPr>
            <a:lvl6pPr lvl="5" algn="ctr">
              <a:lnSpc>
                <a:spcPct val="100000"/>
              </a:lnSpc>
              <a:spcBef>
                <a:spcPts val="0"/>
              </a:spcBef>
              <a:spcAft>
                <a:spcPts val="0"/>
              </a:spcAft>
              <a:buClr>
                <a:schemeClr val="accent5"/>
              </a:buClr>
              <a:buSzPts val="2800"/>
              <a:buNone/>
              <a:defRPr>
                <a:solidFill>
                  <a:schemeClr val="accent5"/>
                </a:solidFill>
              </a:defRPr>
            </a:lvl6pPr>
            <a:lvl7pPr lvl="6" algn="ctr">
              <a:lnSpc>
                <a:spcPct val="100000"/>
              </a:lnSpc>
              <a:spcBef>
                <a:spcPts val="0"/>
              </a:spcBef>
              <a:spcAft>
                <a:spcPts val="0"/>
              </a:spcAft>
              <a:buClr>
                <a:schemeClr val="accent5"/>
              </a:buClr>
              <a:buSzPts val="2800"/>
              <a:buNone/>
              <a:defRPr>
                <a:solidFill>
                  <a:schemeClr val="accent5"/>
                </a:solidFill>
              </a:defRPr>
            </a:lvl7pPr>
            <a:lvl8pPr lvl="7" algn="ctr">
              <a:lnSpc>
                <a:spcPct val="100000"/>
              </a:lnSpc>
              <a:spcBef>
                <a:spcPts val="0"/>
              </a:spcBef>
              <a:spcAft>
                <a:spcPts val="0"/>
              </a:spcAft>
              <a:buClr>
                <a:schemeClr val="accent5"/>
              </a:buClr>
              <a:buSzPts val="2800"/>
              <a:buNone/>
              <a:defRPr>
                <a:solidFill>
                  <a:schemeClr val="accent5"/>
                </a:solidFill>
              </a:defRPr>
            </a:lvl8pPr>
            <a:lvl9pPr lvl="8" algn="ctr">
              <a:lnSpc>
                <a:spcPct val="100000"/>
              </a:lnSpc>
              <a:spcBef>
                <a:spcPts val="0"/>
              </a:spcBef>
              <a:spcAft>
                <a:spcPts val="0"/>
              </a:spcAft>
              <a:buClr>
                <a:schemeClr val="accent5"/>
              </a:buClr>
              <a:buSzPts val="2800"/>
              <a:buNone/>
              <a:defRPr>
                <a:solidFill>
                  <a:schemeClr val="accent5"/>
                </a:solidFill>
              </a:defRPr>
            </a:lvl9pPr>
          </a:lstStyle>
          <a:p/>
        </p:txBody>
      </p:sp>
      <p:grpSp>
        <p:nvGrpSpPr>
          <p:cNvPr id="2646" name="Google Shape;2646;p103"/>
          <p:cNvGrpSpPr/>
          <p:nvPr/>
        </p:nvGrpSpPr>
        <p:grpSpPr>
          <a:xfrm>
            <a:off x="76177" y="114913"/>
            <a:ext cx="9067895" cy="4900594"/>
            <a:chOff x="76177" y="114913"/>
            <a:chExt cx="9067895" cy="4900594"/>
          </a:xfrm>
        </p:grpSpPr>
        <p:grpSp>
          <p:nvGrpSpPr>
            <p:cNvPr id="2647" name="Google Shape;2647;p103"/>
            <p:cNvGrpSpPr/>
            <p:nvPr/>
          </p:nvGrpSpPr>
          <p:grpSpPr>
            <a:xfrm>
              <a:off x="4477110" y="4842845"/>
              <a:ext cx="189779" cy="172662"/>
              <a:chOff x="4520653" y="4806269"/>
              <a:chExt cx="189779" cy="172662"/>
            </a:xfrm>
          </p:grpSpPr>
          <p:sp>
            <p:nvSpPr>
              <p:cNvPr id="2648" name="Google Shape;2648;p103"/>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p103"/>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p103"/>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651" name="Google Shape;2651;p103"/>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652" name="Google Shape;2652;p103"/>
            <p:cNvGrpSpPr/>
            <p:nvPr/>
          </p:nvGrpSpPr>
          <p:grpSpPr>
            <a:xfrm>
              <a:off x="76177" y="114937"/>
              <a:ext cx="9067895" cy="4880417"/>
              <a:chOff x="76177" y="114937"/>
              <a:chExt cx="9067895" cy="4880417"/>
            </a:xfrm>
          </p:grpSpPr>
          <p:grpSp>
            <p:nvGrpSpPr>
              <p:cNvPr id="2653" name="Google Shape;2653;p103"/>
              <p:cNvGrpSpPr/>
              <p:nvPr/>
            </p:nvGrpSpPr>
            <p:grpSpPr>
              <a:xfrm>
                <a:off x="194306" y="1034696"/>
                <a:ext cx="213648" cy="3005896"/>
                <a:chOff x="194306" y="1034696"/>
                <a:chExt cx="213648" cy="3005896"/>
              </a:xfrm>
            </p:grpSpPr>
            <p:sp>
              <p:nvSpPr>
                <p:cNvPr id="2654" name="Google Shape;2654;p103"/>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p103"/>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p103"/>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7" name="Google Shape;2657;p103"/>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58" name="Google Shape;2658;p103"/>
              <p:cNvGrpSpPr/>
              <p:nvPr/>
            </p:nvGrpSpPr>
            <p:grpSpPr>
              <a:xfrm>
                <a:off x="1005226" y="210401"/>
                <a:ext cx="8138846" cy="211872"/>
                <a:chOff x="1005226" y="199492"/>
                <a:chExt cx="8138846" cy="211872"/>
              </a:xfrm>
            </p:grpSpPr>
            <p:sp>
              <p:nvSpPr>
                <p:cNvPr id="2659" name="Google Shape;2659;p103"/>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660" name="Google Shape;2660;p103"/>
                <p:cNvGrpSpPr/>
                <p:nvPr/>
              </p:nvGrpSpPr>
              <p:grpSpPr>
                <a:xfrm>
                  <a:off x="1005226" y="199492"/>
                  <a:ext cx="3295960" cy="211872"/>
                  <a:chOff x="1018925" y="254356"/>
                  <a:chExt cx="3295960" cy="211872"/>
                </a:xfrm>
              </p:grpSpPr>
              <p:sp>
                <p:nvSpPr>
                  <p:cNvPr id="2661" name="Google Shape;2661;p103"/>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p103"/>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663" name="Google Shape;2663;p103"/>
              <p:cNvGrpSpPr/>
              <p:nvPr/>
            </p:nvGrpSpPr>
            <p:grpSpPr>
              <a:xfrm>
                <a:off x="91453" y="114937"/>
                <a:ext cx="750045" cy="777208"/>
                <a:chOff x="54877" y="169801"/>
                <a:chExt cx="750045" cy="777208"/>
              </a:xfrm>
            </p:grpSpPr>
            <p:sp>
              <p:nvSpPr>
                <p:cNvPr id="2664" name="Google Shape;2664;p103"/>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p103"/>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p103"/>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p103"/>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p103"/>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p103"/>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p103"/>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p103"/>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p103"/>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p103"/>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4" name="Google Shape;2674;p103"/>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5" name="Google Shape;2675;p103"/>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p103"/>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p103"/>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p103"/>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p103"/>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p103"/>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p103"/>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p103"/>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83" name="Google Shape;2683;p103"/>
              <p:cNvGrpSpPr/>
              <p:nvPr/>
            </p:nvGrpSpPr>
            <p:grpSpPr>
              <a:xfrm>
                <a:off x="76177" y="4248700"/>
                <a:ext cx="779176" cy="746654"/>
                <a:chOff x="39601" y="4212124"/>
                <a:chExt cx="779176" cy="746654"/>
              </a:xfrm>
            </p:grpSpPr>
            <p:sp>
              <p:nvSpPr>
                <p:cNvPr id="2684" name="Google Shape;2684;p103"/>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p103"/>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p103"/>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p103"/>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p103"/>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p103"/>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p103"/>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1" name="Google Shape;2691;p103"/>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2" name="Google Shape;2692;p103"/>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p103"/>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p103"/>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p103"/>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p103"/>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p103"/>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p103"/>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p103"/>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p103"/>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p103"/>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p103"/>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03" name="Google Shape;2703;p103"/>
              <p:cNvGrpSpPr/>
              <p:nvPr/>
            </p:nvGrpSpPr>
            <p:grpSpPr>
              <a:xfrm flipH="1" rot="10800000">
                <a:off x="1005226" y="4721208"/>
                <a:ext cx="8138846" cy="211872"/>
                <a:chOff x="1005226" y="199492"/>
                <a:chExt cx="8138846" cy="211872"/>
              </a:xfrm>
            </p:grpSpPr>
            <p:sp>
              <p:nvSpPr>
                <p:cNvPr id="2704" name="Google Shape;2704;p103"/>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705" name="Google Shape;2705;p103"/>
                <p:cNvGrpSpPr/>
                <p:nvPr/>
              </p:nvGrpSpPr>
              <p:grpSpPr>
                <a:xfrm>
                  <a:off x="1005226" y="199492"/>
                  <a:ext cx="3295960" cy="211872"/>
                  <a:chOff x="1018925" y="254356"/>
                  <a:chExt cx="3295960" cy="211872"/>
                </a:xfrm>
              </p:grpSpPr>
              <p:sp>
                <p:nvSpPr>
                  <p:cNvPr id="2706" name="Google Shape;2706;p103"/>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p103"/>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blipFill>
          <a:blip r:embed="rId2">
            <a:alphaModFix/>
          </a:blip>
          <a:stretch>
            <a:fillRect/>
          </a:stretch>
        </a:blipFill>
      </p:bgPr>
    </p:bg>
    <p:spTree>
      <p:nvGrpSpPr>
        <p:cNvPr id="293" name="Shape 293"/>
        <p:cNvGrpSpPr/>
        <p:nvPr/>
      </p:nvGrpSpPr>
      <p:grpSpPr>
        <a:xfrm>
          <a:off x="0" y="0"/>
          <a:ext cx="0" cy="0"/>
          <a:chOff x="0" y="0"/>
          <a:chExt cx="0" cy="0"/>
        </a:xfrm>
      </p:grpSpPr>
      <p:grpSp>
        <p:nvGrpSpPr>
          <p:cNvPr id="294" name="Google Shape;294;p58"/>
          <p:cNvGrpSpPr/>
          <p:nvPr/>
        </p:nvGrpSpPr>
        <p:grpSpPr>
          <a:xfrm flipH="1">
            <a:off x="8736096" y="1034696"/>
            <a:ext cx="213648" cy="3005896"/>
            <a:chOff x="194306" y="1034696"/>
            <a:chExt cx="213648" cy="3005896"/>
          </a:xfrm>
        </p:grpSpPr>
        <p:sp>
          <p:nvSpPr>
            <p:cNvPr id="295" name="Google Shape;295;p58"/>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58"/>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58"/>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58"/>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9" name="Google Shape;299;p58"/>
          <p:cNvGrpSpPr/>
          <p:nvPr/>
        </p:nvGrpSpPr>
        <p:grpSpPr>
          <a:xfrm flipH="1">
            <a:off x="-22" y="210401"/>
            <a:ext cx="8138846" cy="211872"/>
            <a:chOff x="1005226" y="199492"/>
            <a:chExt cx="8138846" cy="211872"/>
          </a:xfrm>
        </p:grpSpPr>
        <p:sp>
          <p:nvSpPr>
            <p:cNvPr id="300" name="Google Shape;300;p58"/>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01" name="Google Shape;301;p58"/>
            <p:cNvGrpSpPr/>
            <p:nvPr/>
          </p:nvGrpSpPr>
          <p:grpSpPr>
            <a:xfrm>
              <a:off x="1005226" y="199492"/>
              <a:ext cx="3295960" cy="211872"/>
              <a:chOff x="1018925" y="254356"/>
              <a:chExt cx="3295960" cy="211872"/>
            </a:xfrm>
          </p:grpSpPr>
          <p:sp>
            <p:nvSpPr>
              <p:cNvPr id="302" name="Google Shape;302;p58"/>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58"/>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04" name="Google Shape;304;p58"/>
          <p:cNvGrpSpPr/>
          <p:nvPr/>
        </p:nvGrpSpPr>
        <p:grpSpPr>
          <a:xfrm rot="10800000">
            <a:off x="-22" y="4721208"/>
            <a:ext cx="8138846" cy="211872"/>
            <a:chOff x="1005226" y="199492"/>
            <a:chExt cx="8138846" cy="211872"/>
          </a:xfrm>
        </p:grpSpPr>
        <p:sp>
          <p:nvSpPr>
            <p:cNvPr id="305" name="Google Shape;305;p58"/>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06" name="Google Shape;306;p58"/>
            <p:cNvGrpSpPr/>
            <p:nvPr/>
          </p:nvGrpSpPr>
          <p:grpSpPr>
            <a:xfrm>
              <a:off x="1005226" y="199492"/>
              <a:ext cx="3295960" cy="211872"/>
              <a:chOff x="1018925" y="254356"/>
              <a:chExt cx="3295960" cy="211872"/>
            </a:xfrm>
          </p:grpSpPr>
          <p:sp>
            <p:nvSpPr>
              <p:cNvPr id="307" name="Google Shape;307;p58"/>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p58"/>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309" name="Google Shape;309;p58"/>
          <p:cNvSpPr txBox="1"/>
          <p:nvPr>
            <p:ph type="title"/>
          </p:nvPr>
        </p:nvSpPr>
        <p:spPr>
          <a:xfrm>
            <a:off x="1048525" y="1454025"/>
            <a:ext cx="4045200" cy="13359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4200"/>
              <a:buNone/>
              <a:defRPr sz="7900">
                <a:solidFill>
                  <a:schemeClr val="accent5"/>
                </a:solidFill>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p:txBody>
      </p:sp>
      <p:sp>
        <p:nvSpPr>
          <p:cNvPr id="310" name="Google Shape;310;p58"/>
          <p:cNvSpPr txBox="1"/>
          <p:nvPr>
            <p:ph idx="1" type="subTitle"/>
          </p:nvPr>
        </p:nvSpPr>
        <p:spPr>
          <a:xfrm>
            <a:off x="1048525" y="2722100"/>
            <a:ext cx="3639900" cy="954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2100"/>
              <a:buNone/>
              <a:defRPr sz="1500">
                <a:solidFill>
                  <a:schemeClr val="dk1"/>
                </a:solidFill>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pic>
        <p:nvPicPr>
          <p:cNvPr id="311" name="Google Shape;311;p58"/>
          <p:cNvPicPr preferRelativeResize="0"/>
          <p:nvPr/>
        </p:nvPicPr>
        <p:blipFill rotWithShape="1">
          <a:blip r:embed="rId3">
            <a:alphaModFix/>
          </a:blip>
          <a:srcRect b="0" l="0" r="0" t="0"/>
          <a:stretch/>
        </p:blipFill>
        <p:spPr>
          <a:xfrm>
            <a:off x="8138824" y="4129092"/>
            <a:ext cx="878957" cy="803924"/>
          </a:xfrm>
          <a:prstGeom prst="rect">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bg>
      <p:bgPr>
        <a:blipFill>
          <a:blip r:embed="rId2">
            <a:alphaModFix/>
          </a:blip>
          <a:stretch>
            <a:fillRect/>
          </a:stretch>
        </a:blipFill>
      </p:bgPr>
    </p:bg>
    <p:spTree>
      <p:nvGrpSpPr>
        <p:cNvPr id="2708" name="Shape 2708"/>
        <p:cNvGrpSpPr/>
        <p:nvPr/>
      </p:nvGrpSpPr>
      <p:grpSpPr>
        <a:xfrm>
          <a:off x="0" y="0"/>
          <a:ext cx="0" cy="0"/>
          <a:chOff x="0" y="0"/>
          <a:chExt cx="0" cy="0"/>
        </a:xfrm>
      </p:grpSpPr>
      <p:grpSp>
        <p:nvGrpSpPr>
          <p:cNvPr id="2709" name="Google Shape;2709;p104"/>
          <p:cNvGrpSpPr/>
          <p:nvPr/>
        </p:nvGrpSpPr>
        <p:grpSpPr>
          <a:xfrm>
            <a:off x="76177" y="114913"/>
            <a:ext cx="9067895" cy="4900594"/>
            <a:chOff x="76177" y="114913"/>
            <a:chExt cx="9067895" cy="4900594"/>
          </a:xfrm>
        </p:grpSpPr>
        <p:grpSp>
          <p:nvGrpSpPr>
            <p:cNvPr id="2710" name="Google Shape;2710;p104"/>
            <p:cNvGrpSpPr/>
            <p:nvPr/>
          </p:nvGrpSpPr>
          <p:grpSpPr>
            <a:xfrm>
              <a:off x="4477110" y="4842845"/>
              <a:ext cx="189779" cy="172662"/>
              <a:chOff x="4520653" y="4806269"/>
              <a:chExt cx="189779" cy="172662"/>
            </a:xfrm>
          </p:grpSpPr>
          <p:sp>
            <p:nvSpPr>
              <p:cNvPr id="2711" name="Google Shape;2711;p104"/>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p104"/>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p104"/>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14" name="Google Shape;2714;p104"/>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715" name="Google Shape;2715;p104"/>
            <p:cNvGrpSpPr/>
            <p:nvPr/>
          </p:nvGrpSpPr>
          <p:grpSpPr>
            <a:xfrm>
              <a:off x="76177" y="114937"/>
              <a:ext cx="9067895" cy="4880417"/>
              <a:chOff x="76177" y="114937"/>
              <a:chExt cx="9067895" cy="4880417"/>
            </a:xfrm>
          </p:grpSpPr>
          <p:grpSp>
            <p:nvGrpSpPr>
              <p:cNvPr id="2716" name="Google Shape;2716;p104"/>
              <p:cNvGrpSpPr/>
              <p:nvPr/>
            </p:nvGrpSpPr>
            <p:grpSpPr>
              <a:xfrm>
                <a:off x="194306" y="1034696"/>
                <a:ext cx="213648" cy="3005896"/>
                <a:chOff x="194306" y="1034696"/>
                <a:chExt cx="213648" cy="3005896"/>
              </a:xfrm>
            </p:grpSpPr>
            <p:sp>
              <p:nvSpPr>
                <p:cNvPr id="2717" name="Google Shape;2717;p104"/>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p104"/>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p104"/>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p104"/>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21" name="Google Shape;2721;p104"/>
              <p:cNvGrpSpPr/>
              <p:nvPr/>
            </p:nvGrpSpPr>
            <p:grpSpPr>
              <a:xfrm>
                <a:off x="1005226" y="210401"/>
                <a:ext cx="8138846" cy="211872"/>
                <a:chOff x="1005226" y="199492"/>
                <a:chExt cx="8138846" cy="211872"/>
              </a:xfrm>
            </p:grpSpPr>
            <p:sp>
              <p:nvSpPr>
                <p:cNvPr id="2722" name="Google Shape;2722;p104"/>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723" name="Google Shape;2723;p104"/>
                <p:cNvGrpSpPr/>
                <p:nvPr/>
              </p:nvGrpSpPr>
              <p:grpSpPr>
                <a:xfrm>
                  <a:off x="1005226" y="199492"/>
                  <a:ext cx="3295960" cy="211872"/>
                  <a:chOff x="1018925" y="254356"/>
                  <a:chExt cx="3295960" cy="211872"/>
                </a:xfrm>
              </p:grpSpPr>
              <p:sp>
                <p:nvSpPr>
                  <p:cNvPr id="2724" name="Google Shape;2724;p104"/>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5" name="Google Shape;2725;p104"/>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726" name="Google Shape;2726;p104"/>
              <p:cNvGrpSpPr/>
              <p:nvPr/>
            </p:nvGrpSpPr>
            <p:grpSpPr>
              <a:xfrm>
                <a:off x="91453" y="114937"/>
                <a:ext cx="750045" cy="777208"/>
                <a:chOff x="54877" y="169801"/>
                <a:chExt cx="750045" cy="777208"/>
              </a:xfrm>
            </p:grpSpPr>
            <p:sp>
              <p:nvSpPr>
                <p:cNvPr id="2727" name="Google Shape;2727;p104"/>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p104"/>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p104"/>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p104"/>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p104"/>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p104"/>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p104"/>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p104"/>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p104"/>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p104"/>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p104"/>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p104"/>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p104"/>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p104"/>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p104"/>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2" name="Google Shape;2742;p104"/>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3" name="Google Shape;2743;p104"/>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4" name="Google Shape;2744;p104"/>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5" name="Google Shape;2745;p104"/>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46" name="Google Shape;2746;p104"/>
              <p:cNvGrpSpPr/>
              <p:nvPr/>
            </p:nvGrpSpPr>
            <p:grpSpPr>
              <a:xfrm>
                <a:off x="76177" y="4248700"/>
                <a:ext cx="779176" cy="746654"/>
                <a:chOff x="39601" y="4212124"/>
                <a:chExt cx="779176" cy="746654"/>
              </a:xfrm>
            </p:grpSpPr>
            <p:sp>
              <p:nvSpPr>
                <p:cNvPr id="2747" name="Google Shape;2747;p104"/>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8" name="Google Shape;2748;p104"/>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9" name="Google Shape;2749;p104"/>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0" name="Google Shape;2750;p104"/>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1" name="Google Shape;2751;p104"/>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2" name="Google Shape;2752;p104"/>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3" name="Google Shape;2753;p104"/>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4" name="Google Shape;2754;p104"/>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5" name="Google Shape;2755;p104"/>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6" name="Google Shape;2756;p104"/>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7" name="Google Shape;2757;p104"/>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8" name="Google Shape;2758;p104"/>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9" name="Google Shape;2759;p104"/>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p104"/>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p104"/>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p104"/>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3" name="Google Shape;2763;p104"/>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4" name="Google Shape;2764;p104"/>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5" name="Google Shape;2765;p104"/>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66" name="Google Shape;2766;p104"/>
              <p:cNvGrpSpPr/>
              <p:nvPr/>
            </p:nvGrpSpPr>
            <p:grpSpPr>
              <a:xfrm flipH="1" rot="10800000">
                <a:off x="1005226" y="4721208"/>
                <a:ext cx="8138846" cy="211872"/>
                <a:chOff x="1005226" y="199492"/>
                <a:chExt cx="8138846" cy="211872"/>
              </a:xfrm>
            </p:grpSpPr>
            <p:sp>
              <p:nvSpPr>
                <p:cNvPr id="2767" name="Google Shape;2767;p104"/>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768" name="Google Shape;2768;p104"/>
                <p:cNvGrpSpPr/>
                <p:nvPr/>
              </p:nvGrpSpPr>
              <p:grpSpPr>
                <a:xfrm>
                  <a:off x="1005226" y="199492"/>
                  <a:ext cx="3295960" cy="211872"/>
                  <a:chOff x="1018925" y="254356"/>
                  <a:chExt cx="3295960" cy="211872"/>
                </a:xfrm>
              </p:grpSpPr>
              <p:sp>
                <p:nvSpPr>
                  <p:cNvPr id="2769" name="Google Shape;2769;p104"/>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0" name="Google Shape;2770;p104"/>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2771" name="Google Shape;2771;p104"/>
          <p:cNvSpPr txBox="1"/>
          <p:nvPr>
            <p:ph type="title"/>
          </p:nvPr>
        </p:nvSpPr>
        <p:spPr>
          <a:xfrm>
            <a:off x="1115575" y="898638"/>
            <a:ext cx="5394300" cy="989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400"/>
              <a:buNone/>
              <a:defRPr sz="3000">
                <a:solidFill>
                  <a:schemeClr val="accent5"/>
                </a:solidFill>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2772" name="Google Shape;2772;p104"/>
          <p:cNvSpPr txBox="1"/>
          <p:nvPr>
            <p:ph idx="1" type="body"/>
          </p:nvPr>
        </p:nvSpPr>
        <p:spPr>
          <a:xfrm>
            <a:off x="1115575" y="1925250"/>
            <a:ext cx="5016000" cy="2319600"/>
          </a:xfrm>
          <a:prstGeom prst="rect">
            <a:avLst/>
          </a:prstGeom>
          <a:noFill/>
          <a:ln>
            <a:noFill/>
          </a:ln>
        </p:spPr>
        <p:txBody>
          <a:bodyPr anchorCtr="0" anchor="t" bIns="91425" lIns="91425" spcFirstLastPara="1" rIns="91425" wrap="square" tIns="91425">
            <a:noAutofit/>
          </a:bodyPr>
          <a:lstStyle>
            <a:lvl1pPr indent="-298450" lvl="0" marL="457200" algn="l">
              <a:lnSpc>
                <a:spcPct val="100000"/>
              </a:lnSpc>
              <a:spcBef>
                <a:spcPts val="0"/>
              </a:spcBef>
              <a:spcAft>
                <a:spcPts val="0"/>
              </a:spcAft>
              <a:buClr>
                <a:schemeClr val="accent5"/>
              </a:buClr>
              <a:buSzPts val="1100"/>
              <a:buChar char="☩"/>
              <a:defRPr sz="1500"/>
            </a:lvl1pPr>
            <a:lvl2pPr indent="-304800" lvl="1" marL="914400" algn="l">
              <a:lnSpc>
                <a:spcPct val="100000"/>
              </a:lnSpc>
              <a:spcBef>
                <a:spcPts val="1000"/>
              </a:spcBef>
              <a:spcAft>
                <a:spcPts val="0"/>
              </a:spcAft>
              <a:buSzPts val="1200"/>
              <a:buChar char="○"/>
              <a:defRPr sz="1200"/>
            </a:lvl2pPr>
            <a:lvl3pPr indent="-304800" lvl="2" marL="1371600" algn="l">
              <a:lnSpc>
                <a:spcPct val="100000"/>
              </a:lnSpc>
              <a:spcBef>
                <a:spcPts val="0"/>
              </a:spcBef>
              <a:spcAft>
                <a:spcPts val="0"/>
              </a:spcAft>
              <a:buSzPts val="1200"/>
              <a:buChar char="■"/>
              <a:defRPr sz="1200"/>
            </a:lvl3pPr>
            <a:lvl4pPr indent="-304800" lvl="3" marL="1828800" algn="l">
              <a:lnSpc>
                <a:spcPct val="100000"/>
              </a:lnSpc>
              <a:spcBef>
                <a:spcPts val="0"/>
              </a:spcBef>
              <a:spcAft>
                <a:spcPts val="0"/>
              </a:spcAft>
              <a:buSzPts val="1200"/>
              <a:buChar char="●"/>
              <a:defRPr sz="1200"/>
            </a:lvl4pPr>
            <a:lvl5pPr indent="-304800" lvl="4" marL="2286000" algn="l">
              <a:lnSpc>
                <a:spcPct val="100000"/>
              </a:lnSpc>
              <a:spcBef>
                <a:spcPts val="0"/>
              </a:spcBef>
              <a:spcAft>
                <a:spcPts val="0"/>
              </a:spcAft>
              <a:buSzPts val="1200"/>
              <a:buChar char="○"/>
              <a:defRPr sz="1200"/>
            </a:lvl5pPr>
            <a:lvl6pPr indent="-304800" lvl="5" marL="2743200" algn="l">
              <a:lnSpc>
                <a:spcPct val="100000"/>
              </a:lnSpc>
              <a:spcBef>
                <a:spcPts val="0"/>
              </a:spcBef>
              <a:spcAft>
                <a:spcPts val="0"/>
              </a:spcAft>
              <a:buSzPts val="1200"/>
              <a:buChar char="■"/>
              <a:defRPr sz="1200"/>
            </a:lvl6pPr>
            <a:lvl7pPr indent="-304800" lvl="6" marL="3200400" algn="l">
              <a:lnSpc>
                <a:spcPct val="100000"/>
              </a:lnSpc>
              <a:spcBef>
                <a:spcPts val="0"/>
              </a:spcBef>
              <a:spcAft>
                <a:spcPts val="0"/>
              </a:spcAft>
              <a:buSzPts val="1200"/>
              <a:buChar char="●"/>
              <a:defRPr sz="1200"/>
            </a:lvl7pPr>
            <a:lvl8pPr indent="-304800" lvl="7" marL="3657600" algn="l">
              <a:lnSpc>
                <a:spcPct val="100000"/>
              </a:lnSpc>
              <a:spcBef>
                <a:spcPts val="0"/>
              </a:spcBef>
              <a:spcAft>
                <a:spcPts val="0"/>
              </a:spcAft>
              <a:buSzPts val="1200"/>
              <a:buChar char="○"/>
              <a:defRPr sz="1200"/>
            </a:lvl8pPr>
            <a:lvl9pPr indent="-304800" lvl="8" marL="4114800" algn="l">
              <a:lnSpc>
                <a:spcPct val="100000"/>
              </a:lnSpc>
              <a:spcBef>
                <a:spcPts val="0"/>
              </a:spcBef>
              <a:spcAft>
                <a:spcPts val="0"/>
              </a:spcAft>
              <a:buSzPts val="1200"/>
              <a:buChar char="■"/>
              <a:defRPr sz="1200"/>
            </a:lvl9pPr>
          </a:lstStyle>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bg>
      <p:bgPr>
        <a:blipFill>
          <a:blip r:embed="rId2">
            <a:alphaModFix/>
          </a:blip>
          <a:stretch>
            <a:fillRect/>
          </a:stretch>
        </a:blipFill>
      </p:bgPr>
    </p:bg>
    <p:spTree>
      <p:nvGrpSpPr>
        <p:cNvPr id="2773" name="Shape 2773"/>
        <p:cNvGrpSpPr/>
        <p:nvPr/>
      </p:nvGrpSpPr>
      <p:grpSpPr>
        <a:xfrm>
          <a:off x="0" y="0"/>
          <a:ext cx="0" cy="0"/>
          <a:chOff x="0" y="0"/>
          <a:chExt cx="0" cy="0"/>
        </a:xfrm>
      </p:grpSpPr>
      <p:sp>
        <p:nvSpPr>
          <p:cNvPr id="2774" name="Google Shape;2774;p105"/>
          <p:cNvSpPr txBox="1"/>
          <p:nvPr>
            <p:ph type="title"/>
          </p:nvPr>
        </p:nvSpPr>
        <p:spPr>
          <a:xfrm>
            <a:off x="1767600" y="1503678"/>
            <a:ext cx="5608800" cy="2203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5"/>
              </a:buClr>
              <a:buSzPts val="4800"/>
              <a:buNone/>
              <a:defRPr sz="7300">
                <a:solidFill>
                  <a:schemeClr val="accent5"/>
                </a:solidFill>
              </a:defRPr>
            </a:lvl1pPr>
            <a:lvl2pPr lvl="1" algn="ctr">
              <a:lnSpc>
                <a:spcPct val="100000"/>
              </a:lnSpc>
              <a:spcBef>
                <a:spcPts val="0"/>
              </a:spcBef>
              <a:spcAft>
                <a:spcPts val="0"/>
              </a:spcAft>
              <a:buClr>
                <a:schemeClr val="accent5"/>
              </a:buClr>
              <a:buSzPts val="4800"/>
              <a:buNone/>
              <a:defRPr sz="4800">
                <a:solidFill>
                  <a:schemeClr val="accent5"/>
                </a:solidFill>
              </a:defRPr>
            </a:lvl2pPr>
            <a:lvl3pPr lvl="2" algn="ctr">
              <a:lnSpc>
                <a:spcPct val="100000"/>
              </a:lnSpc>
              <a:spcBef>
                <a:spcPts val="0"/>
              </a:spcBef>
              <a:spcAft>
                <a:spcPts val="0"/>
              </a:spcAft>
              <a:buClr>
                <a:schemeClr val="accent5"/>
              </a:buClr>
              <a:buSzPts val="4800"/>
              <a:buNone/>
              <a:defRPr sz="4800">
                <a:solidFill>
                  <a:schemeClr val="accent5"/>
                </a:solidFill>
              </a:defRPr>
            </a:lvl3pPr>
            <a:lvl4pPr lvl="3" algn="ctr">
              <a:lnSpc>
                <a:spcPct val="100000"/>
              </a:lnSpc>
              <a:spcBef>
                <a:spcPts val="0"/>
              </a:spcBef>
              <a:spcAft>
                <a:spcPts val="0"/>
              </a:spcAft>
              <a:buClr>
                <a:schemeClr val="accent5"/>
              </a:buClr>
              <a:buSzPts val="4800"/>
              <a:buNone/>
              <a:defRPr sz="4800">
                <a:solidFill>
                  <a:schemeClr val="accent5"/>
                </a:solidFill>
              </a:defRPr>
            </a:lvl4pPr>
            <a:lvl5pPr lvl="4" algn="ctr">
              <a:lnSpc>
                <a:spcPct val="100000"/>
              </a:lnSpc>
              <a:spcBef>
                <a:spcPts val="0"/>
              </a:spcBef>
              <a:spcAft>
                <a:spcPts val="0"/>
              </a:spcAft>
              <a:buClr>
                <a:schemeClr val="accent5"/>
              </a:buClr>
              <a:buSzPts val="4800"/>
              <a:buNone/>
              <a:defRPr sz="4800">
                <a:solidFill>
                  <a:schemeClr val="accent5"/>
                </a:solidFill>
              </a:defRPr>
            </a:lvl5pPr>
            <a:lvl6pPr lvl="5" algn="ctr">
              <a:lnSpc>
                <a:spcPct val="100000"/>
              </a:lnSpc>
              <a:spcBef>
                <a:spcPts val="0"/>
              </a:spcBef>
              <a:spcAft>
                <a:spcPts val="0"/>
              </a:spcAft>
              <a:buClr>
                <a:schemeClr val="accent5"/>
              </a:buClr>
              <a:buSzPts val="4800"/>
              <a:buNone/>
              <a:defRPr sz="4800">
                <a:solidFill>
                  <a:schemeClr val="accent5"/>
                </a:solidFill>
              </a:defRPr>
            </a:lvl6pPr>
            <a:lvl7pPr lvl="6" algn="ctr">
              <a:lnSpc>
                <a:spcPct val="100000"/>
              </a:lnSpc>
              <a:spcBef>
                <a:spcPts val="0"/>
              </a:spcBef>
              <a:spcAft>
                <a:spcPts val="0"/>
              </a:spcAft>
              <a:buClr>
                <a:schemeClr val="accent5"/>
              </a:buClr>
              <a:buSzPts val="4800"/>
              <a:buNone/>
              <a:defRPr sz="4800">
                <a:solidFill>
                  <a:schemeClr val="accent5"/>
                </a:solidFill>
              </a:defRPr>
            </a:lvl7pPr>
            <a:lvl8pPr lvl="7" algn="ctr">
              <a:lnSpc>
                <a:spcPct val="100000"/>
              </a:lnSpc>
              <a:spcBef>
                <a:spcPts val="0"/>
              </a:spcBef>
              <a:spcAft>
                <a:spcPts val="0"/>
              </a:spcAft>
              <a:buClr>
                <a:schemeClr val="accent5"/>
              </a:buClr>
              <a:buSzPts val="4800"/>
              <a:buNone/>
              <a:defRPr sz="4800">
                <a:solidFill>
                  <a:schemeClr val="accent5"/>
                </a:solidFill>
              </a:defRPr>
            </a:lvl8pPr>
            <a:lvl9pPr lvl="8" algn="ctr">
              <a:lnSpc>
                <a:spcPct val="100000"/>
              </a:lnSpc>
              <a:spcBef>
                <a:spcPts val="0"/>
              </a:spcBef>
              <a:spcAft>
                <a:spcPts val="0"/>
              </a:spcAft>
              <a:buClr>
                <a:schemeClr val="accent5"/>
              </a:buClr>
              <a:buSzPts val="4800"/>
              <a:buNone/>
              <a:defRPr sz="4800">
                <a:solidFill>
                  <a:schemeClr val="accent5"/>
                </a:solidFill>
              </a:defRPr>
            </a:lvl9pPr>
          </a:lstStyle>
          <a:p/>
        </p:txBody>
      </p:sp>
      <p:sp>
        <p:nvSpPr>
          <p:cNvPr id="2775" name="Google Shape;2775;p105"/>
          <p:cNvSpPr txBox="1"/>
          <p:nvPr>
            <p:ph idx="1" type="subTitle"/>
          </p:nvPr>
        </p:nvSpPr>
        <p:spPr>
          <a:xfrm>
            <a:off x="3235988" y="3752737"/>
            <a:ext cx="2672100" cy="5025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grpSp>
        <p:nvGrpSpPr>
          <p:cNvPr id="2776" name="Google Shape;2776;p105"/>
          <p:cNvGrpSpPr/>
          <p:nvPr/>
        </p:nvGrpSpPr>
        <p:grpSpPr>
          <a:xfrm>
            <a:off x="713395" y="740600"/>
            <a:ext cx="7717207" cy="3591374"/>
            <a:chOff x="713395" y="740600"/>
            <a:chExt cx="7717207" cy="3591374"/>
          </a:xfrm>
        </p:grpSpPr>
        <p:grpSp>
          <p:nvGrpSpPr>
            <p:cNvPr id="2777" name="Google Shape;2777;p105"/>
            <p:cNvGrpSpPr/>
            <p:nvPr/>
          </p:nvGrpSpPr>
          <p:grpSpPr>
            <a:xfrm>
              <a:off x="6050577" y="740600"/>
              <a:ext cx="2380025" cy="3589749"/>
              <a:chOff x="5441727" y="740600"/>
              <a:chExt cx="2380025" cy="3589749"/>
            </a:xfrm>
          </p:grpSpPr>
          <p:sp>
            <p:nvSpPr>
              <p:cNvPr id="2778" name="Google Shape;2778;p105"/>
              <p:cNvSpPr/>
              <p:nvPr/>
            </p:nvSpPr>
            <p:spPr>
              <a:xfrm>
                <a:off x="7160363" y="1957572"/>
                <a:ext cx="355690" cy="208293"/>
              </a:xfrm>
              <a:custGeom>
                <a:rect b="b" l="l" r="r" t="t"/>
                <a:pathLst>
                  <a:path extrusionOk="0" h="3075" w="5251">
                    <a:moveTo>
                      <a:pt x="3548" y="1811"/>
                    </a:moveTo>
                    <a:lnTo>
                      <a:pt x="3548" y="1811"/>
                    </a:lnTo>
                    <a:cubicBezTo>
                      <a:pt x="3501" y="2049"/>
                      <a:pt x="3334" y="2275"/>
                      <a:pt x="3144" y="2430"/>
                    </a:cubicBezTo>
                    <a:lnTo>
                      <a:pt x="3013" y="2513"/>
                    </a:lnTo>
                    <a:cubicBezTo>
                      <a:pt x="3227" y="2454"/>
                      <a:pt x="3453" y="2382"/>
                      <a:pt x="3679" y="2323"/>
                    </a:cubicBezTo>
                    <a:cubicBezTo>
                      <a:pt x="3889" y="2246"/>
                      <a:pt x="4106" y="2208"/>
                      <a:pt x="4319" y="2208"/>
                    </a:cubicBezTo>
                    <a:cubicBezTo>
                      <a:pt x="4372" y="2208"/>
                      <a:pt x="4425" y="2211"/>
                      <a:pt x="4477" y="2215"/>
                    </a:cubicBezTo>
                    <a:cubicBezTo>
                      <a:pt x="4215" y="2215"/>
                      <a:pt x="3953" y="2275"/>
                      <a:pt x="3703" y="2370"/>
                    </a:cubicBezTo>
                    <a:cubicBezTo>
                      <a:pt x="3453" y="2454"/>
                      <a:pt x="3215" y="2549"/>
                      <a:pt x="2941" y="2620"/>
                    </a:cubicBezTo>
                    <a:cubicBezTo>
                      <a:pt x="2771" y="2661"/>
                      <a:pt x="2585" y="2685"/>
                      <a:pt x="2401" y="2685"/>
                    </a:cubicBezTo>
                    <a:cubicBezTo>
                      <a:pt x="2314" y="2685"/>
                      <a:pt x="2227" y="2679"/>
                      <a:pt x="2143" y="2668"/>
                    </a:cubicBezTo>
                    <a:cubicBezTo>
                      <a:pt x="1870" y="2620"/>
                      <a:pt x="1620" y="2513"/>
                      <a:pt x="1393" y="2382"/>
                    </a:cubicBezTo>
                    <a:lnTo>
                      <a:pt x="1393" y="2382"/>
                    </a:lnTo>
                    <a:cubicBezTo>
                      <a:pt x="1632" y="2489"/>
                      <a:pt x="1893" y="2561"/>
                      <a:pt x="2155" y="2584"/>
                    </a:cubicBezTo>
                    <a:cubicBezTo>
                      <a:pt x="2230" y="2595"/>
                      <a:pt x="2300" y="2601"/>
                      <a:pt x="2370" y="2601"/>
                    </a:cubicBezTo>
                    <a:cubicBezTo>
                      <a:pt x="2455" y="2601"/>
                      <a:pt x="2540" y="2592"/>
                      <a:pt x="2632" y="2573"/>
                    </a:cubicBezTo>
                    <a:cubicBezTo>
                      <a:pt x="2798" y="2513"/>
                      <a:pt x="2953" y="2430"/>
                      <a:pt x="3084" y="2334"/>
                    </a:cubicBezTo>
                    <a:cubicBezTo>
                      <a:pt x="3275" y="2204"/>
                      <a:pt x="3417" y="2025"/>
                      <a:pt x="3548" y="1811"/>
                    </a:cubicBezTo>
                    <a:close/>
                    <a:moveTo>
                      <a:pt x="2630" y="0"/>
                    </a:moveTo>
                    <a:cubicBezTo>
                      <a:pt x="2619" y="0"/>
                      <a:pt x="2607" y="0"/>
                      <a:pt x="2596" y="1"/>
                    </a:cubicBezTo>
                    <a:cubicBezTo>
                      <a:pt x="2798" y="537"/>
                      <a:pt x="2632" y="1227"/>
                      <a:pt x="2215" y="1632"/>
                    </a:cubicBezTo>
                    <a:cubicBezTo>
                      <a:pt x="1935" y="1904"/>
                      <a:pt x="1549" y="2047"/>
                      <a:pt x="1170" y="2047"/>
                    </a:cubicBezTo>
                    <a:cubicBezTo>
                      <a:pt x="984" y="2047"/>
                      <a:pt x="800" y="2012"/>
                      <a:pt x="631" y="1942"/>
                    </a:cubicBezTo>
                    <a:cubicBezTo>
                      <a:pt x="381" y="1846"/>
                      <a:pt x="167" y="1739"/>
                      <a:pt x="0" y="1572"/>
                    </a:cubicBezTo>
                    <a:lnTo>
                      <a:pt x="0" y="1572"/>
                    </a:lnTo>
                    <a:cubicBezTo>
                      <a:pt x="286" y="2025"/>
                      <a:pt x="679" y="2406"/>
                      <a:pt x="1143" y="2680"/>
                    </a:cubicBezTo>
                    <a:cubicBezTo>
                      <a:pt x="1618" y="2937"/>
                      <a:pt x="2168" y="3075"/>
                      <a:pt x="2714" y="3075"/>
                    </a:cubicBezTo>
                    <a:cubicBezTo>
                      <a:pt x="2976" y="3075"/>
                      <a:pt x="3238" y="3043"/>
                      <a:pt x="3489" y="2977"/>
                    </a:cubicBezTo>
                    <a:cubicBezTo>
                      <a:pt x="3787" y="2894"/>
                      <a:pt x="4084" y="2787"/>
                      <a:pt x="4394" y="2739"/>
                    </a:cubicBezTo>
                    <a:cubicBezTo>
                      <a:pt x="4441" y="2734"/>
                      <a:pt x="4489" y="2731"/>
                      <a:pt x="4536" y="2731"/>
                    </a:cubicBezTo>
                    <a:cubicBezTo>
                      <a:pt x="4813" y="2731"/>
                      <a:pt x="5088" y="2822"/>
                      <a:pt x="5251" y="3025"/>
                    </a:cubicBezTo>
                    <a:cubicBezTo>
                      <a:pt x="5239" y="2620"/>
                      <a:pt x="5215" y="2227"/>
                      <a:pt x="4918" y="1977"/>
                    </a:cubicBezTo>
                    <a:cubicBezTo>
                      <a:pt x="4644" y="1739"/>
                      <a:pt x="4287" y="1620"/>
                      <a:pt x="3929" y="1620"/>
                    </a:cubicBezTo>
                    <a:cubicBezTo>
                      <a:pt x="4060" y="1561"/>
                      <a:pt x="4179" y="1370"/>
                      <a:pt x="4156" y="1239"/>
                    </a:cubicBezTo>
                    <a:cubicBezTo>
                      <a:pt x="4108" y="1049"/>
                      <a:pt x="3918" y="941"/>
                      <a:pt x="3739" y="918"/>
                    </a:cubicBezTo>
                    <a:cubicBezTo>
                      <a:pt x="3722" y="917"/>
                      <a:pt x="3706" y="916"/>
                      <a:pt x="3690" y="916"/>
                    </a:cubicBezTo>
                    <a:cubicBezTo>
                      <a:pt x="3518" y="916"/>
                      <a:pt x="3354" y="971"/>
                      <a:pt x="3191" y="1037"/>
                    </a:cubicBezTo>
                    <a:cubicBezTo>
                      <a:pt x="3322" y="834"/>
                      <a:pt x="3382" y="549"/>
                      <a:pt x="3251" y="322"/>
                    </a:cubicBezTo>
                    <a:cubicBezTo>
                      <a:pt x="3114" y="118"/>
                      <a:pt x="2870" y="0"/>
                      <a:pt x="2630"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9" name="Google Shape;2779;p105"/>
              <p:cNvSpPr/>
              <p:nvPr/>
            </p:nvSpPr>
            <p:spPr>
              <a:xfrm>
                <a:off x="6241775" y="870453"/>
                <a:ext cx="833984" cy="537971"/>
              </a:xfrm>
              <a:custGeom>
                <a:rect b="b" l="l" r="r" t="t"/>
                <a:pathLst>
                  <a:path extrusionOk="0" h="7942" w="12312">
                    <a:moveTo>
                      <a:pt x="0" y="0"/>
                    </a:moveTo>
                    <a:cubicBezTo>
                      <a:pt x="381" y="2001"/>
                      <a:pt x="1941" y="3739"/>
                      <a:pt x="3870" y="4334"/>
                    </a:cubicBezTo>
                    <a:cubicBezTo>
                      <a:pt x="4667" y="4584"/>
                      <a:pt x="5513" y="4644"/>
                      <a:pt x="6334" y="4798"/>
                    </a:cubicBezTo>
                    <a:cubicBezTo>
                      <a:pt x="7144" y="4941"/>
                      <a:pt x="7977" y="5179"/>
                      <a:pt x="8620" y="5715"/>
                    </a:cubicBezTo>
                    <a:cubicBezTo>
                      <a:pt x="9263" y="6251"/>
                      <a:pt x="9668" y="7132"/>
                      <a:pt x="9430" y="7942"/>
                    </a:cubicBezTo>
                    <a:cubicBezTo>
                      <a:pt x="10097" y="7084"/>
                      <a:pt x="10228" y="5691"/>
                      <a:pt x="9513" y="4882"/>
                    </a:cubicBezTo>
                    <a:lnTo>
                      <a:pt x="9513" y="4882"/>
                    </a:lnTo>
                    <a:cubicBezTo>
                      <a:pt x="9641" y="4909"/>
                      <a:pt x="9774" y="4922"/>
                      <a:pt x="9910" y="4922"/>
                    </a:cubicBezTo>
                    <a:cubicBezTo>
                      <a:pt x="10847" y="4922"/>
                      <a:pt x="11937" y="4311"/>
                      <a:pt x="12311" y="3501"/>
                    </a:cubicBezTo>
                    <a:lnTo>
                      <a:pt x="12311" y="3501"/>
                    </a:lnTo>
                    <a:cubicBezTo>
                      <a:pt x="11648" y="3722"/>
                      <a:pt x="11095" y="3800"/>
                      <a:pt x="10551" y="3800"/>
                    </a:cubicBezTo>
                    <a:cubicBezTo>
                      <a:pt x="9335" y="3800"/>
                      <a:pt x="8166" y="3408"/>
                      <a:pt x="5929" y="3334"/>
                    </a:cubicBezTo>
                    <a:cubicBezTo>
                      <a:pt x="1846" y="3215"/>
                      <a:pt x="203" y="1060"/>
                      <a:pt x="0"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0" name="Google Shape;2780;p105"/>
              <p:cNvSpPr/>
              <p:nvPr/>
            </p:nvSpPr>
            <p:spPr>
              <a:xfrm>
                <a:off x="7037758" y="1909207"/>
                <a:ext cx="782368" cy="443139"/>
              </a:xfrm>
              <a:custGeom>
                <a:rect b="b" l="l" r="r" t="t"/>
                <a:pathLst>
                  <a:path extrusionOk="0" h="6542" w="11550">
                    <a:moveTo>
                      <a:pt x="1" y="0"/>
                    </a:moveTo>
                    <a:cubicBezTo>
                      <a:pt x="18" y="68"/>
                      <a:pt x="36" y="135"/>
                      <a:pt x="56" y="201"/>
                    </a:cubicBezTo>
                    <a:lnTo>
                      <a:pt x="56" y="201"/>
                    </a:lnTo>
                    <a:cubicBezTo>
                      <a:pt x="37" y="135"/>
                      <a:pt x="19" y="68"/>
                      <a:pt x="1" y="0"/>
                    </a:cubicBezTo>
                    <a:close/>
                    <a:moveTo>
                      <a:pt x="11276" y="3882"/>
                    </a:moveTo>
                    <a:lnTo>
                      <a:pt x="11276" y="3882"/>
                    </a:lnTo>
                    <a:cubicBezTo>
                      <a:pt x="11109" y="4275"/>
                      <a:pt x="10907" y="4644"/>
                      <a:pt x="10645" y="4965"/>
                    </a:cubicBezTo>
                    <a:cubicBezTo>
                      <a:pt x="10383" y="5299"/>
                      <a:pt x="10049" y="5584"/>
                      <a:pt x="9680" y="5775"/>
                    </a:cubicBezTo>
                    <a:cubicBezTo>
                      <a:pt x="9311" y="5965"/>
                      <a:pt x="8906" y="6108"/>
                      <a:pt x="8514" y="6204"/>
                    </a:cubicBezTo>
                    <a:cubicBezTo>
                      <a:pt x="8211" y="6264"/>
                      <a:pt x="7902" y="6306"/>
                      <a:pt x="7600" y="6306"/>
                    </a:cubicBezTo>
                    <a:cubicBezTo>
                      <a:pt x="7487" y="6306"/>
                      <a:pt x="7374" y="6300"/>
                      <a:pt x="7263" y="6287"/>
                    </a:cubicBezTo>
                    <a:cubicBezTo>
                      <a:pt x="7668" y="6287"/>
                      <a:pt x="8097" y="6227"/>
                      <a:pt x="8490" y="6132"/>
                    </a:cubicBezTo>
                    <a:cubicBezTo>
                      <a:pt x="8895" y="6025"/>
                      <a:pt x="9276" y="5870"/>
                      <a:pt x="9645" y="5680"/>
                    </a:cubicBezTo>
                    <a:cubicBezTo>
                      <a:pt x="10002" y="5489"/>
                      <a:pt x="10323" y="5215"/>
                      <a:pt x="10597" y="4906"/>
                    </a:cubicBezTo>
                    <a:cubicBezTo>
                      <a:pt x="10847" y="4608"/>
                      <a:pt x="11073" y="4251"/>
                      <a:pt x="11276" y="3882"/>
                    </a:cubicBezTo>
                    <a:close/>
                    <a:moveTo>
                      <a:pt x="56" y="201"/>
                    </a:moveTo>
                    <a:cubicBezTo>
                      <a:pt x="748" y="2597"/>
                      <a:pt x="2216" y="4322"/>
                      <a:pt x="4406" y="5584"/>
                    </a:cubicBezTo>
                    <a:cubicBezTo>
                      <a:pt x="5393" y="6148"/>
                      <a:pt x="6528" y="6542"/>
                      <a:pt x="7654" y="6542"/>
                    </a:cubicBezTo>
                    <a:cubicBezTo>
                      <a:pt x="7954" y="6542"/>
                      <a:pt x="8254" y="6514"/>
                      <a:pt x="8549" y="6454"/>
                    </a:cubicBezTo>
                    <a:cubicBezTo>
                      <a:pt x="10014" y="6204"/>
                      <a:pt x="11038" y="5239"/>
                      <a:pt x="11466" y="3882"/>
                    </a:cubicBezTo>
                    <a:cubicBezTo>
                      <a:pt x="11514" y="3763"/>
                      <a:pt x="11550" y="3632"/>
                      <a:pt x="11514" y="3513"/>
                    </a:cubicBezTo>
                    <a:cubicBezTo>
                      <a:pt x="11478" y="3370"/>
                      <a:pt x="11374" y="3300"/>
                      <a:pt x="11258" y="3300"/>
                    </a:cubicBezTo>
                    <a:cubicBezTo>
                      <a:pt x="11181" y="3300"/>
                      <a:pt x="11097" y="3332"/>
                      <a:pt x="11026" y="3394"/>
                    </a:cubicBezTo>
                    <a:cubicBezTo>
                      <a:pt x="10919" y="3501"/>
                      <a:pt x="10871" y="3644"/>
                      <a:pt x="10788" y="3715"/>
                    </a:cubicBezTo>
                    <a:cubicBezTo>
                      <a:pt x="10762" y="3334"/>
                      <a:pt x="10551" y="3168"/>
                      <a:pt x="10267" y="3168"/>
                    </a:cubicBezTo>
                    <a:cubicBezTo>
                      <a:pt x="9886" y="3168"/>
                      <a:pt x="9375" y="3469"/>
                      <a:pt x="9014" y="3953"/>
                    </a:cubicBezTo>
                    <a:cubicBezTo>
                      <a:pt x="8358" y="4855"/>
                      <a:pt x="7553" y="5572"/>
                      <a:pt x="6406" y="5777"/>
                    </a:cubicBezTo>
                    <a:lnTo>
                      <a:pt x="6406" y="5777"/>
                    </a:lnTo>
                    <a:cubicBezTo>
                      <a:pt x="6623" y="5721"/>
                      <a:pt x="6697" y="5482"/>
                      <a:pt x="6620" y="5263"/>
                    </a:cubicBezTo>
                    <a:cubicBezTo>
                      <a:pt x="6549" y="5013"/>
                      <a:pt x="6287" y="4870"/>
                      <a:pt x="6037" y="4787"/>
                    </a:cubicBezTo>
                    <a:cubicBezTo>
                      <a:pt x="5787" y="4715"/>
                      <a:pt x="5537" y="4703"/>
                      <a:pt x="5263" y="4668"/>
                    </a:cubicBezTo>
                    <a:cubicBezTo>
                      <a:pt x="5013" y="4644"/>
                      <a:pt x="4775" y="4608"/>
                      <a:pt x="4525" y="4525"/>
                    </a:cubicBezTo>
                    <a:cubicBezTo>
                      <a:pt x="4001" y="4358"/>
                      <a:pt x="3513" y="4108"/>
                      <a:pt x="3049" y="3834"/>
                    </a:cubicBezTo>
                    <a:cubicBezTo>
                      <a:pt x="1737" y="3059"/>
                      <a:pt x="513" y="1715"/>
                      <a:pt x="56" y="201"/>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1" name="Google Shape;2781;p105"/>
              <p:cNvSpPr/>
              <p:nvPr/>
            </p:nvSpPr>
            <p:spPr>
              <a:xfrm>
                <a:off x="7390197" y="2330196"/>
                <a:ext cx="321889" cy="166228"/>
              </a:xfrm>
              <a:custGeom>
                <a:rect b="b" l="l" r="r" t="t"/>
                <a:pathLst>
                  <a:path extrusionOk="0" h="2454" w="4752">
                    <a:moveTo>
                      <a:pt x="3334" y="2072"/>
                    </a:moveTo>
                    <a:cubicBezTo>
                      <a:pt x="3341" y="2082"/>
                      <a:pt x="3349" y="2091"/>
                      <a:pt x="3357" y="2100"/>
                    </a:cubicBezTo>
                    <a:lnTo>
                      <a:pt x="3357" y="2100"/>
                    </a:lnTo>
                    <a:cubicBezTo>
                      <a:pt x="3349" y="2091"/>
                      <a:pt x="3342" y="2082"/>
                      <a:pt x="3334" y="2072"/>
                    </a:cubicBezTo>
                    <a:close/>
                    <a:moveTo>
                      <a:pt x="1" y="1"/>
                    </a:moveTo>
                    <a:lnTo>
                      <a:pt x="1" y="1"/>
                    </a:lnTo>
                    <a:cubicBezTo>
                      <a:pt x="882" y="632"/>
                      <a:pt x="1787" y="1060"/>
                      <a:pt x="2858" y="1179"/>
                    </a:cubicBezTo>
                    <a:cubicBezTo>
                      <a:pt x="3037" y="1191"/>
                      <a:pt x="3215" y="1215"/>
                      <a:pt x="3394" y="1274"/>
                    </a:cubicBezTo>
                    <a:cubicBezTo>
                      <a:pt x="3573" y="1334"/>
                      <a:pt x="3739" y="1417"/>
                      <a:pt x="3823" y="1572"/>
                    </a:cubicBezTo>
                    <a:cubicBezTo>
                      <a:pt x="3918" y="1715"/>
                      <a:pt x="3930" y="1941"/>
                      <a:pt x="3811" y="2072"/>
                    </a:cubicBezTo>
                    <a:cubicBezTo>
                      <a:pt x="3749" y="2140"/>
                      <a:pt x="3651" y="2180"/>
                      <a:pt x="3557" y="2180"/>
                    </a:cubicBezTo>
                    <a:cubicBezTo>
                      <a:pt x="3482" y="2180"/>
                      <a:pt x="3408" y="2155"/>
                      <a:pt x="3357" y="2100"/>
                    </a:cubicBezTo>
                    <a:lnTo>
                      <a:pt x="3357" y="2100"/>
                    </a:lnTo>
                    <a:cubicBezTo>
                      <a:pt x="3526" y="2303"/>
                      <a:pt x="3774" y="2454"/>
                      <a:pt x="4018" y="2454"/>
                    </a:cubicBezTo>
                    <a:cubicBezTo>
                      <a:pt x="4085" y="2454"/>
                      <a:pt x="4151" y="2442"/>
                      <a:pt x="4215" y="2417"/>
                    </a:cubicBezTo>
                    <a:cubicBezTo>
                      <a:pt x="4525" y="2298"/>
                      <a:pt x="4751" y="1953"/>
                      <a:pt x="4739" y="1608"/>
                    </a:cubicBezTo>
                    <a:cubicBezTo>
                      <a:pt x="4716" y="1274"/>
                      <a:pt x="4477" y="1001"/>
                      <a:pt x="4168" y="870"/>
                    </a:cubicBezTo>
                    <a:cubicBezTo>
                      <a:pt x="4287" y="858"/>
                      <a:pt x="4418" y="822"/>
                      <a:pt x="4513" y="739"/>
                    </a:cubicBezTo>
                    <a:cubicBezTo>
                      <a:pt x="4725" y="515"/>
                      <a:pt x="4550" y="457"/>
                      <a:pt x="4304" y="457"/>
                    </a:cubicBezTo>
                    <a:cubicBezTo>
                      <a:pt x="4051" y="457"/>
                      <a:pt x="3722" y="518"/>
                      <a:pt x="3656" y="524"/>
                    </a:cubicBezTo>
                    <a:cubicBezTo>
                      <a:pt x="3306" y="574"/>
                      <a:pt x="2899" y="608"/>
                      <a:pt x="2478" y="608"/>
                    </a:cubicBezTo>
                    <a:cubicBezTo>
                      <a:pt x="1595" y="608"/>
                      <a:pt x="645" y="460"/>
                      <a:pt x="1" y="1"/>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2" name="Google Shape;2782;p105"/>
              <p:cNvSpPr/>
              <p:nvPr/>
            </p:nvSpPr>
            <p:spPr>
              <a:xfrm>
                <a:off x="6249836" y="740600"/>
                <a:ext cx="654141" cy="285581"/>
              </a:xfrm>
              <a:custGeom>
                <a:rect b="b" l="l" r="r" t="t"/>
                <a:pathLst>
                  <a:path extrusionOk="0" h="4216" w="9657">
                    <a:moveTo>
                      <a:pt x="0" y="1703"/>
                    </a:moveTo>
                    <a:lnTo>
                      <a:pt x="0" y="1703"/>
                    </a:lnTo>
                    <a:cubicBezTo>
                      <a:pt x="14" y="1723"/>
                      <a:pt x="28" y="1742"/>
                      <a:pt x="43" y="1761"/>
                    </a:cubicBezTo>
                    <a:lnTo>
                      <a:pt x="43" y="1761"/>
                    </a:lnTo>
                    <a:cubicBezTo>
                      <a:pt x="29" y="1742"/>
                      <a:pt x="15" y="1722"/>
                      <a:pt x="0" y="1703"/>
                    </a:cubicBezTo>
                    <a:close/>
                    <a:moveTo>
                      <a:pt x="8882" y="1774"/>
                    </a:moveTo>
                    <a:lnTo>
                      <a:pt x="8882" y="1774"/>
                    </a:lnTo>
                    <a:cubicBezTo>
                      <a:pt x="8227" y="1858"/>
                      <a:pt x="7596" y="2013"/>
                      <a:pt x="7001" y="2274"/>
                    </a:cubicBezTo>
                    <a:cubicBezTo>
                      <a:pt x="6406" y="2548"/>
                      <a:pt x="5834" y="2894"/>
                      <a:pt x="5239" y="3167"/>
                    </a:cubicBezTo>
                    <a:cubicBezTo>
                      <a:pt x="4644" y="3453"/>
                      <a:pt x="4025" y="3703"/>
                      <a:pt x="3358" y="3751"/>
                    </a:cubicBezTo>
                    <a:cubicBezTo>
                      <a:pt x="3268" y="3760"/>
                      <a:pt x="3178" y="3765"/>
                      <a:pt x="3088" y="3765"/>
                    </a:cubicBezTo>
                    <a:cubicBezTo>
                      <a:pt x="2842" y="3765"/>
                      <a:pt x="2596" y="3732"/>
                      <a:pt x="2370" y="3679"/>
                    </a:cubicBezTo>
                    <a:cubicBezTo>
                      <a:pt x="2203" y="3632"/>
                      <a:pt x="2060" y="3572"/>
                      <a:pt x="1905" y="3513"/>
                    </a:cubicBezTo>
                    <a:cubicBezTo>
                      <a:pt x="1762" y="3441"/>
                      <a:pt x="1619" y="3346"/>
                      <a:pt x="1488" y="3251"/>
                    </a:cubicBezTo>
                    <a:lnTo>
                      <a:pt x="1488" y="3251"/>
                    </a:lnTo>
                    <a:cubicBezTo>
                      <a:pt x="1927" y="3563"/>
                      <a:pt x="2469" y="3699"/>
                      <a:pt x="3005" y="3699"/>
                    </a:cubicBezTo>
                    <a:cubicBezTo>
                      <a:pt x="3123" y="3699"/>
                      <a:pt x="3241" y="3692"/>
                      <a:pt x="3358" y="3679"/>
                    </a:cubicBezTo>
                    <a:cubicBezTo>
                      <a:pt x="4001" y="3620"/>
                      <a:pt x="4620" y="3382"/>
                      <a:pt x="5191" y="3084"/>
                    </a:cubicBezTo>
                    <a:cubicBezTo>
                      <a:pt x="5787" y="2798"/>
                      <a:pt x="6358" y="2453"/>
                      <a:pt x="6965" y="2203"/>
                    </a:cubicBezTo>
                    <a:cubicBezTo>
                      <a:pt x="7275" y="2084"/>
                      <a:pt x="7596" y="1977"/>
                      <a:pt x="7906" y="1905"/>
                    </a:cubicBezTo>
                    <a:cubicBezTo>
                      <a:pt x="8227" y="1834"/>
                      <a:pt x="8561" y="1786"/>
                      <a:pt x="8882" y="1774"/>
                    </a:cubicBezTo>
                    <a:close/>
                    <a:moveTo>
                      <a:pt x="6834" y="0"/>
                    </a:moveTo>
                    <a:cubicBezTo>
                      <a:pt x="6608" y="655"/>
                      <a:pt x="6346" y="929"/>
                      <a:pt x="6346" y="929"/>
                    </a:cubicBezTo>
                    <a:cubicBezTo>
                      <a:pt x="6275" y="727"/>
                      <a:pt x="6120" y="489"/>
                      <a:pt x="6120" y="489"/>
                    </a:cubicBezTo>
                    <a:cubicBezTo>
                      <a:pt x="5894" y="1405"/>
                      <a:pt x="5465" y="2155"/>
                      <a:pt x="4703" y="2691"/>
                    </a:cubicBezTo>
                    <a:cubicBezTo>
                      <a:pt x="4798" y="2417"/>
                      <a:pt x="4703" y="2072"/>
                      <a:pt x="4441" y="1941"/>
                    </a:cubicBezTo>
                    <a:cubicBezTo>
                      <a:pt x="4358" y="1893"/>
                      <a:pt x="4263" y="1871"/>
                      <a:pt x="4166" y="1871"/>
                    </a:cubicBezTo>
                    <a:cubicBezTo>
                      <a:pt x="3974" y="1871"/>
                      <a:pt x="3778" y="1961"/>
                      <a:pt x="3667" y="2120"/>
                    </a:cubicBezTo>
                    <a:cubicBezTo>
                      <a:pt x="3714" y="2093"/>
                      <a:pt x="3767" y="2082"/>
                      <a:pt x="3821" y="2082"/>
                    </a:cubicBezTo>
                    <a:cubicBezTo>
                      <a:pt x="3990" y="2082"/>
                      <a:pt x="4173" y="2196"/>
                      <a:pt x="4227" y="2358"/>
                    </a:cubicBezTo>
                    <a:cubicBezTo>
                      <a:pt x="4298" y="2560"/>
                      <a:pt x="4251" y="2786"/>
                      <a:pt x="4144" y="2977"/>
                    </a:cubicBezTo>
                    <a:cubicBezTo>
                      <a:pt x="3936" y="3311"/>
                      <a:pt x="3511" y="3404"/>
                      <a:pt x="3093" y="3404"/>
                    </a:cubicBezTo>
                    <a:cubicBezTo>
                      <a:pt x="2841" y="3404"/>
                      <a:pt x="2591" y="3370"/>
                      <a:pt x="2393" y="3334"/>
                    </a:cubicBezTo>
                    <a:cubicBezTo>
                      <a:pt x="1441" y="3160"/>
                      <a:pt x="613" y="2533"/>
                      <a:pt x="43" y="1761"/>
                    </a:cubicBezTo>
                    <a:lnTo>
                      <a:pt x="43" y="1761"/>
                    </a:lnTo>
                    <a:cubicBezTo>
                      <a:pt x="303" y="2130"/>
                      <a:pt x="468" y="2555"/>
                      <a:pt x="762" y="2905"/>
                    </a:cubicBezTo>
                    <a:cubicBezTo>
                      <a:pt x="941" y="3108"/>
                      <a:pt x="1119" y="3286"/>
                      <a:pt x="1310" y="3441"/>
                    </a:cubicBezTo>
                    <a:cubicBezTo>
                      <a:pt x="1960" y="3951"/>
                      <a:pt x="2712" y="4183"/>
                      <a:pt x="3520" y="4183"/>
                    </a:cubicBezTo>
                    <a:cubicBezTo>
                      <a:pt x="3881" y="4183"/>
                      <a:pt x="4253" y="4137"/>
                      <a:pt x="4632" y="4048"/>
                    </a:cubicBezTo>
                    <a:cubicBezTo>
                      <a:pt x="5382" y="3882"/>
                      <a:pt x="6232" y="3738"/>
                      <a:pt x="7066" y="3738"/>
                    </a:cubicBezTo>
                    <a:cubicBezTo>
                      <a:pt x="7846" y="3738"/>
                      <a:pt x="8614" y="3864"/>
                      <a:pt x="9275" y="4215"/>
                    </a:cubicBezTo>
                    <a:cubicBezTo>
                      <a:pt x="8966" y="3798"/>
                      <a:pt x="8513" y="3548"/>
                      <a:pt x="8037" y="3346"/>
                    </a:cubicBezTo>
                    <a:lnTo>
                      <a:pt x="8037" y="3346"/>
                    </a:lnTo>
                    <a:cubicBezTo>
                      <a:pt x="8052" y="3347"/>
                      <a:pt x="8067" y="3348"/>
                      <a:pt x="8081" y="3348"/>
                    </a:cubicBezTo>
                    <a:cubicBezTo>
                      <a:pt x="8901" y="3348"/>
                      <a:pt x="8755" y="1714"/>
                      <a:pt x="9656" y="1679"/>
                    </a:cubicBezTo>
                    <a:lnTo>
                      <a:pt x="9656" y="1679"/>
                    </a:lnTo>
                    <a:cubicBezTo>
                      <a:pt x="9648" y="1679"/>
                      <a:pt x="9639" y="1679"/>
                      <a:pt x="9630" y="1679"/>
                    </a:cubicBezTo>
                    <a:cubicBezTo>
                      <a:pt x="8909" y="1679"/>
                      <a:pt x="8395" y="939"/>
                      <a:pt x="7754" y="939"/>
                    </a:cubicBezTo>
                    <a:cubicBezTo>
                      <a:pt x="7541" y="939"/>
                      <a:pt x="7314" y="1021"/>
                      <a:pt x="7061" y="1239"/>
                    </a:cubicBezTo>
                    <a:cubicBezTo>
                      <a:pt x="7073" y="679"/>
                      <a:pt x="7025" y="524"/>
                      <a:pt x="6834"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p105"/>
              <p:cNvSpPr/>
              <p:nvPr/>
            </p:nvSpPr>
            <p:spPr>
              <a:xfrm>
                <a:off x="6543410" y="1039797"/>
                <a:ext cx="239588" cy="30685"/>
              </a:xfrm>
              <a:custGeom>
                <a:rect b="b" l="l" r="r" t="t"/>
                <a:pathLst>
                  <a:path extrusionOk="0" h="453" w="3537">
                    <a:moveTo>
                      <a:pt x="1586" y="0"/>
                    </a:moveTo>
                    <a:cubicBezTo>
                      <a:pt x="1056" y="0"/>
                      <a:pt x="522" y="98"/>
                      <a:pt x="0" y="298"/>
                    </a:cubicBezTo>
                    <a:cubicBezTo>
                      <a:pt x="1191" y="346"/>
                      <a:pt x="2369" y="405"/>
                      <a:pt x="3536" y="453"/>
                    </a:cubicBezTo>
                    <a:cubicBezTo>
                      <a:pt x="2913" y="155"/>
                      <a:pt x="2252" y="0"/>
                      <a:pt x="1586"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p105"/>
              <p:cNvSpPr/>
              <p:nvPr/>
            </p:nvSpPr>
            <p:spPr>
              <a:xfrm>
                <a:off x="7031323" y="1942263"/>
                <a:ext cx="266208" cy="397687"/>
              </a:xfrm>
              <a:custGeom>
                <a:rect b="b" l="l" r="r" t="t"/>
                <a:pathLst>
                  <a:path extrusionOk="0" h="5871" w="3930">
                    <a:moveTo>
                      <a:pt x="393" y="1537"/>
                    </a:moveTo>
                    <a:cubicBezTo>
                      <a:pt x="500" y="1846"/>
                      <a:pt x="643" y="2144"/>
                      <a:pt x="786" y="2441"/>
                    </a:cubicBezTo>
                    <a:cubicBezTo>
                      <a:pt x="941" y="2739"/>
                      <a:pt x="1120" y="3025"/>
                      <a:pt x="1322" y="3287"/>
                    </a:cubicBezTo>
                    <a:cubicBezTo>
                      <a:pt x="1524" y="3572"/>
                      <a:pt x="1739" y="3823"/>
                      <a:pt x="1977" y="4084"/>
                    </a:cubicBezTo>
                    <a:cubicBezTo>
                      <a:pt x="2239" y="4334"/>
                      <a:pt x="2489" y="4573"/>
                      <a:pt x="2739" y="4811"/>
                    </a:cubicBezTo>
                    <a:cubicBezTo>
                      <a:pt x="2453" y="4596"/>
                      <a:pt x="2191" y="4358"/>
                      <a:pt x="1941" y="4120"/>
                    </a:cubicBezTo>
                    <a:cubicBezTo>
                      <a:pt x="1679" y="3882"/>
                      <a:pt x="1453" y="3620"/>
                      <a:pt x="1251" y="3334"/>
                    </a:cubicBezTo>
                    <a:cubicBezTo>
                      <a:pt x="1060" y="3049"/>
                      <a:pt x="881" y="2775"/>
                      <a:pt x="727" y="2453"/>
                    </a:cubicBezTo>
                    <a:cubicBezTo>
                      <a:pt x="584" y="2156"/>
                      <a:pt x="477" y="1846"/>
                      <a:pt x="393" y="1537"/>
                    </a:cubicBezTo>
                    <a:close/>
                    <a:moveTo>
                      <a:pt x="0" y="1"/>
                    </a:moveTo>
                    <a:cubicBezTo>
                      <a:pt x="48" y="1477"/>
                      <a:pt x="774" y="4977"/>
                      <a:pt x="2179" y="5870"/>
                    </a:cubicBezTo>
                    <a:cubicBezTo>
                      <a:pt x="2203" y="5811"/>
                      <a:pt x="1762" y="4870"/>
                      <a:pt x="1739" y="4537"/>
                    </a:cubicBezTo>
                    <a:lnTo>
                      <a:pt x="1739" y="4537"/>
                    </a:lnTo>
                    <a:cubicBezTo>
                      <a:pt x="2169" y="5164"/>
                      <a:pt x="3109" y="5633"/>
                      <a:pt x="3873" y="5633"/>
                    </a:cubicBezTo>
                    <a:cubicBezTo>
                      <a:pt x="3892" y="5633"/>
                      <a:pt x="3911" y="5633"/>
                      <a:pt x="3929" y="5632"/>
                    </a:cubicBezTo>
                    <a:cubicBezTo>
                      <a:pt x="2108" y="4180"/>
                      <a:pt x="750" y="2203"/>
                      <a:pt x="0" y="1"/>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p105"/>
              <p:cNvSpPr/>
              <p:nvPr/>
            </p:nvSpPr>
            <p:spPr>
              <a:xfrm>
                <a:off x="6043372" y="1231629"/>
                <a:ext cx="314573" cy="227192"/>
              </a:xfrm>
              <a:custGeom>
                <a:rect b="b" l="l" r="r" t="t"/>
                <a:pathLst>
                  <a:path extrusionOk="0" h="3354" w="4644">
                    <a:moveTo>
                      <a:pt x="1536" y="538"/>
                    </a:moveTo>
                    <a:lnTo>
                      <a:pt x="1536" y="538"/>
                    </a:lnTo>
                    <a:cubicBezTo>
                      <a:pt x="1786" y="609"/>
                      <a:pt x="2036" y="717"/>
                      <a:pt x="2250" y="871"/>
                    </a:cubicBezTo>
                    <a:cubicBezTo>
                      <a:pt x="2453" y="1038"/>
                      <a:pt x="2631" y="1264"/>
                      <a:pt x="2751" y="1491"/>
                    </a:cubicBezTo>
                    <a:cubicBezTo>
                      <a:pt x="2882" y="1729"/>
                      <a:pt x="2977" y="1967"/>
                      <a:pt x="3096" y="2205"/>
                    </a:cubicBezTo>
                    <a:cubicBezTo>
                      <a:pt x="3203" y="2443"/>
                      <a:pt x="3334" y="2657"/>
                      <a:pt x="3513" y="2860"/>
                    </a:cubicBezTo>
                    <a:cubicBezTo>
                      <a:pt x="3322" y="2705"/>
                      <a:pt x="3167" y="2491"/>
                      <a:pt x="3036" y="2253"/>
                    </a:cubicBezTo>
                    <a:cubicBezTo>
                      <a:pt x="2917" y="2038"/>
                      <a:pt x="2834" y="1836"/>
                      <a:pt x="2727" y="1621"/>
                    </a:cubicBezTo>
                    <a:lnTo>
                      <a:pt x="2727" y="1621"/>
                    </a:lnTo>
                    <a:cubicBezTo>
                      <a:pt x="2739" y="1669"/>
                      <a:pt x="2751" y="1729"/>
                      <a:pt x="2751" y="1776"/>
                    </a:cubicBezTo>
                    <a:cubicBezTo>
                      <a:pt x="2786" y="2026"/>
                      <a:pt x="2739" y="2276"/>
                      <a:pt x="2584" y="2491"/>
                    </a:cubicBezTo>
                    <a:cubicBezTo>
                      <a:pt x="2667" y="2241"/>
                      <a:pt x="2679" y="2002"/>
                      <a:pt x="2643" y="1788"/>
                    </a:cubicBezTo>
                    <a:cubicBezTo>
                      <a:pt x="2631" y="1621"/>
                      <a:pt x="2584" y="1443"/>
                      <a:pt x="2512" y="1300"/>
                    </a:cubicBezTo>
                    <a:cubicBezTo>
                      <a:pt x="2429" y="1157"/>
                      <a:pt x="2322" y="1038"/>
                      <a:pt x="2203" y="943"/>
                    </a:cubicBezTo>
                    <a:cubicBezTo>
                      <a:pt x="2012" y="776"/>
                      <a:pt x="1774" y="645"/>
                      <a:pt x="1536" y="538"/>
                    </a:cubicBezTo>
                    <a:close/>
                    <a:moveTo>
                      <a:pt x="626" y="0"/>
                    </a:moveTo>
                    <a:cubicBezTo>
                      <a:pt x="417" y="0"/>
                      <a:pt x="208" y="20"/>
                      <a:pt x="0" y="62"/>
                    </a:cubicBezTo>
                    <a:cubicBezTo>
                      <a:pt x="226" y="74"/>
                      <a:pt x="465" y="169"/>
                      <a:pt x="703" y="264"/>
                    </a:cubicBezTo>
                    <a:cubicBezTo>
                      <a:pt x="1215" y="502"/>
                      <a:pt x="1572" y="1074"/>
                      <a:pt x="1560" y="1633"/>
                    </a:cubicBezTo>
                    <a:cubicBezTo>
                      <a:pt x="1548" y="2217"/>
                      <a:pt x="1155" y="2800"/>
                      <a:pt x="619" y="3026"/>
                    </a:cubicBezTo>
                    <a:cubicBezTo>
                      <a:pt x="759" y="3186"/>
                      <a:pt x="975" y="3288"/>
                      <a:pt x="1189" y="3288"/>
                    </a:cubicBezTo>
                    <a:cubicBezTo>
                      <a:pt x="1229" y="3288"/>
                      <a:pt x="1270" y="3284"/>
                      <a:pt x="1310" y="3276"/>
                    </a:cubicBezTo>
                    <a:cubicBezTo>
                      <a:pt x="1560" y="3229"/>
                      <a:pt x="1727" y="2991"/>
                      <a:pt x="1786" y="2741"/>
                    </a:cubicBezTo>
                    <a:cubicBezTo>
                      <a:pt x="1858" y="2919"/>
                      <a:pt x="1941" y="3098"/>
                      <a:pt x="2072" y="3217"/>
                    </a:cubicBezTo>
                    <a:cubicBezTo>
                      <a:pt x="2158" y="3295"/>
                      <a:pt x="2285" y="3353"/>
                      <a:pt x="2406" y="3353"/>
                    </a:cubicBezTo>
                    <a:cubicBezTo>
                      <a:pt x="2469" y="3353"/>
                      <a:pt x="2531" y="3337"/>
                      <a:pt x="2584" y="3300"/>
                    </a:cubicBezTo>
                    <a:cubicBezTo>
                      <a:pt x="2703" y="3229"/>
                      <a:pt x="2774" y="3026"/>
                      <a:pt x="2727" y="2872"/>
                    </a:cubicBezTo>
                    <a:lnTo>
                      <a:pt x="2727" y="2872"/>
                    </a:lnTo>
                    <a:cubicBezTo>
                      <a:pt x="2965" y="3145"/>
                      <a:pt x="3298" y="3300"/>
                      <a:pt x="3644" y="3348"/>
                    </a:cubicBezTo>
                    <a:cubicBezTo>
                      <a:pt x="3679" y="3352"/>
                      <a:pt x="3713" y="3354"/>
                      <a:pt x="3746" y="3354"/>
                    </a:cubicBezTo>
                    <a:cubicBezTo>
                      <a:pt x="4100" y="3354"/>
                      <a:pt x="4372" y="3134"/>
                      <a:pt x="4644" y="2884"/>
                    </a:cubicBezTo>
                    <a:lnTo>
                      <a:pt x="4644" y="2884"/>
                    </a:lnTo>
                    <a:cubicBezTo>
                      <a:pt x="4618" y="2886"/>
                      <a:pt x="4594" y="2888"/>
                      <a:pt x="4569" y="2888"/>
                    </a:cubicBezTo>
                    <a:cubicBezTo>
                      <a:pt x="4288" y="2888"/>
                      <a:pt x="4033" y="2708"/>
                      <a:pt x="3858" y="2467"/>
                    </a:cubicBezTo>
                    <a:cubicBezTo>
                      <a:pt x="3667" y="2217"/>
                      <a:pt x="3560" y="1919"/>
                      <a:pt x="3405" y="1657"/>
                    </a:cubicBezTo>
                    <a:cubicBezTo>
                      <a:pt x="3024" y="955"/>
                      <a:pt x="2346" y="407"/>
                      <a:pt x="1596" y="145"/>
                    </a:cubicBezTo>
                    <a:cubicBezTo>
                      <a:pt x="1282" y="50"/>
                      <a:pt x="955" y="0"/>
                      <a:pt x="626"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6" name="Google Shape;2786;p105"/>
              <p:cNvSpPr/>
              <p:nvPr/>
            </p:nvSpPr>
            <p:spPr>
              <a:xfrm>
                <a:off x="6657074" y="1448728"/>
                <a:ext cx="812240" cy="586336"/>
              </a:xfrm>
              <a:custGeom>
                <a:rect b="b" l="l" r="r" t="t"/>
                <a:pathLst>
                  <a:path extrusionOk="0" h="8656" w="11991">
                    <a:moveTo>
                      <a:pt x="1" y="0"/>
                    </a:moveTo>
                    <a:lnTo>
                      <a:pt x="1" y="0"/>
                    </a:lnTo>
                    <a:cubicBezTo>
                      <a:pt x="215" y="2024"/>
                      <a:pt x="1620" y="3881"/>
                      <a:pt x="3513" y="4620"/>
                    </a:cubicBezTo>
                    <a:cubicBezTo>
                      <a:pt x="4287" y="4941"/>
                      <a:pt x="5121" y="5072"/>
                      <a:pt x="5930" y="5274"/>
                    </a:cubicBezTo>
                    <a:cubicBezTo>
                      <a:pt x="6728" y="5489"/>
                      <a:pt x="7549" y="5798"/>
                      <a:pt x="8133" y="6382"/>
                    </a:cubicBezTo>
                    <a:cubicBezTo>
                      <a:pt x="8728" y="6965"/>
                      <a:pt x="9050" y="7882"/>
                      <a:pt x="8752" y="8656"/>
                    </a:cubicBezTo>
                    <a:cubicBezTo>
                      <a:pt x="9502" y="7870"/>
                      <a:pt x="9740" y="6477"/>
                      <a:pt x="9085" y="5632"/>
                    </a:cubicBezTo>
                    <a:lnTo>
                      <a:pt x="9085" y="5632"/>
                    </a:lnTo>
                    <a:cubicBezTo>
                      <a:pt x="9262" y="5683"/>
                      <a:pt x="9453" y="5708"/>
                      <a:pt x="9651" y="5708"/>
                    </a:cubicBezTo>
                    <a:cubicBezTo>
                      <a:pt x="10545" y="5708"/>
                      <a:pt x="11571" y="5208"/>
                      <a:pt x="11990" y="4477"/>
                    </a:cubicBezTo>
                    <a:lnTo>
                      <a:pt x="11990" y="4477"/>
                    </a:lnTo>
                    <a:cubicBezTo>
                      <a:pt x="11486" y="4599"/>
                      <a:pt x="11048" y="4650"/>
                      <a:pt x="10635" y="4650"/>
                    </a:cubicBezTo>
                    <a:cubicBezTo>
                      <a:pt x="9243" y="4650"/>
                      <a:pt x="8123" y="4080"/>
                      <a:pt x="5644" y="3786"/>
                    </a:cubicBezTo>
                    <a:cubicBezTo>
                      <a:pt x="1584" y="3358"/>
                      <a:pt x="120" y="1072"/>
                      <a:pt x="1"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7" name="Google Shape;2787;p105"/>
              <p:cNvSpPr/>
              <p:nvPr/>
            </p:nvSpPr>
            <p:spPr>
              <a:xfrm>
                <a:off x="5848152" y="1180081"/>
                <a:ext cx="768685" cy="479581"/>
              </a:xfrm>
              <a:custGeom>
                <a:rect b="b" l="l" r="r" t="t"/>
                <a:pathLst>
                  <a:path extrusionOk="0" h="7080" w="11348">
                    <a:moveTo>
                      <a:pt x="39" y="1053"/>
                    </a:moveTo>
                    <a:cubicBezTo>
                      <a:pt x="26" y="1059"/>
                      <a:pt x="13" y="1066"/>
                      <a:pt x="1" y="1073"/>
                    </a:cubicBezTo>
                    <a:cubicBezTo>
                      <a:pt x="13" y="1066"/>
                      <a:pt x="26" y="1059"/>
                      <a:pt x="39" y="1053"/>
                    </a:cubicBezTo>
                    <a:close/>
                    <a:moveTo>
                      <a:pt x="9526" y="2025"/>
                    </a:moveTo>
                    <a:lnTo>
                      <a:pt x="9526" y="2025"/>
                    </a:lnTo>
                    <a:cubicBezTo>
                      <a:pt x="9835" y="2299"/>
                      <a:pt x="10097" y="2633"/>
                      <a:pt x="10312" y="2990"/>
                    </a:cubicBezTo>
                    <a:cubicBezTo>
                      <a:pt x="10514" y="3347"/>
                      <a:pt x="10681" y="3752"/>
                      <a:pt x="10800" y="4157"/>
                    </a:cubicBezTo>
                    <a:cubicBezTo>
                      <a:pt x="10907" y="4561"/>
                      <a:pt x="10919" y="5002"/>
                      <a:pt x="10871" y="5407"/>
                    </a:cubicBezTo>
                    <a:cubicBezTo>
                      <a:pt x="10812" y="5823"/>
                      <a:pt x="10693" y="6228"/>
                      <a:pt x="10514" y="6609"/>
                    </a:cubicBezTo>
                    <a:cubicBezTo>
                      <a:pt x="10657" y="6228"/>
                      <a:pt x="10752" y="5823"/>
                      <a:pt x="10800" y="5407"/>
                    </a:cubicBezTo>
                    <a:cubicBezTo>
                      <a:pt x="10847" y="4990"/>
                      <a:pt x="10836" y="4585"/>
                      <a:pt x="10717" y="4180"/>
                    </a:cubicBezTo>
                    <a:cubicBezTo>
                      <a:pt x="10609" y="3787"/>
                      <a:pt x="10443" y="3395"/>
                      <a:pt x="10252" y="3037"/>
                    </a:cubicBezTo>
                    <a:cubicBezTo>
                      <a:pt x="10062" y="2680"/>
                      <a:pt x="9824" y="2335"/>
                      <a:pt x="9526" y="2025"/>
                    </a:cubicBezTo>
                    <a:close/>
                    <a:moveTo>
                      <a:pt x="4151" y="0"/>
                    </a:moveTo>
                    <a:cubicBezTo>
                      <a:pt x="2747" y="0"/>
                      <a:pt x="1384" y="341"/>
                      <a:pt x="39" y="1053"/>
                    </a:cubicBezTo>
                    <a:lnTo>
                      <a:pt x="39" y="1053"/>
                    </a:lnTo>
                    <a:cubicBezTo>
                      <a:pt x="893" y="604"/>
                      <a:pt x="1906" y="402"/>
                      <a:pt x="2905" y="402"/>
                    </a:cubicBezTo>
                    <a:cubicBezTo>
                      <a:pt x="3585" y="402"/>
                      <a:pt x="4258" y="496"/>
                      <a:pt x="4871" y="668"/>
                    </a:cubicBezTo>
                    <a:cubicBezTo>
                      <a:pt x="5394" y="823"/>
                      <a:pt x="5906" y="1013"/>
                      <a:pt x="6383" y="1263"/>
                    </a:cubicBezTo>
                    <a:cubicBezTo>
                      <a:pt x="6609" y="1382"/>
                      <a:pt x="6799" y="1549"/>
                      <a:pt x="6990" y="1716"/>
                    </a:cubicBezTo>
                    <a:cubicBezTo>
                      <a:pt x="7180" y="1882"/>
                      <a:pt x="7383" y="2061"/>
                      <a:pt x="7597" y="2192"/>
                    </a:cubicBezTo>
                    <a:cubicBezTo>
                      <a:pt x="7743" y="2276"/>
                      <a:pt x="7913" y="2336"/>
                      <a:pt x="8080" y="2336"/>
                    </a:cubicBezTo>
                    <a:cubicBezTo>
                      <a:pt x="8172" y="2336"/>
                      <a:pt x="8262" y="2318"/>
                      <a:pt x="8347" y="2275"/>
                    </a:cubicBezTo>
                    <a:cubicBezTo>
                      <a:pt x="8559" y="2191"/>
                      <a:pt x="8677" y="1974"/>
                      <a:pt x="8582" y="1784"/>
                    </a:cubicBezTo>
                    <a:lnTo>
                      <a:pt x="8582" y="1784"/>
                    </a:lnTo>
                    <a:cubicBezTo>
                      <a:pt x="9194" y="2744"/>
                      <a:pt x="9223" y="3825"/>
                      <a:pt x="9014" y="4919"/>
                    </a:cubicBezTo>
                    <a:cubicBezTo>
                      <a:pt x="8862" y="5744"/>
                      <a:pt x="9179" y="6539"/>
                      <a:pt x="9663" y="6539"/>
                    </a:cubicBezTo>
                    <a:cubicBezTo>
                      <a:pt x="9787" y="6539"/>
                      <a:pt x="9921" y="6487"/>
                      <a:pt x="10062" y="6371"/>
                    </a:cubicBezTo>
                    <a:lnTo>
                      <a:pt x="10062" y="6371"/>
                    </a:lnTo>
                    <a:cubicBezTo>
                      <a:pt x="10062" y="6490"/>
                      <a:pt x="9978" y="6621"/>
                      <a:pt x="9978" y="6776"/>
                    </a:cubicBezTo>
                    <a:cubicBezTo>
                      <a:pt x="9978" y="6948"/>
                      <a:pt x="10103" y="7079"/>
                      <a:pt x="10251" y="7079"/>
                    </a:cubicBezTo>
                    <a:cubicBezTo>
                      <a:pt x="10298" y="7079"/>
                      <a:pt x="10347" y="7066"/>
                      <a:pt x="10395" y="7038"/>
                    </a:cubicBezTo>
                    <a:cubicBezTo>
                      <a:pt x="10502" y="6978"/>
                      <a:pt x="10574" y="6859"/>
                      <a:pt x="10633" y="6764"/>
                    </a:cubicBezTo>
                    <a:cubicBezTo>
                      <a:pt x="11336" y="5526"/>
                      <a:pt x="11348" y="4109"/>
                      <a:pt x="10562" y="2894"/>
                    </a:cubicBezTo>
                    <a:cubicBezTo>
                      <a:pt x="9788" y="1668"/>
                      <a:pt x="8466" y="894"/>
                      <a:pt x="7085" y="466"/>
                    </a:cubicBezTo>
                    <a:cubicBezTo>
                      <a:pt x="6082" y="159"/>
                      <a:pt x="5107" y="0"/>
                      <a:pt x="4151"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p105"/>
              <p:cNvSpPr/>
              <p:nvPr/>
            </p:nvSpPr>
            <p:spPr>
              <a:xfrm>
                <a:off x="6394184" y="1220453"/>
                <a:ext cx="322634" cy="202332"/>
              </a:xfrm>
              <a:custGeom>
                <a:rect b="b" l="l" r="r" t="t"/>
                <a:pathLst>
                  <a:path extrusionOk="0" h="2987" w="4763">
                    <a:moveTo>
                      <a:pt x="3809" y="1011"/>
                    </a:moveTo>
                    <a:cubicBezTo>
                      <a:pt x="3798" y="1011"/>
                      <a:pt x="3786" y="1011"/>
                      <a:pt x="3775" y="1013"/>
                    </a:cubicBezTo>
                    <a:cubicBezTo>
                      <a:pt x="3787" y="1012"/>
                      <a:pt x="3800" y="1011"/>
                      <a:pt x="3812" y="1011"/>
                    </a:cubicBezTo>
                    <a:lnTo>
                      <a:pt x="3812" y="1011"/>
                    </a:lnTo>
                    <a:cubicBezTo>
                      <a:pt x="3811" y="1011"/>
                      <a:pt x="3810" y="1011"/>
                      <a:pt x="3809" y="1011"/>
                    </a:cubicBezTo>
                    <a:close/>
                    <a:moveTo>
                      <a:pt x="0" y="1"/>
                    </a:moveTo>
                    <a:lnTo>
                      <a:pt x="0" y="1"/>
                    </a:lnTo>
                    <a:cubicBezTo>
                      <a:pt x="1132" y="239"/>
                      <a:pt x="2251" y="1417"/>
                      <a:pt x="2882" y="2310"/>
                    </a:cubicBezTo>
                    <a:cubicBezTo>
                      <a:pt x="2927" y="2374"/>
                      <a:pt x="3317" y="2986"/>
                      <a:pt x="3512" y="2986"/>
                    </a:cubicBezTo>
                    <a:cubicBezTo>
                      <a:pt x="3571" y="2986"/>
                      <a:pt x="3612" y="2930"/>
                      <a:pt x="3620" y="2787"/>
                    </a:cubicBezTo>
                    <a:cubicBezTo>
                      <a:pt x="3632" y="2668"/>
                      <a:pt x="3560" y="2537"/>
                      <a:pt x="3477" y="2441"/>
                    </a:cubicBezTo>
                    <a:lnTo>
                      <a:pt x="3477" y="2441"/>
                    </a:lnTo>
                    <a:cubicBezTo>
                      <a:pt x="3602" y="2491"/>
                      <a:pt x="3740" y="2520"/>
                      <a:pt x="3877" y="2520"/>
                    </a:cubicBezTo>
                    <a:cubicBezTo>
                      <a:pt x="4066" y="2520"/>
                      <a:pt x="4254" y="2465"/>
                      <a:pt x="4406" y="2334"/>
                    </a:cubicBezTo>
                    <a:cubicBezTo>
                      <a:pt x="4656" y="2132"/>
                      <a:pt x="4763" y="1727"/>
                      <a:pt x="4632" y="1417"/>
                    </a:cubicBezTo>
                    <a:cubicBezTo>
                      <a:pt x="4523" y="1133"/>
                      <a:pt x="4183" y="1010"/>
                      <a:pt x="3861" y="1010"/>
                    </a:cubicBezTo>
                    <a:cubicBezTo>
                      <a:pt x="3844" y="1010"/>
                      <a:pt x="3828" y="1010"/>
                      <a:pt x="3812" y="1011"/>
                    </a:cubicBezTo>
                    <a:lnTo>
                      <a:pt x="3812" y="1011"/>
                    </a:lnTo>
                    <a:cubicBezTo>
                      <a:pt x="3994" y="1013"/>
                      <a:pt x="4119" y="1190"/>
                      <a:pt x="4108" y="1358"/>
                    </a:cubicBezTo>
                    <a:cubicBezTo>
                      <a:pt x="4096" y="1536"/>
                      <a:pt x="3929" y="1679"/>
                      <a:pt x="3751" y="1715"/>
                    </a:cubicBezTo>
                    <a:cubicBezTo>
                      <a:pt x="3708" y="1727"/>
                      <a:pt x="3665" y="1732"/>
                      <a:pt x="3622" y="1732"/>
                    </a:cubicBezTo>
                    <a:cubicBezTo>
                      <a:pt x="3487" y="1732"/>
                      <a:pt x="3353" y="1680"/>
                      <a:pt x="3227" y="1608"/>
                    </a:cubicBezTo>
                    <a:cubicBezTo>
                      <a:pt x="3060" y="1525"/>
                      <a:pt x="2929" y="1405"/>
                      <a:pt x="2798" y="1286"/>
                    </a:cubicBezTo>
                    <a:cubicBezTo>
                      <a:pt x="2001" y="584"/>
                      <a:pt x="1060" y="215"/>
                      <a:pt x="0" y="1"/>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p105"/>
              <p:cNvSpPr/>
              <p:nvPr/>
            </p:nvSpPr>
            <p:spPr>
              <a:xfrm>
                <a:off x="5443285" y="846271"/>
                <a:ext cx="693700" cy="431285"/>
              </a:xfrm>
              <a:custGeom>
                <a:rect b="b" l="l" r="r" t="t"/>
                <a:pathLst>
                  <a:path extrusionOk="0" h="6367" w="10241">
                    <a:moveTo>
                      <a:pt x="9204" y="60"/>
                    </a:moveTo>
                    <a:cubicBezTo>
                      <a:pt x="9203" y="60"/>
                      <a:pt x="9202" y="61"/>
                      <a:pt x="9202" y="61"/>
                    </a:cubicBezTo>
                    <a:lnTo>
                      <a:pt x="9202" y="61"/>
                    </a:lnTo>
                    <a:cubicBezTo>
                      <a:pt x="9202" y="61"/>
                      <a:pt x="9203" y="60"/>
                      <a:pt x="9204" y="60"/>
                    </a:cubicBezTo>
                    <a:close/>
                    <a:moveTo>
                      <a:pt x="8490" y="583"/>
                    </a:moveTo>
                    <a:lnTo>
                      <a:pt x="8490" y="583"/>
                    </a:lnTo>
                    <a:cubicBezTo>
                      <a:pt x="7907" y="1036"/>
                      <a:pt x="7383" y="1524"/>
                      <a:pt x="6954" y="2107"/>
                    </a:cubicBezTo>
                    <a:cubicBezTo>
                      <a:pt x="6549" y="2679"/>
                      <a:pt x="6216" y="3310"/>
                      <a:pt x="5799" y="3917"/>
                    </a:cubicBezTo>
                    <a:cubicBezTo>
                      <a:pt x="5394" y="4513"/>
                      <a:pt x="4918" y="5096"/>
                      <a:pt x="4311" y="5513"/>
                    </a:cubicBezTo>
                    <a:cubicBezTo>
                      <a:pt x="4013" y="5715"/>
                      <a:pt x="3668" y="5882"/>
                      <a:pt x="3323" y="5989"/>
                    </a:cubicBezTo>
                    <a:cubicBezTo>
                      <a:pt x="3144" y="6037"/>
                      <a:pt x="2966" y="6060"/>
                      <a:pt x="2787" y="6072"/>
                    </a:cubicBezTo>
                    <a:cubicBezTo>
                      <a:pt x="2735" y="6079"/>
                      <a:pt x="2682" y="6082"/>
                      <a:pt x="2630" y="6082"/>
                    </a:cubicBezTo>
                    <a:cubicBezTo>
                      <a:pt x="2504" y="6082"/>
                      <a:pt x="2378" y="6065"/>
                      <a:pt x="2251" y="6048"/>
                    </a:cubicBezTo>
                    <a:lnTo>
                      <a:pt x="2251" y="6048"/>
                    </a:lnTo>
                    <a:cubicBezTo>
                      <a:pt x="2341" y="6054"/>
                      <a:pt x="2430" y="6057"/>
                      <a:pt x="2519" y="6057"/>
                    </a:cubicBezTo>
                    <a:cubicBezTo>
                      <a:pt x="2608" y="6057"/>
                      <a:pt x="2698" y="6054"/>
                      <a:pt x="2787" y="6048"/>
                    </a:cubicBezTo>
                    <a:cubicBezTo>
                      <a:pt x="2966" y="6037"/>
                      <a:pt x="3144" y="5989"/>
                      <a:pt x="3311" y="5929"/>
                    </a:cubicBezTo>
                    <a:cubicBezTo>
                      <a:pt x="3478" y="5870"/>
                      <a:pt x="3656" y="5810"/>
                      <a:pt x="3799" y="5715"/>
                    </a:cubicBezTo>
                    <a:cubicBezTo>
                      <a:pt x="3966" y="5632"/>
                      <a:pt x="4109" y="5536"/>
                      <a:pt x="4263" y="5441"/>
                    </a:cubicBezTo>
                    <a:cubicBezTo>
                      <a:pt x="4847" y="5024"/>
                      <a:pt x="5299" y="4453"/>
                      <a:pt x="5704" y="3858"/>
                    </a:cubicBezTo>
                    <a:cubicBezTo>
                      <a:pt x="6109" y="3262"/>
                      <a:pt x="6466" y="2643"/>
                      <a:pt x="6907" y="2060"/>
                    </a:cubicBezTo>
                    <a:cubicBezTo>
                      <a:pt x="7133" y="1774"/>
                      <a:pt x="7371" y="1488"/>
                      <a:pt x="7645" y="1250"/>
                    </a:cubicBezTo>
                    <a:cubicBezTo>
                      <a:pt x="7907" y="1012"/>
                      <a:pt x="8192" y="798"/>
                      <a:pt x="8490" y="583"/>
                    </a:cubicBezTo>
                    <a:close/>
                    <a:moveTo>
                      <a:pt x="5585" y="0"/>
                    </a:moveTo>
                    <a:lnTo>
                      <a:pt x="5585" y="0"/>
                    </a:lnTo>
                    <a:cubicBezTo>
                      <a:pt x="5740" y="750"/>
                      <a:pt x="5633" y="1167"/>
                      <a:pt x="5633" y="1167"/>
                    </a:cubicBezTo>
                    <a:cubicBezTo>
                      <a:pt x="5454" y="1012"/>
                      <a:pt x="5180" y="869"/>
                      <a:pt x="5180" y="869"/>
                    </a:cubicBezTo>
                    <a:lnTo>
                      <a:pt x="5180" y="869"/>
                    </a:lnTo>
                    <a:cubicBezTo>
                      <a:pt x="5466" y="1846"/>
                      <a:pt x="5466" y="2822"/>
                      <a:pt x="5049" y="3751"/>
                    </a:cubicBezTo>
                    <a:cubicBezTo>
                      <a:pt x="4979" y="3447"/>
                      <a:pt x="4715" y="3167"/>
                      <a:pt x="4402" y="3167"/>
                    </a:cubicBezTo>
                    <a:cubicBezTo>
                      <a:pt x="4395" y="3167"/>
                      <a:pt x="4389" y="3167"/>
                      <a:pt x="4382" y="3167"/>
                    </a:cubicBezTo>
                    <a:cubicBezTo>
                      <a:pt x="4049" y="3191"/>
                      <a:pt x="3775" y="3453"/>
                      <a:pt x="3740" y="3762"/>
                    </a:cubicBezTo>
                    <a:cubicBezTo>
                      <a:pt x="3809" y="3644"/>
                      <a:pt x="3963" y="3583"/>
                      <a:pt x="4115" y="3583"/>
                    </a:cubicBezTo>
                    <a:cubicBezTo>
                      <a:pt x="4224" y="3583"/>
                      <a:pt x="4332" y="3615"/>
                      <a:pt x="4406" y="3679"/>
                    </a:cubicBezTo>
                    <a:cubicBezTo>
                      <a:pt x="4585" y="3822"/>
                      <a:pt x="4668" y="4084"/>
                      <a:pt x="4668" y="4334"/>
                    </a:cubicBezTo>
                    <a:cubicBezTo>
                      <a:pt x="4644" y="5036"/>
                      <a:pt x="3740" y="5429"/>
                      <a:pt x="3192" y="5632"/>
                    </a:cubicBezTo>
                    <a:cubicBezTo>
                      <a:pt x="2803" y="5772"/>
                      <a:pt x="2392" y="5835"/>
                      <a:pt x="1977" y="5835"/>
                    </a:cubicBezTo>
                    <a:cubicBezTo>
                      <a:pt x="1300" y="5835"/>
                      <a:pt x="614" y="5667"/>
                      <a:pt x="1" y="5394"/>
                    </a:cubicBezTo>
                    <a:lnTo>
                      <a:pt x="1" y="5394"/>
                    </a:lnTo>
                    <a:cubicBezTo>
                      <a:pt x="477" y="5608"/>
                      <a:pt x="882" y="5941"/>
                      <a:pt x="1394" y="6120"/>
                    </a:cubicBezTo>
                    <a:cubicBezTo>
                      <a:pt x="1668" y="6227"/>
                      <a:pt x="1942" y="6287"/>
                      <a:pt x="2204" y="6322"/>
                    </a:cubicBezTo>
                    <a:cubicBezTo>
                      <a:pt x="2396" y="6352"/>
                      <a:pt x="2586" y="6367"/>
                      <a:pt x="2774" y="6367"/>
                    </a:cubicBezTo>
                    <a:cubicBezTo>
                      <a:pt x="3851" y="6367"/>
                      <a:pt x="4844" y="5887"/>
                      <a:pt x="5716" y="5096"/>
                    </a:cubicBezTo>
                    <a:cubicBezTo>
                      <a:pt x="6930" y="3977"/>
                      <a:pt x="8538" y="2750"/>
                      <a:pt x="10240" y="2691"/>
                    </a:cubicBezTo>
                    <a:cubicBezTo>
                      <a:pt x="9890" y="2546"/>
                      <a:pt x="9539" y="2494"/>
                      <a:pt x="9182" y="2494"/>
                    </a:cubicBezTo>
                    <a:cubicBezTo>
                      <a:pt x="8982" y="2494"/>
                      <a:pt x="8779" y="2510"/>
                      <a:pt x="8573" y="2536"/>
                    </a:cubicBezTo>
                    <a:cubicBezTo>
                      <a:pt x="9442" y="2120"/>
                      <a:pt x="8338" y="587"/>
                      <a:pt x="9202" y="61"/>
                    </a:cubicBezTo>
                    <a:lnTo>
                      <a:pt x="9202" y="61"/>
                    </a:lnTo>
                    <a:cubicBezTo>
                      <a:pt x="8925" y="229"/>
                      <a:pt x="8617" y="262"/>
                      <a:pt x="8308" y="262"/>
                    </a:cubicBezTo>
                    <a:cubicBezTo>
                      <a:pt x="8101" y="262"/>
                      <a:pt x="7893" y="247"/>
                      <a:pt x="7694" y="247"/>
                    </a:cubicBezTo>
                    <a:cubicBezTo>
                      <a:pt x="7182" y="247"/>
                      <a:pt x="6726" y="347"/>
                      <a:pt x="6478" y="1060"/>
                    </a:cubicBezTo>
                    <a:cubicBezTo>
                      <a:pt x="6192" y="524"/>
                      <a:pt x="6061" y="405"/>
                      <a:pt x="5585"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p105"/>
              <p:cNvSpPr/>
              <p:nvPr/>
            </p:nvSpPr>
            <p:spPr>
              <a:xfrm>
                <a:off x="6666760" y="1358366"/>
                <a:ext cx="651702" cy="300890"/>
              </a:xfrm>
              <a:custGeom>
                <a:rect b="b" l="l" r="r" t="t"/>
                <a:pathLst>
                  <a:path extrusionOk="0" h="4442" w="9621">
                    <a:moveTo>
                      <a:pt x="9618" y="1905"/>
                    </a:moveTo>
                    <a:cubicBezTo>
                      <a:pt x="9619" y="1905"/>
                      <a:pt x="9620" y="1905"/>
                      <a:pt x="9621" y="1906"/>
                    </a:cubicBezTo>
                    <a:cubicBezTo>
                      <a:pt x="9620" y="1905"/>
                      <a:pt x="9619" y="1905"/>
                      <a:pt x="9618" y="1905"/>
                    </a:cubicBezTo>
                    <a:close/>
                    <a:moveTo>
                      <a:pt x="8835" y="1906"/>
                    </a:moveTo>
                    <a:cubicBezTo>
                      <a:pt x="8180" y="1941"/>
                      <a:pt x="7525" y="2048"/>
                      <a:pt x="6918" y="2263"/>
                    </a:cubicBezTo>
                    <a:cubicBezTo>
                      <a:pt x="6311" y="2501"/>
                      <a:pt x="5716" y="2787"/>
                      <a:pt x="5097" y="3025"/>
                    </a:cubicBezTo>
                    <a:cubicBezTo>
                      <a:pt x="4507" y="3256"/>
                      <a:pt x="3873" y="3442"/>
                      <a:pt x="3227" y="3442"/>
                    </a:cubicBezTo>
                    <a:cubicBezTo>
                      <a:pt x="3207" y="3442"/>
                      <a:pt x="3188" y="3442"/>
                      <a:pt x="3168" y="3441"/>
                    </a:cubicBezTo>
                    <a:cubicBezTo>
                      <a:pt x="2834" y="3441"/>
                      <a:pt x="2501" y="3382"/>
                      <a:pt x="2180" y="3275"/>
                    </a:cubicBezTo>
                    <a:cubicBezTo>
                      <a:pt x="2037" y="3215"/>
                      <a:pt x="1870" y="3156"/>
                      <a:pt x="1739" y="3072"/>
                    </a:cubicBezTo>
                    <a:cubicBezTo>
                      <a:pt x="1584" y="2977"/>
                      <a:pt x="1465" y="2882"/>
                      <a:pt x="1346" y="2775"/>
                    </a:cubicBezTo>
                    <a:lnTo>
                      <a:pt x="1346" y="2775"/>
                    </a:lnTo>
                    <a:cubicBezTo>
                      <a:pt x="1858" y="3203"/>
                      <a:pt x="2525" y="3370"/>
                      <a:pt x="3168" y="3370"/>
                    </a:cubicBezTo>
                    <a:cubicBezTo>
                      <a:pt x="3823" y="3346"/>
                      <a:pt x="4442" y="3179"/>
                      <a:pt x="5061" y="2918"/>
                    </a:cubicBezTo>
                    <a:cubicBezTo>
                      <a:pt x="5668" y="2679"/>
                      <a:pt x="6263" y="2406"/>
                      <a:pt x="6883" y="2191"/>
                    </a:cubicBezTo>
                    <a:cubicBezTo>
                      <a:pt x="7204" y="2084"/>
                      <a:pt x="7525" y="2013"/>
                      <a:pt x="7859" y="1965"/>
                    </a:cubicBezTo>
                    <a:cubicBezTo>
                      <a:pt x="8180" y="1929"/>
                      <a:pt x="8514" y="1906"/>
                      <a:pt x="8835" y="1906"/>
                    </a:cubicBezTo>
                    <a:close/>
                    <a:moveTo>
                      <a:pt x="6942" y="1"/>
                    </a:moveTo>
                    <a:cubicBezTo>
                      <a:pt x="6680" y="643"/>
                      <a:pt x="6382" y="893"/>
                      <a:pt x="6382" y="893"/>
                    </a:cubicBezTo>
                    <a:cubicBezTo>
                      <a:pt x="6335" y="691"/>
                      <a:pt x="6204" y="453"/>
                      <a:pt x="6204" y="453"/>
                    </a:cubicBezTo>
                    <a:cubicBezTo>
                      <a:pt x="5906" y="1334"/>
                      <a:pt x="5418" y="2060"/>
                      <a:pt x="4608" y="2537"/>
                    </a:cubicBezTo>
                    <a:cubicBezTo>
                      <a:pt x="4716" y="2263"/>
                      <a:pt x="4656" y="1906"/>
                      <a:pt x="4418" y="1763"/>
                    </a:cubicBezTo>
                    <a:cubicBezTo>
                      <a:pt x="4320" y="1702"/>
                      <a:pt x="4208" y="1672"/>
                      <a:pt x="4096" y="1672"/>
                    </a:cubicBezTo>
                    <a:cubicBezTo>
                      <a:pt x="3921" y="1672"/>
                      <a:pt x="3748" y="1744"/>
                      <a:pt x="3632" y="1882"/>
                    </a:cubicBezTo>
                    <a:cubicBezTo>
                      <a:pt x="3670" y="1863"/>
                      <a:pt x="3712" y="1854"/>
                      <a:pt x="3756" y="1854"/>
                    </a:cubicBezTo>
                    <a:cubicBezTo>
                      <a:pt x="3932" y="1854"/>
                      <a:pt x="4132" y="1993"/>
                      <a:pt x="4180" y="2156"/>
                    </a:cubicBezTo>
                    <a:cubicBezTo>
                      <a:pt x="4239" y="2370"/>
                      <a:pt x="4168" y="2596"/>
                      <a:pt x="4025" y="2775"/>
                    </a:cubicBezTo>
                    <a:cubicBezTo>
                      <a:pt x="3845" y="3039"/>
                      <a:pt x="3528" y="3121"/>
                      <a:pt x="3193" y="3121"/>
                    </a:cubicBezTo>
                    <a:cubicBezTo>
                      <a:pt x="2864" y="3121"/>
                      <a:pt x="2517" y="3042"/>
                      <a:pt x="2263" y="2977"/>
                    </a:cubicBezTo>
                    <a:cubicBezTo>
                      <a:pt x="1287" y="2727"/>
                      <a:pt x="501" y="2001"/>
                      <a:pt x="1" y="1155"/>
                    </a:cubicBezTo>
                    <a:lnTo>
                      <a:pt x="1" y="1155"/>
                    </a:lnTo>
                    <a:cubicBezTo>
                      <a:pt x="239" y="1560"/>
                      <a:pt x="370" y="2013"/>
                      <a:pt x="656" y="2417"/>
                    </a:cubicBezTo>
                    <a:cubicBezTo>
                      <a:pt x="798" y="2644"/>
                      <a:pt x="977" y="2834"/>
                      <a:pt x="1156" y="3001"/>
                    </a:cubicBezTo>
                    <a:cubicBezTo>
                      <a:pt x="1861" y="3658"/>
                      <a:pt x="2746" y="3938"/>
                      <a:pt x="3722" y="3938"/>
                    </a:cubicBezTo>
                    <a:cubicBezTo>
                      <a:pt x="3950" y="3938"/>
                      <a:pt x="4182" y="3923"/>
                      <a:pt x="4418" y="3894"/>
                    </a:cubicBezTo>
                    <a:cubicBezTo>
                      <a:pt x="4978" y="3813"/>
                      <a:pt x="5588" y="3750"/>
                      <a:pt x="6201" y="3750"/>
                    </a:cubicBezTo>
                    <a:cubicBezTo>
                      <a:pt x="7203" y="3750"/>
                      <a:pt x="8213" y="3917"/>
                      <a:pt x="9026" y="4442"/>
                    </a:cubicBezTo>
                    <a:cubicBezTo>
                      <a:pt x="8764" y="3953"/>
                      <a:pt x="8347" y="3668"/>
                      <a:pt x="7883" y="3430"/>
                    </a:cubicBezTo>
                    <a:lnTo>
                      <a:pt x="7883" y="3430"/>
                    </a:lnTo>
                    <a:cubicBezTo>
                      <a:pt x="7915" y="3434"/>
                      <a:pt x="7945" y="3437"/>
                      <a:pt x="7975" y="3437"/>
                    </a:cubicBezTo>
                    <a:cubicBezTo>
                      <a:pt x="8736" y="3437"/>
                      <a:pt x="8738" y="1904"/>
                      <a:pt x="9575" y="1904"/>
                    </a:cubicBezTo>
                    <a:cubicBezTo>
                      <a:pt x="9589" y="1904"/>
                      <a:pt x="9603" y="1904"/>
                      <a:pt x="9618" y="1905"/>
                    </a:cubicBezTo>
                    <a:lnTo>
                      <a:pt x="9618" y="1905"/>
                    </a:lnTo>
                    <a:cubicBezTo>
                      <a:pt x="8859" y="1857"/>
                      <a:pt x="8402" y="1010"/>
                      <a:pt x="7713" y="1010"/>
                    </a:cubicBezTo>
                    <a:cubicBezTo>
                      <a:pt x="7519" y="1010"/>
                      <a:pt x="7305" y="1077"/>
                      <a:pt x="7061" y="1251"/>
                    </a:cubicBezTo>
                    <a:cubicBezTo>
                      <a:pt x="7121" y="703"/>
                      <a:pt x="7097" y="536"/>
                      <a:pt x="6942" y="1"/>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p105"/>
              <p:cNvSpPr/>
              <p:nvPr/>
            </p:nvSpPr>
            <p:spPr>
              <a:xfrm>
                <a:off x="6942587" y="1650315"/>
                <a:ext cx="237962" cy="41997"/>
              </a:xfrm>
              <a:custGeom>
                <a:rect b="b" l="l" r="r" t="t"/>
                <a:pathLst>
                  <a:path extrusionOk="0" h="620" w="3513">
                    <a:moveTo>
                      <a:pt x="1261" y="0"/>
                    </a:moveTo>
                    <a:cubicBezTo>
                      <a:pt x="843" y="0"/>
                      <a:pt x="420" y="62"/>
                      <a:pt x="1" y="191"/>
                    </a:cubicBezTo>
                    <a:cubicBezTo>
                      <a:pt x="1179" y="334"/>
                      <a:pt x="2334" y="477"/>
                      <a:pt x="3513" y="620"/>
                    </a:cubicBezTo>
                    <a:cubicBezTo>
                      <a:pt x="2808" y="217"/>
                      <a:pt x="2041" y="0"/>
                      <a:pt x="1261"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p105"/>
              <p:cNvSpPr/>
              <p:nvPr/>
            </p:nvSpPr>
            <p:spPr>
              <a:xfrm>
                <a:off x="5865087" y="1056325"/>
                <a:ext cx="459802" cy="168260"/>
              </a:xfrm>
              <a:custGeom>
                <a:rect b="b" l="l" r="r" t="t"/>
                <a:pathLst>
                  <a:path extrusionOk="0" h="2484" w="6788">
                    <a:moveTo>
                      <a:pt x="4096" y="1062"/>
                    </a:moveTo>
                    <a:cubicBezTo>
                      <a:pt x="4179" y="1062"/>
                      <a:pt x="4262" y="1063"/>
                      <a:pt x="4347" y="1066"/>
                    </a:cubicBezTo>
                    <a:cubicBezTo>
                      <a:pt x="4680" y="1090"/>
                      <a:pt x="5049" y="1126"/>
                      <a:pt x="5383" y="1185"/>
                    </a:cubicBezTo>
                    <a:cubicBezTo>
                      <a:pt x="5049" y="1162"/>
                      <a:pt x="4692" y="1150"/>
                      <a:pt x="4347" y="1150"/>
                    </a:cubicBezTo>
                    <a:cubicBezTo>
                      <a:pt x="4001" y="1150"/>
                      <a:pt x="3656" y="1162"/>
                      <a:pt x="3323" y="1209"/>
                    </a:cubicBezTo>
                    <a:cubicBezTo>
                      <a:pt x="2977" y="1245"/>
                      <a:pt x="2644" y="1304"/>
                      <a:pt x="2335" y="1400"/>
                    </a:cubicBezTo>
                    <a:cubicBezTo>
                      <a:pt x="2013" y="1483"/>
                      <a:pt x="1715" y="1590"/>
                      <a:pt x="1394" y="1721"/>
                    </a:cubicBezTo>
                    <a:cubicBezTo>
                      <a:pt x="1680" y="1578"/>
                      <a:pt x="1989" y="1447"/>
                      <a:pt x="2299" y="1340"/>
                    </a:cubicBezTo>
                    <a:cubicBezTo>
                      <a:pt x="2620" y="1233"/>
                      <a:pt x="2954" y="1162"/>
                      <a:pt x="3299" y="1114"/>
                    </a:cubicBezTo>
                    <a:cubicBezTo>
                      <a:pt x="3563" y="1077"/>
                      <a:pt x="3826" y="1062"/>
                      <a:pt x="4096" y="1062"/>
                    </a:cubicBezTo>
                    <a:close/>
                    <a:moveTo>
                      <a:pt x="5281" y="0"/>
                    </a:moveTo>
                    <a:cubicBezTo>
                      <a:pt x="3616" y="0"/>
                      <a:pt x="1016" y="1609"/>
                      <a:pt x="1" y="2483"/>
                    </a:cubicBezTo>
                    <a:cubicBezTo>
                      <a:pt x="1594" y="1750"/>
                      <a:pt x="3359" y="1368"/>
                      <a:pt x="5123" y="1368"/>
                    </a:cubicBezTo>
                    <a:cubicBezTo>
                      <a:pt x="5680" y="1368"/>
                      <a:pt x="6236" y="1406"/>
                      <a:pt x="6787" y="1483"/>
                    </a:cubicBezTo>
                    <a:cubicBezTo>
                      <a:pt x="6338" y="991"/>
                      <a:pt x="5502" y="628"/>
                      <a:pt x="4796" y="628"/>
                    </a:cubicBezTo>
                    <a:cubicBezTo>
                      <a:pt x="4699" y="628"/>
                      <a:pt x="4604" y="635"/>
                      <a:pt x="4513" y="650"/>
                    </a:cubicBezTo>
                    <a:cubicBezTo>
                      <a:pt x="4752" y="435"/>
                      <a:pt x="5728" y="114"/>
                      <a:pt x="5764" y="54"/>
                    </a:cubicBezTo>
                    <a:cubicBezTo>
                      <a:pt x="5615" y="18"/>
                      <a:pt x="5453" y="0"/>
                      <a:pt x="5281"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p105"/>
              <p:cNvSpPr/>
              <p:nvPr/>
            </p:nvSpPr>
            <p:spPr>
              <a:xfrm>
                <a:off x="7161176" y="2905694"/>
                <a:ext cx="355690" cy="208699"/>
              </a:xfrm>
              <a:custGeom>
                <a:rect b="b" l="l" r="r" t="t"/>
                <a:pathLst>
                  <a:path extrusionOk="0" h="3081" w="5251">
                    <a:moveTo>
                      <a:pt x="2404" y="417"/>
                    </a:moveTo>
                    <a:cubicBezTo>
                      <a:pt x="2586" y="417"/>
                      <a:pt x="2767" y="441"/>
                      <a:pt x="2953" y="482"/>
                    </a:cubicBezTo>
                    <a:cubicBezTo>
                      <a:pt x="3203" y="541"/>
                      <a:pt x="3453" y="649"/>
                      <a:pt x="3703" y="732"/>
                    </a:cubicBezTo>
                    <a:cubicBezTo>
                      <a:pt x="3965" y="827"/>
                      <a:pt x="4215" y="887"/>
                      <a:pt x="4489" y="887"/>
                    </a:cubicBezTo>
                    <a:cubicBezTo>
                      <a:pt x="4459" y="888"/>
                      <a:pt x="4430" y="888"/>
                      <a:pt x="4401" y="888"/>
                    </a:cubicBezTo>
                    <a:cubicBezTo>
                      <a:pt x="4147" y="888"/>
                      <a:pt x="3904" y="844"/>
                      <a:pt x="3679" y="779"/>
                    </a:cubicBezTo>
                    <a:cubicBezTo>
                      <a:pt x="3453" y="720"/>
                      <a:pt x="3239" y="649"/>
                      <a:pt x="3013" y="589"/>
                    </a:cubicBezTo>
                    <a:lnTo>
                      <a:pt x="3013" y="589"/>
                    </a:lnTo>
                    <a:lnTo>
                      <a:pt x="3144" y="672"/>
                    </a:lnTo>
                    <a:cubicBezTo>
                      <a:pt x="3334" y="827"/>
                      <a:pt x="3501" y="1053"/>
                      <a:pt x="3548" y="1291"/>
                    </a:cubicBezTo>
                    <a:cubicBezTo>
                      <a:pt x="3429" y="1077"/>
                      <a:pt x="3263" y="899"/>
                      <a:pt x="3084" y="768"/>
                    </a:cubicBezTo>
                    <a:cubicBezTo>
                      <a:pt x="2953" y="660"/>
                      <a:pt x="2798" y="589"/>
                      <a:pt x="2643" y="529"/>
                    </a:cubicBezTo>
                    <a:cubicBezTo>
                      <a:pt x="2528" y="521"/>
                      <a:pt x="2419" y="507"/>
                      <a:pt x="2308" y="507"/>
                    </a:cubicBezTo>
                    <a:cubicBezTo>
                      <a:pt x="2258" y="507"/>
                      <a:pt x="2207" y="510"/>
                      <a:pt x="2155" y="518"/>
                    </a:cubicBezTo>
                    <a:cubicBezTo>
                      <a:pt x="1905" y="541"/>
                      <a:pt x="1655" y="613"/>
                      <a:pt x="1405" y="720"/>
                    </a:cubicBezTo>
                    <a:cubicBezTo>
                      <a:pt x="1620" y="589"/>
                      <a:pt x="1881" y="482"/>
                      <a:pt x="2143" y="434"/>
                    </a:cubicBezTo>
                    <a:cubicBezTo>
                      <a:pt x="2231" y="423"/>
                      <a:pt x="2318" y="417"/>
                      <a:pt x="2404" y="417"/>
                    </a:cubicBezTo>
                    <a:close/>
                    <a:moveTo>
                      <a:pt x="2698" y="1"/>
                    </a:moveTo>
                    <a:cubicBezTo>
                      <a:pt x="2158" y="1"/>
                      <a:pt x="1613" y="136"/>
                      <a:pt x="1143" y="398"/>
                    </a:cubicBezTo>
                    <a:cubicBezTo>
                      <a:pt x="667" y="660"/>
                      <a:pt x="286" y="1030"/>
                      <a:pt x="0" y="1494"/>
                    </a:cubicBezTo>
                    <a:cubicBezTo>
                      <a:pt x="167" y="1339"/>
                      <a:pt x="393" y="1232"/>
                      <a:pt x="631" y="1125"/>
                    </a:cubicBezTo>
                    <a:cubicBezTo>
                      <a:pt x="808" y="1050"/>
                      <a:pt x="997" y="1014"/>
                      <a:pt x="1186" y="1014"/>
                    </a:cubicBezTo>
                    <a:cubicBezTo>
                      <a:pt x="1570" y="1014"/>
                      <a:pt x="1951" y="1163"/>
                      <a:pt x="2215" y="1434"/>
                    </a:cubicBezTo>
                    <a:cubicBezTo>
                      <a:pt x="2632" y="1839"/>
                      <a:pt x="2798" y="2530"/>
                      <a:pt x="2596" y="3077"/>
                    </a:cubicBezTo>
                    <a:cubicBezTo>
                      <a:pt x="2615" y="3079"/>
                      <a:pt x="2635" y="3080"/>
                      <a:pt x="2655" y="3080"/>
                    </a:cubicBezTo>
                    <a:cubicBezTo>
                      <a:pt x="2886" y="3080"/>
                      <a:pt x="3119" y="2953"/>
                      <a:pt x="3251" y="2744"/>
                    </a:cubicBezTo>
                    <a:cubicBezTo>
                      <a:pt x="3382" y="2518"/>
                      <a:pt x="3322" y="2232"/>
                      <a:pt x="3191" y="2030"/>
                    </a:cubicBezTo>
                    <a:lnTo>
                      <a:pt x="3191" y="2030"/>
                    </a:lnTo>
                    <a:cubicBezTo>
                      <a:pt x="3356" y="2085"/>
                      <a:pt x="3522" y="2150"/>
                      <a:pt x="3696" y="2150"/>
                    </a:cubicBezTo>
                    <a:cubicBezTo>
                      <a:pt x="3710" y="2150"/>
                      <a:pt x="3725" y="2150"/>
                      <a:pt x="3739" y="2149"/>
                    </a:cubicBezTo>
                    <a:cubicBezTo>
                      <a:pt x="3929" y="2137"/>
                      <a:pt x="4132" y="2018"/>
                      <a:pt x="4156" y="1839"/>
                    </a:cubicBezTo>
                    <a:cubicBezTo>
                      <a:pt x="4191" y="1696"/>
                      <a:pt x="4060" y="1506"/>
                      <a:pt x="3929" y="1446"/>
                    </a:cubicBezTo>
                    <a:cubicBezTo>
                      <a:pt x="4287" y="1446"/>
                      <a:pt x="4644" y="1327"/>
                      <a:pt x="4918" y="1089"/>
                    </a:cubicBezTo>
                    <a:cubicBezTo>
                      <a:pt x="5215" y="827"/>
                      <a:pt x="5239" y="446"/>
                      <a:pt x="5251" y="53"/>
                    </a:cubicBezTo>
                    <a:lnTo>
                      <a:pt x="5251" y="53"/>
                    </a:lnTo>
                    <a:cubicBezTo>
                      <a:pt x="5081" y="264"/>
                      <a:pt x="4809" y="348"/>
                      <a:pt x="4543" y="348"/>
                    </a:cubicBezTo>
                    <a:cubicBezTo>
                      <a:pt x="4493" y="348"/>
                      <a:pt x="4443" y="345"/>
                      <a:pt x="4394" y="339"/>
                    </a:cubicBezTo>
                    <a:cubicBezTo>
                      <a:pt x="4084" y="303"/>
                      <a:pt x="3798" y="184"/>
                      <a:pt x="3489" y="101"/>
                    </a:cubicBezTo>
                    <a:cubicBezTo>
                      <a:pt x="3233" y="34"/>
                      <a:pt x="2966" y="1"/>
                      <a:pt x="2698" y="1"/>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p105"/>
              <p:cNvSpPr/>
              <p:nvPr/>
            </p:nvSpPr>
            <p:spPr>
              <a:xfrm>
                <a:off x="6241775" y="3664151"/>
                <a:ext cx="833984" cy="537158"/>
              </a:xfrm>
              <a:custGeom>
                <a:rect b="b" l="l" r="r" t="t"/>
                <a:pathLst>
                  <a:path extrusionOk="0" h="7930" w="12312">
                    <a:moveTo>
                      <a:pt x="9430" y="0"/>
                    </a:moveTo>
                    <a:lnTo>
                      <a:pt x="9430" y="0"/>
                    </a:lnTo>
                    <a:cubicBezTo>
                      <a:pt x="9668" y="810"/>
                      <a:pt x="9263" y="1679"/>
                      <a:pt x="8620" y="2215"/>
                    </a:cubicBezTo>
                    <a:cubicBezTo>
                      <a:pt x="7977" y="2751"/>
                      <a:pt x="7144" y="2989"/>
                      <a:pt x="6334" y="3144"/>
                    </a:cubicBezTo>
                    <a:cubicBezTo>
                      <a:pt x="5513" y="3287"/>
                      <a:pt x="4667" y="3346"/>
                      <a:pt x="3870" y="3608"/>
                    </a:cubicBezTo>
                    <a:cubicBezTo>
                      <a:pt x="1941" y="4203"/>
                      <a:pt x="381" y="5942"/>
                      <a:pt x="0" y="7930"/>
                    </a:cubicBezTo>
                    <a:cubicBezTo>
                      <a:pt x="203" y="6882"/>
                      <a:pt x="1846" y="4703"/>
                      <a:pt x="5929" y="4596"/>
                    </a:cubicBezTo>
                    <a:cubicBezTo>
                      <a:pt x="8168" y="4522"/>
                      <a:pt x="9337" y="4135"/>
                      <a:pt x="10553" y="4135"/>
                    </a:cubicBezTo>
                    <a:cubicBezTo>
                      <a:pt x="11096" y="4135"/>
                      <a:pt x="11649" y="4213"/>
                      <a:pt x="12311" y="4430"/>
                    </a:cubicBezTo>
                    <a:cubicBezTo>
                      <a:pt x="11935" y="3624"/>
                      <a:pt x="10833" y="3012"/>
                      <a:pt x="9892" y="3012"/>
                    </a:cubicBezTo>
                    <a:cubicBezTo>
                      <a:pt x="9762" y="3012"/>
                      <a:pt x="9635" y="3024"/>
                      <a:pt x="9513" y="3048"/>
                    </a:cubicBezTo>
                    <a:cubicBezTo>
                      <a:pt x="10228" y="2251"/>
                      <a:pt x="10097" y="846"/>
                      <a:pt x="9430"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p105"/>
              <p:cNvSpPr/>
              <p:nvPr/>
            </p:nvSpPr>
            <p:spPr>
              <a:xfrm>
                <a:off x="7039384" y="2718196"/>
                <a:ext cx="782368" cy="442732"/>
              </a:xfrm>
              <a:custGeom>
                <a:rect b="b" l="l" r="r" t="t"/>
                <a:pathLst>
                  <a:path extrusionOk="0" h="6536" w="11550">
                    <a:moveTo>
                      <a:pt x="7557" y="242"/>
                    </a:moveTo>
                    <a:cubicBezTo>
                      <a:pt x="7860" y="242"/>
                      <a:pt x="8163" y="284"/>
                      <a:pt x="8466" y="345"/>
                    </a:cubicBezTo>
                    <a:cubicBezTo>
                      <a:pt x="8882" y="440"/>
                      <a:pt x="9275" y="583"/>
                      <a:pt x="9644" y="785"/>
                    </a:cubicBezTo>
                    <a:cubicBezTo>
                      <a:pt x="10014" y="976"/>
                      <a:pt x="10347" y="1273"/>
                      <a:pt x="10609" y="1583"/>
                    </a:cubicBezTo>
                    <a:cubicBezTo>
                      <a:pt x="10883" y="1916"/>
                      <a:pt x="11085" y="2285"/>
                      <a:pt x="11240" y="2666"/>
                    </a:cubicBezTo>
                    <a:cubicBezTo>
                      <a:pt x="11049" y="2309"/>
                      <a:pt x="10823" y="1952"/>
                      <a:pt x="10549" y="1642"/>
                    </a:cubicBezTo>
                    <a:cubicBezTo>
                      <a:pt x="10287" y="1333"/>
                      <a:pt x="9978" y="1059"/>
                      <a:pt x="9597" y="869"/>
                    </a:cubicBezTo>
                    <a:cubicBezTo>
                      <a:pt x="9240" y="666"/>
                      <a:pt x="8859" y="523"/>
                      <a:pt x="8454" y="428"/>
                    </a:cubicBezTo>
                    <a:cubicBezTo>
                      <a:pt x="8049" y="321"/>
                      <a:pt x="7632" y="261"/>
                      <a:pt x="7216" y="261"/>
                    </a:cubicBezTo>
                    <a:cubicBezTo>
                      <a:pt x="7330" y="248"/>
                      <a:pt x="7443" y="242"/>
                      <a:pt x="7557" y="242"/>
                    </a:cubicBezTo>
                    <a:close/>
                    <a:moveTo>
                      <a:pt x="7685" y="1"/>
                    </a:moveTo>
                    <a:cubicBezTo>
                      <a:pt x="6545" y="1"/>
                      <a:pt x="5400" y="396"/>
                      <a:pt x="4406" y="964"/>
                    </a:cubicBezTo>
                    <a:cubicBezTo>
                      <a:pt x="2162" y="2246"/>
                      <a:pt x="676" y="4025"/>
                      <a:pt x="7" y="6513"/>
                    </a:cubicBezTo>
                    <a:lnTo>
                      <a:pt x="7" y="6513"/>
                    </a:lnTo>
                    <a:cubicBezTo>
                      <a:pt x="430" y="4950"/>
                      <a:pt x="1686" y="3531"/>
                      <a:pt x="3048" y="2702"/>
                    </a:cubicBezTo>
                    <a:cubicBezTo>
                      <a:pt x="3513" y="2416"/>
                      <a:pt x="4001" y="2178"/>
                      <a:pt x="4525" y="2012"/>
                    </a:cubicBezTo>
                    <a:cubicBezTo>
                      <a:pt x="4763" y="1940"/>
                      <a:pt x="5013" y="1893"/>
                      <a:pt x="5275" y="1869"/>
                    </a:cubicBezTo>
                    <a:cubicBezTo>
                      <a:pt x="5525" y="1833"/>
                      <a:pt x="5787" y="1809"/>
                      <a:pt x="6049" y="1750"/>
                    </a:cubicBezTo>
                    <a:cubicBezTo>
                      <a:pt x="6299" y="1678"/>
                      <a:pt x="6537" y="1523"/>
                      <a:pt x="6620" y="1273"/>
                    </a:cubicBezTo>
                    <a:cubicBezTo>
                      <a:pt x="6694" y="1053"/>
                      <a:pt x="6628" y="823"/>
                      <a:pt x="6441" y="764"/>
                    </a:cubicBezTo>
                    <a:lnTo>
                      <a:pt x="6441" y="764"/>
                    </a:lnTo>
                    <a:cubicBezTo>
                      <a:pt x="7575" y="975"/>
                      <a:pt x="8363" y="1711"/>
                      <a:pt x="9025" y="2583"/>
                    </a:cubicBezTo>
                    <a:cubicBezTo>
                      <a:pt x="9387" y="3068"/>
                      <a:pt x="9894" y="3369"/>
                      <a:pt x="10272" y="3369"/>
                    </a:cubicBezTo>
                    <a:cubicBezTo>
                      <a:pt x="10553" y="3369"/>
                      <a:pt x="10762" y="3202"/>
                      <a:pt x="10787" y="2821"/>
                    </a:cubicBezTo>
                    <a:cubicBezTo>
                      <a:pt x="10883" y="2893"/>
                      <a:pt x="10930" y="3059"/>
                      <a:pt x="11026" y="3143"/>
                    </a:cubicBezTo>
                    <a:cubicBezTo>
                      <a:pt x="11092" y="3205"/>
                      <a:pt x="11173" y="3236"/>
                      <a:pt x="11250" y="3236"/>
                    </a:cubicBezTo>
                    <a:cubicBezTo>
                      <a:pt x="11366" y="3236"/>
                      <a:pt x="11476" y="3166"/>
                      <a:pt x="11526" y="3024"/>
                    </a:cubicBezTo>
                    <a:cubicBezTo>
                      <a:pt x="11549" y="2905"/>
                      <a:pt x="11526" y="2774"/>
                      <a:pt x="11478" y="2655"/>
                    </a:cubicBezTo>
                    <a:cubicBezTo>
                      <a:pt x="11014" y="1333"/>
                      <a:pt x="9990" y="345"/>
                      <a:pt x="8561" y="83"/>
                    </a:cubicBezTo>
                    <a:cubicBezTo>
                      <a:pt x="8271" y="27"/>
                      <a:pt x="7978" y="1"/>
                      <a:pt x="7685" y="1"/>
                    </a:cubicBezTo>
                    <a:close/>
                    <a:moveTo>
                      <a:pt x="7" y="6513"/>
                    </a:moveTo>
                    <a:lnTo>
                      <a:pt x="7" y="6513"/>
                    </a:lnTo>
                    <a:cubicBezTo>
                      <a:pt x="5" y="6520"/>
                      <a:pt x="2" y="6528"/>
                      <a:pt x="0" y="6536"/>
                    </a:cubicBezTo>
                    <a:cubicBezTo>
                      <a:pt x="2" y="6528"/>
                      <a:pt x="5" y="6520"/>
                      <a:pt x="7" y="6513"/>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p105"/>
              <p:cNvSpPr/>
              <p:nvPr/>
            </p:nvSpPr>
            <p:spPr>
              <a:xfrm>
                <a:off x="7390197" y="2576151"/>
                <a:ext cx="321889" cy="165415"/>
              </a:xfrm>
              <a:custGeom>
                <a:rect b="b" l="l" r="r" t="t"/>
                <a:pathLst>
                  <a:path extrusionOk="0" h="2442" w="4752">
                    <a:moveTo>
                      <a:pt x="3358" y="353"/>
                    </a:moveTo>
                    <a:cubicBezTo>
                      <a:pt x="3349" y="362"/>
                      <a:pt x="3342" y="372"/>
                      <a:pt x="3334" y="382"/>
                    </a:cubicBezTo>
                    <a:cubicBezTo>
                      <a:pt x="3342" y="372"/>
                      <a:pt x="3350" y="363"/>
                      <a:pt x="3358" y="353"/>
                    </a:cubicBezTo>
                    <a:close/>
                    <a:moveTo>
                      <a:pt x="4018" y="0"/>
                    </a:moveTo>
                    <a:cubicBezTo>
                      <a:pt x="3775" y="0"/>
                      <a:pt x="3527" y="151"/>
                      <a:pt x="3358" y="353"/>
                    </a:cubicBezTo>
                    <a:lnTo>
                      <a:pt x="3358" y="353"/>
                    </a:lnTo>
                    <a:cubicBezTo>
                      <a:pt x="3411" y="297"/>
                      <a:pt x="3486" y="270"/>
                      <a:pt x="3563" y="270"/>
                    </a:cubicBezTo>
                    <a:cubicBezTo>
                      <a:pt x="3655" y="270"/>
                      <a:pt x="3750" y="309"/>
                      <a:pt x="3811" y="382"/>
                    </a:cubicBezTo>
                    <a:cubicBezTo>
                      <a:pt x="3930" y="513"/>
                      <a:pt x="3918" y="739"/>
                      <a:pt x="3823" y="882"/>
                    </a:cubicBezTo>
                    <a:cubicBezTo>
                      <a:pt x="3739" y="1037"/>
                      <a:pt x="3573" y="1120"/>
                      <a:pt x="3394" y="1180"/>
                    </a:cubicBezTo>
                    <a:cubicBezTo>
                      <a:pt x="3215" y="1239"/>
                      <a:pt x="3037" y="1251"/>
                      <a:pt x="2858" y="1275"/>
                    </a:cubicBezTo>
                    <a:cubicBezTo>
                      <a:pt x="1787" y="1394"/>
                      <a:pt x="882" y="1823"/>
                      <a:pt x="1" y="2442"/>
                    </a:cubicBezTo>
                    <a:cubicBezTo>
                      <a:pt x="643" y="1992"/>
                      <a:pt x="1589" y="1840"/>
                      <a:pt x="2469" y="1840"/>
                    </a:cubicBezTo>
                    <a:cubicBezTo>
                      <a:pt x="2894" y="1840"/>
                      <a:pt x="3303" y="1875"/>
                      <a:pt x="3656" y="1930"/>
                    </a:cubicBezTo>
                    <a:cubicBezTo>
                      <a:pt x="3722" y="1936"/>
                      <a:pt x="4051" y="1997"/>
                      <a:pt x="4304" y="1997"/>
                    </a:cubicBezTo>
                    <a:cubicBezTo>
                      <a:pt x="4550" y="1997"/>
                      <a:pt x="4725" y="1939"/>
                      <a:pt x="4513" y="1715"/>
                    </a:cubicBezTo>
                    <a:cubicBezTo>
                      <a:pt x="4418" y="1632"/>
                      <a:pt x="4287" y="1596"/>
                      <a:pt x="4168" y="1584"/>
                    </a:cubicBezTo>
                    <a:cubicBezTo>
                      <a:pt x="4477" y="1453"/>
                      <a:pt x="4716" y="1180"/>
                      <a:pt x="4739" y="834"/>
                    </a:cubicBezTo>
                    <a:cubicBezTo>
                      <a:pt x="4751" y="501"/>
                      <a:pt x="4525" y="156"/>
                      <a:pt x="4215" y="37"/>
                    </a:cubicBezTo>
                    <a:cubicBezTo>
                      <a:pt x="4151" y="12"/>
                      <a:pt x="4085" y="0"/>
                      <a:pt x="4018"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p105"/>
              <p:cNvSpPr/>
              <p:nvPr/>
            </p:nvSpPr>
            <p:spPr>
              <a:xfrm>
                <a:off x="6248210" y="4045648"/>
                <a:ext cx="654141" cy="284701"/>
              </a:xfrm>
              <a:custGeom>
                <a:rect b="b" l="l" r="r" t="t"/>
                <a:pathLst>
                  <a:path extrusionOk="0" h="4203" w="9657">
                    <a:moveTo>
                      <a:pt x="3141" y="444"/>
                    </a:moveTo>
                    <a:cubicBezTo>
                      <a:pt x="3221" y="444"/>
                      <a:pt x="3301" y="447"/>
                      <a:pt x="3382" y="453"/>
                    </a:cubicBezTo>
                    <a:cubicBezTo>
                      <a:pt x="4049" y="500"/>
                      <a:pt x="4668" y="750"/>
                      <a:pt x="5263" y="1036"/>
                    </a:cubicBezTo>
                    <a:cubicBezTo>
                      <a:pt x="5858" y="1334"/>
                      <a:pt x="6430" y="1667"/>
                      <a:pt x="7025" y="1929"/>
                    </a:cubicBezTo>
                    <a:cubicBezTo>
                      <a:pt x="7620" y="2203"/>
                      <a:pt x="8251" y="2346"/>
                      <a:pt x="8918" y="2441"/>
                    </a:cubicBezTo>
                    <a:cubicBezTo>
                      <a:pt x="8585" y="2405"/>
                      <a:pt x="8263" y="2357"/>
                      <a:pt x="7930" y="2298"/>
                    </a:cubicBezTo>
                    <a:cubicBezTo>
                      <a:pt x="7597" y="2227"/>
                      <a:pt x="7287" y="2119"/>
                      <a:pt x="6989" y="2000"/>
                    </a:cubicBezTo>
                    <a:cubicBezTo>
                      <a:pt x="6382" y="1750"/>
                      <a:pt x="5823" y="1405"/>
                      <a:pt x="5227" y="1131"/>
                    </a:cubicBezTo>
                    <a:cubicBezTo>
                      <a:pt x="4644" y="845"/>
                      <a:pt x="4013" y="595"/>
                      <a:pt x="3382" y="536"/>
                    </a:cubicBezTo>
                    <a:cubicBezTo>
                      <a:pt x="3267" y="525"/>
                      <a:pt x="3152" y="520"/>
                      <a:pt x="3036" y="520"/>
                    </a:cubicBezTo>
                    <a:cubicBezTo>
                      <a:pt x="2498" y="520"/>
                      <a:pt x="1953" y="641"/>
                      <a:pt x="1512" y="964"/>
                    </a:cubicBezTo>
                    <a:cubicBezTo>
                      <a:pt x="1655" y="857"/>
                      <a:pt x="1786" y="774"/>
                      <a:pt x="1929" y="691"/>
                    </a:cubicBezTo>
                    <a:cubicBezTo>
                      <a:pt x="2084" y="619"/>
                      <a:pt x="2251" y="560"/>
                      <a:pt x="2394" y="536"/>
                    </a:cubicBezTo>
                    <a:cubicBezTo>
                      <a:pt x="2646" y="473"/>
                      <a:pt x="2892" y="444"/>
                      <a:pt x="3141" y="444"/>
                    </a:cubicBezTo>
                    <a:close/>
                    <a:moveTo>
                      <a:pt x="8" y="2501"/>
                    </a:moveTo>
                    <a:cubicBezTo>
                      <a:pt x="6" y="2505"/>
                      <a:pt x="3" y="2508"/>
                      <a:pt x="0" y="2512"/>
                    </a:cubicBezTo>
                    <a:cubicBezTo>
                      <a:pt x="3" y="2508"/>
                      <a:pt x="6" y="2505"/>
                      <a:pt x="8" y="2501"/>
                    </a:cubicBezTo>
                    <a:close/>
                    <a:moveTo>
                      <a:pt x="9275" y="0"/>
                    </a:moveTo>
                    <a:lnTo>
                      <a:pt x="9275" y="0"/>
                    </a:lnTo>
                    <a:cubicBezTo>
                      <a:pt x="8612" y="349"/>
                      <a:pt x="7849" y="475"/>
                      <a:pt x="7073" y="475"/>
                    </a:cubicBezTo>
                    <a:cubicBezTo>
                      <a:pt x="6234" y="475"/>
                      <a:pt x="5381" y="328"/>
                      <a:pt x="4620" y="155"/>
                    </a:cubicBezTo>
                    <a:cubicBezTo>
                      <a:pt x="4252" y="72"/>
                      <a:pt x="3888" y="28"/>
                      <a:pt x="3533" y="28"/>
                    </a:cubicBezTo>
                    <a:cubicBezTo>
                      <a:pt x="2716" y="28"/>
                      <a:pt x="1949" y="259"/>
                      <a:pt x="1310" y="774"/>
                    </a:cubicBezTo>
                    <a:cubicBezTo>
                      <a:pt x="1120" y="917"/>
                      <a:pt x="941" y="1095"/>
                      <a:pt x="750" y="1310"/>
                    </a:cubicBezTo>
                    <a:cubicBezTo>
                      <a:pt x="444" y="1675"/>
                      <a:pt x="278" y="2111"/>
                      <a:pt x="8" y="2501"/>
                    </a:cubicBezTo>
                    <a:lnTo>
                      <a:pt x="8" y="2501"/>
                    </a:lnTo>
                    <a:cubicBezTo>
                      <a:pt x="568" y="1696"/>
                      <a:pt x="1410" y="1047"/>
                      <a:pt x="2394" y="869"/>
                    </a:cubicBezTo>
                    <a:cubicBezTo>
                      <a:pt x="2596" y="837"/>
                      <a:pt x="2856" y="801"/>
                      <a:pt x="3117" y="801"/>
                    </a:cubicBezTo>
                    <a:cubicBezTo>
                      <a:pt x="3529" y="801"/>
                      <a:pt x="3942" y="891"/>
                      <a:pt x="4132" y="1226"/>
                    </a:cubicBezTo>
                    <a:cubicBezTo>
                      <a:pt x="4239" y="1429"/>
                      <a:pt x="4310" y="1643"/>
                      <a:pt x="4227" y="1857"/>
                    </a:cubicBezTo>
                    <a:cubicBezTo>
                      <a:pt x="4172" y="2012"/>
                      <a:pt x="3986" y="2132"/>
                      <a:pt x="3810" y="2132"/>
                    </a:cubicBezTo>
                    <a:cubicBezTo>
                      <a:pt x="3756" y="2132"/>
                      <a:pt x="3703" y="2121"/>
                      <a:pt x="3656" y="2096"/>
                    </a:cubicBezTo>
                    <a:lnTo>
                      <a:pt x="3656" y="2096"/>
                    </a:lnTo>
                    <a:cubicBezTo>
                      <a:pt x="3775" y="2254"/>
                      <a:pt x="3968" y="2339"/>
                      <a:pt x="4157" y="2339"/>
                    </a:cubicBezTo>
                    <a:cubicBezTo>
                      <a:pt x="4252" y="2339"/>
                      <a:pt x="4346" y="2318"/>
                      <a:pt x="4430" y="2274"/>
                    </a:cubicBezTo>
                    <a:cubicBezTo>
                      <a:pt x="4691" y="2143"/>
                      <a:pt x="4775" y="1798"/>
                      <a:pt x="4703" y="1512"/>
                    </a:cubicBezTo>
                    <a:lnTo>
                      <a:pt x="4703" y="1512"/>
                    </a:lnTo>
                    <a:cubicBezTo>
                      <a:pt x="5465" y="2048"/>
                      <a:pt x="5894" y="2810"/>
                      <a:pt x="6120" y="3715"/>
                    </a:cubicBezTo>
                    <a:cubicBezTo>
                      <a:pt x="6120" y="3715"/>
                      <a:pt x="6263" y="3477"/>
                      <a:pt x="6335" y="3286"/>
                    </a:cubicBezTo>
                    <a:cubicBezTo>
                      <a:pt x="6335" y="3286"/>
                      <a:pt x="6608" y="3548"/>
                      <a:pt x="6835" y="4203"/>
                    </a:cubicBezTo>
                    <a:cubicBezTo>
                      <a:pt x="7025" y="3691"/>
                      <a:pt x="7073" y="3536"/>
                      <a:pt x="7049" y="2977"/>
                    </a:cubicBezTo>
                    <a:lnTo>
                      <a:pt x="7049" y="2977"/>
                    </a:lnTo>
                    <a:cubicBezTo>
                      <a:pt x="7304" y="3190"/>
                      <a:pt x="7531" y="3271"/>
                      <a:pt x="7742" y="3271"/>
                    </a:cubicBezTo>
                    <a:cubicBezTo>
                      <a:pt x="8388" y="3271"/>
                      <a:pt x="8896" y="2524"/>
                      <a:pt x="9643" y="2524"/>
                    </a:cubicBezTo>
                    <a:cubicBezTo>
                      <a:pt x="9647" y="2524"/>
                      <a:pt x="9652" y="2524"/>
                      <a:pt x="9656" y="2524"/>
                    </a:cubicBezTo>
                    <a:cubicBezTo>
                      <a:pt x="8755" y="2512"/>
                      <a:pt x="8912" y="856"/>
                      <a:pt x="8081" y="856"/>
                    </a:cubicBezTo>
                    <a:cubicBezTo>
                      <a:pt x="8067" y="856"/>
                      <a:pt x="8052" y="856"/>
                      <a:pt x="8037" y="857"/>
                    </a:cubicBezTo>
                    <a:cubicBezTo>
                      <a:pt x="8537" y="679"/>
                      <a:pt x="8990" y="429"/>
                      <a:pt x="9275"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p105"/>
              <p:cNvSpPr/>
              <p:nvPr/>
            </p:nvSpPr>
            <p:spPr>
              <a:xfrm>
                <a:off x="6543410" y="4002093"/>
                <a:ext cx="239588" cy="30008"/>
              </a:xfrm>
              <a:custGeom>
                <a:rect b="b" l="l" r="r" t="t"/>
                <a:pathLst>
                  <a:path extrusionOk="0" h="443" w="3537">
                    <a:moveTo>
                      <a:pt x="3536" y="0"/>
                    </a:moveTo>
                    <a:lnTo>
                      <a:pt x="3536" y="0"/>
                    </a:lnTo>
                    <a:cubicBezTo>
                      <a:pt x="2369" y="36"/>
                      <a:pt x="1191" y="107"/>
                      <a:pt x="0" y="143"/>
                    </a:cubicBezTo>
                    <a:cubicBezTo>
                      <a:pt x="525" y="344"/>
                      <a:pt x="1062" y="442"/>
                      <a:pt x="1595" y="442"/>
                    </a:cubicBezTo>
                    <a:cubicBezTo>
                      <a:pt x="2258" y="442"/>
                      <a:pt x="2915" y="291"/>
                      <a:pt x="3536"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p105"/>
              <p:cNvSpPr/>
              <p:nvPr/>
            </p:nvSpPr>
            <p:spPr>
              <a:xfrm>
                <a:off x="7031323" y="2732625"/>
                <a:ext cx="266208" cy="397687"/>
              </a:xfrm>
              <a:custGeom>
                <a:rect b="b" l="l" r="r" t="t"/>
                <a:pathLst>
                  <a:path extrusionOk="0" h="5871" w="3930">
                    <a:moveTo>
                      <a:pt x="2751" y="1048"/>
                    </a:moveTo>
                    <a:lnTo>
                      <a:pt x="2751" y="1048"/>
                    </a:lnTo>
                    <a:cubicBezTo>
                      <a:pt x="2489" y="1287"/>
                      <a:pt x="2239" y="1525"/>
                      <a:pt x="1989" y="1775"/>
                    </a:cubicBezTo>
                    <a:cubicBezTo>
                      <a:pt x="1751" y="2025"/>
                      <a:pt x="1536" y="2275"/>
                      <a:pt x="1346" y="2561"/>
                    </a:cubicBezTo>
                    <a:cubicBezTo>
                      <a:pt x="1131" y="2823"/>
                      <a:pt x="965" y="3120"/>
                      <a:pt x="798" y="3406"/>
                    </a:cubicBezTo>
                    <a:cubicBezTo>
                      <a:pt x="655" y="3704"/>
                      <a:pt x="524" y="4001"/>
                      <a:pt x="405" y="4323"/>
                    </a:cubicBezTo>
                    <a:cubicBezTo>
                      <a:pt x="477" y="4001"/>
                      <a:pt x="596" y="3692"/>
                      <a:pt x="739" y="3394"/>
                    </a:cubicBezTo>
                    <a:cubicBezTo>
                      <a:pt x="893" y="3096"/>
                      <a:pt x="1072" y="2799"/>
                      <a:pt x="1262" y="2513"/>
                    </a:cubicBezTo>
                    <a:cubicBezTo>
                      <a:pt x="1477" y="2239"/>
                      <a:pt x="1691" y="1977"/>
                      <a:pt x="1953" y="1727"/>
                    </a:cubicBezTo>
                    <a:cubicBezTo>
                      <a:pt x="2203" y="1489"/>
                      <a:pt x="2465" y="1251"/>
                      <a:pt x="2751" y="1048"/>
                    </a:cubicBezTo>
                    <a:close/>
                    <a:moveTo>
                      <a:pt x="2179" y="1"/>
                    </a:moveTo>
                    <a:lnTo>
                      <a:pt x="2179" y="1"/>
                    </a:lnTo>
                    <a:cubicBezTo>
                      <a:pt x="786" y="894"/>
                      <a:pt x="60" y="4394"/>
                      <a:pt x="0" y="5870"/>
                    </a:cubicBezTo>
                    <a:cubicBezTo>
                      <a:pt x="727" y="3668"/>
                      <a:pt x="2120" y="1680"/>
                      <a:pt x="3929" y="239"/>
                    </a:cubicBezTo>
                    <a:cubicBezTo>
                      <a:pt x="3911" y="238"/>
                      <a:pt x="3892" y="238"/>
                      <a:pt x="3873" y="238"/>
                    </a:cubicBezTo>
                    <a:cubicBezTo>
                      <a:pt x="3109" y="238"/>
                      <a:pt x="2169" y="706"/>
                      <a:pt x="1739" y="1322"/>
                    </a:cubicBezTo>
                    <a:cubicBezTo>
                      <a:pt x="1739" y="1001"/>
                      <a:pt x="2191" y="72"/>
                      <a:pt x="2179" y="1"/>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p105"/>
              <p:cNvSpPr/>
              <p:nvPr/>
            </p:nvSpPr>
            <p:spPr>
              <a:xfrm>
                <a:off x="6043372" y="3612060"/>
                <a:ext cx="314573" cy="227733"/>
              </a:xfrm>
              <a:custGeom>
                <a:rect b="b" l="l" r="r" t="t"/>
                <a:pathLst>
                  <a:path extrusionOk="0" h="3362" w="4644">
                    <a:moveTo>
                      <a:pt x="3524" y="484"/>
                    </a:moveTo>
                    <a:lnTo>
                      <a:pt x="3524" y="484"/>
                    </a:lnTo>
                    <a:cubicBezTo>
                      <a:pt x="3346" y="686"/>
                      <a:pt x="3215" y="900"/>
                      <a:pt x="3108" y="1139"/>
                    </a:cubicBezTo>
                    <a:cubicBezTo>
                      <a:pt x="3012" y="1377"/>
                      <a:pt x="2905" y="1615"/>
                      <a:pt x="2774" y="1853"/>
                    </a:cubicBezTo>
                    <a:cubicBezTo>
                      <a:pt x="2631" y="2091"/>
                      <a:pt x="2477" y="2305"/>
                      <a:pt x="2262" y="2472"/>
                    </a:cubicBezTo>
                    <a:cubicBezTo>
                      <a:pt x="2060" y="2627"/>
                      <a:pt x="1798" y="2746"/>
                      <a:pt x="1548" y="2805"/>
                    </a:cubicBezTo>
                    <a:cubicBezTo>
                      <a:pt x="1786" y="2698"/>
                      <a:pt x="2024" y="2567"/>
                      <a:pt x="2215" y="2401"/>
                    </a:cubicBezTo>
                    <a:cubicBezTo>
                      <a:pt x="2334" y="2305"/>
                      <a:pt x="2441" y="2186"/>
                      <a:pt x="2536" y="2043"/>
                    </a:cubicBezTo>
                    <a:cubicBezTo>
                      <a:pt x="2608" y="1889"/>
                      <a:pt x="2655" y="1722"/>
                      <a:pt x="2667" y="1555"/>
                    </a:cubicBezTo>
                    <a:cubicBezTo>
                      <a:pt x="2691" y="1317"/>
                      <a:pt x="2679" y="1091"/>
                      <a:pt x="2608" y="853"/>
                    </a:cubicBezTo>
                    <a:lnTo>
                      <a:pt x="2608" y="853"/>
                    </a:lnTo>
                    <a:cubicBezTo>
                      <a:pt x="2751" y="1055"/>
                      <a:pt x="2798" y="1317"/>
                      <a:pt x="2774" y="1567"/>
                    </a:cubicBezTo>
                    <a:cubicBezTo>
                      <a:pt x="2774" y="1615"/>
                      <a:pt x="2751" y="1674"/>
                      <a:pt x="2739" y="1722"/>
                    </a:cubicBezTo>
                    <a:cubicBezTo>
                      <a:pt x="2846" y="1508"/>
                      <a:pt x="2929" y="1305"/>
                      <a:pt x="3048" y="1091"/>
                    </a:cubicBezTo>
                    <a:cubicBezTo>
                      <a:pt x="3167" y="888"/>
                      <a:pt x="3322" y="650"/>
                      <a:pt x="3524" y="484"/>
                    </a:cubicBezTo>
                    <a:close/>
                    <a:moveTo>
                      <a:pt x="2404" y="0"/>
                    </a:moveTo>
                    <a:cubicBezTo>
                      <a:pt x="2287" y="0"/>
                      <a:pt x="2164" y="58"/>
                      <a:pt x="2072" y="150"/>
                    </a:cubicBezTo>
                    <a:cubicBezTo>
                      <a:pt x="1941" y="269"/>
                      <a:pt x="1858" y="448"/>
                      <a:pt x="1786" y="627"/>
                    </a:cubicBezTo>
                    <a:cubicBezTo>
                      <a:pt x="1727" y="365"/>
                      <a:pt x="1560" y="126"/>
                      <a:pt x="1310" y="91"/>
                    </a:cubicBezTo>
                    <a:cubicBezTo>
                      <a:pt x="1264" y="82"/>
                      <a:pt x="1218" y="78"/>
                      <a:pt x="1172" y="78"/>
                    </a:cubicBezTo>
                    <a:cubicBezTo>
                      <a:pt x="964" y="78"/>
                      <a:pt x="756" y="165"/>
                      <a:pt x="619" y="341"/>
                    </a:cubicBezTo>
                    <a:cubicBezTo>
                      <a:pt x="1155" y="567"/>
                      <a:pt x="1548" y="1162"/>
                      <a:pt x="1560" y="1722"/>
                    </a:cubicBezTo>
                    <a:cubicBezTo>
                      <a:pt x="1572" y="2305"/>
                      <a:pt x="1215" y="2853"/>
                      <a:pt x="703" y="3091"/>
                    </a:cubicBezTo>
                    <a:cubicBezTo>
                      <a:pt x="465" y="3198"/>
                      <a:pt x="226" y="3282"/>
                      <a:pt x="0" y="3305"/>
                    </a:cubicBezTo>
                    <a:cubicBezTo>
                      <a:pt x="202" y="3342"/>
                      <a:pt x="407" y="3361"/>
                      <a:pt x="613" y="3361"/>
                    </a:cubicBezTo>
                    <a:cubicBezTo>
                      <a:pt x="942" y="3361"/>
                      <a:pt x="1274" y="3313"/>
                      <a:pt x="1596" y="3210"/>
                    </a:cubicBezTo>
                    <a:cubicBezTo>
                      <a:pt x="2370" y="2972"/>
                      <a:pt x="3024" y="2424"/>
                      <a:pt x="3405" y="1710"/>
                    </a:cubicBezTo>
                    <a:cubicBezTo>
                      <a:pt x="3560" y="1436"/>
                      <a:pt x="3679" y="1139"/>
                      <a:pt x="3858" y="888"/>
                    </a:cubicBezTo>
                    <a:cubicBezTo>
                      <a:pt x="4038" y="663"/>
                      <a:pt x="4304" y="470"/>
                      <a:pt x="4594" y="470"/>
                    </a:cubicBezTo>
                    <a:cubicBezTo>
                      <a:pt x="4610" y="470"/>
                      <a:pt x="4627" y="470"/>
                      <a:pt x="4644" y="472"/>
                    </a:cubicBezTo>
                    <a:cubicBezTo>
                      <a:pt x="4366" y="227"/>
                      <a:pt x="4088" y="4"/>
                      <a:pt x="3724" y="4"/>
                    </a:cubicBezTo>
                    <a:cubicBezTo>
                      <a:pt x="3697" y="4"/>
                      <a:pt x="3671" y="5"/>
                      <a:pt x="3644" y="7"/>
                    </a:cubicBezTo>
                    <a:cubicBezTo>
                      <a:pt x="3286" y="55"/>
                      <a:pt x="2965" y="222"/>
                      <a:pt x="2727" y="484"/>
                    </a:cubicBezTo>
                    <a:cubicBezTo>
                      <a:pt x="2762" y="353"/>
                      <a:pt x="2703" y="126"/>
                      <a:pt x="2584" y="55"/>
                    </a:cubicBezTo>
                    <a:cubicBezTo>
                      <a:pt x="2529" y="17"/>
                      <a:pt x="2467" y="0"/>
                      <a:pt x="2404"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p105"/>
              <p:cNvSpPr/>
              <p:nvPr/>
            </p:nvSpPr>
            <p:spPr>
              <a:xfrm>
                <a:off x="6657074" y="3035885"/>
                <a:ext cx="812240" cy="587216"/>
              </a:xfrm>
              <a:custGeom>
                <a:rect b="b" l="l" r="r" t="t"/>
                <a:pathLst>
                  <a:path extrusionOk="0" h="8669" w="11991">
                    <a:moveTo>
                      <a:pt x="8752" y="0"/>
                    </a:moveTo>
                    <a:lnTo>
                      <a:pt x="8752" y="0"/>
                    </a:lnTo>
                    <a:cubicBezTo>
                      <a:pt x="9050" y="774"/>
                      <a:pt x="8728" y="1703"/>
                      <a:pt x="8133" y="2286"/>
                    </a:cubicBezTo>
                    <a:cubicBezTo>
                      <a:pt x="7549" y="2858"/>
                      <a:pt x="6728" y="3179"/>
                      <a:pt x="5930" y="3382"/>
                    </a:cubicBezTo>
                    <a:cubicBezTo>
                      <a:pt x="5121" y="3596"/>
                      <a:pt x="4287" y="3727"/>
                      <a:pt x="3513" y="4037"/>
                    </a:cubicBezTo>
                    <a:cubicBezTo>
                      <a:pt x="1620" y="4787"/>
                      <a:pt x="215" y="6644"/>
                      <a:pt x="1" y="8668"/>
                    </a:cubicBezTo>
                    <a:cubicBezTo>
                      <a:pt x="120" y="7597"/>
                      <a:pt x="1584" y="5299"/>
                      <a:pt x="5644" y="4870"/>
                    </a:cubicBezTo>
                    <a:cubicBezTo>
                      <a:pt x="8122" y="4586"/>
                      <a:pt x="9242" y="4018"/>
                      <a:pt x="10633" y="4018"/>
                    </a:cubicBezTo>
                    <a:cubicBezTo>
                      <a:pt x="11047" y="4018"/>
                      <a:pt x="11485" y="4069"/>
                      <a:pt x="11990" y="4191"/>
                    </a:cubicBezTo>
                    <a:cubicBezTo>
                      <a:pt x="11570" y="3458"/>
                      <a:pt x="10539" y="2950"/>
                      <a:pt x="9643" y="2950"/>
                    </a:cubicBezTo>
                    <a:cubicBezTo>
                      <a:pt x="9448" y="2950"/>
                      <a:pt x="9260" y="2974"/>
                      <a:pt x="9085" y="3025"/>
                    </a:cubicBezTo>
                    <a:cubicBezTo>
                      <a:pt x="9740" y="2179"/>
                      <a:pt x="9502" y="798"/>
                      <a:pt x="8752"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p105"/>
              <p:cNvSpPr/>
              <p:nvPr/>
            </p:nvSpPr>
            <p:spPr>
              <a:xfrm>
                <a:off x="5848965" y="3411422"/>
                <a:ext cx="767872" cy="480123"/>
              </a:xfrm>
              <a:custGeom>
                <a:rect b="b" l="l" r="r" t="t"/>
                <a:pathLst>
                  <a:path extrusionOk="0" h="7088" w="11336">
                    <a:moveTo>
                      <a:pt x="10502" y="469"/>
                    </a:moveTo>
                    <a:cubicBezTo>
                      <a:pt x="10681" y="862"/>
                      <a:pt x="10800" y="1267"/>
                      <a:pt x="10859" y="1684"/>
                    </a:cubicBezTo>
                    <a:cubicBezTo>
                      <a:pt x="10919" y="2100"/>
                      <a:pt x="10907" y="2529"/>
                      <a:pt x="10788" y="2934"/>
                    </a:cubicBezTo>
                    <a:cubicBezTo>
                      <a:pt x="10681" y="3327"/>
                      <a:pt x="10526" y="3731"/>
                      <a:pt x="10300" y="4089"/>
                    </a:cubicBezTo>
                    <a:cubicBezTo>
                      <a:pt x="10085" y="4446"/>
                      <a:pt x="9823" y="4791"/>
                      <a:pt x="9514" y="5053"/>
                    </a:cubicBezTo>
                    <a:cubicBezTo>
                      <a:pt x="9788" y="4755"/>
                      <a:pt x="10026" y="4422"/>
                      <a:pt x="10240" y="4041"/>
                    </a:cubicBezTo>
                    <a:cubicBezTo>
                      <a:pt x="10431" y="3684"/>
                      <a:pt x="10597" y="3303"/>
                      <a:pt x="10705" y="2898"/>
                    </a:cubicBezTo>
                    <a:cubicBezTo>
                      <a:pt x="10800" y="2493"/>
                      <a:pt x="10835" y="2076"/>
                      <a:pt x="10788" y="1672"/>
                    </a:cubicBezTo>
                    <a:cubicBezTo>
                      <a:pt x="10740" y="1279"/>
                      <a:pt x="10645" y="874"/>
                      <a:pt x="10502" y="469"/>
                    </a:cubicBezTo>
                    <a:close/>
                    <a:moveTo>
                      <a:pt x="10264" y="1"/>
                    </a:moveTo>
                    <a:cubicBezTo>
                      <a:pt x="10110" y="1"/>
                      <a:pt x="9990" y="140"/>
                      <a:pt x="9990" y="314"/>
                    </a:cubicBezTo>
                    <a:cubicBezTo>
                      <a:pt x="9990" y="457"/>
                      <a:pt x="10073" y="588"/>
                      <a:pt x="10062" y="707"/>
                    </a:cubicBezTo>
                    <a:cubicBezTo>
                      <a:pt x="9922" y="594"/>
                      <a:pt x="9790" y="544"/>
                      <a:pt x="9667" y="544"/>
                    </a:cubicBezTo>
                    <a:cubicBezTo>
                      <a:pt x="9184" y="544"/>
                      <a:pt x="8871" y="1335"/>
                      <a:pt x="9014" y="2172"/>
                    </a:cubicBezTo>
                    <a:cubicBezTo>
                      <a:pt x="9212" y="3243"/>
                      <a:pt x="9193" y="4326"/>
                      <a:pt x="8580" y="5309"/>
                    </a:cubicBezTo>
                    <a:lnTo>
                      <a:pt x="8580" y="5309"/>
                    </a:lnTo>
                    <a:cubicBezTo>
                      <a:pt x="8679" y="5113"/>
                      <a:pt x="8561" y="4910"/>
                      <a:pt x="8347" y="4803"/>
                    </a:cubicBezTo>
                    <a:cubicBezTo>
                      <a:pt x="8263" y="4765"/>
                      <a:pt x="8173" y="4748"/>
                      <a:pt x="8083" y="4748"/>
                    </a:cubicBezTo>
                    <a:cubicBezTo>
                      <a:pt x="7916" y="4748"/>
                      <a:pt x="7748" y="4806"/>
                      <a:pt x="7609" y="4898"/>
                    </a:cubicBezTo>
                    <a:cubicBezTo>
                      <a:pt x="7383" y="5029"/>
                      <a:pt x="7192" y="5208"/>
                      <a:pt x="6990" y="5374"/>
                    </a:cubicBezTo>
                    <a:cubicBezTo>
                      <a:pt x="6799" y="5529"/>
                      <a:pt x="6609" y="5684"/>
                      <a:pt x="6383" y="5815"/>
                    </a:cubicBezTo>
                    <a:cubicBezTo>
                      <a:pt x="5906" y="6065"/>
                      <a:pt x="5406" y="6267"/>
                      <a:pt x="4882" y="6410"/>
                    </a:cubicBezTo>
                    <a:cubicBezTo>
                      <a:pt x="4265" y="6582"/>
                      <a:pt x="3589" y="6676"/>
                      <a:pt x="2907" y="6676"/>
                    </a:cubicBezTo>
                    <a:cubicBezTo>
                      <a:pt x="1891" y="6676"/>
                      <a:pt x="863" y="6469"/>
                      <a:pt x="1" y="6006"/>
                    </a:cubicBezTo>
                    <a:lnTo>
                      <a:pt x="1" y="6006"/>
                    </a:lnTo>
                    <a:cubicBezTo>
                      <a:pt x="1355" y="6743"/>
                      <a:pt x="2725" y="7087"/>
                      <a:pt x="4138" y="7087"/>
                    </a:cubicBezTo>
                    <a:cubicBezTo>
                      <a:pt x="5098" y="7087"/>
                      <a:pt x="6078" y="6928"/>
                      <a:pt x="7085" y="6625"/>
                    </a:cubicBezTo>
                    <a:cubicBezTo>
                      <a:pt x="8466" y="6208"/>
                      <a:pt x="9788" y="5410"/>
                      <a:pt x="10562" y="4196"/>
                    </a:cubicBezTo>
                    <a:cubicBezTo>
                      <a:pt x="11336" y="2969"/>
                      <a:pt x="11324" y="1576"/>
                      <a:pt x="10645" y="326"/>
                    </a:cubicBezTo>
                    <a:cubicBezTo>
                      <a:pt x="10585" y="219"/>
                      <a:pt x="10502" y="100"/>
                      <a:pt x="10407" y="40"/>
                    </a:cubicBezTo>
                    <a:cubicBezTo>
                      <a:pt x="10358" y="13"/>
                      <a:pt x="10309" y="1"/>
                      <a:pt x="10264" y="1"/>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p105"/>
              <p:cNvSpPr/>
              <p:nvPr/>
            </p:nvSpPr>
            <p:spPr>
              <a:xfrm>
                <a:off x="6394184" y="3648232"/>
                <a:ext cx="322634" cy="202264"/>
              </a:xfrm>
              <a:custGeom>
                <a:rect b="b" l="l" r="r" t="t"/>
                <a:pathLst>
                  <a:path extrusionOk="0" h="2986" w="4763">
                    <a:moveTo>
                      <a:pt x="3512" y="0"/>
                    </a:moveTo>
                    <a:cubicBezTo>
                      <a:pt x="3317" y="0"/>
                      <a:pt x="2927" y="612"/>
                      <a:pt x="2882" y="676"/>
                    </a:cubicBezTo>
                    <a:cubicBezTo>
                      <a:pt x="2252" y="1579"/>
                      <a:pt x="1137" y="2766"/>
                      <a:pt x="8" y="2984"/>
                    </a:cubicBezTo>
                    <a:lnTo>
                      <a:pt x="8" y="2984"/>
                    </a:lnTo>
                    <a:cubicBezTo>
                      <a:pt x="1065" y="2782"/>
                      <a:pt x="2003" y="2413"/>
                      <a:pt x="2798" y="1712"/>
                    </a:cubicBezTo>
                    <a:cubicBezTo>
                      <a:pt x="2929" y="1593"/>
                      <a:pt x="3060" y="1474"/>
                      <a:pt x="3227" y="1378"/>
                    </a:cubicBezTo>
                    <a:cubicBezTo>
                      <a:pt x="3360" y="1312"/>
                      <a:pt x="3500" y="1261"/>
                      <a:pt x="3642" y="1261"/>
                    </a:cubicBezTo>
                    <a:cubicBezTo>
                      <a:pt x="3678" y="1261"/>
                      <a:pt x="3715" y="1264"/>
                      <a:pt x="3751" y="1271"/>
                    </a:cubicBezTo>
                    <a:cubicBezTo>
                      <a:pt x="3929" y="1307"/>
                      <a:pt x="4096" y="1450"/>
                      <a:pt x="4108" y="1628"/>
                    </a:cubicBezTo>
                    <a:cubicBezTo>
                      <a:pt x="4119" y="1792"/>
                      <a:pt x="4000" y="1975"/>
                      <a:pt x="3825" y="1978"/>
                    </a:cubicBezTo>
                    <a:lnTo>
                      <a:pt x="3825" y="1978"/>
                    </a:lnTo>
                    <a:cubicBezTo>
                      <a:pt x="3808" y="1977"/>
                      <a:pt x="3791" y="1975"/>
                      <a:pt x="3775" y="1974"/>
                    </a:cubicBezTo>
                    <a:lnTo>
                      <a:pt x="3775" y="1974"/>
                    </a:lnTo>
                    <a:cubicBezTo>
                      <a:pt x="3791" y="1977"/>
                      <a:pt x="3806" y="1978"/>
                      <a:pt x="3821" y="1978"/>
                    </a:cubicBezTo>
                    <a:cubicBezTo>
                      <a:pt x="3823" y="1978"/>
                      <a:pt x="3824" y="1978"/>
                      <a:pt x="3825" y="1978"/>
                    </a:cubicBezTo>
                    <a:lnTo>
                      <a:pt x="3825" y="1978"/>
                    </a:lnTo>
                    <a:cubicBezTo>
                      <a:pt x="3848" y="1979"/>
                      <a:pt x="3871" y="1980"/>
                      <a:pt x="3894" y="1980"/>
                    </a:cubicBezTo>
                    <a:cubicBezTo>
                      <a:pt x="4206" y="1980"/>
                      <a:pt x="4526" y="1854"/>
                      <a:pt x="4632" y="1569"/>
                    </a:cubicBezTo>
                    <a:cubicBezTo>
                      <a:pt x="4763" y="1259"/>
                      <a:pt x="4656" y="855"/>
                      <a:pt x="4406" y="652"/>
                    </a:cubicBezTo>
                    <a:cubicBezTo>
                      <a:pt x="4254" y="521"/>
                      <a:pt x="4066" y="466"/>
                      <a:pt x="3877" y="466"/>
                    </a:cubicBezTo>
                    <a:cubicBezTo>
                      <a:pt x="3740" y="466"/>
                      <a:pt x="3602" y="495"/>
                      <a:pt x="3477" y="545"/>
                    </a:cubicBezTo>
                    <a:cubicBezTo>
                      <a:pt x="3560" y="462"/>
                      <a:pt x="3632" y="319"/>
                      <a:pt x="3620" y="200"/>
                    </a:cubicBezTo>
                    <a:cubicBezTo>
                      <a:pt x="3612" y="56"/>
                      <a:pt x="3571" y="0"/>
                      <a:pt x="3512" y="0"/>
                    </a:cubicBezTo>
                    <a:close/>
                    <a:moveTo>
                      <a:pt x="8" y="2984"/>
                    </a:moveTo>
                    <a:cubicBezTo>
                      <a:pt x="6" y="2985"/>
                      <a:pt x="3" y="2985"/>
                      <a:pt x="0" y="2986"/>
                    </a:cubicBezTo>
                    <a:cubicBezTo>
                      <a:pt x="3" y="2985"/>
                      <a:pt x="6" y="2985"/>
                      <a:pt x="8" y="2984"/>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p105"/>
              <p:cNvSpPr/>
              <p:nvPr/>
            </p:nvSpPr>
            <p:spPr>
              <a:xfrm>
                <a:off x="5441727" y="3792581"/>
                <a:ext cx="693632" cy="431352"/>
              </a:xfrm>
              <a:custGeom>
                <a:rect b="b" l="l" r="r" t="t"/>
                <a:pathLst>
                  <a:path extrusionOk="0" h="6368" w="10240">
                    <a:moveTo>
                      <a:pt x="70" y="943"/>
                    </a:moveTo>
                    <a:cubicBezTo>
                      <a:pt x="47" y="953"/>
                      <a:pt x="23" y="963"/>
                      <a:pt x="0" y="974"/>
                    </a:cubicBezTo>
                    <a:cubicBezTo>
                      <a:pt x="24" y="964"/>
                      <a:pt x="47" y="954"/>
                      <a:pt x="70" y="943"/>
                    </a:cubicBezTo>
                    <a:close/>
                    <a:moveTo>
                      <a:pt x="2846" y="319"/>
                    </a:moveTo>
                    <a:cubicBezTo>
                      <a:pt x="3024" y="343"/>
                      <a:pt x="3203" y="367"/>
                      <a:pt x="3382" y="414"/>
                    </a:cubicBezTo>
                    <a:cubicBezTo>
                      <a:pt x="3739" y="521"/>
                      <a:pt x="4060" y="676"/>
                      <a:pt x="4358" y="890"/>
                    </a:cubicBezTo>
                    <a:cubicBezTo>
                      <a:pt x="4965" y="1307"/>
                      <a:pt x="5429" y="1891"/>
                      <a:pt x="5846" y="2486"/>
                    </a:cubicBezTo>
                    <a:cubicBezTo>
                      <a:pt x="6239" y="3081"/>
                      <a:pt x="6572" y="3712"/>
                      <a:pt x="7013" y="4296"/>
                    </a:cubicBezTo>
                    <a:cubicBezTo>
                      <a:pt x="7430" y="4879"/>
                      <a:pt x="7965" y="5379"/>
                      <a:pt x="8537" y="5820"/>
                    </a:cubicBezTo>
                    <a:cubicBezTo>
                      <a:pt x="8239" y="5605"/>
                      <a:pt x="7965" y="5379"/>
                      <a:pt x="7692" y="5141"/>
                    </a:cubicBezTo>
                    <a:cubicBezTo>
                      <a:pt x="7430" y="4903"/>
                      <a:pt x="7192" y="4629"/>
                      <a:pt x="6965" y="4343"/>
                    </a:cubicBezTo>
                    <a:cubicBezTo>
                      <a:pt x="6513" y="3760"/>
                      <a:pt x="6156" y="3141"/>
                      <a:pt x="5763" y="2545"/>
                    </a:cubicBezTo>
                    <a:cubicBezTo>
                      <a:pt x="5358" y="1950"/>
                      <a:pt x="4906" y="1379"/>
                      <a:pt x="4310" y="962"/>
                    </a:cubicBezTo>
                    <a:cubicBezTo>
                      <a:pt x="4167" y="855"/>
                      <a:pt x="4013" y="771"/>
                      <a:pt x="3858" y="676"/>
                    </a:cubicBezTo>
                    <a:cubicBezTo>
                      <a:pt x="3691" y="605"/>
                      <a:pt x="3524" y="533"/>
                      <a:pt x="3358" y="474"/>
                    </a:cubicBezTo>
                    <a:cubicBezTo>
                      <a:pt x="3203" y="414"/>
                      <a:pt x="3024" y="379"/>
                      <a:pt x="2846" y="355"/>
                    </a:cubicBezTo>
                    <a:cubicBezTo>
                      <a:pt x="2756" y="349"/>
                      <a:pt x="2667" y="346"/>
                      <a:pt x="2578" y="346"/>
                    </a:cubicBezTo>
                    <a:cubicBezTo>
                      <a:pt x="2489" y="346"/>
                      <a:pt x="2399" y="349"/>
                      <a:pt x="2310" y="355"/>
                    </a:cubicBezTo>
                    <a:cubicBezTo>
                      <a:pt x="2489" y="319"/>
                      <a:pt x="2667" y="319"/>
                      <a:pt x="2846" y="319"/>
                    </a:cubicBezTo>
                    <a:close/>
                    <a:moveTo>
                      <a:pt x="9190" y="6307"/>
                    </a:moveTo>
                    <a:lnTo>
                      <a:pt x="9190" y="6307"/>
                    </a:lnTo>
                    <a:cubicBezTo>
                      <a:pt x="9191" y="6307"/>
                      <a:pt x="9191" y="6308"/>
                      <a:pt x="9192" y="6308"/>
                    </a:cubicBezTo>
                    <a:cubicBezTo>
                      <a:pt x="9191" y="6308"/>
                      <a:pt x="9191" y="6307"/>
                      <a:pt x="9190" y="6307"/>
                    </a:cubicBezTo>
                    <a:close/>
                    <a:moveTo>
                      <a:pt x="2773" y="1"/>
                    </a:moveTo>
                    <a:cubicBezTo>
                      <a:pt x="2585" y="1"/>
                      <a:pt x="2395" y="15"/>
                      <a:pt x="2203" y="45"/>
                    </a:cubicBezTo>
                    <a:cubicBezTo>
                      <a:pt x="1929" y="81"/>
                      <a:pt x="1667" y="140"/>
                      <a:pt x="1381" y="248"/>
                    </a:cubicBezTo>
                    <a:cubicBezTo>
                      <a:pt x="906" y="417"/>
                      <a:pt x="516" y="738"/>
                      <a:pt x="70" y="943"/>
                    </a:cubicBezTo>
                    <a:lnTo>
                      <a:pt x="70" y="943"/>
                    </a:lnTo>
                    <a:cubicBezTo>
                      <a:pt x="658" y="688"/>
                      <a:pt x="1315" y="533"/>
                      <a:pt x="1965" y="533"/>
                    </a:cubicBezTo>
                    <a:cubicBezTo>
                      <a:pt x="2379" y="533"/>
                      <a:pt x="2790" y="596"/>
                      <a:pt x="3179" y="736"/>
                    </a:cubicBezTo>
                    <a:cubicBezTo>
                      <a:pt x="3727" y="938"/>
                      <a:pt x="4644" y="1355"/>
                      <a:pt x="4655" y="2033"/>
                    </a:cubicBezTo>
                    <a:cubicBezTo>
                      <a:pt x="4655" y="2272"/>
                      <a:pt x="4596" y="2522"/>
                      <a:pt x="4405" y="2688"/>
                    </a:cubicBezTo>
                    <a:cubicBezTo>
                      <a:pt x="4331" y="2753"/>
                      <a:pt x="4223" y="2784"/>
                      <a:pt x="4114" y="2784"/>
                    </a:cubicBezTo>
                    <a:cubicBezTo>
                      <a:pt x="3960" y="2784"/>
                      <a:pt x="3803" y="2723"/>
                      <a:pt x="3727" y="2605"/>
                    </a:cubicBezTo>
                    <a:lnTo>
                      <a:pt x="3727" y="2605"/>
                    </a:lnTo>
                    <a:cubicBezTo>
                      <a:pt x="3774" y="2915"/>
                      <a:pt x="4060" y="3176"/>
                      <a:pt x="4370" y="3200"/>
                    </a:cubicBezTo>
                    <a:cubicBezTo>
                      <a:pt x="4376" y="3201"/>
                      <a:pt x="4383" y="3201"/>
                      <a:pt x="4389" y="3201"/>
                    </a:cubicBezTo>
                    <a:cubicBezTo>
                      <a:pt x="4702" y="3201"/>
                      <a:pt x="4967" y="2920"/>
                      <a:pt x="5048" y="2617"/>
                    </a:cubicBezTo>
                    <a:cubicBezTo>
                      <a:pt x="5477" y="3557"/>
                      <a:pt x="5465" y="4510"/>
                      <a:pt x="5179" y="5498"/>
                    </a:cubicBezTo>
                    <a:cubicBezTo>
                      <a:pt x="5179" y="5498"/>
                      <a:pt x="5453" y="5355"/>
                      <a:pt x="5620" y="5201"/>
                    </a:cubicBezTo>
                    <a:lnTo>
                      <a:pt x="5620" y="5201"/>
                    </a:lnTo>
                    <a:cubicBezTo>
                      <a:pt x="5620" y="5201"/>
                      <a:pt x="5727" y="5617"/>
                      <a:pt x="5572" y="6367"/>
                    </a:cubicBezTo>
                    <a:cubicBezTo>
                      <a:pt x="6049" y="5974"/>
                      <a:pt x="6191" y="5855"/>
                      <a:pt x="6465" y="5308"/>
                    </a:cubicBezTo>
                    <a:cubicBezTo>
                      <a:pt x="6731" y="6031"/>
                      <a:pt x="7209" y="6125"/>
                      <a:pt x="7735" y="6125"/>
                    </a:cubicBezTo>
                    <a:cubicBezTo>
                      <a:pt x="7920" y="6125"/>
                      <a:pt x="8111" y="6114"/>
                      <a:pt x="8301" y="6114"/>
                    </a:cubicBezTo>
                    <a:cubicBezTo>
                      <a:pt x="8611" y="6114"/>
                      <a:pt x="8918" y="6144"/>
                      <a:pt x="9190" y="6307"/>
                    </a:cubicBezTo>
                    <a:lnTo>
                      <a:pt x="9190" y="6307"/>
                    </a:lnTo>
                    <a:cubicBezTo>
                      <a:pt x="8312" y="5782"/>
                      <a:pt x="9418" y="4248"/>
                      <a:pt x="8573" y="3831"/>
                    </a:cubicBezTo>
                    <a:lnTo>
                      <a:pt x="8573" y="3831"/>
                    </a:lnTo>
                    <a:cubicBezTo>
                      <a:pt x="8805" y="3873"/>
                      <a:pt x="9030" y="3899"/>
                      <a:pt x="9249" y="3899"/>
                    </a:cubicBezTo>
                    <a:cubicBezTo>
                      <a:pt x="9592" y="3899"/>
                      <a:pt x="9920" y="3836"/>
                      <a:pt x="10240" y="3677"/>
                    </a:cubicBezTo>
                    <a:cubicBezTo>
                      <a:pt x="8525" y="3629"/>
                      <a:pt x="6918" y="2391"/>
                      <a:pt x="5715" y="1271"/>
                    </a:cubicBezTo>
                    <a:cubicBezTo>
                      <a:pt x="4843" y="481"/>
                      <a:pt x="3850" y="1"/>
                      <a:pt x="2773" y="1"/>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p105"/>
              <p:cNvSpPr/>
              <p:nvPr/>
            </p:nvSpPr>
            <p:spPr>
              <a:xfrm>
                <a:off x="6665134" y="3414944"/>
                <a:ext cx="652583" cy="300890"/>
              </a:xfrm>
              <a:custGeom>
                <a:rect b="b" l="l" r="r" t="t"/>
                <a:pathLst>
                  <a:path extrusionOk="0" h="4442" w="9634">
                    <a:moveTo>
                      <a:pt x="3245" y="952"/>
                    </a:moveTo>
                    <a:cubicBezTo>
                      <a:pt x="3893" y="952"/>
                      <a:pt x="4518" y="1161"/>
                      <a:pt x="5121" y="1370"/>
                    </a:cubicBezTo>
                    <a:cubicBezTo>
                      <a:pt x="5740" y="1632"/>
                      <a:pt x="6335" y="1905"/>
                      <a:pt x="6942" y="2132"/>
                    </a:cubicBezTo>
                    <a:cubicBezTo>
                      <a:pt x="7549" y="2358"/>
                      <a:pt x="8204" y="2441"/>
                      <a:pt x="8859" y="2489"/>
                    </a:cubicBezTo>
                    <a:cubicBezTo>
                      <a:pt x="8538" y="2489"/>
                      <a:pt x="8204" y="2477"/>
                      <a:pt x="7883" y="2429"/>
                    </a:cubicBezTo>
                    <a:cubicBezTo>
                      <a:pt x="7549" y="2382"/>
                      <a:pt x="7228" y="2310"/>
                      <a:pt x="6907" y="2203"/>
                    </a:cubicBezTo>
                    <a:cubicBezTo>
                      <a:pt x="6287" y="2001"/>
                      <a:pt x="5692" y="1715"/>
                      <a:pt x="5085" y="1477"/>
                    </a:cubicBezTo>
                    <a:cubicBezTo>
                      <a:pt x="4466" y="1239"/>
                      <a:pt x="3847" y="1048"/>
                      <a:pt x="3192" y="1036"/>
                    </a:cubicBezTo>
                    <a:cubicBezTo>
                      <a:pt x="3152" y="1035"/>
                      <a:pt x="3113" y="1034"/>
                      <a:pt x="3073" y="1034"/>
                    </a:cubicBezTo>
                    <a:cubicBezTo>
                      <a:pt x="2466" y="1034"/>
                      <a:pt x="1839" y="1207"/>
                      <a:pt x="1370" y="1632"/>
                    </a:cubicBezTo>
                    <a:cubicBezTo>
                      <a:pt x="1489" y="1512"/>
                      <a:pt x="1632" y="1417"/>
                      <a:pt x="1763" y="1334"/>
                    </a:cubicBezTo>
                    <a:cubicBezTo>
                      <a:pt x="1906" y="1239"/>
                      <a:pt x="2061" y="1179"/>
                      <a:pt x="2204" y="1120"/>
                    </a:cubicBezTo>
                    <a:cubicBezTo>
                      <a:pt x="2525" y="1012"/>
                      <a:pt x="2847" y="977"/>
                      <a:pt x="3192" y="953"/>
                    </a:cubicBezTo>
                    <a:cubicBezTo>
                      <a:pt x="3210" y="953"/>
                      <a:pt x="3227" y="952"/>
                      <a:pt x="3245" y="952"/>
                    </a:cubicBezTo>
                    <a:close/>
                    <a:moveTo>
                      <a:pt x="9633" y="2536"/>
                    </a:moveTo>
                    <a:lnTo>
                      <a:pt x="9633" y="2536"/>
                    </a:lnTo>
                    <a:cubicBezTo>
                      <a:pt x="9632" y="2536"/>
                      <a:pt x="9631" y="2537"/>
                      <a:pt x="9630" y="2537"/>
                    </a:cubicBezTo>
                    <a:lnTo>
                      <a:pt x="9630" y="2537"/>
                    </a:lnTo>
                    <a:cubicBezTo>
                      <a:pt x="9631" y="2537"/>
                      <a:pt x="9632" y="2536"/>
                      <a:pt x="9633" y="2536"/>
                    </a:cubicBezTo>
                    <a:close/>
                    <a:moveTo>
                      <a:pt x="9038" y="0"/>
                    </a:moveTo>
                    <a:cubicBezTo>
                      <a:pt x="8224" y="533"/>
                      <a:pt x="7208" y="698"/>
                      <a:pt x="6201" y="698"/>
                    </a:cubicBezTo>
                    <a:cubicBezTo>
                      <a:pt x="5588" y="698"/>
                      <a:pt x="4977" y="637"/>
                      <a:pt x="4418" y="560"/>
                    </a:cubicBezTo>
                    <a:cubicBezTo>
                      <a:pt x="4169" y="524"/>
                      <a:pt x="3922" y="505"/>
                      <a:pt x="3681" y="505"/>
                    </a:cubicBezTo>
                    <a:cubicBezTo>
                      <a:pt x="2726" y="505"/>
                      <a:pt x="1852" y="797"/>
                      <a:pt x="1168" y="1453"/>
                    </a:cubicBezTo>
                    <a:cubicBezTo>
                      <a:pt x="989" y="1608"/>
                      <a:pt x="822" y="1810"/>
                      <a:pt x="656" y="2024"/>
                    </a:cubicBezTo>
                    <a:cubicBezTo>
                      <a:pt x="382" y="2429"/>
                      <a:pt x="239" y="2882"/>
                      <a:pt x="1" y="3298"/>
                    </a:cubicBezTo>
                    <a:cubicBezTo>
                      <a:pt x="513" y="2441"/>
                      <a:pt x="1299" y="1715"/>
                      <a:pt x="2263" y="1465"/>
                    </a:cubicBezTo>
                    <a:cubicBezTo>
                      <a:pt x="2518" y="1401"/>
                      <a:pt x="2859" y="1329"/>
                      <a:pt x="3184" y="1329"/>
                    </a:cubicBezTo>
                    <a:cubicBezTo>
                      <a:pt x="3528" y="1329"/>
                      <a:pt x="3853" y="1410"/>
                      <a:pt x="4037" y="1667"/>
                    </a:cubicBezTo>
                    <a:cubicBezTo>
                      <a:pt x="4156" y="1846"/>
                      <a:pt x="4251" y="2072"/>
                      <a:pt x="4192" y="2286"/>
                    </a:cubicBezTo>
                    <a:cubicBezTo>
                      <a:pt x="4144" y="2449"/>
                      <a:pt x="3951" y="2588"/>
                      <a:pt x="3766" y="2588"/>
                    </a:cubicBezTo>
                    <a:cubicBezTo>
                      <a:pt x="3720" y="2588"/>
                      <a:pt x="3675" y="2579"/>
                      <a:pt x="3632" y="2560"/>
                    </a:cubicBezTo>
                    <a:lnTo>
                      <a:pt x="3632" y="2560"/>
                    </a:lnTo>
                    <a:cubicBezTo>
                      <a:pt x="3748" y="2698"/>
                      <a:pt x="3930" y="2769"/>
                      <a:pt x="4106" y="2769"/>
                    </a:cubicBezTo>
                    <a:cubicBezTo>
                      <a:pt x="4219" y="2769"/>
                      <a:pt x="4330" y="2740"/>
                      <a:pt x="4418" y="2679"/>
                    </a:cubicBezTo>
                    <a:cubicBezTo>
                      <a:pt x="4680" y="2536"/>
                      <a:pt x="4740" y="2179"/>
                      <a:pt x="4621" y="1905"/>
                    </a:cubicBezTo>
                    <a:lnTo>
                      <a:pt x="4621" y="1905"/>
                    </a:lnTo>
                    <a:cubicBezTo>
                      <a:pt x="5418" y="2382"/>
                      <a:pt x="5906" y="3120"/>
                      <a:pt x="6204" y="3989"/>
                    </a:cubicBezTo>
                    <a:cubicBezTo>
                      <a:pt x="6204" y="3989"/>
                      <a:pt x="6347" y="3739"/>
                      <a:pt x="6395" y="3548"/>
                    </a:cubicBezTo>
                    <a:cubicBezTo>
                      <a:pt x="6395" y="3548"/>
                      <a:pt x="6692" y="3798"/>
                      <a:pt x="6954" y="4441"/>
                    </a:cubicBezTo>
                    <a:cubicBezTo>
                      <a:pt x="7097" y="3906"/>
                      <a:pt x="7145" y="3739"/>
                      <a:pt x="7073" y="3191"/>
                    </a:cubicBezTo>
                    <a:lnTo>
                      <a:pt x="7073" y="3191"/>
                    </a:lnTo>
                    <a:cubicBezTo>
                      <a:pt x="7315" y="3364"/>
                      <a:pt x="7526" y="3432"/>
                      <a:pt x="7719" y="3432"/>
                    </a:cubicBezTo>
                    <a:cubicBezTo>
                      <a:pt x="8402" y="3432"/>
                      <a:pt x="8861" y="2585"/>
                      <a:pt x="9630" y="2537"/>
                    </a:cubicBezTo>
                    <a:lnTo>
                      <a:pt x="9630" y="2537"/>
                    </a:lnTo>
                    <a:cubicBezTo>
                      <a:pt x="9615" y="2538"/>
                      <a:pt x="9601" y="2538"/>
                      <a:pt x="9586" y="2538"/>
                    </a:cubicBezTo>
                    <a:cubicBezTo>
                      <a:pt x="8738" y="2538"/>
                      <a:pt x="8725" y="1005"/>
                      <a:pt x="7985" y="1005"/>
                    </a:cubicBezTo>
                    <a:cubicBezTo>
                      <a:pt x="7956" y="1005"/>
                      <a:pt x="7926" y="1008"/>
                      <a:pt x="7895" y="1012"/>
                    </a:cubicBezTo>
                    <a:cubicBezTo>
                      <a:pt x="8371" y="750"/>
                      <a:pt x="8788" y="465"/>
                      <a:pt x="9038"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p105"/>
              <p:cNvSpPr/>
              <p:nvPr/>
            </p:nvSpPr>
            <p:spPr>
              <a:xfrm>
                <a:off x="6942587" y="3380263"/>
                <a:ext cx="237962" cy="41455"/>
              </a:xfrm>
              <a:custGeom>
                <a:rect b="b" l="l" r="r" t="t"/>
                <a:pathLst>
                  <a:path extrusionOk="0" h="612" w="3513">
                    <a:moveTo>
                      <a:pt x="3513" y="0"/>
                    </a:moveTo>
                    <a:lnTo>
                      <a:pt x="3513" y="0"/>
                    </a:lnTo>
                    <a:cubicBezTo>
                      <a:pt x="2334" y="143"/>
                      <a:pt x="1179" y="274"/>
                      <a:pt x="1" y="429"/>
                    </a:cubicBezTo>
                    <a:cubicBezTo>
                      <a:pt x="416" y="552"/>
                      <a:pt x="834" y="612"/>
                      <a:pt x="1248" y="612"/>
                    </a:cubicBezTo>
                    <a:cubicBezTo>
                      <a:pt x="2033" y="612"/>
                      <a:pt x="2804" y="398"/>
                      <a:pt x="3513"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p105"/>
              <p:cNvSpPr/>
              <p:nvPr/>
            </p:nvSpPr>
            <p:spPr>
              <a:xfrm>
                <a:off x="5865900" y="3845619"/>
                <a:ext cx="459802" cy="168666"/>
              </a:xfrm>
              <a:custGeom>
                <a:rect b="b" l="l" r="r" t="t"/>
                <a:pathLst>
                  <a:path extrusionOk="0" h="2490" w="6788">
                    <a:moveTo>
                      <a:pt x="1382" y="786"/>
                    </a:moveTo>
                    <a:lnTo>
                      <a:pt x="1382" y="786"/>
                    </a:lnTo>
                    <a:cubicBezTo>
                      <a:pt x="1692" y="905"/>
                      <a:pt x="1989" y="1024"/>
                      <a:pt x="2323" y="1120"/>
                    </a:cubicBezTo>
                    <a:cubicBezTo>
                      <a:pt x="2644" y="1203"/>
                      <a:pt x="2977" y="1286"/>
                      <a:pt x="3299" y="1310"/>
                    </a:cubicBezTo>
                    <a:cubicBezTo>
                      <a:pt x="3632" y="1358"/>
                      <a:pt x="3978" y="1370"/>
                      <a:pt x="4335" y="1370"/>
                    </a:cubicBezTo>
                    <a:cubicBezTo>
                      <a:pt x="4680" y="1370"/>
                      <a:pt x="5037" y="1346"/>
                      <a:pt x="5371" y="1322"/>
                    </a:cubicBezTo>
                    <a:lnTo>
                      <a:pt x="5371" y="1322"/>
                    </a:lnTo>
                    <a:cubicBezTo>
                      <a:pt x="5037" y="1381"/>
                      <a:pt x="4668" y="1429"/>
                      <a:pt x="4335" y="1441"/>
                    </a:cubicBezTo>
                    <a:cubicBezTo>
                      <a:pt x="4238" y="1448"/>
                      <a:pt x="4141" y="1451"/>
                      <a:pt x="4043" y="1451"/>
                    </a:cubicBezTo>
                    <a:cubicBezTo>
                      <a:pt x="3791" y="1451"/>
                      <a:pt x="3536" y="1431"/>
                      <a:pt x="3287" y="1405"/>
                    </a:cubicBezTo>
                    <a:cubicBezTo>
                      <a:pt x="2954" y="1358"/>
                      <a:pt x="2620" y="1286"/>
                      <a:pt x="2287" y="1179"/>
                    </a:cubicBezTo>
                    <a:cubicBezTo>
                      <a:pt x="1977" y="1072"/>
                      <a:pt x="1668" y="941"/>
                      <a:pt x="1382" y="786"/>
                    </a:cubicBezTo>
                    <a:close/>
                    <a:moveTo>
                      <a:pt x="1" y="0"/>
                    </a:moveTo>
                    <a:cubicBezTo>
                      <a:pt x="989" y="891"/>
                      <a:pt x="3573" y="2489"/>
                      <a:pt x="5251" y="2489"/>
                    </a:cubicBezTo>
                    <a:cubicBezTo>
                      <a:pt x="5433" y="2489"/>
                      <a:pt x="5605" y="2470"/>
                      <a:pt x="5763" y="2429"/>
                    </a:cubicBezTo>
                    <a:cubicBezTo>
                      <a:pt x="5728" y="2370"/>
                      <a:pt x="4751" y="2048"/>
                      <a:pt x="4513" y="1834"/>
                    </a:cubicBezTo>
                    <a:lnTo>
                      <a:pt x="4513" y="1834"/>
                    </a:lnTo>
                    <a:cubicBezTo>
                      <a:pt x="4618" y="1854"/>
                      <a:pt x="4729" y="1864"/>
                      <a:pt x="4843" y="1864"/>
                    </a:cubicBezTo>
                    <a:cubicBezTo>
                      <a:pt x="5530" y="1864"/>
                      <a:pt x="6338" y="1511"/>
                      <a:pt x="6787" y="1000"/>
                    </a:cubicBezTo>
                    <a:lnTo>
                      <a:pt x="6787" y="1000"/>
                    </a:lnTo>
                    <a:cubicBezTo>
                      <a:pt x="6226" y="1079"/>
                      <a:pt x="5658" y="1119"/>
                      <a:pt x="5089" y="1119"/>
                    </a:cubicBezTo>
                    <a:cubicBezTo>
                      <a:pt x="3339" y="1119"/>
                      <a:pt x="1582" y="746"/>
                      <a:pt x="1"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08" name="Google Shape;2808;p105"/>
            <p:cNvGrpSpPr/>
            <p:nvPr/>
          </p:nvGrpSpPr>
          <p:grpSpPr>
            <a:xfrm>
              <a:off x="713395" y="741413"/>
              <a:ext cx="2381650" cy="3590561"/>
              <a:chOff x="1405995" y="741413"/>
              <a:chExt cx="2381650" cy="3590561"/>
            </a:xfrm>
          </p:grpSpPr>
          <p:sp>
            <p:nvSpPr>
              <p:cNvPr id="2809" name="Google Shape;2809;p105"/>
              <p:cNvSpPr/>
              <p:nvPr/>
            </p:nvSpPr>
            <p:spPr>
              <a:xfrm>
                <a:off x="1710814" y="1957233"/>
                <a:ext cx="355757" cy="208293"/>
              </a:xfrm>
              <a:custGeom>
                <a:rect b="b" l="l" r="r" t="t"/>
                <a:pathLst>
                  <a:path extrusionOk="0" h="3075" w="5252">
                    <a:moveTo>
                      <a:pt x="1703" y="1792"/>
                    </a:moveTo>
                    <a:lnTo>
                      <a:pt x="1703" y="1792"/>
                    </a:lnTo>
                    <a:cubicBezTo>
                      <a:pt x="1822" y="1994"/>
                      <a:pt x="1989" y="2173"/>
                      <a:pt x="2168" y="2304"/>
                    </a:cubicBezTo>
                    <a:cubicBezTo>
                      <a:pt x="2299" y="2411"/>
                      <a:pt x="2454" y="2494"/>
                      <a:pt x="2608" y="2542"/>
                    </a:cubicBezTo>
                    <a:cubicBezTo>
                      <a:pt x="2730" y="2559"/>
                      <a:pt x="2846" y="2570"/>
                      <a:pt x="2965" y="2570"/>
                    </a:cubicBezTo>
                    <a:cubicBezTo>
                      <a:pt x="3008" y="2570"/>
                      <a:pt x="3052" y="2569"/>
                      <a:pt x="3096" y="2566"/>
                    </a:cubicBezTo>
                    <a:cubicBezTo>
                      <a:pt x="3346" y="2530"/>
                      <a:pt x="3597" y="2459"/>
                      <a:pt x="3847" y="2351"/>
                    </a:cubicBezTo>
                    <a:lnTo>
                      <a:pt x="3847" y="2351"/>
                    </a:lnTo>
                    <a:cubicBezTo>
                      <a:pt x="3620" y="2494"/>
                      <a:pt x="3370" y="2589"/>
                      <a:pt x="3108" y="2637"/>
                    </a:cubicBezTo>
                    <a:cubicBezTo>
                      <a:pt x="3020" y="2653"/>
                      <a:pt x="2933" y="2659"/>
                      <a:pt x="2846" y="2659"/>
                    </a:cubicBezTo>
                    <a:cubicBezTo>
                      <a:pt x="2664" y="2659"/>
                      <a:pt x="2484" y="2630"/>
                      <a:pt x="2299" y="2589"/>
                    </a:cubicBezTo>
                    <a:cubicBezTo>
                      <a:pt x="2049" y="2530"/>
                      <a:pt x="1799" y="2435"/>
                      <a:pt x="1537" y="2339"/>
                    </a:cubicBezTo>
                    <a:cubicBezTo>
                      <a:pt x="1287" y="2244"/>
                      <a:pt x="1037" y="2197"/>
                      <a:pt x="763" y="2197"/>
                    </a:cubicBezTo>
                    <a:cubicBezTo>
                      <a:pt x="1049" y="2197"/>
                      <a:pt x="1322" y="2232"/>
                      <a:pt x="1572" y="2292"/>
                    </a:cubicBezTo>
                    <a:cubicBezTo>
                      <a:pt x="1799" y="2351"/>
                      <a:pt x="2025" y="2435"/>
                      <a:pt x="2239" y="2494"/>
                    </a:cubicBezTo>
                    <a:lnTo>
                      <a:pt x="2108" y="2399"/>
                    </a:lnTo>
                    <a:cubicBezTo>
                      <a:pt x="1918" y="2244"/>
                      <a:pt x="1751" y="2030"/>
                      <a:pt x="1703" y="1792"/>
                    </a:cubicBezTo>
                    <a:close/>
                    <a:moveTo>
                      <a:pt x="2578" y="0"/>
                    </a:moveTo>
                    <a:cubicBezTo>
                      <a:pt x="2353" y="0"/>
                      <a:pt x="2129" y="135"/>
                      <a:pt x="2001" y="327"/>
                    </a:cubicBezTo>
                    <a:cubicBezTo>
                      <a:pt x="1870" y="554"/>
                      <a:pt x="1930" y="839"/>
                      <a:pt x="2061" y="1042"/>
                    </a:cubicBezTo>
                    <a:cubicBezTo>
                      <a:pt x="1895" y="987"/>
                      <a:pt x="1730" y="921"/>
                      <a:pt x="1555" y="921"/>
                    </a:cubicBezTo>
                    <a:cubicBezTo>
                      <a:pt x="1541" y="921"/>
                      <a:pt x="1527" y="922"/>
                      <a:pt x="1513" y="923"/>
                    </a:cubicBezTo>
                    <a:cubicBezTo>
                      <a:pt x="1322" y="946"/>
                      <a:pt x="1132" y="1066"/>
                      <a:pt x="1096" y="1244"/>
                    </a:cubicBezTo>
                    <a:cubicBezTo>
                      <a:pt x="1072" y="1375"/>
                      <a:pt x="1191" y="1566"/>
                      <a:pt x="1322" y="1625"/>
                    </a:cubicBezTo>
                    <a:cubicBezTo>
                      <a:pt x="965" y="1625"/>
                      <a:pt x="608" y="1744"/>
                      <a:pt x="334" y="1982"/>
                    </a:cubicBezTo>
                    <a:cubicBezTo>
                      <a:pt x="37" y="2256"/>
                      <a:pt x="13" y="2625"/>
                      <a:pt x="1" y="3030"/>
                    </a:cubicBezTo>
                    <a:cubicBezTo>
                      <a:pt x="174" y="2827"/>
                      <a:pt x="450" y="2736"/>
                      <a:pt x="720" y="2736"/>
                    </a:cubicBezTo>
                    <a:cubicBezTo>
                      <a:pt x="766" y="2736"/>
                      <a:pt x="813" y="2739"/>
                      <a:pt x="858" y="2744"/>
                    </a:cubicBezTo>
                    <a:cubicBezTo>
                      <a:pt x="1168" y="2768"/>
                      <a:pt x="1453" y="2887"/>
                      <a:pt x="1763" y="2982"/>
                    </a:cubicBezTo>
                    <a:cubicBezTo>
                      <a:pt x="2014" y="3044"/>
                      <a:pt x="2275" y="3075"/>
                      <a:pt x="2537" y="3075"/>
                    </a:cubicBezTo>
                    <a:cubicBezTo>
                      <a:pt x="3083" y="3075"/>
                      <a:pt x="3634" y="2942"/>
                      <a:pt x="4108" y="2685"/>
                    </a:cubicBezTo>
                    <a:cubicBezTo>
                      <a:pt x="4585" y="2411"/>
                      <a:pt x="4966" y="2042"/>
                      <a:pt x="5251" y="1577"/>
                    </a:cubicBezTo>
                    <a:lnTo>
                      <a:pt x="5251" y="1577"/>
                    </a:lnTo>
                    <a:cubicBezTo>
                      <a:pt x="5085" y="1732"/>
                      <a:pt x="4859" y="1851"/>
                      <a:pt x="4620" y="1958"/>
                    </a:cubicBezTo>
                    <a:cubicBezTo>
                      <a:pt x="4448" y="2027"/>
                      <a:pt x="4264" y="2060"/>
                      <a:pt x="4080" y="2060"/>
                    </a:cubicBezTo>
                    <a:cubicBezTo>
                      <a:pt x="3691" y="2060"/>
                      <a:pt x="3304" y="1912"/>
                      <a:pt x="3037" y="1637"/>
                    </a:cubicBezTo>
                    <a:cubicBezTo>
                      <a:pt x="2632" y="1244"/>
                      <a:pt x="2454" y="542"/>
                      <a:pt x="2656" y="6"/>
                    </a:cubicBezTo>
                    <a:cubicBezTo>
                      <a:pt x="2630" y="2"/>
                      <a:pt x="2604" y="0"/>
                      <a:pt x="2578"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p105"/>
              <p:cNvSpPr/>
              <p:nvPr/>
            </p:nvSpPr>
            <p:spPr>
              <a:xfrm>
                <a:off x="2151988" y="870453"/>
                <a:ext cx="833984" cy="537971"/>
              </a:xfrm>
              <a:custGeom>
                <a:rect b="b" l="l" r="r" t="t"/>
                <a:pathLst>
                  <a:path extrusionOk="0" h="7942" w="12312">
                    <a:moveTo>
                      <a:pt x="12312" y="0"/>
                    </a:moveTo>
                    <a:lnTo>
                      <a:pt x="12312" y="0"/>
                    </a:lnTo>
                    <a:cubicBezTo>
                      <a:pt x="12311" y="6"/>
                      <a:pt x="12309" y="12"/>
                      <a:pt x="12308" y="18"/>
                    </a:cubicBezTo>
                    <a:lnTo>
                      <a:pt x="12308" y="18"/>
                    </a:lnTo>
                    <a:cubicBezTo>
                      <a:pt x="12309" y="12"/>
                      <a:pt x="12311" y="6"/>
                      <a:pt x="12312" y="0"/>
                    </a:cubicBezTo>
                    <a:close/>
                    <a:moveTo>
                      <a:pt x="12308" y="18"/>
                    </a:moveTo>
                    <a:cubicBezTo>
                      <a:pt x="12103" y="1084"/>
                      <a:pt x="10444" y="3216"/>
                      <a:pt x="6382" y="3334"/>
                    </a:cubicBezTo>
                    <a:cubicBezTo>
                      <a:pt x="4145" y="3408"/>
                      <a:pt x="2976" y="3800"/>
                      <a:pt x="1761" y="3800"/>
                    </a:cubicBezTo>
                    <a:cubicBezTo>
                      <a:pt x="1217" y="3800"/>
                      <a:pt x="663" y="3722"/>
                      <a:pt x="1" y="3501"/>
                    </a:cubicBezTo>
                    <a:lnTo>
                      <a:pt x="1" y="3501"/>
                    </a:lnTo>
                    <a:cubicBezTo>
                      <a:pt x="375" y="4311"/>
                      <a:pt x="1465" y="4922"/>
                      <a:pt x="2401" y="4922"/>
                    </a:cubicBezTo>
                    <a:cubicBezTo>
                      <a:pt x="2538" y="4922"/>
                      <a:pt x="2671" y="4909"/>
                      <a:pt x="2799" y="4882"/>
                    </a:cubicBezTo>
                    <a:lnTo>
                      <a:pt x="2799" y="4882"/>
                    </a:lnTo>
                    <a:cubicBezTo>
                      <a:pt x="2084" y="5691"/>
                      <a:pt x="2215" y="7084"/>
                      <a:pt x="2882" y="7942"/>
                    </a:cubicBezTo>
                    <a:cubicBezTo>
                      <a:pt x="2644" y="7132"/>
                      <a:pt x="3049" y="6251"/>
                      <a:pt x="3691" y="5715"/>
                    </a:cubicBezTo>
                    <a:cubicBezTo>
                      <a:pt x="4334" y="5179"/>
                      <a:pt x="5168" y="4941"/>
                      <a:pt x="5989" y="4798"/>
                    </a:cubicBezTo>
                    <a:cubicBezTo>
                      <a:pt x="6799" y="4644"/>
                      <a:pt x="7632" y="4584"/>
                      <a:pt x="8442" y="4334"/>
                    </a:cubicBezTo>
                    <a:cubicBezTo>
                      <a:pt x="10365" y="3741"/>
                      <a:pt x="11933" y="2011"/>
                      <a:pt x="12308" y="18"/>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p105"/>
              <p:cNvSpPr/>
              <p:nvPr/>
            </p:nvSpPr>
            <p:spPr>
              <a:xfrm>
                <a:off x="1405995" y="1910833"/>
                <a:ext cx="782368" cy="443206"/>
              </a:xfrm>
              <a:custGeom>
                <a:rect b="b" l="l" r="r" t="t"/>
                <a:pathLst>
                  <a:path extrusionOk="0" h="6543" w="11550">
                    <a:moveTo>
                      <a:pt x="11549" y="0"/>
                    </a:moveTo>
                    <a:lnTo>
                      <a:pt x="11549" y="0"/>
                    </a:lnTo>
                    <a:cubicBezTo>
                      <a:pt x="11544" y="19"/>
                      <a:pt x="11539" y="37"/>
                      <a:pt x="11534" y="56"/>
                    </a:cubicBezTo>
                    <a:lnTo>
                      <a:pt x="11534" y="56"/>
                    </a:lnTo>
                    <a:cubicBezTo>
                      <a:pt x="11539" y="37"/>
                      <a:pt x="11544" y="19"/>
                      <a:pt x="11549" y="0"/>
                    </a:cubicBezTo>
                    <a:close/>
                    <a:moveTo>
                      <a:pt x="310" y="3870"/>
                    </a:moveTo>
                    <a:cubicBezTo>
                      <a:pt x="512" y="4227"/>
                      <a:pt x="727" y="4584"/>
                      <a:pt x="1000" y="4906"/>
                    </a:cubicBezTo>
                    <a:cubicBezTo>
                      <a:pt x="1262" y="5215"/>
                      <a:pt x="1584" y="5477"/>
                      <a:pt x="1953" y="5680"/>
                    </a:cubicBezTo>
                    <a:cubicBezTo>
                      <a:pt x="2310" y="5882"/>
                      <a:pt x="2691" y="6013"/>
                      <a:pt x="3096" y="6120"/>
                    </a:cubicBezTo>
                    <a:cubicBezTo>
                      <a:pt x="3501" y="6227"/>
                      <a:pt x="3917" y="6287"/>
                      <a:pt x="4334" y="6287"/>
                    </a:cubicBezTo>
                    <a:cubicBezTo>
                      <a:pt x="4222" y="6300"/>
                      <a:pt x="4111" y="6305"/>
                      <a:pt x="3999" y="6305"/>
                    </a:cubicBezTo>
                    <a:cubicBezTo>
                      <a:pt x="3694" y="6305"/>
                      <a:pt x="3389" y="6261"/>
                      <a:pt x="3084" y="6192"/>
                    </a:cubicBezTo>
                    <a:cubicBezTo>
                      <a:pt x="2667" y="6108"/>
                      <a:pt x="2274" y="5953"/>
                      <a:pt x="1905" y="5763"/>
                    </a:cubicBezTo>
                    <a:cubicBezTo>
                      <a:pt x="1536" y="5572"/>
                      <a:pt x="1203" y="5275"/>
                      <a:pt x="941" y="4965"/>
                    </a:cubicBezTo>
                    <a:cubicBezTo>
                      <a:pt x="667" y="4632"/>
                      <a:pt x="465" y="4263"/>
                      <a:pt x="310" y="3870"/>
                    </a:cubicBezTo>
                    <a:close/>
                    <a:moveTo>
                      <a:pt x="11534" y="56"/>
                    </a:moveTo>
                    <a:cubicBezTo>
                      <a:pt x="11103" y="1617"/>
                      <a:pt x="9855" y="3022"/>
                      <a:pt x="8501" y="3846"/>
                    </a:cubicBezTo>
                    <a:cubicBezTo>
                      <a:pt x="8037" y="4120"/>
                      <a:pt x="7549" y="4370"/>
                      <a:pt x="7025" y="4525"/>
                    </a:cubicBezTo>
                    <a:cubicBezTo>
                      <a:pt x="6787" y="4608"/>
                      <a:pt x="6537" y="4644"/>
                      <a:pt x="6287" y="4679"/>
                    </a:cubicBezTo>
                    <a:cubicBezTo>
                      <a:pt x="6025" y="4703"/>
                      <a:pt x="5763" y="4739"/>
                      <a:pt x="5513" y="4798"/>
                    </a:cubicBezTo>
                    <a:cubicBezTo>
                      <a:pt x="5251" y="4870"/>
                      <a:pt x="5013" y="5013"/>
                      <a:pt x="4929" y="5275"/>
                    </a:cubicBezTo>
                    <a:cubicBezTo>
                      <a:pt x="4853" y="5503"/>
                      <a:pt x="4926" y="5732"/>
                      <a:pt x="5130" y="5788"/>
                    </a:cubicBezTo>
                    <a:lnTo>
                      <a:pt x="5130" y="5788"/>
                    </a:lnTo>
                    <a:cubicBezTo>
                      <a:pt x="3985" y="5571"/>
                      <a:pt x="3191" y="4843"/>
                      <a:pt x="2524" y="3965"/>
                    </a:cubicBezTo>
                    <a:cubicBezTo>
                      <a:pt x="2163" y="3480"/>
                      <a:pt x="1656" y="3180"/>
                      <a:pt x="1278" y="3180"/>
                    </a:cubicBezTo>
                    <a:cubicBezTo>
                      <a:pt x="997" y="3180"/>
                      <a:pt x="788" y="3346"/>
                      <a:pt x="762" y="3727"/>
                    </a:cubicBezTo>
                    <a:cubicBezTo>
                      <a:pt x="667" y="3655"/>
                      <a:pt x="619" y="3489"/>
                      <a:pt x="524" y="3394"/>
                    </a:cubicBezTo>
                    <a:cubicBezTo>
                      <a:pt x="457" y="3336"/>
                      <a:pt x="375" y="3305"/>
                      <a:pt x="297" y="3305"/>
                    </a:cubicBezTo>
                    <a:cubicBezTo>
                      <a:pt x="182" y="3305"/>
                      <a:pt x="74" y="3371"/>
                      <a:pt x="24" y="3513"/>
                    </a:cubicBezTo>
                    <a:cubicBezTo>
                      <a:pt x="0" y="3632"/>
                      <a:pt x="24" y="3775"/>
                      <a:pt x="72" y="3882"/>
                    </a:cubicBezTo>
                    <a:cubicBezTo>
                      <a:pt x="536" y="5215"/>
                      <a:pt x="1560" y="6180"/>
                      <a:pt x="2989" y="6465"/>
                    </a:cubicBezTo>
                    <a:cubicBezTo>
                      <a:pt x="3274" y="6518"/>
                      <a:pt x="3563" y="6543"/>
                      <a:pt x="3852" y="6543"/>
                    </a:cubicBezTo>
                    <a:cubicBezTo>
                      <a:pt x="4996" y="6543"/>
                      <a:pt x="6146" y="6155"/>
                      <a:pt x="7144" y="5584"/>
                    </a:cubicBezTo>
                    <a:cubicBezTo>
                      <a:pt x="9378" y="4296"/>
                      <a:pt x="10861" y="2527"/>
                      <a:pt x="11534" y="56"/>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p105"/>
              <p:cNvSpPr/>
              <p:nvPr/>
            </p:nvSpPr>
            <p:spPr>
              <a:xfrm>
                <a:off x="1515662" y="2330196"/>
                <a:ext cx="321889" cy="166228"/>
              </a:xfrm>
              <a:custGeom>
                <a:rect b="b" l="l" r="r" t="t"/>
                <a:pathLst>
                  <a:path extrusionOk="0" h="2454" w="4752">
                    <a:moveTo>
                      <a:pt x="1417" y="2072"/>
                    </a:moveTo>
                    <a:lnTo>
                      <a:pt x="1417" y="2072"/>
                    </a:lnTo>
                    <a:cubicBezTo>
                      <a:pt x="1410" y="2081"/>
                      <a:pt x="1403" y="2091"/>
                      <a:pt x="1395" y="2100"/>
                    </a:cubicBezTo>
                    <a:lnTo>
                      <a:pt x="1395" y="2100"/>
                    </a:lnTo>
                    <a:cubicBezTo>
                      <a:pt x="1403" y="2091"/>
                      <a:pt x="1411" y="2082"/>
                      <a:pt x="1417" y="2072"/>
                    </a:cubicBezTo>
                    <a:close/>
                    <a:moveTo>
                      <a:pt x="4751" y="1"/>
                    </a:moveTo>
                    <a:lnTo>
                      <a:pt x="4751" y="1"/>
                    </a:lnTo>
                    <a:cubicBezTo>
                      <a:pt x="4106" y="460"/>
                      <a:pt x="3156" y="608"/>
                      <a:pt x="2270" y="608"/>
                    </a:cubicBezTo>
                    <a:cubicBezTo>
                      <a:pt x="1847" y="608"/>
                      <a:pt x="1438" y="574"/>
                      <a:pt x="1084" y="524"/>
                    </a:cubicBezTo>
                    <a:cubicBezTo>
                      <a:pt x="1030" y="518"/>
                      <a:pt x="704" y="457"/>
                      <a:pt x="451" y="457"/>
                    </a:cubicBezTo>
                    <a:cubicBezTo>
                      <a:pt x="204" y="457"/>
                      <a:pt x="27" y="515"/>
                      <a:pt x="239" y="739"/>
                    </a:cubicBezTo>
                    <a:cubicBezTo>
                      <a:pt x="334" y="822"/>
                      <a:pt x="465" y="858"/>
                      <a:pt x="584" y="870"/>
                    </a:cubicBezTo>
                    <a:cubicBezTo>
                      <a:pt x="274" y="1001"/>
                      <a:pt x="36" y="1274"/>
                      <a:pt x="12" y="1608"/>
                    </a:cubicBezTo>
                    <a:cubicBezTo>
                      <a:pt x="1" y="1953"/>
                      <a:pt x="227" y="2298"/>
                      <a:pt x="536" y="2417"/>
                    </a:cubicBezTo>
                    <a:cubicBezTo>
                      <a:pt x="603" y="2442"/>
                      <a:pt x="671" y="2454"/>
                      <a:pt x="739" y="2454"/>
                    </a:cubicBezTo>
                    <a:cubicBezTo>
                      <a:pt x="985" y="2454"/>
                      <a:pt x="1226" y="2303"/>
                      <a:pt x="1395" y="2100"/>
                    </a:cubicBezTo>
                    <a:lnTo>
                      <a:pt x="1395" y="2100"/>
                    </a:lnTo>
                    <a:cubicBezTo>
                      <a:pt x="1344" y="2155"/>
                      <a:pt x="1270" y="2180"/>
                      <a:pt x="1195" y="2180"/>
                    </a:cubicBezTo>
                    <a:cubicBezTo>
                      <a:pt x="1101" y="2180"/>
                      <a:pt x="1003" y="2140"/>
                      <a:pt x="941" y="2072"/>
                    </a:cubicBezTo>
                    <a:cubicBezTo>
                      <a:pt x="822" y="1941"/>
                      <a:pt x="834" y="1715"/>
                      <a:pt x="929" y="1572"/>
                    </a:cubicBezTo>
                    <a:cubicBezTo>
                      <a:pt x="1013" y="1417"/>
                      <a:pt x="1179" y="1334"/>
                      <a:pt x="1358" y="1274"/>
                    </a:cubicBezTo>
                    <a:cubicBezTo>
                      <a:pt x="1536" y="1215"/>
                      <a:pt x="1715" y="1191"/>
                      <a:pt x="1894" y="1179"/>
                    </a:cubicBezTo>
                    <a:cubicBezTo>
                      <a:pt x="2965" y="1060"/>
                      <a:pt x="3870" y="632"/>
                      <a:pt x="4751" y="1"/>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p105"/>
              <p:cNvSpPr/>
              <p:nvPr/>
            </p:nvSpPr>
            <p:spPr>
              <a:xfrm>
                <a:off x="2325396" y="741413"/>
                <a:ext cx="654141" cy="285581"/>
              </a:xfrm>
              <a:custGeom>
                <a:rect b="b" l="l" r="r" t="t"/>
                <a:pathLst>
                  <a:path extrusionOk="0" h="4216" w="9657">
                    <a:moveTo>
                      <a:pt x="9656" y="1703"/>
                    </a:moveTo>
                    <a:cubicBezTo>
                      <a:pt x="9636" y="1729"/>
                      <a:pt x="9617" y="1756"/>
                      <a:pt x="9599" y="1783"/>
                    </a:cubicBezTo>
                    <a:lnTo>
                      <a:pt x="9599" y="1783"/>
                    </a:lnTo>
                    <a:cubicBezTo>
                      <a:pt x="9618" y="1757"/>
                      <a:pt x="9637" y="1730"/>
                      <a:pt x="9656" y="1703"/>
                    </a:cubicBezTo>
                    <a:close/>
                    <a:moveTo>
                      <a:pt x="750" y="1762"/>
                    </a:moveTo>
                    <a:lnTo>
                      <a:pt x="750" y="1762"/>
                    </a:lnTo>
                    <a:cubicBezTo>
                      <a:pt x="1072" y="1786"/>
                      <a:pt x="1405" y="1834"/>
                      <a:pt x="1727" y="1893"/>
                    </a:cubicBezTo>
                    <a:cubicBezTo>
                      <a:pt x="2060" y="1965"/>
                      <a:pt x="2370" y="2072"/>
                      <a:pt x="2667" y="2191"/>
                    </a:cubicBezTo>
                    <a:cubicBezTo>
                      <a:pt x="3275" y="2441"/>
                      <a:pt x="3846" y="2786"/>
                      <a:pt x="4441" y="3072"/>
                    </a:cubicBezTo>
                    <a:cubicBezTo>
                      <a:pt x="5013" y="3358"/>
                      <a:pt x="5644" y="3608"/>
                      <a:pt x="6287" y="3667"/>
                    </a:cubicBezTo>
                    <a:cubicBezTo>
                      <a:pt x="6394" y="3677"/>
                      <a:pt x="6502" y="3683"/>
                      <a:pt x="6612" y="3683"/>
                    </a:cubicBezTo>
                    <a:cubicBezTo>
                      <a:pt x="7147" y="3683"/>
                      <a:pt x="7699" y="3555"/>
                      <a:pt x="8144" y="3239"/>
                    </a:cubicBezTo>
                    <a:lnTo>
                      <a:pt x="8144" y="3239"/>
                    </a:lnTo>
                    <a:cubicBezTo>
                      <a:pt x="8013" y="3334"/>
                      <a:pt x="7870" y="3429"/>
                      <a:pt x="7728" y="3501"/>
                    </a:cubicBezTo>
                    <a:cubicBezTo>
                      <a:pt x="7573" y="3572"/>
                      <a:pt x="7418" y="3632"/>
                      <a:pt x="7263" y="3667"/>
                    </a:cubicBezTo>
                    <a:cubicBezTo>
                      <a:pt x="7028" y="3720"/>
                      <a:pt x="6786" y="3753"/>
                      <a:pt x="6547" y="3753"/>
                    </a:cubicBezTo>
                    <a:cubicBezTo>
                      <a:pt x="6460" y="3753"/>
                      <a:pt x="6373" y="3748"/>
                      <a:pt x="6287" y="3739"/>
                    </a:cubicBezTo>
                    <a:cubicBezTo>
                      <a:pt x="5608" y="3691"/>
                      <a:pt x="4989" y="3441"/>
                      <a:pt x="4394" y="3155"/>
                    </a:cubicBezTo>
                    <a:cubicBezTo>
                      <a:pt x="3798" y="2882"/>
                      <a:pt x="3227" y="2536"/>
                      <a:pt x="2632" y="2262"/>
                    </a:cubicBezTo>
                    <a:cubicBezTo>
                      <a:pt x="2036" y="2001"/>
                      <a:pt x="1405" y="1846"/>
                      <a:pt x="750" y="1762"/>
                    </a:cubicBezTo>
                    <a:close/>
                    <a:moveTo>
                      <a:pt x="2834" y="0"/>
                    </a:moveTo>
                    <a:cubicBezTo>
                      <a:pt x="2632" y="524"/>
                      <a:pt x="2596" y="667"/>
                      <a:pt x="2608" y="1239"/>
                    </a:cubicBezTo>
                    <a:cubicBezTo>
                      <a:pt x="2352" y="1021"/>
                      <a:pt x="2124" y="939"/>
                      <a:pt x="1911" y="939"/>
                    </a:cubicBezTo>
                    <a:cubicBezTo>
                      <a:pt x="1271" y="939"/>
                      <a:pt x="765" y="1679"/>
                      <a:pt x="27" y="1679"/>
                    </a:cubicBezTo>
                    <a:cubicBezTo>
                      <a:pt x="18" y="1679"/>
                      <a:pt x="9" y="1679"/>
                      <a:pt x="0" y="1679"/>
                    </a:cubicBezTo>
                    <a:lnTo>
                      <a:pt x="0" y="1679"/>
                    </a:lnTo>
                    <a:cubicBezTo>
                      <a:pt x="901" y="1702"/>
                      <a:pt x="756" y="3347"/>
                      <a:pt x="1576" y="3347"/>
                    </a:cubicBezTo>
                    <a:cubicBezTo>
                      <a:pt x="1590" y="3347"/>
                      <a:pt x="1605" y="3347"/>
                      <a:pt x="1620" y="3346"/>
                    </a:cubicBezTo>
                    <a:lnTo>
                      <a:pt x="1620" y="3346"/>
                    </a:lnTo>
                    <a:cubicBezTo>
                      <a:pt x="1120" y="3536"/>
                      <a:pt x="667" y="3786"/>
                      <a:pt x="381" y="4215"/>
                    </a:cubicBezTo>
                    <a:cubicBezTo>
                      <a:pt x="1043" y="3864"/>
                      <a:pt x="1810" y="3738"/>
                      <a:pt x="2590" y="3738"/>
                    </a:cubicBezTo>
                    <a:cubicBezTo>
                      <a:pt x="3425" y="3738"/>
                      <a:pt x="4274" y="3882"/>
                      <a:pt x="5025" y="4048"/>
                    </a:cubicBezTo>
                    <a:cubicBezTo>
                      <a:pt x="5399" y="4135"/>
                      <a:pt x="5768" y="4181"/>
                      <a:pt x="6127" y="4181"/>
                    </a:cubicBezTo>
                    <a:cubicBezTo>
                      <a:pt x="6945" y="4181"/>
                      <a:pt x="7709" y="3946"/>
                      <a:pt x="8347" y="3441"/>
                    </a:cubicBezTo>
                    <a:cubicBezTo>
                      <a:pt x="8549" y="3298"/>
                      <a:pt x="8728" y="3120"/>
                      <a:pt x="8894" y="2905"/>
                    </a:cubicBezTo>
                    <a:cubicBezTo>
                      <a:pt x="9193" y="2562"/>
                      <a:pt x="9348" y="2146"/>
                      <a:pt x="9599" y="1783"/>
                    </a:cubicBezTo>
                    <a:lnTo>
                      <a:pt x="9599" y="1783"/>
                    </a:lnTo>
                    <a:cubicBezTo>
                      <a:pt x="9039" y="2544"/>
                      <a:pt x="8206" y="3161"/>
                      <a:pt x="7263" y="3334"/>
                    </a:cubicBezTo>
                    <a:cubicBezTo>
                      <a:pt x="7062" y="3371"/>
                      <a:pt x="6803" y="3407"/>
                      <a:pt x="6545" y="3407"/>
                    </a:cubicBezTo>
                    <a:cubicBezTo>
                      <a:pt x="6131" y="3407"/>
                      <a:pt x="5715" y="3314"/>
                      <a:pt x="5525" y="2977"/>
                    </a:cubicBezTo>
                    <a:cubicBezTo>
                      <a:pt x="5418" y="2786"/>
                      <a:pt x="5346" y="2560"/>
                      <a:pt x="5430" y="2358"/>
                    </a:cubicBezTo>
                    <a:cubicBezTo>
                      <a:pt x="5502" y="2196"/>
                      <a:pt x="5682" y="2081"/>
                      <a:pt x="5849" y="2081"/>
                    </a:cubicBezTo>
                    <a:cubicBezTo>
                      <a:pt x="5902" y="2081"/>
                      <a:pt x="5955" y="2093"/>
                      <a:pt x="6001" y="2120"/>
                    </a:cubicBezTo>
                    <a:cubicBezTo>
                      <a:pt x="5882" y="1961"/>
                      <a:pt x="5689" y="1871"/>
                      <a:pt x="5499" y="1871"/>
                    </a:cubicBezTo>
                    <a:cubicBezTo>
                      <a:pt x="5404" y="1871"/>
                      <a:pt x="5311" y="1893"/>
                      <a:pt x="5227" y="1941"/>
                    </a:cubicBezTo>
                    <a:cubicBezTo>
                      <a:pt x="4977" y="2072"/>
                      <a:pt x="4882" y="2417"/>
                      <a:pt x="4953" y="2691"/>
                    </a:cubicBezTo>
                    <a:cubicBezTo>
                      <a:pt x="4203" y="2155"/>
                      <a:pt x="3763" y="1405"/>
                      <a:pt x="3548" y="500"/>
                    </a:cubicBezTo>
                    <a:cubicBezTo>
                      <a:pt x="3548" y="500"/>
                      <a:pt x="3394" y="738"/>
                      <a:pt x="3322" y="929"/>
                    </a:cubicBezTo>
                    <a:cubicBezTo>
                      <a:pt x="3322" y="929"/>
                      <a:pt x="3048" y="655"/>
                      <a:pt x="2834"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p105"/>
              <p:cNvSpPr/>
              <p:nvPr/>
            </p:nvSpPr>
            <p:spPr>
              <a:xfrm>
                <a:off x="2444750" y="1039797"/>
                <a:ext cx="239588" cy="30685"/>
              </a:xfrm>
              <a:custGeom>
                <a:rect b="b" l="l" r="r" t="t"/>
                <a:pathLst>
                  <a:path extrusionOk="0" h="453" w="3537">
                    <a:moveTo>
                      <a:pt x="1955" y="0"/>
                    </a:moveTo>
                    <a:cubicBezTo>
                      <a:pt x="1290" y="0"/>
                      <a:pt x="631" y="155"/>
                      <a:pt x="1" y="453"/>
                    </a:cubicBezTo>
                    <a:cubicBezTo>
                      <a:pt x="1167" y="405"/>
                      <a:pt x="2346" y="346"/>
                      <a:pt x="3537" y="298"/>
                    </a:cubicBezTo>
                    <a:cubicBezTo>
                      <a:pt x="3015" y="98"/>
                      <a:pt x="2483" y="0"/>
                      <a:pt x="1955"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p105"/>
              <p:cNvSpPr/>
              <p:nvPr/>
            </p:nvSpPr>
            <p:spPr>
              <a:xfrm>
                <a:off x="1930215" y="1942263"/>
                <a:ext cx="266208" cy="397687"/>
              </a:xfrm>
              <a:custGeom>
                <a:rect b="b" l="l" r="r" t="t"/>
                <a:pathLst>
                  <a:path extrusionOk="0" h="5871" w="3930">
                    <a:moveTo>
                      <a:pt x="3525" y="1548"/>
                    </a:moveTo>
                    <a:lnTo>
                      <a:pt x="3525" y="1548"/>
                    </a:lnTo>
                    <a:cubicBezTo>
                      <a:pt x="3453" y="1858"/>
                      <a:pt x="3334" y="2179"/>
                      <a:pt x="3191" y="2477"/>
                    </a:cubicBezTo>
                    <a:cubicBezTo>
                      <a:pt x="3036" y="2775"/>
                      <a:pt x="2858" y="3072"/>
                      <a:pt x="2667" y="3346"/>
                    </a:cubicBezTo>
                    <a:cubicBezTo>
                      <a:pt x="2453" y="3632"/>
                      <a:pt x="2239" y="3882"/>
                      <a:pt x="1977" y="4144"/>
                    </a:cubicBezTo>
                    <a:cubicBezTo>
                      <a:pt x="1727" y="4382"/>
                      <a:pt x="1465" y="4620"/>
                      <a:pt x="1179" y="4823"/>
                    </a:cubicBezTo>
                    <a:cubicBezTo>
                      <a:pt x="1441" y="4573"/>
                      <a:pt x="1703" y="4334"/>
                      <a:pt x="1941" y="4096"/>
                    </a:cubicBezTo>
                    <a:cubicBezTo>
                      <a:pt x="2179" y="3846"/>
                      <a:pt x="2393" y="3584"/>
                      <a:pt x="2596" y="3311"/>
                    </a:cubicBezTo>
                    <a:cubicBezTo>
                      <a:pt x="2798" y="3037"/>
                      <a:pt x="2965" y="2739"/>
                      <a:pt x="3132" y="2453"/>
                    </a:cubicBezTo>
                    <a:cubicBezTo>
                      <a:pt x="3275" y="2156"/>
                      <a:pt x="3406" y="1858"/>
                      <a:pt x="3525" y="1548"/>
                    </a:cubicBezTo>
                    <a:close/>
                    <a:moveTo>
                      <a:pt x="3929" y="1"/>
                    </a:moveTo>
                    <a:lnTo>
                      <a:pt x="3929" y="1"/>
                    </a:lnTo>
                    <a:cubicBezTo>
                      <a:pt x="3203" y="2203"/>
                      <a:pt x="1810" y="4180"/>
                      <a:pt x="0" y="5632"/>
                    </a:cubicBezTo>
                    <a:cubicBezTo>
                      <a:pt x="19" y="5633"/>
                      <a:pt x="38" y="5633"/>
                      <a:pt x="56" y="5633"/>
                    </a:cubicBezTo>
                    <a:cubicBezTo>
                      <a:pt x="821" y="5633"/>
                      <a:pt x="1773" y="5164"/>
                      <a:pt x="2191" y="4537"/>
                    </a:cubicBezTo>
                    <a:lnTo>
                      <a:pt x="2191" y="4537"/>
                    </a:lnTo>
                    <a:cubicBezTo>
                      <a:pt x="2191" y="4870"/>
                      <a:pt x="1739" y="5787"/>
                      <a:pt x="1751" y="5870"/>
                    </a:cubicBezTo>
                    <a:cubicBezTo>
                      <a:pt x="3144" y="4977"/>
                      <a:pt x="3870" y="1477"/>
                      <a:pt x="3929" y="1"/>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p105"/>
              <p:cNvSpPr/>
              <p:nvPr/>
            </p:nvSpPr>
            <p:spPr>
              <a:xfrm>
                <a:off x="2869802" y="1232442"/>
                <a:ext cx="314573" cy="227530"/>
              </a:xfrm>
              <a:custGeom>
                <a:rect b="b" l="l" r="r" t="t"/>
                <a:pathLst>
                  <a:path extrusionOk="0" h="3359" w="4644">
                    <a:moveTo>
                      <a:pt x="3096" y="538"/>
                    </a:moveTo>
                    <a:cubicBezTo>
                      <a:pt x="2858" y="645"/>
                      <a:pt x="2619" y="776"/>
                      <a:pt x="2429" y="943"/>
                    </a:cubicBezTo>
                    <a:cubicBezTo>
                      <a:pt x="2310" y="1050"/>
                      <a:pt x="2203" y="1169"/>
                      <a:pt x="2119" y="1300"/>
                    </a:cubicBezTo>
                    <a:cubicBezTo>
                      <a:pt x="2036" y="1467"/>
                      <a:pt x="2000" y="1621"/>
                      <a:pt x="1977" y="1788"/>
                    </a:cubicBezTo>
                    <a:cubicBezTo>
                      <a:pt x="1953" y="2026"/>
                      <a:pt x="1965" y="2252"/>
                      <a:pt x="2036" y="2491"/>
                    </a:cubicBezTo>
                    <a:cubicBezTo>
                      <a:pt x="1893" y="2300"/>
                      <a:pt x="1846" y="2026"/>
                      <a:pt x="1881" y="1776"/>
                    </a:cubicBezTo>
                    <a:cubicBezTo>
                      <a:pt x="1881" y="1729"/>
                      <a:pt x="1893" y="1669"/>
                      <a:pt x="1905" y="1621"/>
                    </a:cubicBezTo>
                    <a:lnTo>
                      <a:pt x="1905" y="1621"/>
                    </a:lnTo>
                    <a:cubicBezTo>
                      <a:pt x="1798" y="1836"/>
                      <a:pt x="1715" y="2038"/>
                      <a:pt x="1596" y="2252"/>
                    </a:cubicBezTo>
                    <a:cubicBezTo>
                      <a:pt x="1488" y="2479"/>
                      <a:pt x="1322" y="2693"/>
                      <a:pt x="1119" y="2860"/>
                    </a:cubicBezTo>
                    <a:cubicBezTo>
                      <a:pt x="1298" y="2669"/>
                      <a:pt x="1429" y="2443"/>
                      <a:pt x="1536" y="2205"/>
                    </a:cubicBezTo>
                    <a:cubicBezTo>
                      <a:pt x="1643" y="1967"/>
                      <a:pt x="1738" y="1729"/>
                      <a:pt x="1881" y="1490"/>
                    </a:cubicBezTo>
                    <a:cubicBezTo>
                      <a:pt x="2012" y="1252"/>
                      <a:pt x="2179" y="1050"/>
                      <a:pt x="2381" y="883"/>
                    </a:cubicBezTo>
                    <a:cubicBezTo>
                      <a:pt x="2596" y="717"/>
                      <a:pt x="2846" y="597"/>
                      <a:pt x="3096" y="538"/>
                    </a:cubicBezTo>
                    <a:close/>
                    <a:moveTo>
                      <a:pt x="4027" y="0"/>
                    </a:moveTo>
                    <a:cubicBezTo>
                      <a:pt x="3699" y="0"/>
                      <a:pt x="3369" y="50"/>
                      <a:pt x="3048" y="145"/>
                    </a:cubicBezTo>
                    <a:cubicBezTo>
                      <a:pt x="2274" y="395"/>
                      <a:pt x="1619" y="943"/>
                      <a:pt x="1238" y="1657"/>
                    </a:cubicBezTo>
                    <a:cubicBezTo>
                      <a:pt x="1084" y="1919"/>
                      <a:pt x="965" y="2217"/>
                      <a:pt x="786" y="2479"/>
                    </a:cubicBezTo>
                    <a:cubicBezTo>
                      <a:pt x="613" y="2710"/>
                      <a:pt x="327" y="2896"/>
                      <a:pt x="28" y="2896"/>
                    </a:cubicBezTo>
                    <a:cubicBezTo>
                      <a:pt x="19" y="2896"/>
                      <a:pt x="9" y="2896"/>
                      <a:pt x="0" y="2895"/>
                    </a:cubicBezTo>
                    <a:lnTo>
                      <a:pt x="0" y="2895"/>
                    </a:lnTo>
                    <a:cubicBezTo>
                      <a:pt x="272" y="3135"/>
                      <a:pt x="544" y="3354"/>
                      <a:pt x="897" y="3354"/>
                    </a:cubicBezTo>
                    <a:cubicBezTo>
                      <a:pt x="931" y="3354"/>
                      <a:pt x="965" y="3352"/>
                      <a:pt x="1000" y="3348"/>
                    </a:cubicBezTo>
                    <a:cubicBezTo>
                      <a:pt x="1357" y="3312"/>
                      <a:pt x="1679" y="3145"/>
                      <a:pt x="1917" y="2872"/>
                    </a:cubicBezTo>
                    <a:lnTo>
                      <a:pt x="1917" y="2872"/>
                    </a:lnTo>
                    <a:cubicBezTo>
                      <a:pt x="1869" y="3014"/>
                      <a:pt x="1929" y="3229"/>
                      <a:pt x="2048" y="3312"/>
                    </a:cubicBezTo>
                    <a:cubicBezTo>
                      <a:pt x="2104" y="3344"/>
                      <a:pt x="2166" y="3359"/>
                      <a:pt x="2229" y="3359"/>
                    </a:cubicBezTo>
                    <a:cubicBezTo>
                      <a:pt x="2352" y="3359"/>
                      <a:pt x="2477" y="3303"/>
                      <a:pt x="2572" y="3217"/>
                    </a:cubicBezTo>
                    <a:cubicBezTo>
                      <a:pt x="2715" y="3098"/>
                      <a:pt x="2786" y="2919"/>
                      <a:pt x="2858" y="2741"/>
                    </a:cubicBezTo>
                    <a:cubicBezTo>
                      <a:pt x="2917" y="2991"/>
                      <a:pt x="3084" y="3229"/>
                      <a:pt x="3334" y="3276"/>
                    </a:cubicBezTo>
                    <a:cubicBezTo>
                      <a:pt x="3376" y="3284"/>
                      <a:pt x="3420" y="3288"/>
                      <a:pt x="3463" y="3288"/>
                    </a:cubicBezTo>
                    <a:cubicBezTo>
                      <a:pt x="3674" y="3288"/>
                      <a:pt x="3884" y="3194"/>
                      <a:pt x="4013" y="3026"/>
                    </a:cubicBezTo>
                    <a:cubicBezTo>
                      <a:pt x="3477" y="2800"/>
                      <a:pt x="3096" y="2205"/>
                      <a:pt x="3084" y="1633"/>
                    </a:cubicBezTo>
                    <a:cubicBezTo>
                      <a:pt x="3060" y="1062"/>
                      <a:pt x="3417" y="502"/>
                      <a:pt x="3941" y="264"/>
                    </a:cubicBezTo>
                    <a:cubicBezTo>
                      <a:pt x="4179" y="169"/>
                      <a:pt x="4417" y="74"/>
                      <a:pt x="4644" y="62"/>
                    </a:cubicBezTo>
                    <a:cubicBezTo>
                      <a:pt x="4441" y="20"/>
                      <a:pt x="4234" y="0"/>
                      <a:pt x="4027"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p105"/>
              <p:cNvSpPr/>
              <p:nvPr/>
            </p:nvSpPr>
            <p:spPr>
              <a:xfrm>
                <a:off x="1759246" y="1448728"/>
                <a:ext cx="811360" cy="586336"/>
              </a:xfrm>
              <a:custGeom>
                <a:rect b="b" l="l" r="r" t="t"/>
                <a:pathLst>
                  <a:path extrusionOk="0" h="8656" w="11978">
                    <a:moveTo>
                      <a:pt x="11978" y="0"/>
                    </a:moveTo>
                    <a:lnTo>
                      <a:pt x="11978" y="0"/>
                    </a:lnTo>
                    <a:cubicBezTo>
                      <a:pt x="11977" y="8"/>
                      <a:pt x="11976" y="15"/>
                      <a:pt x="11975" y="23"/>
                    </a:cubicBezTo>
                    <a:lnTo>
                      <a:pt x="11975" y="23"/>
                    </a:lnTo>
                    <a:cubicBezTo>
                      <a:pt x="11976" y="15"/>
                      <a:pt x="11977" y="8"/>
                      <a:pt x="11978" y="0"/>
                    </a:cubicBezTo>
                    <a:close/>
                    <a:moveTo>
                      <a:pt x="11975" y="23"/>
                    </a:moveTo>
                    <a:cubicBezTo>
                      <a:pt x="11850" y="1104"/>
                      <a:pt x="10366" y="3361"/>
                      <a:pt x="6334" y="3786"/>
                    </a:cubicBezTo>
                    <a:cubicBezTo>
                      <a:pt x="3856" y="4080"/>
                      <a:pt x="2743" y="4650"/>
                      <a:pt x="1354" y="4650"/>
                    </a:cubicBezTo>
                    <a:cubicBezTo>
                      <a:pt x="942" y="4650"/>
                      <a:pt x="505" y="4599"/>
                      <a:pt x="0" y="4477"/>
                    </a:cubicBezTo>
                    <a:lnTo>
                      <a:pt x="0" y="4477"/>
                    </a:lnTo>
                    <a:cubicBezTo>
                      <a:pt x="410" y="5208"/>
                      <a:pt x="1434" y="5708"/>
                      <a:pt x="2328" y="5708"/>
                    </a:cubicBezTo>
                    <a:cubicBezTo>
                      <a:pt x="2525" y="5708"/>
                      <a:pt x="2717" y="5683"/>
                      <a:pt x="2893" y="5632"/>
                    </a:cubicBezTo>
                    <a:lnTo>
                      <a:pt x="2893" y="5632"/>
                    </a:lnTo>
                    <a:cubicBezTo>
                      <a:pt x="2239" y="6477"/>
                      <a:pt x="2477" y="7870"/>
                      <a:pt x="3227" y="8656"/>
                    </a:cubicBezTo>
                    <a:cubicBezTo>
                      <a:pt x="2929" y="7882"/>
                      <a:pt x="3251" y="6965"/>
                      <a:pt x="3846" y="6382"/>
                    </a:cubicBezTo>
                    <a:cubicBezTo>
                      <a:pt x="4429" y="5798"/>
                      <a:pt x="5251" y="5489"/>
                      <a:pt x="6049" y="5274"/>
                    </a:cubicBezTo>
                    <a:cubicBezTo>
                      <a:pt x="6858" y="5072"/>
                      <a:pt x="7692" y="4941"/>
                      <a:pt x="8466" y="4620"/>
                    </a:cubicBezTo>
                    <a:cubicBezTo>
                      <a:pt x="10352" y="3884"/>
                      <a:pt x="11753" y="2038"/>
                      <a:pt x="11975" y="23"/>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8" name="Google Shape;2818;p105"/>
              <p:cNvSpPr/>
              <p:nvPr/>
            </p:nvSpPr>
            <p:spPr>
              <a:xfrm>
                <a:off x="2610910" y="1180623"/>
                <a:ext cx="767805" cy="480191"/>
              </a:xfrm>
              <a:custGeom>
                <a:rect b="b" l="l" r="r" t="t"/>
                <a:pathLst>
                  <a:path extrusionOk="0" h="7089" w="11335">
                    <a:moveTo>
                      <a:pt x="1834" y="2029"/>
                    </a:moveTo>
                    <a:cubicBezTo>
                      <a:pt x="1548" y="2327"/>
                      <a:pt x="1310" y="2672"/>
                      <a:pt x="1096" y="3041"/>
                    </a:cubicBezTo>
                    <a:cubicBezTo>
                      <a:pt x="905" y="3398"/>
                      <a:pt x="738" y="3791"/>
                      <a:pt x="643" y="4196"/>
                    </a:cubicBezTo>
                    <a:cubicBezTo>
                      <a:pt x="536" y="4589"/>
                      <a:pt x="500" y="5006"/>
                      <a:pt x="548" y="5411"/>
                    </a:cubicBezTo>
                    <a:cubicBezTo>
                      <a:pt x="596" y="5815"/>
                      <a:pt x="703" y="6220"/>
                      <a:pt x="834" y="6613"/>
                    </a:cubicBezTo>
                    <a:cubicBezTo>
                      <a:pt x="655" y="6232"/>
                      <a:pt x="536" y="5827"/>
                      <a:pt x="476" y="5411"/>
                    </a:cubicBezTo>
                    <a:cubicBezTo>
                      <a:pt x="417" y="4994"/>
                      <a:pt x="429" y="4565"/>
                      <a:pt x="548" y="4160"/>
                    </a:cubicBezTo>
                    <a:cubicBezTo>
                      <a:pt x="655" y="3756"/>
                      <a:pt x="822" y="3363"/>
                      <a:pt x="1036" y="3006"/>
                    </a:cubicBezTo>
                    <a:cubicBezTo>
                      <a:pt x="1250" y="2648"/>
                      <a:pt x="1512" y="2303"/>
                      <a:pt x="1834" y="2029"/>
                    </a:cubicBezTo>
                    <a:close/>
                    <a:moveTo>
                      <a:pt x="7199" y="1"/>
                    </a:moveTo>
                    <a:cubicBezTo>
                      <a:pt x="6238" y="1"/>
                      <a:pt x="5258" y="161"/>
                      <a:pt x="4251" y="469"/>
                    </a:cubicBezTo>
                    <a:cubicBezTo>
                      <a:pt x="2870" y="886"/>
                      <a:pt x="1548" y="1672"/>
                      <a:pt x="774" y="2898"/>
                    </a:cubicBezTo>
                    <a:cubicBezTo>
                      <a:pt x="0" y="4101"/>
                      <a:pt x="12" y="5518"/>
                      <a:pt x="703" y="6768"/>
                    </a:cubicBezTo>
                    <a:cubicBezTo>
                      <a:pt x="762" y="6875"/>
                      <a:pt x="834" y="6994"/>
                      <a:pt x="941" y="7054"/>
                    </a:cubicBezTo>
                    <a:cubicBezTo>
                      <a:pt x="986" y="7077"/>
                      <a:pt x="1031" y="7088"/>
                      <a:pt x="1075" y="7088"/>
                    </a:cubicBezTo>
                    <a:cubicBezTo>
                      <a:pt x="1228" y="7088"/>
                      <a:pt x="1358" y="6956"/>
                      <a:pt x="1358" y="6780"/>
                    </a:cubicBezTo>
                    <a:cubicBezTo>
                      <a:pt x="1358" y="6637"/>
                      <a:pt x="1262" y="6494"/>
                      <a:pt x="1274" y="6375"/>
                    </a:cubicBezTo>
                    <a:lnTo>
                      <a:pt x="1274" y="6375"/>
                    </a:lnTo>
                    <a:cubicBezTo>
                      <a:pt x="1414" y="6491"/>
                      <a:pt x="1548" y="6543"/>
                      <a:pt x="1671" y="6543"/>
                    </a:cubicBezTo>
                    <a:cubicBezTo>
                      <a:pt x="2153" y="6543"/>
                      <a:pt x="2464" y="5748"/>
                      <a:pt x="2322" y="4922"/>
                    </a:cubicBezTo>
                    <a:cubicBezTo>
                      <a:pt x="2136" y="3839"/>
                      <a:pt x="2143" y="2768"/>
                      <a:pt x="2756" y="1785"/>
                    </a:cubicBezTo>
                    <a:lnTo>
                      <a:pt x="2756" y="1785"/>
                    </a:lnTo>
                    <a:cubicBezTo>
                      <a:pt x="2657" y="1981"/>
                      <a:pt x="2775" y="2184"/>
                      <a:pt x="2989" y="2291"/>
                    </a:cubicBezTo>
                    <a:cubicBezTo>
                      <a:pt x="3069" y="2323"/>
                      <a:pt x="3155" y="2338"/>
                      <a:pt x="3243" y="2338"/>
                    </a:cubicBezTo>
                    <a:cubicBezTo>
                      <a:pt x="3413" y="2338"/>
                      <a:pt x="3589" y="2283"/>
                      <a:pt x="3739" y="2196"/>
                    </a:cubicBezTo>
                    <a:cubicBezTo>
                      <a:pt x="3953" y="2065"/>
                      <a:pt x="4155" y="1886"/>
                      <a:pt x="4346" y="1720"/>
                    </a:cubicBezTo>
                    <a:cubicBezTo>
                      <a:pt x="4536" y="1553"/>
                      <a:pt x="4727" y="1410"/>
                      <a:pt x="4953" y="1267"/>
                    </a:cubicBezTo>
                    <a:cubicBezTo>
                      <a:pt x="5429" y="1017"/>
                      <a:pt x="5941" y="827"/>
                      <a:pt x="6453" y="672"/>
                    </a:cubicBezTo>
                    <a:cubicBezTo>
                      <a:pt x="7070" y="500"/>
                      <a:pt x="7747" y="406"/>
                      <a:pt x="8429" y="406"/>
                    </a:cubicBezTo>
                    <a:cubicBezTo>
                      <a:pt x="9445" y="406"/>
                      <a:pt x="10473" y="614"/>
                      <a:pt x="11335" y="1077"/>
                    </a:cubicBezTo>
                    <a:cubicBezTo>
                      <a:pt x="9982" y="347"/>
                      <a:pt x="8611" y="1"/>
                      <a:pt x="7199" y="1"/>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p105"/>
              <p:cNvSpPr/>
              <p:nvPr/>
            </p:nvSpPr>
            <p:spPr>
              <a:xfrm>
                <a:off x="2510861" y="1220453"/>
                <a:ext cx="322701" cy="202332"/>
              </a:xfrm>
              <a:custGeom>
                <a:rect b="b" l="l" r="r" t="t"/>
                <a:pathLst>
                  <a:path extrusionOk="0" h="2987" w="4764">
                    <a:moveTo>
                      <a:pt x="945" y="1011"/>
                    </a:moveTo>
                    <a:cubicBezTo>
                      <a:pt x="944" y="1011"/>
                      <a:pt x="942" y="1011"/>
                      <a:pt x="941" y="1011"/>
                    </a:cubicBezTo>
                    <a:lnTo>
                      <a:pt x="941" y="1011"/>
                    </a:lnTo>
                    <a:cubicBezTo>
                      <a:pt x="953" y="1011"/>
                      <a:pt x="965" y="1012"/>
                      <a:pt x="977" y="1013"/>
                    </a:cubicBezTo>
                    <a:cubicBezTo>
                      <a:pt x="966" y="1011"/>
                      <a:pt x="955" y="1011"/>
                      <a:pt x="945" y="1011"/>
                    </a:cubicBezTo>
                    <a:close/>
                    <a:moveTo>
                      <a:pt x="4763" y="1"/>
                    </a:moveTo>
                    <a:cubicBezTo>
                      <a:pt x="3704" y="215"/>
                      <a:pt x="2775" y="584"/>
                      <a:pt x="1965" y="1286"/>
                    </a:cubicBezTo>
                    <a:cubicBezTo>
                      <a:pt x="1834" y="1405"/>
                      <a:pt x="1692" y="1525"/>
                      <a:pt x="1537" y="1608"/>
                    </a:cubicBezTo>
                    <a:cubicBezTo>
                      <a:pt x="1410" y="1680"/>
                      <a:pt x="1277" y="1732"/>
                      <a:pt x="1142" y="1732"/>
                    </a:cubicBezTo>
                    <a:cubicBezTo>
                      <a:pt x="1099" y="1732"/>
                      <a:pt x="1056" y="1727"/>
                      <a:pt x="1013" y="1715"/>
                    </a:cubicBezTo>
                    <a:cubicBezTo>
                      <a:pt x="834" y="1679"/>
                      <a:pt x="668" y="1536"/>
                      <a:pt x="656" y="1358"/>
                    </a:cubicBezTo>
                    <a:cubicBezTo>
                      <a:pt x="645" y="1191"/>
                      <a:pt x="769" y="1013"/>
                      <a:pt x="941" y="1011"/>
                    </a:cubicBezTo>
                    <a:lnTo>
                      <a:pt x="941" y="1011"/>
                    </a:lnTo>
                    <a:cubicBezTo>
                      <a:pt x="926" y="1010"/>
                      <a:pt x="910" y="1010"/>
                      <a:pt x="894" y="1010"/>
                    </a:cubicBezTo>
                    <a:cubicBezTo>
                      <a:pt x="581" y="1010"/>
                      <a:pt x="241" y="1133"/>
                      <a:pt x="132" y="1417"/>
                    </a:cubicBezTo>
                    <a:cubicBezTo>
                      <a:pt x="1" y="1727"/>
                      <a:pt x="108" y="2132"/>
                      <a:pt x="358" y="2334"/>
                    </a:cubicBezTo>
                    <a:cubicBezTo>
                      <a:pt x="517" y="2465"/>
                      <a:pt x="699" y="2520"/>
                      <a:pt x="883" y="2520"/>
                    </a:cubicBezTo>
                    <a:cubicBezTo>
                      <a:pt x="1016" y="2520"/>
                      <a:pt x="1150" y="2491"/>
                      <a:pt x="1275" y="2441"/>
                    </a:cubicBezTo>
                    <a:lnTo>
                      <a:pt x="1275" y="2441"/>
                    </a:lnTo>
                    <a:cubicBezTo>
                      <a:pt x="1203" y="2537"/>
                      <a:pt x="1132" y="2668"/>
                      <a:pt x="1144" y="2787"/>
                    </a:cubicBezTo>
                    <a:cubicBezTo>
                      <a:pt x="1152" y="2930"/>
                      <a:pt x="1192" y="2986"/>
                      <a:pt x="1250" y="2986"/>
                    </a:cubicBezTo>
                    <a:cubicBezTo>
                      <a:pt x="1442" y="2986"/>
                      <a:pt x="1824" y="2374"/>
                      <a:pt x="1870" y="2310"/>
                    </a:cubicBezTo>
                    <a:cubicBezTo>
                      <a:pt x="2513" y="1417"/>
                      <a:pt x="3632" y="239"/>
                      <a:pt x="4763" y="1"/>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p105"/>
              <p:cNvSpPr/>
              <p:nvPr/>
            </p:nvSpPr>
            <p:spPr>
              <a:xfrm>
                <a:off x="3094013" y="847829"/>
                <a:ext cx="693632" cy="431081"/>
              </a:xfrm>
              <a:custGeom>
                <a:rect b="b" l="l" r="r" t="t"/>
                <a:pathLst>
                  <a:path extrusionOk="0" h="6364" w="10240">
                    <a:moveTo>
                      <a:pt x="1036" y="60"/>
                    </a:moveTo>
                    <a:lnTo>
                      <a:pt x="1036" y="60"/>
                    </a:lnTo>
                    <a:cubicBezTo>
                      <a:pt x="1038" y="61"/>
                      <a:pt x="1039" y="63"/>
                      <a:pt x="1041" y="64"/>
                    </a:cubicBezTo>
                    <a:lnTo>
                      <a:pt x="1041" y="64"/>
                    </a:lnTo>
                    <a:cubicBezTo>
                      <a:pt x="1039" y="63"/>
                      <a:pt x="1038" y="61"/>
                      <a:pt x="1036" y="60"/>
                    </a:cubicBezTo>
                    <a:close/>
                    <a:moveTo>
                      <a:pt x="10239" y="5382"/>
                    </a:moveTo>
                    <a:cubicBezTo>
                      <a:pt x="10232" y="5386"/>
                      <a:pt x="10225" y="5389"/>
                      <a:pt x="10217" y="5393"/>
                    </a:cubicBezTo>
                    <a:lnTo>
                      <a:pt x="10217" y="5393"/>
                    </a:lnTo>
                    <a:cubicBezTo>
                      <a:pt x="10225" y="5389"/>
                      <a:pt x="10232" y="5386"/>
                      <a:pt x="10239" y="5382"/>
                    </a:cubicBezTo>
                    <a:close/>
                    <a:moveTo>
                      <a:pt x="1679" y="560"/>
                    </a:moveTo>
                    <a:lnTo>
                      <a:pt x="1679" y="560"/>
                    </a:lnTo>
                    <a:cubicBezTo>
                      <a:pt x="1976" y="763"/>
                      <a:pt x="2262" y="989"/>
                      <a:pt x="2524" y="1227"/>
                    </a:cubicBezTo>
                    <a:cubicBezTo>
                      <a:pt x="2798" y="1465"/>
                      <a:pt x="3036" y="1751"/>
                      <a:pt x="3250" y="2037"/>
                    </a:cubicBezTo>
                    <a:cubicBezTo>
                      <a:pt x="3703" y="2608"/>
                      <a:pt x="4060" y="3239"/>
                      <a:pt x="4465" y="3835"/>
                    </a:cubicBezTo>
                    <a:cubicBezTo>
                      <a:pt x="4858" y="4430"/>
                      <a:pt x="5310" y="4990"/>
                      <a:pt x="5906" y="5418"/>
                    </a:cubicBezTo>
                    <a:cubicBezTo>
                      <a:pt x="6048" y="5513"/>
                      <a:pt x="6203" y="5609"/>
                      <a:pt x="6370" y="5692"/>
                    </a:cubicBezTo>
                    <a:cubicBezTo>
                      <a:pt x="6525" y="5775"/>
                      <a:pt x="6691" y="5847"/>
                      <a:pt x="6858" y="5906"/>
                    </a:cubicBezTo>
                    <a:cubicBezTo>
                      <a:pt x="7037" y="5966"/>
                      <a:pt x="7203" y="5990"/>
                      <a:pt x="7382" y="6025"/>
                    </a:cubicBezTo>
                    <a:cubicBezTo>
                      <a:pt x="7471" y="6031"/>
                      <a:pt x="7561" y="6034"/>
                      <a:pt x="7650" y="6034"/>
                    </a:cubicBezTo>
                    <a:cubicBezTo>
                      <a:pt x="7739" y="6034"/>
                      <a:pt x="7828" y="6031"/>
                      <a:pt x="7918" y="6025"/>
                    </a:cubicBezTo>
                    <a:lnTo>
                      <a:pt x="7918" y="6025"/>
                    </a:lnTo>
                    <a:cubicBezTo>
                      <a:pt x="7739" y="6049"/>
                      <a:pt x="7561" y="6049"/>
                      <a:pt x="7382" y="6049"/>
                    </a:cubicBezTo>
                    <a:cubicBezTo>
                      <a:pt x="7203" y="6037"/>
                      <a:pt x="7025" y="6014"/>
                      <a:pt x="6846" y="5966"/>
                    </a:cubicBezTo>
                    <a:cubicBezTo>
                      <a:pt x="6489" y="5859"/>
                      <a:pt x="6156" y="5692"/>
                      <a:pt x="5858" y="5490"/>
                    </a:cubicBezTo>
                    <a:cubicBezTo>
                      <a:pt x="5251" y="5073"/>
                      <a:pt x="4786" y="4490"/>
                      <a:pt x="4370" y="3894"/>
                    </a:cubicBezTo>
                    <a:cubicBezTo>
                      <a:pt x="3989" y="3287"/>
                      <a:pt x="3643" y="2656"/>
                      <a:pt x="3215" y="2084"/>
                    </a:cubicBezTo>
                    <a:cubicBezTo>
                      <a:pt x="2798" y="1501"/>
                      <a:pt x="2262" y="989"/>
                      <a:pt x="1679" y="560"/>
                    </a:cubicBezTo>
                    <a:close/>
                    <a:moveTo>
                      <a:pt x="4655" y="1"/>
                    </a:moveTo>
                    <a:cubicBezTo>
                      <a:pt x="4179" y="382"/>
                      <a:pt x="4048" y="501"/>
                      <a:pt x="3762" y="1049"/>
                    </a:cubicBezTo>
                    <a:cubicBezTo>
                      <a:pt x="3501" y="337"/>
                      <a:pt x="3037" y="237"/>
                      <a:pt x="2522" y="237"/>
                    </a:cubicBezTo>
                    <a:cubicBezTo>
                      <a:pt x="2323" y="237"/>
                      <a:pt x="2116" y="252"/>
                      <a:pt x="1910" y="252"/>
                    </a:cubicBezTo>
                    <a:cubicBezTo>
                      <a:pt x="1609" y="252"/>
                      <a:pt x="1310" y="220"/>
                      <a:pt x="1041" y="64"/>
                    </a:cubicBezTo>
                    <a:lnTo>
                      <a:pt x="1041" y="64"/>
                    </a:lnTo>
                    <a:cubicBezTo>
                      <a:pt x="1912" y="579"/>
                      <a:pt x="811" y="2109"/>
                      <a:pt x="1667" y="2525"/>
                    </a:cubicBezTo>
                    <a:cubicBezTo>
                      <a:pt x="1440" y="2494"/>
                      <a:pt x="1223" y="2475"/>
                      <a:pt x="1015" y="2475"/>
                    </a:cubicBezTo>
                    <a:cubicBezTo>
                      <a:pt x="653" y="2475"/>
                      <a:pt x="317" y="2533"/>
                      <a:pt x="0" y="2692"/>
                    </a:cubicBezTo>
                    <a:cubicBezTo>
                      <a:pt x="1703" y="2739"/>
                      <a:pt x="3310" y="3966"/>
                      <a:pt x="4524" y="5085"/>
                    </a:cubicBezTo>
                    <a:cubicBezTo>
                      <a:pt x="5401" y="5890"/>
                      <a:pt x="6400" y="6364"/>
                      <a:pt x="7484" y="6364"/>
                    </a:cubicBezTo>
                    <a:cubicBezTo>
                      <a:pt x="7666" y="6364"/>
                      <a:pt x="7850" y="6350"/>
                      <a:pt x="8037" y="6323"/>
                    </a:cubicBezTo>
                    <a:cubicBezTo>
                      <a:pt x="8299" y="6275"/>
                      <a:pt x="8573" y="6216"/>
                      <a:pt x="8846" y="6109"/>
                    </a:cubicBezTo>
                    <a:cubicBezTo>
                      <a:pt x="9350" y="5933"/>
                      <a:pt x="9750" y="5607"/>
                      <a:pt x="10217" y="5393"/>
                    </a:cubicBezTo>
                    <a:lnTo>
                      <a:pt x="10217" y="5393"/>
                    </a:lnTo>
                    <a:cubicBezTo>
                      <a:pt x="9614" y="5665"/>
                      <a:pt x="8942" y="5827"/>
                      <a:pt x="8277" y="5827"/>
                    </a:cubicBezTo>
                    <a:cubicBezTo>
                      <a:pt x="7858" y="5827"/>
                      <a:pt x="7442" y="5762"/>
                      <a:pt x="7049" y="5621"/>
                    </a:cubicBezTo>
                    <a:cubicBezTo>
                      <a:pt x="6501" y="5430"/>
                      <a:pt x="5596" y="5013"/>
                      <a:pt x="5572" y="4323"/>
                    </a:cubicBezTo>
                    <a:cubicBezTo>
                      <a:pt x="5572" y="4085"/>
                      <a:pt x="5632" y="3835"/>
                      <a:pt x="5834" y="3668"/>
                    </a:cubicBezTo>
                    <a:cubicBezTo>
                      <a:pt x="5908" y="3609"/>
                      <a:pt x="6016" y="3578"/>
                      <a:pt x="6124" y="3578"/>
                    </a:cubicBezTo>
                    <a:cubicBezTo>
                      <a:pt x="6277" y="3578"/>
                      <a:pt x="6431" y="3638"/>
                      <a:pt x="6501" y="3763"/>
                    </a:cubicBezTo>
                    <a:cubicBezTo>
                      <a:pt x="6453" y="3454"/>
                      <a:pt x="6167" y="3180"/>
                      <a:pt x="5858" y="3168"/>
                    </a:cubicBezTo>
                    <a:cubicBezTo>
                      <a:pt x="5851" y="3168"/>
                      <a:pt x="5845" y="3168"/>
                      <a:pt x="5838" y="3168"/>
                    </a:cubicBezTo>
                    <a:cubicBezTo>
                      <a:pt x="5536" y="3168"/>
                      <a:pt x="5261" y="3437"/>
                      <a:pt x="5191" y="3751"/>
                    </a:cubicBezTo>
                    <a:cubicBezTo>
                      <a:pt x="4763" y="2811"/>
                      <a:pt x="4774" y="1858"/>
                      <a:pt x="5060" y="858"/>
                    </a:cubicBezTo>
                    <a:lnTo>
                      <a:pt x="5060" y="858"/>
                    </a:lnTo>
                    <a:cubicBezTo>
                      <a:pt x="5060" y="858"/>
                      <a:pt x="4774" y="1013"/>
                      <a:pt x="4608" y="1156"/>
                    </a:cubicBezTo>
                    <a:cubicBezTo>
                      <a:pt x="4608" y="1156"/>
                      <a:pt x="4501" y="739"/>
                      <a:pt x="4655" y="1"/>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1" name="Google Shape;2821;p105"/>
              <p:cNvSpPr/>
              <p:nvPr/>
            </p:nvSpPr>
            <p:spPr>
              <a:xfrm>
                <a:off x="1910030" y="1356740"/>
                <a:ext cx="652515" cy="300077"/>
              </a:xfrm>
              <a:custGeom>
                <a:rect b="b" l="l" r="r" t="t"/>
                <a:pathLst>
                  <a:path extrusionOk="0" h="4430" w="9633">
                    <a:moveTo>
                      <a:pt x="4" y="1905"/>
                    </a:moveTo>
                    <a:cubicBezTo>
                      <a:pt x="3" y="1906"/>
                      <a:pt x="2" y="1906"/>
                      <a:pt x="1" y="1906"/>
                    </a:cubicBezTo>
                    <a:cubicBezTo>
                      <a:pt x="2" y="1906"/>
                      <a:pt x="3" y="1906"/>
                      <a:pt x="4" y="1905"/>
                    </a:cubicBezTo>
                    <a:close/>
                    <a:moveTo>
                      <a:pt x="775" y="1953"/>
                    </a:moveTo>
                    <a:cubicBezTo>
                      <a:pt x="1108" y="1953"/>
                      <a:pt x="1429" y="1965"/>
                      <a:pt x="1751" y="2013"/>
                    </a:cubicBezTo>
                    <a:cubicBezTo>
                      <a:pt x="2084" y="2049"/>
                      <a:pt x="2418" y="2132"/>
                      <a:pt x="2727" y="2227"/>
                    </a:cubicBezTo>
                    <a:cubicBezTo>
                      <a:pt x="3346" y="2441"/>
                      <a:pt x="3942" y="2727"/>
                      <a:pt x="4561" y="2965"/>
                    </a:cubicBezTo>
                    <a:cubicBezTo>
                      <a:pt x="5168" y="3203"/>
                      <a:pt x="5787" y="3394"/>
                      <a:pt x="6442" y="3406"/>
                    </a:cubicBezTo>
                    <a:cubicBezTo>
                      <a:pt x="6465" y="3406"/>
                      <a:pt x="6487" y="3407"/>
                      <a:pt x="6510" y="3407"/>
                    </a:cubicBezTo>
                    <a:cubicBezTo>
                      <a:pt x="7133" y="3407"/>
                      <a:pt x="7793" y="3247"/>
                      <a:pt x="8264" y="2811"/>
                    </a:cubicBezTo>
                    <a:lnTo>
                      <a:pt x="8264" y="2811"/>
                    </a:lnTo>
                    <a:cubicBezTo>
                      <a:pt x="8145" y="2930"/>
                      <a:pt x="8002" y="3025"/>
                      <a:pt x="7871" y="3108"/>
                    </a:cubicBezTo>
                    <a:cubicBezTo>
                      <a:pt x="7728" y="3203"/>
                      <a:pt x="7573" y="3263"/>
                      <a:pt x="7430" y="3323"/>
                    </a:cubicBezTo>
                    <a:cubicBezTo>
                      <a:pt x="7109" y="3418"/>
                      <a:pt x="6787" y="3465"/>
                      <a:pt x="6442" y="3477"/>
                    </a:cubicBezTo>
                    <a:cubicBezTo>
                      <a:pt x="6408" y="3479"/>
                      <a:pt x="6374" y="3479"/>
                      <a:pt x="6340" y="3479"/>
                    </a:cubicBezTo>
                    <a:cubicBezTo>
                      <a:pt x="5709" y="3479"/>
                      <a:pt x="5101" y="3275"/>
                      <a:pt x="4513" y="3061"/>
                    </a:cubicBezTo>
                    <a:cubicBezTo>
                      <a:pt x="3906" y="2811"/>
                      <a:pt x="3311" y="2525"/>
                      <a:pt x="2691" y="2311"/>
                    </a:cubicBezTo>
                    <a:cubicBezTo>
                      <a:pt x="2084" y="2084"/>
                      <a:pt x="1429" y="1989"/>
                      <a:pt x="775" y="1953"/>
                    </a:cubicBezTo>
                    <a:close/>
                    <a:moveTo>
                      <a:pt x="2680" y="1"/>
                    </a:moveTo>
                    <a:cubicBezTo>
                      <a:pt x="2537" y="536"/>
                      <a:pt x="2489" y="703"/>
                      <a:pt x="2561" y="1251"/>
                    </a:cubicBezTo>
                    <a:cubicBezTo>
                      <a:pt x="2316" y="1078"/>
                      <a:pt x="2104" y="1010"/>
                      <a:pt x="1909" y="1010"/>
                    </a:cubicBezTo>
                    <a:cubicBezTo>
                      <a:pt x="1224" y="1010"/>
                      <a:pt x="772" y="1857"/>
                      <a:pt x="4" y="1905"/>
                    </a:cubicBezTo>
                    <a:lnTo>
                      <a:pt x="4" y="1905"/>
                    </a:lnTo>
                    <a:cubicBezTo>
                      <a:pt x="19" y="1905"/>
                      <a:pt x="33" y="1904"/>
                      <a:pt x="47" y="1904"/>
                    </a:cubicBezTo>
                    <a:cubicBezTo>
                      <a:pt x="893" y="1904"/>
                      <a:pt x="908" y="3426"/>
                      <a:pt x="1642" y="3426"/>
                    </a:cubicBezTo>
                    <a:cubicBezTo>
                      <a:pt x="1673" y="3426"/>
                      <a:pt x="1705" y="3424"/>
                      <a:pt x="1739" y="3418"/>
                    </a:cubicBezTo>
                    <a:lnTo>
                      <a:pt x="1739" y="3418"/>
                    </a:lnTo>
                    <a:cubicBezTo>
                      <a:pt x="1263" y="3692"/>
                      <a:pt x="846" y="3977"/>
                      <a:pt x="596" y="4430"/>
                    </a:cubicBezTo>
                    <a:cubicBezTo>
                      <a:pt x="1407" y="3906"/>
                      <a:pt x="2419" y="3744"/>
                      <a:pt x="3423" y="3744"/>
                    </a:cubicBezTo>
                    <a:cubicBezTo>
                      <a:pt x="4040" y="3744"/>
                      <a:pt x="4653" y="3805"/>
                      <a:pt x="5216" y="3882"/>
                    </a:cubicBezTo>
                    <a:cubicBezTo>
                      <a:pt x="5468" y="3918"/>
                      <a:pt x="5715" y="3937"/>
                      <a:pt x="5957" y="3937"/>
                    </a:cubicBezTo>
                    <a:cubicBezTo>
                      <a:pt x="6915" y="3937"/>
                      <a:pt x="7782" y="3645"/>
                      <a:pt x="8466" y="2989"/>
                    </a:cubicBezTo>
                    <a:cubicBezTo>
                      <a:pt x="8645" y="2822"/>
                      <a:pt x="8811" y="2632"/>
                      <a:pt x="8978" y="2406"/>
                    </a:cubicBezTo>
                    <a:cubicBezTo>
                      <a:pt x="9264" y="2013"/>
                      <a:pt x="9395" y="1560"/>
                      <a:pt x="9633" y="1144"/>
                    </a:cubicBezTo>
                    <a:lnTo>
                      <a:pt x="9633" y="1144"/>
                    </a:lnTo>
                    <a:cubicBezTo>
                      <a:pt x="9121" y="1989"/>
                      <a:pt x="8335" y="2727"/>
                      <a:pt x="7371" y="2977"/>
                    </a:cubicBezTo>
                    <a:cubicBezTo>
                      <a:pt x="7119" y="3040"/>
                      <a:pt x="6781" y="3112"/>
                      <a:pt x="6459" y="3112"/>
                    </a:cubicBezTo>
                    <a:cubicBezTo>
                      <a:pt x="6112" y="3112"/>
                      <a:pt x="5782" y="3029"/>
                      <a:pt x="5597" y="2763"/>
                    </a:cubicBezTo>
                    <a:cubicBezTo>
                      <a:pt x="5478" y="2584"/>
                      <a:pt x="5394" y="2370"/>
                      <a:pt x="5454" y="2156"/>
                    </a:cubicBezTo>
                    <a:cubicBezTo>
                      <a:pt x="5502" y="1990"/>
                      <a:pt x="5695" y="1848"/>
                      <a:pt x="5881" y="1848"/>
                    </a:cubicBezTo>
                    <a:cubicBezTo>
                      <a:pt x="5922" y="1848"/>
                      <a:pt x="5963" y="1855"/>
                      <a:pt x="6001" y="1870"/>
                    </a:cubicBezTo>
                    <a:cubicBezTo>
                      <a:pt x="5884" y="1738"/>
                      <a:pt x="5704" y="1669"/>
                      <a:pt x="5527" y="1669"/>
                    </a:cubicBezTo>
                    <a:cubicBezTo>
                      <a:pt x="5416" y="1669"/>
                      <a:pt x="5307" y="1696"/>
                      <a:pt x="5216" y="1751"/>
                    </a:cubicBezTo>
                    <a:cubicBezTo>
                      <a:pt x="4954" y="1906"/>
                      <a:pt x="4894" y="2263"/>
                      <a:pt x="5013" y="2525"/>
                    </a:cubicBezTo>
                    <a:cubicBezTo>
                      <a:pt x="4215" y="2049"/>
                      <a:pt x="3727" y="1322"/>
                      <a:pt x="3430" y="441"/>
                    </a:cubicBezTo>
                    <a:cubicBezTo>
                      <a:pt x="3430" y="441"/>
                      <a:pt x="3287" y="703"/>
                      <a:pt x="3239" y="894"/>
                    </a:cubicBezTo>
                    <a:cubicBezTo>
                      <a:pt x="3239" y="894"/>
                      <a:pt x="2942" y="644"/>
                      <a:pt x="2680" y="1"/>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2" name="Google Shape;2822;p105"/>
              <p:cNvSpPr/>
              <p:nvPr/>
            </p:nvSpPr>
            <p:spPr>
              <a:xfrm>
                <a:off x="2047130" y="1650315"/>
                <a:ext cx="238030" cy="41997"/>
              </a:xfrm>
              <a:custGeom>
                <a:rect b="b" l="l" r="r" t="t"/>
                <a:pathLst>
                  <a:path extrusionOk="0" h="620" w="3514">
                    <a:moveTo>
                      <a:pt x="2253" y="0"/>
                    </a:moveTo>
                    <a:cubicBezTo>
                      <a:pt x="1472" y="0"/>
                      <a:pt x="706" y="217"/>
                      <a:pt x="1" y="620"/>
                    </a:cubicBezTo>
                    <a:cubicBezTo>
                      <a:pt x="1179" y="477"/>
                      <a:pt x="2334" y="334"/>
                      <a:pt x="3513" y="191"/>
                    </a:cubicBezTo>
                    <a:cubicBezTo>
                      <a:pt x="3094" y="62"/>
                      <a:pt x="2671" y="0"/>
                      <a:pt x="2253"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p105"/>
              <p:cNvSpPr/>
              <p:nvPr/>
            </p:nvSpPr>
            <p:spPr>
              <a:xfrm>
                <a:off x="2902858" y="1057544"/>
                <a:ext cx="459734" cy="167786"/>
              </a:xfrm>
              <a:custGeom>
                <a:rect b="b" l="l" r="r" t="t"/>
                <a:pathLst>
                  <a:path extrusionOk="0" h="2477" w="6787">
                    <a:moveTo>
                      <a:pt x="2687" y="1044"/>
                    </a:moveTo>
                    <a:cubicBezTo>
                      <a:pt x="2954" y="1044"/>
                      <a:pt x="3225" y="1059"/>
                      <a:pt x="3489" y="1096"/>
                    </a:cubicBezTo>
                    <a:cubicBezTo>
                      <a:pt x="3834" y="1144"/>
                      <a:pt x="4156" y="1215"/>
                      <a:pt x="4489" y="1322"/>
                    </a:cubicBezTo>
                    <a:cubicBezTo>
                      <a:pt x="4798" y="1429"/>
                      <a:pt x="5108" y="1560"/>
                      <a:pt x="5394" y="1703"/>
                    </a:cubicBezTo>
                    <a:cubicBezTo>
                      <a:pt x="5084" y="1584"/>
                      <a:pt x="4787" y="1465"/>
                      <a:pt x="4453" y="1382"/>
                    </a:cubicBezTo>
                    <a:cubicBezTo>
                      <a:pt x="4132" y="1286"/>
                      <a:pt x="3798" y="1215"/>
                      <a:pt x="3477" y="1191"/>
                    </a:cubicBezTo>
                    <a:cubicBezTo>
                      <a:pt x="3144" y="1144"/>
                      <a:pt x="2798" y="1132"/>
                      <a:pt x="2441" y="1132"/>
                    </a:cubicBezTo>
                    <a:cubicBezTo>
                      <a:pt x="2108" y="1132"/>
                      <a:pt x="1750" y="1144"/>
                      <a:pt x="1405" y="1167"/>
                    </a:cubicBezTo>
                    <a:cubicBezTo>
                      <a:pt x="1750" y="1108"/>
                      <a:pt x="2108" y="1072"/>
                      <a:pt x="2441" y="1048"/>
                    </a:cubicBezTo>
                    <a:cubicBezTo>
                      <a:pt x="2523" y="1045"/>
                      <a:pt x="2605" y="1044"/>
                      <a:pt x="2687" y="1044"/>
                    </a:cubicBezTo>
                    <a:close/>
                    <a:moveTo>
                      <a:pt x="1549" y="0"/>
                    </a:moveTo>
                    <a:cubicBezTo>
                      <a:pt x="1366" y="0"/>
                      <a:pt x="1194" y="19"/>
                      <a:pt x="1036" y="60"/>
                    </a:cubicBezTo>
                    <a:cubicBezTo>
                      <a:pt x="1060" y="120"/>
                      <a:pt x="2048" y="429"/>
                      <a:pt x="2286" y="655"/>
                    </a:cubicBezTo>
                    <a:cubicBezTo>
                      <a:pt x="2180" y="635"/>
                      <a:pt x="2069" y="626"/>
                      <a:pt x="1955" y="626"/>
                    </a:cubicBezTo>
                    <a:cubicBezTo>
                      <a:pt x="1251" y="626"/>
                      <a:pt x="441" y="987"/>
                      <a:pt x="0" y="1489"/>
                    </a:cubicBezTo>
                    <a:cubicBezTo>
                      <a:pt x="570" y="1406"/>
                      <a:pt x="1145" y="1365"/>
                      <a:pt x="1720" y="1365"/>
                    </a:cubicBezTo>
                    <a:cubicBezTo>
                      <a:pt x="3466" y="1365"/>
                      <a:pt x="5211" y="1743"/>
                      <a:pt x="6787" y="2477"/>
                    </a:cubicBezTo>
                    <a:cubicBezTo>
                      <a:pt x="5799" y="1597"/>
                      <a:pt x="3224" y="0"/>
                      <a:pt x="1549"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4" name="Google Shape;2824;p105"/>
              <p:cNvSpPr/>
              <p:nvPr/>
            </p:nvSpPr>
            <p:spPr>
              <a:xfrm>
                <a:off x="1711627" y="2906168"/>
                <a:ext cx="355757" cy="208902"/>
              </a:xfrm>
              <a:custGeom>
                <a:rect b="b" l="l" r="r" t="t"/>
                <a:pathLst>
                  <a:path extrusionOk="0" h="3084" w="5252">
                    <a:moveTo>
                      <a:pt x="2841" y="381"/>
                    </a:moveTo>
                    <a:cubicBezTo>
                      <a:pt x="2931" y="381"/>
                      <a:pt x="3021" y="388"/>
                      <a:pt x="3108" y="403"/>
                    </a:cubicBezTo>
                    <a:cubicBezTo>
                      <a:pt x="3382" y="439"/>
                      <a:pt x="3632" y="546"/>
                      <a:pt x="3858" y="689"/>
                    </a:cubicBezTo>
                    <a:cubicBezTo>
                      <a:pt x="3620" y="582"/>
                      <a:pt x="3358" y="499"/>
                      <a:pt x="3096" y="475"/>
                    </a:cubicBezTo>
                    <a:cubicBezTo>
                      <a:pt x="3027" y="470"/>
                      <a:pt x="2962" y="467"/>
                      <a:pt x="2898" y="467"/>
                    </a:cubicBezTo>
                    <a:cubicBezTo>
                      <a:pt x="2807" y="467"/>
                      <a:pt x="2718" y="473"/>
                      <a:pt x="2620" y="487"/>
                    </a:cubicBezTo>
                    <a:cubicBezTo>
                      <a:pt x="2453" y="546"/>
                      <a:pt x="2311" y="642"/>
                      <a:pt x="2168" y="725"/>
                    </a:cubicBezTo>
                    <a:cubicBezTo>
                      <a:pt x="1977" y="868"/>
                      <a:pt x="1834" y="1046"/>
                      <a:pt x="1715" y="1249"/>
                    </a:cubicBezTo>
                    <a:cubicBezTo>
                      <a:pt x="1751" y="1011"/>
                      <a:pt x="1918" y="784"/>
                      <a:pt x="2108" y="642"/>
                    </a:cubicBezTo>
                    <a:lnTo>
                      <a:pt x="2251" y="546"/>
                    </a:lnTo>
                    <a:lnTo>
                      <a:pt x="2251" y="546"/>
                    </a:lnTo>
                    <a:cubicBezTo>
                      <a:pt x="2025" y="606"/>
                      <a:pt x="1799" y="689"/>
                      <a:pt x="1572" y="737"/>
                    </a:cubicBezTo>
                    <a:cubicBezTo>
                      <a:pt x="1379" y="816"/>
                      <a:pt x="1180" y="862"/>
                      <a:pt x="983" y="862"/>
                    </a:cubicBezTo>
                    <a:cubicBezTo>
                      <a:pt x="913" y="862"/>
                      <a:pt x="844" y="856"/>
                      <a:pt x="775" y="844"/>
                    </a:cubicBezTo>
                    <a:cubicBezTo>
                      <a:pt x="1037" y="844"/>
                      <a:pt x="1299" y="784"/>
                      <a:pt x="1549" y="701"/>
                    </a:cubicBezTo>
                    <a:cubicBezTo>
                      <a:pt x="1799" y="606"/>
                      <a:pt x="2037" y="522"/>
                      <a:pt x="2311" y="439"/>
                    </a:cubicBezTo>
                    <a:cubicBezTo>
                      <a:pt x="2477" y="407"/>
                      <a:pt x="2660" y="381"/>
                      <a:pt x="2841" y="381"/>
                    </a:cubicBezTo>
                    <a:close/>
                    <a:moveTo>
                      <a:pt x="2563" y="0"/>
                    </a:moveTo>
                    <a:cubicBezTo>
                      <a:pt x="2297" y="0"/>
                      <a:pt x="2031" y="35"/>
                      <a:pt x="1775" y="106"/>
                    </a:cubicBezTo>
                    <a:cubicBezTo>
                      <a:pt x="1477" y="177"/>
                      <a:pt x="1179" y="296"/>
                      <a:pt x="858" y="344"/>
                    </a:cubicBezTo>
                    <a:cubicBezTo>
                      <a:pt x="820" y="347"/>
                      <a:pt x="781" y="348"/>
                      <a:pt x="742" y="348"/>
                    </a:cubicBezTo>
                    <a:cubicBezTo>
                      <a:pt x="456" y="348"/>
                      <a:pt x="168" y="268"/>
                      <a:pt x="1" y="58"/>
                    </a:cubicBezTo>
                    <a:lnTo>
                      <a:pt x="1" y="58"/>
                    </a:lnTo>
                    <a:cubicBezTo>
                      <a:pt x="13" y="463"/>
                      <a:pt x="48" y="844"/>
                      <a:pt x="346" y="1106"/>
                    </a:cubicBezTo>
                    <a:cubicBezTo>
                      <a:pt x="608" y="1344"/>
                      <a:pt x="965" y="1463"/>
                      <a:pt x="1322" y="1463"/>
                    </a:cubicBezTo>
                    <a:cubicBezTo>
                      <a:pt x="1191" y="1523"/>
                      <a:pt x="1072" y="1713"/>
                      <a:pt x="1096" y="1844"/>
                    </a:cubicBezTo>
                    <a:cubicBezTo>
                      <a:pt x="1144" y="2023"/>
                      <a:pt x="1334" y="2142"/>
                      <a:pt x="1513" y="2154"/>
                    </a:cubicBezTo>
                    <a:cubicBezTo>
                      <a:pt x="1542" y="2157"/>
                      <a:pt x="1570" y="2159"/>
                      <a:pt x="1599" y="2159"/>
                    </a:cubicBezTo>
                    <a:cubicBezTo>
                      <a:pt x="1761" y="2159"/>
                      <a:pt x="1921" y="2105"/>
                      <a:pt x="2072" y="2035"/>
                    </a:cubicBezTo>
                    <a:lnTo>
                      <a:pt x="2072" y="2035"/>
                    </a:lnTo>
                    <a:cubicBezTo>
                      <a:pt x="1930" y="2249"/>
                      <a:pt x="1870" y="2535"/>
                      <a:pt x="2001" y="2749"/>
                    </a:cubicBezTo>
                    <a:cubicBezTo>
                      <a:pt x="2137" y="2965"/>
                      <a:pt x="2382" y="3083"/>
                      <a:pt x="2632" y="3083"/>
                    </a:cubicBezTo>
                    <a:cubicBezTo>
                      <a:pt x="2644" y="3083"/>
                      <a:pt x="2656" y="3083"/>
                      <a:pt x="2668" y="3082"/>
                    </a:cubicBezTo>
                    <a:cubicBezTo>
                      <a:pt x="2453" y="2547"/>
                      <a:pt x="2620" y="1844"/>
                      <a:pt x="3037" y="1439"/>
                    </a:cubicBezTo>
                    <a:cubicBezTo>
                      <a:pt x="3319" y="1173"/>
                      <a:pt x="3711" y="1033"/>
                      <a:pt x="4097" y="1033"/>
                    </a:cubicBezTo>
                    <a:cubicBezTo>
                      <a:pt x="4281" y="1033"/>
                      <a:pt x="4463" y="1064"/>
                      <a:pt x="4632" y="1130"/>
                    </a:cubicBezTo>
                    <a:cubicBezTo>
                      <a:pt x="4870" y="1237"/>
                      <a:pt x="5085" y="1344"/>
                      <a:pt x="5251" y="1499"/>
                    </a:cubicBezTo>
                    <a:cubicBezTo>
                      <a:pt x="4966" y="1058"/>
                      <a:pt x="4573" y="665"/>
                      <a:pt x="4108" y="403"/>
                    </a:cubicBezTo>
                    <a:cubicBezTo>
                      <a:pt x="3639" y="141"/>
                      <a:pt x="3100" y="0"/>
                      <a:pt x="2563"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5" name="Google Shape;2825;p105"/>
              <p:cNvSpPr/>
              <p:nvPr/>
            </p:nvSpPr>
            <p:spPr>
              <a:xfrm>
                <a:off x="2151988" y="3664151"/>
                <a:ext cx="833984" cy="537158"/>
              </a:xfrm>
              <a:custGeom>
                <a:rect b="b" l="l" r="r" t="t"/>
                <a:pathLst>
                  <a:path extrusionOk="0" h="7930" w="12312">
                    <a:moveTo>
                      <a:pt x="2882" y="0"/>
                    </a:moveTo>
                    <a:lnTo>
                      <a:pt x="2882" y="0"/>
                    </a:lnTo>
                    <a:cubicBezTo>
                      <a:pt x="2215" y="846"/>
                      <a:pt x="2084" y="2251"/>
                      <a:pt x="2799" y="3048"/>
                    </a:cubicBezTo>
                    <a:cubicBezTo>
                      <a:pt x="2677" y="3024"/>
                      <a:pt x="2550" y="3012"/>
                      <a:pt x="2419" y="3012"/>
                    </a:cubicBezTo>
                    <a:cubicBezTo>
                      <a:pt x="1479" y="3012"/>
                      <a:pt x="377" y="3624"/>
                      <a:pt x="1" y="4430"/>
                    </a:cubicBezTo>
                    <a:cubicBezTo>
                      <a:pt x="662" y="4213"/>
                      <a:pt x="1215" y="4135"/>
                      <a:pt x="1759" y="4135"/>
                    </a:cubicBezTo>
                    <a:cubicBezTo>
                      <a:pt x="2975" y="4135"/>
                      <a:pt x="4144" y="4522"/>
                      <a:pt x="6382" y="4596"/>
                    </a:cubicBezTo>
                    <a:cubicBezTo>
                      <a:pt x="10448" y="4703"/>
                      <a:pt x="12107" y="6863"/>
                      <a:pt x="12309" y="7916"/>
                    </a:cubicBezTo>
                    <a:lnTo>
                      <a:pt x="12309" y="7916"/>
                    </a:lnTo>
                    <a:cubicBezTo>
                      <a:pt x="11935" y="5934"/>
                      <a:pt x="10366" y="4202"/>
                      <a:pt x="8442" y="3608"/>
                    </a:cubicBezTo>
                    <a:cubicBezTo>
                      <a:pt x="7632" y="3346"/>
                      <a:pt x="6799" y="3287"/>
                      <a:pt x="5989" y="3144"/>
                    </a:cubicBezTo>
                    <a:cubicBezTo>
                      <a:pt x="5168" y="2989"/>
                      <a:pt x="4334" y="2751"/>
                      <a:pt x="3691" y="2215"/>
                    </a:cubicBezTo>
                    <a:cubicBezTo>
                      <a:pt x="3049" y="1679"/>
                      <a:pt x="2644" y="810"/>
                      <a:pt x="2882" y="0"/>
                    </a:cubicBezTo>
                    <a:close/>
                    <a:moveTo>
                      <a:pt x="12309" y="7916"/>
                    </a:moveTo>
                    <a:cubicBezTo>
                      <a:pt x="12310" y="7921"/>
                      <a:pt x="12311" y="7925"/>
                      <a:pt x="12312" y="7930"/>
                    </a:cubicBezTo>
                    <a:cubicBezTo>
                      <a:pt x="12311" y="7925"/>
                      <a:pt x="12310" y="7921"/>
                      <a:pt x="12309" y="7916"/>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p105"/>
              <p:cNvSpPr/>
              <p:nvPr/>
            </p:nvSpPr>
            <p:spPr>
              <a:xfrm>
                <a:off x="1408366" y="2718671"/>
                <a:ext cx="782436" cy="443071"/>
              </a:xfrm>
              <a:custGeom>
                <a:rect b="b" l="l" r="r" t="t"/>
                <a:pathLst>
                  <a:path extrusionOk="0" h="6541" w="11551">
                    <a:moveTo>
                      <a:pt x="3940" y="235"/>
                    </a:moveTo>
                    <a:cubicBezTo>
                      <a:pt x="4055" y="235"/>
                      <a:pt x="4170" y="241"/>
                      <a:pt x="4287" y="254"/>
                    </a:cubicBezTo>
                    <a:cubicBezTo>
                      <a:pt x="3871" y="254"/>
                      <a:pt x="3454" y="314"/>
                      <a:pt x="3049" y="421"/>
                    </a:cubicBezTo>
                    <a:cubicBezTo>
                      <a:pt x="2644" y="516"/>
                      <a:pt x="2263" y="671"/>
                      <a:pt x="1906" y="862"/>
                    </a:cubicBezTo>
                    <a:cubicBezTo>
                      <a:pt x="1549" y="1052"/>
                      <a:pt x="1215" y="1326"/>
                      <a:pt x="953" y="1635"/>
                    </a:cubicBezTo>
                    <a:cubicBezTo>
                      <a:pt x="692" y="1945"/>
                      <a:pt x="477" y="2302"/>
                      <a:pt x="263" y="2659"/>
                    </a:cubicBezTo>
                    <a:cubicBezTo>
                      <a:pt x="430" y="2278"/>
                      <a:pt x="632" y="1909"/>
                      <a:pt x="894" y="1576"/>
                    </a:cubicBezTo>
                    <a:cubicBezTo>
                      <a:pt x="1156" y="1254"/>
                      <a:pt x="1477" y="969"/>
                      <a:pt x="1858" y="778"/>
                    </a:cubicBezTo>
                    <a:cubicBezTo>
                      <a:pt x="2227" y="576"/>
                      <a:pt x="2632" y="433"/>
                      <a:pt x="3037" y="338"/>
                    </a:cubicBezTo>
                    <a:cubicBezTo>
                      <a:pt x="3340" y="277"/>
                      <a:pt x="3636" y="235"/>
                      <a:pt x="3940" y="235"/>
                    </a:cubicBezTo>
                    <a:close/>
                    <a:moveTo>
                      <a:pt x="3878" y="1"/>
                    </a:moveTo>
                    <a:cubicBezTo>
                      <a:pt x="3580" y="1"/>
                      <a:pt x="3283" y="28"/>
                      <a:pt x="2989" y="88"/>
                    </a:cubicBezTo>
                    <a:cubicBezTo>
                      <a:pt x="1525" y="338"/>
                      <a:pt x="501" y="1326"/>
                      <a:pt x="72" y="2659"/>
                    </a:cubicBezTo>
                    <a:cubicBezTo>
                      <a:pt x="25" y="2778"/>
                      <a:pt x="1" y="2921"/>
                      <a:pt x="25" y="3040"/>
                    </a:cubicBezTo>
                    <a:cubicBezTo>
                      <a:pt x="60" y="3182"/>
                      <a:pt x="163" y="3248"/>
                      <a:pt x="278" y="3248"/>
                    </a:cubicBezTo>
                    <a:cubicBezTo>
                      <a:pt x="357" y="3248"/>
                      <a:pt x="441" y="3217"/>
                      <a:pt x="513" y="3159"/>
                    </a:cubicBezTo>
                    <a:cubicBezTo>
                      <a:pt x="620" y="3052"/>
                      <a:pt x="668" y="2898"/>
                      <a:pt x="751" y="2826"/>
                    </a:cubicBezTo>
                    <a:cubicBezTo>
                      <a:pt x="776" y="3207"/>
                      <a:pt x="990" y="3373"/>
                      <a:pt x="1275" y="3373"/>
                    </a:cubicBezTo>
                    <a:cubicBezTo>
                      <a:pt x="1658" y="3373"/>
                      <a:pt x="2170" y="3073"/>
                      <a:pt x="2525" y="2588"/>
                    </a:cubicBezTo>
                    <a:cubicBezTo>
                      <a:pt x="3189" y="1687"/>
                      <a:pt x="4006" y="952"/>
                      <a:pt x="5175" y="757"/>
                    </a:cubicBezTo>
                    <a:lnTo>
                      <a:pt x="5175" y="757"/>
                    </a:lnTo>
                    <a:cubicBezTo>
                      <a:pt x="4937" y="801"/>
                      <a:pt x="4837" y="1046"/>
                      <a:pt x="4918" y="1278"/>
                    </a:cubicBezTo>
                    <a:cubicBezTo>
                      <a:pt x="5002" y="1528"/>
                      <a:pt x="5252" y="1683"/>
                      <a:pt x="5502" y="1755"/>
                    </a:cubicBezTo>
                    <a:cubicBezTo>
                      <a:pt x="5752" y="1826"/>
                      <a:pt x="6014" y="1850"/>
                      <a:pt x="6276" y="1874"/>
                    </a:cubicBezTo>
                    <a:cubicBezTo>
                      <a:pt x="6526" y="1909"/>
                      <a:pt x="6764" y="1933"/>
                      <a:pt x="7026" y="2016"/>
                    </a:cubicBezTo>
                    <a:cubicBezTo>
                      <a:pt x="7538" y="2183"/>
                      <a:pt x="8038" y="2433"/>
                      <a:pt x="8490" y="2707"/>
                    </a:cubicBezTo>
                    <a:cubicBezTo>
                      <a:pt x="9817" y="3503"/>
                      <a:pt x="11054" y="4869"/>
                      <a:pt x="11509" y="6393"/>
                    </a:cubicBezTo>
                    <a:lnTo>
                      <a:pt x="11509" y="6393"/>
                    </a:lnTo>
                    <a:cubicBezTo>
                      <a:pt x="10812" y="3982"/>
                      <a:pt x="9339" y="2241"/>
                      <a:pt x="7145" y="969"/>
                    </a:cubicBezTo>
                    <a:cubicBezTo>
                      <a:pt x="6154" y="403"/>
                      <a:pt x="5013" y="1"/>
                      <a:pt x="3878" y="1"/>
                    </a:cubicBezTo>
                    <a:close/>
                    <a:moveTo>
                      <a:pt x="11509" y="6393"/>
                    </a:moveTo>
                    <a:cubicBezTo>
                      <a:pt x="11523" y="6442"/>
                      <a:pt x="11537" y="6491"/>
                      <a:pt x="11550" y="6541"/>
                    </a:cubicBezTo>
                    <a:cubicBezTo>
                      <a:pt x="11537" y="6491"/>
                      <a:pt x="11523" y="6442"/>
                      <a:pt x="11509" y="6393"/>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p105"/>
              <p:cNvSpPr/>
              <p:nvPr/>
            </p:nvSpPr>
            <p:spPr>
              <a:xfrm>
                <a:off x="1515662" y="2576151"/>
                <a:ext cx="321889" cy="165415"/>
              </a:xfrm>
              <a:custGeom>
                <a:rect b="b" l="l" r="r" t="t"/>
                <a:pathLst>
                  <a:path extrusionOk="0" h="2442" w="4752">
                    <a:moveTo>
                      <a:pt x="1394" y="353"/>
                    </a:moveTo>
                    <a:cubicBezTo>
                      <a:pt x="1402" y="363"/>
                      <a:pt x="1410" y="372"/>
                      <a:pt x="1417" y="382"/>
                    </a:cubicBezTo>
                    <a:cubicBezTo>
                      <a:pt x="1410" y="372"/>
                      <a:pt x="1403" y="362"/>
                      <a:pt x="1394" y="353"/>
                    </a:cubicBezTo>
                    <a:close/>
                    <a:moveTo>
                      <a:pt x="739" y="0"/>
                    </a:moveTo>
                    <a:cubicBezTo>
                      <a:pt x="671" y="0"/>
                      <a:pt x="603" y="12"/>
                      <a:pt x="536" y="37"/>
                    </a:cubicBezTo>
                    <a:cubicBezTo>
                      <a:pt x="227" y="156"/>
                      <a:pt x="1" y="501"/>
                      <a:pt x="12" y="834"/>
                    </a:cubicBezTo>
                    <a:cubicBezTo>
                      <a:pt x="36" y="1180"/>
                      <a:pt x="274" y="1453"/>
                      <a:pt x="584" y="1584"/>
                    </a:cubicBezTo>
                    <a:cubicBezTo>
                      <a:pt x="465" y="1596"/>
                      <a:pt x="334" y="1632"/>
                      <a:pt x="239" y="1715"/>
                    </a:cubicBezTo>
                    <a:cubicBezTo>
                      <a:pt x="27" y="1939"/>
                      <a:pt x="204" y="1997"/>
                      <a:pt x="451" y="1997"/>
                    </a:cubicBezTo>
                    <a:cubicBezTo>
                      <a:pt x="704" y="1997"/>
                      <a:pt x="1030" y="1936"/>
                      <a:pt x="1084" y="1930"/>
                    </a:cubicBezTo>
                    <a:cubicBezTo>
                      <a:pt x="1440" y="1875"/>
                      <a:pt x="1852" y="1840"/>
                      <a:pt x="2279" y="1840"/>
                    </a:cubicBezTo>
                    <a:cubicBezTo>
                      <a:pt x="3163" y="1840"/>
                      <a:pt x="4109" y="1992"/>
                      <a:pt x="4751" y="2442"/>
                    </a:cubicBezTo>
                    <a:cubicBezTo>
                      <a:pt x="3870" y="1823"/>
                      <a:pt x="2965" y="1394"/>
                      <a:pt x="1894" y="1275"/>
                    </a:cubicBezTo>
                    <a:cubicBezTo>
                      <a:pt x="1715" y="1251"/>
                      <a:pt x="1536" y="1239"/>
                      <a:pt x="1358" y="1180"/>
                    </a:cubicBezTo>
                    <a:cubicBezTo>
                      <a:pt x="1179" y="1120"/>
                      <a:pt x="1013" y="1037"/>
                      <a:pt x="929" y="882"/>
                    </a:cubicBezTo>
                    <a:cubicBezTo>
                      <a:pt x="834" y="739"/>
                      <a:pt x="822" y="513"/>
                      <a:pt x="941" y="382"/>
                    </a:cubicBezTo>
                    <a:cubicBezTo>
                      <a:pt x="1002" y="309"/>
                      <a:pt x="1097" y="270"/>
                      <a:pt x="1189" y="270"/>
                    </a:cubicBezTo>
                    <a:cubicBezTo>
                      <a:pt x="1266" y="270"/>
                      <a:pt x="1341" y="297"/>
                      <a:pt x="1394" y="353"/>
                    </a:cubicBezTo>
                    <a:lnTo>
                      <a:pt x="1394" y="353"/>
                    </a:lnTo>
                    <a:cubicBezTo>
                      <a:pt x="1225" y="151"/>
                      <a:pt x="984" y="0"/>
                      <a:pt x="739"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p105"/>
              <p:cNvSpPr/>
              <p:nvPr/>
            </p:nvSpPr>
            <p:spPr>
              <a:xfrm>
                <a:off x="2323770" y="4046393"/>
                <a:ext cx="654141" cy="285581"/>
              </a:xfrm>
              <a:custGeom>
                <a:rect b="b" l="l" r="r" t="t"/>
                <a:pathLst>
                  <a:path extrusionOk="0" h="4216" w="9657">
                    <a:moveTo>
                      <a:pt x="6548" y="433"/>
                    </a:moveTo>
                    <a:cubicBezTo>
                      <a:pt x="6798" y="433"/>
                      <a:pt x="7053" y="462"/>
                      <a:pt x="7287" y="525"/>
                    </a:cubicBezTo>
                    <a:cubicBezTo>
                      <a:pt x="7454" y="561"/>
                      <a:pt x="7597" y="620"/>
                      <a:pt x="7752" y="680"/>
                    </a:cubicBezTo>
                    <a:cubicBezTo>
                      <a:pt x="7894" y="763"/>
                      <a:pt x="8025" y="846"/>
                      <a:pt x="8168" y="953"/>
                    </a:cubicBezTo>
                    <a:cubicBezTo>
                      <a:pt x="7739" y="639"/>
                      <a:pt x="7210" y="500"/>
                      <a:pt x="6693" y="500"/>
                    </a:cubicBezTo>
                    <a:cubicBezTo>
                      <a:pt x="6564" y="500"/>
                      <a:pt x="6436" y="508"/>
                      <a:pt x="6311" y="525"/>
                    </a:cubicBezTo>
                    <a:cubicBezTo>
                      <a:pt x="5644" y="584"/>
                      <a:pt x="5037" y="823"/>
                      <a:pt x="4454" y="1120"/>
                    </a:cubicBezTo>
                    <a:cubicBezTo>
                      <a:pt x="3858" y="1394"/>
                      <a:pt x="3299" y="1739"/>
                      <a:pt x="2691" y="1989"/>
                    </a:cubicBezTo>
                    <a:cubicBezTo>
                      <a:pt x="2370" y="2108"/>
                      <a:pt x="2060" y="2216"/>
                      <a:pt x="1751" y="2287"/>
                    </a:cubicBezTo>
                    <a:cubicBezTo>
                      <a:pt x="1417" y="2370"/>
                      <a:pt x="1096" y="2406"/>
                      <a:pt x="763" y="2430"/>
                    </a:cubicBezTo>
                    <a:cubicBezTo>
                      <a:pt x="1417" y="2335"/>
                      <a:pt x="2060" y="2192"/>
                      <a:pt x="2656" y="1918"/>
                    </a:cubicBezTo>
                    <a:cubicBezTo>
                      <a:pt x="3251" y="1656"/>
                      <a:pt x="3822" y="1323"/>
                      <a:pt x="4418" y="1025"/>
                    </a:cubicBezTo>
                    <a:cubicBezTo>
                      <a:pt x="5013" y="739"/>
                      <a:pt x="5632" y="489"/>
                      <a:pt x="6311" y="442"/>
                    </a:cubicBezTo>
                    <a:cubicBezTo>
                      <a:pt x="6389" y="436"/>
                      <a:pt x="6468" y="433"/>
                      <a:pt x="6548" y="433"/>
                    </a:cubicBezTo>
                    <a:close/>
                    <a:moveTo>
                      <a:pt x="9614" y="2455"/>
                    </a:moveTo>
                    <a:cubicBezTo>
                      <a:pt x="9628" y="2474"/>
                      <a:pt x="9642" y="2494"/>
                      <a:pt x="9657" y="2513"/>
                    </a:cubicBezTo>
                    <a:cubicBezTo>
                      <a:pt x="9643" y="2494"/>
                      <a:pt x="9628" y="2474"/>
                      <a:pt x="9614" y="2455"/>
                    </a:cubicBezTo>
                    <a:close/>
                    <a:moveTo>
                      <a:pt x="382" y="1"/>
                    </a:moveTo>
                    <a:cubicBezTo>
                      <a:pt x="691" y="418"/>
                      <a:pt x="1144" y="668"/>
                      <a:pt x="1620" y="858"/>
                    </a:cubicBezTo>
                    <a:cubicBezTo>
                      <a:pt x="1605" y="857"/>
                      <a:pt x="1590" y="857"/>
                      <a:pt x="1576" y="857"/>
                    </a:cubicBezTo>
                    <a:cubicBezTo>
                      <a:pt x="756" y="857"/>
                      <a:pt x="902" y="2502"/>
                      <a:pt x="1" y="2525"/>
                    </a:cubicBezTo>
                    <a:cubicBezTo>
                      <a:pt x="5" y="2525"/>
                      <a:pt x="9" y="2525"/>
                      <a:pt x="13" y="2525"/>
                    </a:cubicBezTo>
                    <a:cubicBezTo>
                      <a:pt x="742" y="2525"/>
                      <a:pt x="1259" y="3277"/>
                      <a:pt x="1904" y="3277"/>
                    </a:cubicBezTo>
                    <a:cubicBezTo>
                      <a:pt x="2117" y="3277"/>
                      <a:pt x="2343" y="3195"/>
                      <a:pt x="2596" y="2978"/>
                    </a:cubicBezTo>
                    <a:lnTo>
                      <a:pt x="2596" y="2978"/>
                    </a:lnTo>
                    <a:cubicBezTo>
                      <a:pt x="2584" y="3525"/>
                      <a:pt x="2632" y="3692"/>
                      <a:pt x="2822" y="4216"/>
                    </a:cubicBezTo>
                    <a:cubicBezTo>
                      <a:pt x="3049" y="3549"/>
                      <a:pt x="3311" y="3287"/>
                      <a:pt x="3311" y="3287"/>
                    </a:cubicBezTo>
                    <a:cubicBezTo>
                      <a:pt x="3394" y="3478"/>
                      <a:pt x="3537" y="3716"/>
                      <a:pt x="3537" y="3716"/>
                    </a:cubicBezTo>
                    <a:cubicBezTo>
                      <a:pt x="3763" y="2811"/>
                      <a:pt x="4192" y="2049"/>
                      <a:pt x="4954" y="1513"/>
                    </a:cubicBezTo>
                    <a:lnTo>
                      <a:pt x="4954" y="1513"/>
                    </a:lnTo>
                    <a:cubicBezTo>
                      <a:pt x="4858" y="1799"/>
                      <a:pt x="4954" y="2144"/>
                      <a:pt x="5216" y="2275"/>
                    </a:cubicBezTo>
                    <a:cubicBezTo>
                      <a:pt x="5303" y="2319"/>
                      <a:pt x="5401" y="2340"/>
                      <a:pt x="5498" y="2340"/>
                    </a:cubicBezTo>
                    <a:cubicBezTo>
                      <a:pt x="5693" y="2340"/>
                      <a:pt x="5886" y="2255"/>
                      <a:pt x="5989" y="2096"/>
                    </a:cubicBezTo>
                    <a:lnTo>
                      <a:pt x="5989" y="2096"/>
                    </a:lnTo>
                    <a:cubicBezTo>
                      <a:pt x="5943" y="2123"/>
                      <a:pt x="5890" y="2135"/>
                      <a:pt x="5835" y="2135"/>
                    </a:cubicBezTo>
                    <a:cubicBezTo>
                      <a:pt x="5667" y="2135"/>
                      <a:pt x="5484" y="2020"/>
                      <a:pt x="5430" y="1858"/>
                    </a:cubicBezTo>
                    <a:cubicBezTo>
                      <a:pt x="5358" y="1656"/>
                      <a:pt x="5418" y="1430"/>
                      <a:pt x="5513" y="1239"/>
                    </a:cubicBezTo>
                    <a:cubicBezTo>
                      <a:pt x="5721" y="905"/>
                      <a:pt x="6146" y="812"/>
                      <a:pt x="6563" y="812"/>
                    </a:cubicBezTo>
                    <a:cubicBezTo>
                      <a:pt x="6816" y="812"/>
                      <a:pt x="7066" y="846"/>
                      <a:pt x="7263" y="882"/>
                    </a:cubicBezTo>
                    <a:cubicBezTo>
                      <a:pt x="8216" y="1056"/>
                      <a:pt x="9043" y="1684"/>
                      <a:pt x="9614" y="2455"/>
                    </a:cubicBezTo>
                    <a:lnTo>
                      <a:pt x="9614" y="2455"/>
                    </a:lnTo>
                    <a:cubicBezTo>
                      <a:pt x="9354" y="2087"/>
                      <a:pt x="9188" y="1661"/>
                      <a:pt x="8895" y="1311"/>
                    </a:cubicBezTo>
                    <a:cubicBezTo>
                      <a:pt x="8716" y="1096"/>
                      <a:pt x="8537" y="918"/>
                      <a:pt x="8347" y="775"/>
                    </a:cubicBezTo>
                    <a:cubicBezTo>
                      <a:pt x="7701" y="260"/>
                      <a:pt x="6953" y="31"/>
                      <a:pt x="6151" y="31"/>
                    </a:cubicBezTo>
                    <a:cubicBezTo>
                      <a:pt x="5786" y="31"/>
                      <a:pt x="5409" y="78"/>
                      <a:pt x="5025" y="168"/>
                    </a:cubicBezTo>
                    <a:cubicBezTo>
                      <a:pt x="4268" y="334"/>
                      <a:pt x="3419" y="478"/>
                      <a:pt x="2586" y="478"/>
                    </a:cubicBezTo>
                    <a:cubicBezTo>
                      <a:pt x="1808" y="478"/>
                      <a:pt x="1043" y="352"/>
                      <a:pt x="382" y="1"/>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p105"/>
              <p:cNvSpPr/>
              <p:nvPr/>
            </p:nvSpPr>
            <p:spPr>
              <a:xfrm>
                <a:off x="2444750" y="4002093"/>
                <a:ext cx="239588" cy="30008"/>
              </a:xfrm>
              <a:custGeom>
                <a:rect b="b" l="l" r="r" t="t"/>
                <a:pathLst>
                  <a:path extrusionOk="0" h="443" w="3537">
                    <a:moveTo>
                      <a:pt x="1" y="0"/>
                    </a:moveTo>
                    <a:cubicBezTo>
                      <a:pt x="628" y="291"/>
                      <a:pt x="1285" y="442"/>
                      <a:pt x="1946" y="442"/>
                    </a:cubicBezTo>
                    <a:cubicBezTo>
                      <a:pt x="2477" y="442"/>
                      <a:pt x="3012" y="344"/>
                      <a:pt x="3537" y="143"/>
                    </a:cubicBezTo>
                    <a:cubicBezTo>
                      <a:pt x="2346" y="107"/>
                      <a:pt x="1167" y="36"/>
                      <a:pt x="1"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0" name="Google Shape;2830;p105"/>
              <p:cNvSpPr/>
              <p:nvPr/>
            </p:nvSpPr>
            <p:spPr>
              <a:xfrm>
                <a:off x="1930215" y="2732625"/>
                <a:ext cx="266208" cy="397687"/>
              </a:xfrm>
              <a:custGeom>
                <a:rect b="b" l="l" r="r" t="t"/>
                <a:pathLst>
                  <a:path extrusionOk="0" h="5871" w="3930">
                    <a:moveTo>
                      <a:pt x="1191" y="1048"/>
                    </a:moveTo>
                    <a:lnTo>
                      <a:pt x="1191" y="1048"/>
                    </a:lnTo>
                    <a:cubicBezTo>
                      <a:pt x="1477" y="1251"/>
                      <a:pt x="1739" y="1489"/>
                      <a:pt x="2001" y="1727"/>
                    </a:cubicBezTo>
                    <a:cubicBezTo>
                      <a:pt x="2251" y="1965"/>
                      <a:pt x="2477" y="2239"/>
                      <a:pt x="2679" y="2513"/>
                    </a:cubicBezTo>
                    <a:cubicBezTo>
                      <a:pt x="2870" y="2799"/>
                      <a:pt x="3048" y="3084"/>
                      <a:pt x="3203" y="3394"/>
                    </a:cubicBezTo>
                    <a:cubicBezTo>
                      <a:pt x="3346" y="3692"/>
                      <a:pt x="3453" y="4001"/>
                      <a:pt x="3548" y="4323"/>
                    </a:cubicBezTo>
                    <a:cubicBezTo>
                      <a:pt x="3429" y="4001"/>
                      <a:pt x="3286" y="3704"/>
                      <a:pt x="3144" y="3406"/>
                    </a:cubicBezTo>
                    <a:cubicBezTo>
                      <a:pt x="2989" y="3108"/>
                      <a:pt x="2810" y="2834"/>
                      <a:pt x="2608" y="2561"/>
                    </a:cubicBezTo>
                    <a:cubicBezTo>
                      <a:pt x="2417" y="2275"/>
                      <a:pt x="2191" y="2025"/>
                      <a:pt x="1953" y="1775"/>
                    </a:cubicBezTo>
                    <a:cubicBezTo>
                      <a:pt x="1703" y="1525"/>
                      <a:pt x="1441" y="1287"/>
                      <a:pt x="1191" y="1048"/>
                    </a:cubicBezTo>
                    <a:close/>
                    <a:moveTo>
                      <a:pt x="1762" y="1"/>
                    </a:moveTo>
                    <a:lnTo>
                      <a:pt x="1762" y="1"/>
                    </a:lnTo>
                    <a:cubicBezTo>
                      <a:pt x="1727" y="60"/>
                      <a:pt x="2179" y="1001"/>
                      <a:pt x="2191" y="1322"/>
                    </a:cubicBezTo>
                    <a:cubicBezTo>
                      <a:pt x="1773" y="706"/>
                      <a:pt x="821" y="238"/>
                      <a:pt x="56" y="238"/>
                    </a:cubicBezTo>
                    <a:cubicBezTo>
                      <a:pt x="38" y="238"/>
                      <a:pt x="19" y="238"/>
                      <a:pt x="0" y="239"/>
                    </a:cubicBezTo>
                    <a:cubicBezTo>
                      <a:pt x="1822" y="1680"/>
                      <a:pt x="3191" y="3668"/>
                      <a:pt x="3929" y="5870"/>
                    </a:cubicBezTo>
                    <a:cubicBezTo>
                      <a:pt x="3882" y="4394"/>
                      <a:pt x="3155" y="894"/>
                      <a:pt x="1762" y="1"/>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1" name="Google Shape;2831;p105"/>
              <p:cNvSpPr/>
              <p:nvPr/>
            </p:nvSpPr>
            <p:spPr>
              <a:xfrm>
                <a:off x="2869802" y="3613551"/>
                <a:ext cx="314573" cy="227395"/>
              </a:xfrm>
              <a:custGeom>
                <a:rect b="b" l="l" r="r" t="t"/>
                <a:pathLst>
                  <a:path extrusionOk="0" h="3357" w="4644">
                    <a:moveTo>
                      <a:pt x="1131" y="485"/>
                    </a:moveTo>
                    <a:lnTo>
                      <a:pt x="1131" y="485"/>
                    </a:lnTo>
                    <a:cubicBezTo>
                      <a:pt x="1322" y="628"/>
                      <a:pt x="1488" y="866"/>
                      <a:pt x="1607" y="1093"/>
                    </a:cubicBezTo>
                    <a:cubicBezTo>
                      <a:pt x="1727" y="1295"/>
                      <a:pt x="1822" y="1509"/>
                      <a:pt x="1917" y="1712"/>
                    </a:cubicBezTo>
                    <a:cubicBezTo>
                      <a:pt x="1905" y="1676"/>
                      <a:pt x="1893" y="1617"/>
                      <a:pt x="1893" y="1569"/>
                    </a:cubicBezTo>
                    <a:cubicBezTo>
                      <a:pt x="1857" y="1319"/>
                      <a:pt x="1905" y="1057"/>
                      <a:pt x="2060" y="855"/>
                    </a:cubicBezTo>
                    <a:lnTo>
                      <a:pt x="2060" y="855"/>
                    </a:lnTo>
                    <a:cubicBezTo>
                      <a:pt x="1977" y="1093"/>
                      <a:pt x="1965" y="1331"/>
                      <a:pt x="2000" y="1557"/>
                    </a:cubicBezTo>
                    <a:cubicBezTo>
                      <a:pt x="2012" y="1712"/>
                      <a:pt x="2060" y="1890"/>
                      <a:pt x="2131" y="2045"/>
                    </a:cubicBezTo>
                    <a:cubicBezTo>
                      <a:pt x="2215" y="2176"/>
                      <a:pt x="2322" y="2295"/>
                      <a:pt x="2441" y="2402"/>
                    </a:cubicBezTo>
                    <a:cubicBezTo>
                      <a:pt x="2631" y="2569"/>
                      <a:pt x="2870" y="2700"/>
                      <a:pt x="3108" y="2807"/>
                    </a:cubicBezTo>
                    <a:cubicBezTo>
                      <a:pt x="2858" y="2724"/>
                      <a:pt x="2608" y="2629"/>
                      <a:pt x="2393" y="2462"/>
                    </a:cubicBezTo>
                    <a:cubicBezTo>
                      <a:pt x="2191" y="2295"/>
                      <a:pt x="2012" y="2069"/>
                      <a:pt x="1893" y="1855"/>
                    </a:cubicBezTo>
                    <a:cubicBezTo>
                      <a:pt x="1750" y="1617"/>
                      <a:pt x="1667" y="1378"/>
                      <a:pt x="1548" y="1140"/>
                    </a:cubicBezTo>
                    <a:cubicBezTo>
                      <a:pt x="1441" y="902"/>
                      <a:pt x="1310" y="676"/>
                      <a:pt x="1131" y="485"/>
                    </a:cubicBezTo>
                    <a:close/>
                    <a:moveTo>
                      <a:pt x="2227" y="1"/>
                    </a:moveTo>
                    <a:cubicBezTo>
                      <a:pt x="2167" y="1"/>
                      <a:pt x="2110" y="14"/>
                      <a:pt x="2060" y="45"/>
                    </a:cubicBezTo>
                    <a:cubicBezTo>
                      <a:pt x="1941" y="128"/>
                      <a:pt x="1881" y="331"/>
                      <a:pt x="1917" y="485"/>
                    </a:cubicBezTo>
                    <a:cubicBezTo>
                      <a:pt x="1679" y="212"/>
                      <a:pt x="1346" y="45"/>
                      <a:pt x="1000" y="9"/>
                    </a:cubicBezTo>
                    <a:cubicBezTo>
                      <a:pt x="965" y="5"/>
                      <a:pt x="931" y="3"/>
                      <a:pt x="897" y="3"/>
                    </a:cubicBezTo>
                    <a:cubicBezTo>
                      <a:pt x="544" y="3"/>
                      <a:pt x="272" y="222"/>
                      <a:pt x="0" y="462"/>
                    </a:cubicBezTo>
                    <a:cubicBezTo>
                      <a:pt x="24" y="459"/>
                      <a:pt x="48" y="458"/>
                      <a:pt x="72" y="458"/>
                    </a:cubicBezTo>
                    <a:cubicBezTo>
                      <a:pt x="355" y="458"/>
                      <a:pt x="621" y="648"/>
                      <a:pt x="786" y="878"/>
                    </a:cubicBezTo>
                    <a:cubicBezTo>
                      <a:pt x="988" y="1140"/>
                      <a:pt x="1084" y="1438"/>
                      <a:pt x="1238" y="1700"/>
                    </a:cubicBezTo>
                    <a:cubicBezTo>
                      <a:pt x="1619" y="2402"/>
                      <a:pt x="2298" y="2950"/>
                      <a:pt x="3048" y="3200"/>
                    </a:cubicBezTo>
                    <a:cubicBezTo>
                      <a:pt x="3365" y="3303"/>
                      <a:pt x="3696" y="3356"/>
                      <a:pt x="4029" y="3356"/>
                    </a:cubicBezTo>
                    <a:cubicBezTo>
                      <a:pt x="4233" y="3356"/>
                      <a:pt x="4439" y="3336"/>
                      <a:pt x="4644" y="3295"/>
                    </a:cubicBezTo>
                    <a:cubicBezTo>
                      <a:pt x="4417" y="3283"/>
                      <a:pt x="4179" y="3188"/>
                      <a:pt x="3941" y="3081"/>
                    </a:cubicBezTo>
                    <a:cubicBezTo>
                      <a:pt x="3429" y="2843"/>
                      <a:pt x="3072" y="2283"/>
                      <a:pt x="3084" y="1712"/>
                    </a:cubicBezTo>
                    <a:cubicBezTo>
                      <a:pt x="3096" y="1140"/>
                      <a:pt x="3477" y="557"/>
                      <a:pt x="4024" y="331"/>
                    </a:cubicBezTo>
                    <a:cubicBezTo>
                      <a:pt x="3884" y="171"/>
                      <a:pt x="3669" y="69"/>
                      <a:pt x="3455" y="69"/>
                    </a:cubicBezTo>
                    <a:cubicBezTo>
                      <a:pt x="3414" y="69"/>
                      <a:pt x="3374" y="73"/>
                      <a:pt x="3334" y="81"/>
                    </a:cubicBezTo>
                    <a:cubicBezTo>
                      <a:pt x="3084" y="128"/>
                      <a:pt x="2917" y="366"/>
                      <a:pt x="2858" y="616"/>
                    </a:cubicBezTo>
                    <a:cubicBezTo>
                      <a:pt x="2786" y="438"/>
                      <a:pt x="2715" y="259"/>
                      <a:pt x="2572" y="140"/>
                    </a:cubicBezTo>
                    <a:cubicBezTo>
                      <a:pt x="2483" y="60"/>
                      <a:pt x="2351" y="1"/>
                      <a:pt x="2227" y="1"/>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2" name="Google Shape;2832;p105"/>
              <p:cNvSpPr/>
              <p:nvPr/>
            </p:nvSpPr>
            <p:spPr>
              <a:xfrm>
                <a:off x="1759246" y="3035885"/>
                <a:ext cx="811360" cy="587216"/>
              </a:xfrm>
              <a:custGeom>
                <a:rect b="b" l="l" r="r" t="t"/>
                <a:pathLst>
                  <a:path extrusionOk="0" h="8669" w="11978">
                    <a:moveTo>
                      <a:pt x="3227" y="0"/>
                    </a:moveTo>
                    <a:lnTo>
                      <a:pt x="3227" y="0"/>
                    </a:lnTo>
                    <a:cubicBezTo>
                      <a:pt x="2477" y="798"/>
                      <a:pt x="2239" y="2179"/>
                      <a:pt x="2893" y="3025"/>
                    </a:cubicBezTo>
                    <a:cubicBezTo>
                      <a:pt x="2719" y="2974"/>
                      <a:pt x="2530" y="2950"/>
                      <a:pt x="2336" y="2950"/>
                    </a:cubicBezTo>
                    <a:cubicBezTo>
                      <a:pt x="1440" y="2950"/>
                      <a:pt x="411" y="3458"/>
                      <a:pt x="0" y="4191"/>
                    </a:cubicBezTo>
                    <a:cubicBezTo>
                      <a:pt x="505" y="4069"/>
                      <a:pt x="943" y="4018"/>
                      <a:pt x="1356" y="4018"/>
                    </a:cubicBezTo>
                    <a:cubicBezTo>
                      <a:pt x="2744" y="4018"/>
                      <a:pt x="3857" y="4586"/>
                      <a:pt x="6334" y="4870"/>
                    </a:cubicBezTo>
                    <a:cubicBezTo>
                      <a:pt x="10366" y="5296"/>
                      <a:pt x="11850" y="7565"/>
                      <a:pt x="11975" y="8646"/>
                    </a:cubicBezTo>
                    <a:lnTo>
                      <a:pt x="11975" y="8646"/>
                    </a:lnTo>
                    <a:cubicBezTo>
                      <a:pt x="11753" y="6630"/>
                      <a:pt x="10352" y="4784"/>
                      <a:pt x="8466" y="4037"/>
                    </a:cubicBezTo>
                    <a:cubicBezTo>
                      <a:pt x="7692" y="3727"/>
                      <a:pt x="6858" y="3596"/>
                      <a:pt x="6049" y="3382"/>
                    </a:cubicBezTo>
                    <a:cubicBezTo>
                      <a:pt x="5251" y="3179"/>
                      <a:pt x="4429" y="2858"/>
                      <a:pt x="3846" y="2286"/>
                    </a:cubicBezTo>
                    <a:cubicBezTo>
                      <a:pt x="3251" y="1703"/>
                      <a:pt x="2929" y="774"/>
                      <a:pt x="3227" y="0"/>
                    </a:cubicBezTo>
                    <a:close/>
                    <a:moveTo>
                      <a:pt x="11975" y="8646"/>
                    </a:moveTo>
                    <a:lnTo>
                      <a:pt x="11975" y="8646"/>
                    </a:lnTo>
                    <a:cubicBezTo>
                      <a:pt x="11976" y="8653"/>
                      <a:pt x="11977" y="8661"/>
                      <a:pt x="11978" y="8668"/>
                    </a:cubicBezTo>
                    <a:cubicBezTo>
                      <a:pt x="11977" y="8661"/>
                      <a:pt x="11976" y="8653"/>
                      <a:pt x="11975" y="8646"/>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p105"/>
              <p:cNvSpPr/>
              <p:nvPr/>
            </p:nvSpPr>
            <p:spPr>
              <a:xfrm>
                <a:off x="2610910" y="3412235"/>
                <a:ext cx="769430" cy="480259"/>
              </a:xfrm>
              <a:custGeom>
                <a:rect b="b" l="l" r="r" t="t"/>
                <a:pathLst>
                  <a:path extrusionOk="0" h="7090" w="11359">
                    <a:moveTo>
                      <a:pt x="834" y="457"/>
                    </a:moveTo>
                    <a:lnTo>
                      <a:pt x="834" y="457"/>
                    </a:lnTo>
                    <a:cubicBezTo>
                      <a:pt x="703" y="862"/>
                      <a:pt x="596" y="1267"/>
                      <a:pt x="548" y="1672"/>
                    </a:cubicBezTo>
                    <a:cubicBezTo>
                      <a:pt x="500" y="2088"/>
                      <a:pt x="524" y="2481"/>
                      <a:pt x="643" y="2886"/>
                    </a:cubicBezTo>
                    <a:cubicBezTo>
                      <a:pt x="738" y="3291"/>
                      <a:pt x="905" y="3672"/>
                      <a:pt x="1096" y="4029"/>
                    </a:cubicBezTo>
                    <a:cubicBezTo>
                      <a:pt x="1298" y="4386"/>
                      <a:pt x="1536" y="4731"/>
                      <a:pt x="1834" y="5041"/>
                    </a:cubicBezTo>
                    <a:cubicBezTo>
                      <a:pt x="1512" y="4779"/>
                      <a:pt x="1250" y="4434"/>
                      <a:pt x="1036" y="4077"/>
                    </a:cubicBezTo>
                    <a:cubicBezTo>
                      <a:pt x="834" y="3719"/>
                      <a:pt x="667" y="3315"/>
                      <a:pt x="548" y="2922"/>
                    </a:cubicBezTo>
                    <a:cubicBezTo>
                      <a:pt x="441" y="2517"/>
                      <a:pt x="429" y="2064"/>
                      <a:pt x="476" y="1672"/>
                    </a:cubicBezTo>
                    <a:cubicBezTo>
                      <a:pt x="536" y="1255"/>
                      <a:pt x="655" y="850"/>
                      <a:pt x="834" y="457"/>
                    </a:cubicBezTo>
                    <a:close/>
                    <a:moveTo>
                      <a:pt x="11359" y="6017"/>
                    </a:moveTo>
                    <a:cubicBezTo>
                      <a:pt x="11352" y="6021"/>
                      <a:pt x="11346" y="6024"/>
                      <a:pt x="11340" y="6027"/>
                    </a:cubicBezTo>
                    <a:lnTo>
                      <a:pt x="11340" y="6027"/>
                    </a:lnTo>
                    <a:cubicBezTo>
                      <a:pt x="11346" y="6024"/>
                      <a:pt x="11352" y="6021"/>
                      <a:pt x="11359" y="6017"/>
                    </a:cubicBezTo>
                    <a:close/>
                    <a:moveTo>
                      <a:pt x="1091" y="1"/>
                    </a:moveTo>
                    <a:cubicBezTo>
                      <a:pt x="1046" y="1"/>
                      <a:pt x="999" y="13"/>
                      <a:pt x="953" y="40"/>
                    </a:cubicBezTo>
                    <a:cubicBezTo>
                      <a:pt x="846" y="100"/>
                      <a:pt x="774" y="219"/>
                      <a:pt x="715" y="326"/>
                    </a:cubicBezTo>
                    <a:cubicBezTo>
                      <a:pt x="12" y="1564"/>
                      <a:pt x="0" y="2957"/>
                      <a:pt x="786" y="4196"/>
                    </a:cubicBezTo>
                    <a:cubicBezTo>
                      <a:pt x="1560" y="5422"/>
                      <a:pt x="2882" y="6196"/>
                      <a:pt x="4275" y="6625"/>
                    </a:cubicBezTo>
                    <a:cubicBezTo>
                      <a:pt x="5272" y="6932"/>
                      <a:pt x="6245" y="7090"/>
                      <a:pt x="7201" y="7090"/>
                    </a:cubicBezTo>
                    <a:cubicBezTo>
                      <a:pt x="8610" y="7090"/>
                      <a:pt x="9981" y="6746"/>
                      <a:pt x="11340" y="6027"/>
                    </a:cubicBezTo>
                    <a:lnTo>
                      <a:pt x="11340" y="6027"/>
                    </a:lnTo>
                    <a:cubicBezTo>
                      <a:pt x="10480" y="6481"/>
                      <a:pt x="9464" y="6685"/>
                      <a:pt x="8460" y="6685"/>
                    </a:cubicBezTo>
                    <a:cubicBezTo>
                      <a:pt x="7771" y="6685"/>
                      <a:pt x="7088" y="6589"/>
                      <a:pt x="6465" y="6410"/>
                    </a:cubicBezTo>
                    <a:cubicBezTo>
                      <a:pt x="5953" y="6267"/>
                      <a:pt x="5441" y="6077"/>
                      <a:pt x="4965" y="5815"/>
                    </a:cubicBezTo>
                    <a:cubicBezTo>
                      <a:pt x="4751" y="5696"/>
                      <a:pt x="4548" y="5541"/>
                      <a:pt x="4358" y="5374"/>
                    </a:cubicBezTo>
                    <a:cubicBezTo>
                      <a:pt x="4167" y="5208"/>
                      <a:pt x="3977" y="5029"/>
                      <a:pt x="3751" y="4898"/>
                    </a:cubicBezTo>
                    <a:cubicBezTo>
                      <a:pt x="3601" y="4811"/>
                      <a:pt x="3425" y="4746"/>
                      <a:pt x="3254" y="4746"/>
                    </a:cubicBezTo>
                    <a:cubicBezTo>
                      <a:pt x="3167" y="4746"/>
                      <a:pt x="3081" y="4763"/>
                      <a:pt x="3001" y="4803"/>
                    </a:cubicBezTo>
                    <a:cubicBezTo>
                      <a:pt x="2784" y="4900"/>
                      <a:pt x="2666" y="5115"/>
                      <a:pt x="2771" y="5314"/>
                    </a:cubicBezTo>
                    <a:lnTo>
                      <a:pt x="2771" y="5314"/>
                    </a:lnTo>
                    <a:cubicBezTo>
                      <a:pt x="2154" y="4342"/>
                      <a:pt x="2136" y="3268"/>
                      <a:pt x="2334" y="2172"/>
                    </a:cubicBezTo>
                    <a:cubicBezTo>
                      <a:pt x="2486" y="1335"/>
                      <a:pt x="2167" y="544"/>
                      <a:pt x="1687" y="544"/>
                    </a:cubicBezTo>
                    <a:cubicBezTo>
                      <a:pt x="1566" y="544"/>
                      <a:pt x="1435" y="594"/>
                      <a:pt x="1298" y="707"/>
                    </a:cubicBezTo>
                    <a:cubicBezTo>
                      <a:pt x="1298" y="600"/>
                      <a:pt x="1369" y="457"/>
                      <a:pt x="1369" y="314"/>
                    </a:cubicBezTo>
                    <a:cubicBezTo>
                      <a:pt x="1369" y="140"/>
                      <a:pt x="1242" y="1"/>
                      <a:pt x="1091" y="1"/>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p105"/>
              <p:cNvSpPr/>
              <p:nvPr/>
            </p:nvSpPr>
            <p:spPr>
              <a:xfrm>
                <a:off x="2510861" y="3648232"/>
                <a:ext cx="322701" cy="202264"/>
              </a:xfrm>
              <a:custGeom>
                <a:rect b="b" l="l" r="r" t="t"/>
                <a:pathLst>
                  <a:path extrusionOk="0" h="2986" w="4764">
                    <a:moveTo>
                      <a:pt x="1250" y="0"/>
                    </a:moveTo>
                    <a:cubicBezTo>
                      <a:pt x="1192" y="0"/>
                      <a:pt x="1152" y="56"/>
                      <a:pt x="1144" y="200"/>
                    </a:cubicBezTo>
                    <a:cubicBezTo>
                      <a:pt x="1132" y="319"/>
                      <a:pt x="1203" y="462"/>
                      <a:pt x="1275" y="545"/>
                    </a:cubicBezTo>
                    <a:cubicBezTo>
                      <a:pt x="1150" y="495"/>
                      <a:pt x="1016" y="466"/>
                      <a:pt x="883" y="466"/>
                    </a:cubicBezTo>
                    <a:cubicBezTo>
                      <a:pt x="699" y="466"/>
                      <a:pt x="517" y="521"/>
                      <a:pt x="358" y="652"/>
                    </a:cubicBezTo>
                    <a:cubicBezTo>
                      <a:pt x="108" y="855"/>
                      <a:pt x="1" y="1259"/>
                      <a:pt x="132" y="1569"/>
                    </a:cubicBezTo>
                    <a:cubicBezTo>
                      <a:pt x="237" y="1854"/>
                      <a:pt x="558" y="1980"/>
                      <a:pt x="862" y="1980"/>
                    </a:cubicBezTo>
                    <a:cubicBezTo>
                      <a:pt x="884" y="1980"/>
                      <a:pt x="906" y="1979"/>
                      <a:pt x="928" y="1978"/>
                    </a:cubicBezTo>
                    <a:lnTo>
                      <a:pt x="928" y="1978"/>
                    </a:lnTo>
                    <a:cubicBezTo>
                      <a:pt x="930" y="1978"/>
                      <a:pt x="932" y="1978"/>
                      <a:pt x="933" y="1978"/>
                    </a:cubicBezTo>
                    <a:cubicBezTo>
                      <a:pt x="948" y="1978"/>
                      <a:pt x="962" y="1977"/>
                      <a:pt x="977" y="1974"/>
                    </a:cubicBezTo>
                    <a:lnTo>
                      <a:pt x="977" y="1974"/>
                    </a:lnTo>
                    <a:cubicBezTo>
                      <a:pt x="961" y="1975"/>
                      <a:pt x="945" y="1977"/>
                      <a:pt x="928" y="1978"/>
                    </a:cubicBezTo>
                    <a:lnTo>
                      <a:pt x="928" y="1978"/>
                    </a:lnTo>
                    <a:cubicBezTo>
                      <a:pt x="763" y="1974"/>
                      <a:pt x="645" y="1791"/>
                      <a:pt x="656" y="1628"/>
                    </a:cubicBezTo>
                    <a:cubicBezTo>
                      <a:pt x="668" y="1450"/>
                      <a:pt x="834" y="1307"/>
                      <a:pt x="1013" y="1271"/>
                    </a:cubicBezTo>
                    <a:cubicBezTo>
                      <a:pt x="1049" y="1264"/>
                      <a:pt x="1085" y="1261"/>
                      <a:pt x="1121" y="1261"/>
                    </a:cubicBezTo>
                    <a:cubicBezTo>
                      <a:pt x="1263" y="1261"/>
                      <a:pt x="1404" y="1312"/>
                      <a:pt x="1537" y="1378"/>
                    </a:cubicBezTo>
                    <a:cubicBezTo>
                      <a:pt x="1692" y="1474"/>
                      <a:pt x="1834" y="1593"/>
                      <a:pt x="1965" y="1712"/>
                    </a:cubicBezTo>
                    <a:cubicBezTo>
                      <a:pt x="2773" y="2413"/>
                      <a:pt x="3699" y="2782"/>
                      <a:pt x="4756" y="2984"/>
                    </a:cubicBezTo>
                    <a:lnTo>
                      <a:pt x="4756" y="2984"/>
                    </a:lnTo>
                    <a:cubicBezTo>
                      <a:pt x="3627" y="2766"/>
                      <a:pt x="2512" y="1579"/>
                      <a:pt x="1870" y="676"/>
                    </a:cubicBezTo>
                    <a:cubicBezTo>
                      <a:pt x="1824" y="612"/>
                      <a:pt x="1442" y="0"/>
                      <a:pt x="1250" y="0"/>
                    </a:cubicBezTo>
                    <a:close/>
                    <a:moveTo>
                      <a:pt x="4756" y="2984"/>
                    </a:moveTo>
                    <a:cubicBezTo>
                      <a:pt x="4758" y="2985"/>
                      <a:pt x="4761" y="2985"/>
                      <a:pt x="4763" y="2986"/>
                    </a:cubicBezTo>
                    <a:cubicBezTo>
                      <a:pt x="4761" y="2985"/>
                      <a:pt x="4758" y="2985"/>
                      <a:pt x="4756" y="2984"/>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p105"/>
              <p:cNvSpPr/>
              <p:nvPr/>
            </p:nvSpPr>
            <p:spPr>
              <a:xfrm>
                <a:off x="3091575" y="3793665"/>
                <a:ext cx="693632" cy="431081"/>
              </a:xfrm>
              <a:custGeom>
                <a:rect b="b" l="l" r="r" t="t"/>
                <a:pathLst>
                  <a:path extrusionOk="0" h="6364" w="10240">
                    <a:moveTo>
                      <a:pt x="7576" y="299"/>
                    </a:moveTo>
                    <a:cubicBezTo>
                      <a:pt x="7710" y="299"/>
                      <a:pt x="7844" y="312"/>
                      <a:pt x="7978" y="339"/>
                    </a:cubicBezTo>
                    <a:cubicBezTo>
                      <a:pt x="7888" y="333"/>
                      <a:pt x="7799" y="330"/>
                      <a:pt x="7710" y="330"/>
                    </a:cubicBezTo>
                    <a:cubicBezTo>
                      <a:pt x="7620" y="330"/>
                      <a:pt x="7531" y="333"/>
                      <a:pt x="7442" y="339"/>
                    </a:cubicBezTo>
                    <a:cubicBezTo>
                      <a:pt x="7263" y="351"/>
                      <a:pt x="7085" y="398"/>
                      <a:pt x="6918" y="458"/>
                    </a:cubicBezTo>
                    <a:cubicBezTo>
                      <a:pt x="6763" y="517"/>
                      <a:pt x="6584" y="577"/>
                      <a:pt x="6430" y="660"/>
                    </a:cubicBezTo>
                    <a:cubicBezTo>
                      <a:pt x="6263" y="755"/>
                      <a:pt x="6120" y="839"/>
                      <a:pt x="5965" y="946"/>
                    </a:cubicBezTo>
                    <a:cubicBezTo>
                      <a:pt x="5394" y="1363"/>
                      <a:pt x="4930" y="1922"/>
                      <a:pt x="4525" y="2518"/>
                    </a:cubicBezTo>
                    <a:cubicBezTo>
                      <a:pt x="4120" y="3113"/>
                      <a:pt x="3763" y="3744"/>
                      <a:pt x="3322" y="4327"/>
                    </a:cubicBezTo>
                    <a:cubicBezTo>
                      <a:pt x="3096" y="4601"/>
                      <a:pt x="2858" y="4887"/>
                      <a:pt x="2596" y="5125"/>
                    </a:cubicBezTo>
                    <a:cubicBezTo>
                      <a:pt x="2322" y="5363"/>
                      <a:pt x="2036" y="5589"/>
                      <a:pt x="1739" y="5792"/>
                    </a:cubicBezTo>
                    <a:cubicBezTo>
                      <a:pt x="2322" y="5351"/>
                      <a:pt x="2846" y="4863"/>
                      <a:pt x="3275" y="4280"/>
                    </a:cubicBezTo>
                    <a:cubicBezTo>
                      <a:pt x="3679" y="3696"/>
                      <a:pt x="4025" y="3065"/>
                      <a:pt x="4441" y="2470"/>
                    </a:cubicBezTo>
                    <a:cubicBezTo>
                      <a:pt x="4834" y="1875"/>
                      <a:pt x="5311" y="1291"/>
                      <a:pt x="5918" y="874"/>
                    </a:cubicBezTo>
                    <a:cubicBezTo>
                      <a:pt x="6215" y="660"/>
                      <a:pt x="6561" y="505"/>
                      <a:pt x="6906" y="398"/>
                    </a:cubicBezTo>
                    <a:cubicBezTo>
                      <a:pt x="7085" y="351"/>
                      <a:pt x="7263" y="327"/>
                      <a:pt x="7442" y="303"/>
                    </a:cubicBezTo>
                    <a:cubicBezTo>
                      <a:pt x="7486" y="300"/>
                      <a:pt x="7531" y="299"/>
                      <a:pt x="7576" y="299"/>
                    </a:cubicBezTo>
                    <a:close/>
                    <a:moveTo>
                      <a:pt x="7484" y="0"/>
                    </a:moveTo>
                    <a:cubicBezTo>
                      <a:pt x="6400" y="0"/>
                      <a:pt x="5401" y="474"/>
                      <a:pt x="4525" y="1279"/>
                    </a:cubicBezTo>
                    <a:cubicBezTo>
                      <a:pt x="3322" y="2387"/>
                      <a:pt x="1715" y="3613"/>
                      <a:pt x="0" y="3672"/>
                    </a:cubicBezTo>
                    <a:cubicBezTo>
                      <a:pt x="340" y="3831"/>
                      <a:pt x="684" y="3889"/>
                      <a:pt x="1040" y="3889"/>
                    </a:cubicBezTo>
                    <a:cubicBezTo>
                      <a:pt x="1245" y="3889"/>
                      <a:pt x="1454" y="3870"/>
                      <a:pt x="1667" y="3839"/>
                    </a:cubicBezTo>
                    <a:lnTo>
                      <a:pt x="1667" y="3839"/>
                    </a:lnTo>
                    <a:cubicBezTo>
                      <a:pt x="810" y="4256"/>
                      <a:pt x="1905" y="5780"/>
                      <a:pt x="1048" y="6304"/>
                    </a:cubicBezTo>
                    <a:cubicBezTo>
                      <a:pt x="1321" y="6139"/>
                      <a:pt x="1626" y="6106"/>
                      <a:pt x="1933" y="6106"/>
                    </a:cubicBezTo>
                    <a:cubicBezTo>
                      <a:pt x="2136" y="6106"/>
                      <a:pt x="2341" y="6121"/>
                      <a:pt x="2537" y="6121"/>
                    </a:cubicBezTo>
                    <a:cubicBezTo>
                      <a:pt x="3052" y="6121"/>
                      <a:pt x="3513" y="6022"/>
                      <a:pt x="3763" y="5304"/>
                    </a:cubicBezTo>
                    <a:cubicBezTo>
                      <a:pt x="4048" y="5839"/>
                      <a:pt x="4179" y="5958"/>
                      <a:pt x="4656" y="6363"/>
                    </a:cubicBezTo>
                    <a:cubicBezTo>
                      <a:pt x="4513" y="5625"/>
                      <a:pt x="4620" y="5208"/>
                      <a:pt x="4620" y="5208"/>
                    </a:cubicBezTo>
                    <a:lnTo>
                      <a:pt x="4620" y="5208"/>
                    </a:lnTo>
                    <a:cubicBezTo>
                      <a:pt x="4799" y="5351"/>
                      <a:pt x="5060" y="5506"/>
                      <a:pt x="5060" y="5506"/>
                    </a:cubicBezTo>
                    <a:cubicBezTo>
                      <a:pt x="4775" y="4518"/>
                      <a:pt x="4775" y="3553"/>
                      <a:pt x="5191" y="2613"/>
                    </a:cubicBezTo>
                    <a:cubicBezTo>
                      <a:pt x="5273" y="2916"/>
                      <a:pt x="5526" y="3197"/>
                      <a:pt x="5850" y="3197"/>
                    </a:cubicBezTo>
                    <a:cubicBezTo>
                      <a:pt x="5857" y="3197"/>
                      <a:pt x="5863" y="3196"/>
                      <a:pt x="5870" y="3196"/>
                    </a:cubicBezTo>
                    <a:cubicBezTo>
                      <a:pt x="6180" y="3184"/>
                      <a:pt x="6477" y="2910"/>
                      <a:pt x="6501" y="2601"/>
                    </a:cubicBezTo>
                    <a:lnTo>
                      <a:pt x="6501" y="2601"/>
                    </a:lnTo>
                    <a:cubicBezTo>
                      <a:pt x="6432" y="2719"/>
                      <a:pt x="6277" y="2780"/>
                      <a:pt x="6125" y="2780"/>
                    </a:cubicBezTo>
                    <a:cubicBezTo>
                      <a:pt x="6017" y="2780"/>
                      <a:pt x="5909" y="2749"/>
                      <a:pt x="5834" y="2684"/>
                    </a:cubicBezTo>
                    <a:cubicBezTo>
                      <a:pt x="5656" y="2541"/>
                      <a:pt x="5584" y="2291"/>
                      <a:pt x="5584" y="2029"/>
                    </a:cubicBezTo>
                    <a:cubicBezTo>
                      <a:pt x="5596" y="1339"/>
                      <a:pt x="6501" y="934"/>
                      <a:pt x="7061" y="744"/>
                    </a:cubicBezTo>
                    <a:cubicBezTo>
                      <a:pt x="7453" y="598"/>
                      <a:pt x="7868" y="532"/>
                      <a:pt x="8285" y="532"/>
                    </a:cubicBezTo>
                    <a:cubicBezTo>
                      <a:pt x="8958" y="532"/>
                      <a:pt x="9637" y="702"/>
                      <a:pt x="10240" y="982"/>
                    </a:cubicBezTo>
                    <a:cubicBezTo>
                      <a:pt x="9763" y="755"/>
                      <a:pt x="9359" y="422"/>
                      <a:pt x="8859" y="243"/>
                    </a:cubicBezTo>
                    <a:cubicBezTo>
                      <a:pt x="8573" y="148"/>
                      <a:pt x="8299" y="89"/>
                      <a:pt x="8037" y="41"/>
                    </a:cubicBezTo>
                    <a:cubicBezTo>
                      <a:pt x="7850" y="14"/>
                      <a:pt x="7666" y="0"/>
                      <a:pt x="7484"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p105"/>
              <p:cNvSpPr/>
              <p:nvPr/>
            </p:nvSpPr>
            <p:spPr>
              <a:xfrm>
                <a:off x="1909217" y="3413319"/>
                <a:ext cx="652515" cy="300077"/>
              </a:xfrm>
              <a:custGeom>
                <a:rect b="b" l="l" r="r" t="t"/>
                <a:pathLst>
                  <a:path extrusionOk="0" h="4430" w="9633">
                    <a:moveTo>
                      <a:pt x="6394" y="976"/>
                    </a:moveTo>
                    <a:cubicBezTo>
                      <a:pt x="6414" y="976"/>
                      <a:pt x="6434" y="977"/>
                      <a:pt x="6454" y="977"/>
                    </a:cubicBezTo>
                    <a:cubicBezTo>
                      <a:pt x="6787" y="977"/>
                      <a:pt x="7121" y="1036"/>
                      <a:pt x="7442" y="1144"/>
                    </a:cubicBezTo>
                    <a:cubicBezTo>
                      <a:pt x="7585" y="1203"/>
                      <a:pt x="7752" y="1263"/>
                      <a:pt x="7883" y="1358"/>
                    </a:cubicBezTo>
                    <a:cubicBezTo>
                      <a:pt x="8037" y="1441"/>
                      <a:pt x="8157" y="1548"/>
                      <a:pt x="8276" y="1656"/>
                    </a:cubicBezTo>
                    <a:cubicBezTo>
                      <a:pt x="7764" y="1215"/>
                      <a:pt x="7097" y="1060"/>
                      <a:pt x="6454" y="1060"/>
                    </a:cubicBezTo>
                    <a:cubicBezTo>
                      <a:pt x="5799" y="1072"/>
                      <a:pt x="5180" y="1251"/>
                      <a:pt x="4573" y="1501"/>
                    </a:cubicBezTo>
                    <a:cubicBezTo>
                      <a:pt x="3954" y="1739"/>
                      <a:pt x="3358" y="2025"/>
                      <a:pt x="2739" y="2227"/>
                    </a:cubicBezTo>
                    <a:cubicBezTo>
                      <a:pt x="2430" y="2334"/>
                      <a:pt x="2096" y="2406"/>
                      <a:pt x="1775" y="2453"/>
                    </a:cubicBezTo>
                    <a:cubicBezTo>
                      <a:pt x="1441" y="2501"/>
                      <a:pt x="1120" y="2513"/>
                      <a:pt x="787" y="2513"/>
                    </a:cubicBezTo>
                    <a:cubicBezTo>
                      <a:pt x="1441" y="2477"/>
                      <a:pt x="2096" y="2382"/>
                      <a:pt x="2703" y="2156"/>
                    </a:cubicBezTo>
                    <a:cubicBezTo>
                      <a:pt x="3323" y="1929"/>
                      <a:pt x="3918" y="1656"/>
                      <a:pt x="4525" y="1394"/>
                    </a:cubicBezTo>
                    <a:cubicBezTo>
                      <a:pt x="5114" y="1163"/>
                      <a:pt x="5748" y="976"/>
                      <a:pt x="6394" y="976"/>
                    </a:cubicBezTo>
                    <a:close/>
                    <a:moveTo>
                      <a:pt x="1" y="2525"/>
                    </a:moveTo>
                    <a:cubicBezTo>
                      <a:pt x="2" y="2525"/>
                      <a:pt x="3" y="2525"/>
                      <a:pt x="4" y="2525"/>
                    </a:cubicBezTo>
                    <a:lnTo>
                      <a:pt x="4" y="2525"/>
                    </a:lnTo>
                    <a:cubicBezTo>
                      <a:pt x="3" y="2525"/>
                      <a:pt x="2" y="2525"/>
                      <a:pt x="1" y="2525"/>
                    </a:cubicBezTo>
                    <a:close/>
                    <a:moveTo>
                      <a:pt x="596" y="1"/>
                    </a:moveTo>
                    <a:lnTo>
                      <a:pt x="596" y="1"/>
                    </a:lnTo>
                    <a:cubicBezTo>
                      <a:pt x="858" y="489"/>
                      <a:pt x="1275" y="774"/>
                      <a:pt x="1739" y="1013"/>
                    </a:cubicBezTo>
                    <a:cubicBezTo>
                      <a:pt x="1707" y="1008"/>
                      <a:pt x="1677" y="1005"/>
                      <a:pt x="1647" y="1005"/>
                    </a:cubicBezTo>
                    <a:cubicBezTo>
                      <a:pt x="897" y="1005"/>
                      <a:pt x="884" y="2526"/>
                      <a:pt x="47" y="2526"/>
                    </a:cubicBezTo>
                    <a:cubicBezTo>
                      <a:pt x="33" y="2526"/>
                      <a:pt x="19" y="2526"/>
                      <a:pt x="4" y="2525"/>
                    </a:cubicBezTo>
                    <a:lnTo>
                      <a:pt x="4" y="2525"/>
                    </a:lnTo>
                    <a:cubicBezTo>
                      <a:pt x="762" y="2574"/>
                      <a:pt x="1219" y="3425"/>
                      <a:pt x="1905" y="3425"/>
                    </a:cubicBezTo>
                    <a:cubicBezTo>
                      <a:pt x="2101" y="3425"/>
                      <a:pt x="2315" y="3356"/>
                      <a:pt x="2561" y="3180"/>
                    </a:cubicBezTo>
                    <a:lnTo>
                      <a:pt x="2561" y="3180"/>
                    </a:lnTo>
                    <a:cubicBezTo>
                      <a:pt x="2501" y="3739"/>
                      <a:pt x="2525" y="3894"/>
                      <a:pt x="2680" y="4430"/>
                    </a:cubicBezTo>
                    <a:cubicBezTo>
                      <a:pt x="2942" y="3799"/>
                      <a:pt x="3239" y="3537"/>
                      <a:pt x="3239" y="3537"/>
                    </a:cubicBezTo>
                    <a:cubicBezTo>
                      <a:pt x="3287" y="3751"/>
                      <a:pt x="3418" y="3989"/>
                      <a:pt x="3418" y="3989"/>
                    </a:cubicBezTo>
                    <a:cubicBezTo>
                      <a:pt x="3716" y="3108"/>
                      <a:pt x="4216" y="2382"/>
                      <a:pt x="5013" y="1906"/>
                    </a:cubicBezTo>
                    <a:lnTo>
                      <a:pt x="5013" y="1906"/>
                    </a:lnTo>
                    <a:cubicBezTo>
                      <a:pt x="4906" y="2168"/>
                      <a:pt x="4966" y="2525"/>
                      <a:pt x="5204" y="2679"/>
                    </a:cubicBezTo>
                    <a:cubicBezTo>
                      <a:pt x="5307" y="2736"/>
                      <a:pt x="5422" y="2764"/>
                      <a:pt x="5535" y="2764"/>
                    </a:cubicBezTo>
                    <a:cubicBezTo>
                      <a:pt x="5709" y="2764"/>
                      <a:pt x="5879" y="2697"/>
                      <a:pt x="6002" y="2560"/>
                    </a:cubicBezTo>
                    <a:lnTo>
                      <a:pt x="6002" y="2560"/>
                    </a:lnTo>
                    <a:cubicBezTo>
                      <a:pt x="5963" y="2576"/>
                      <a:pt x="5922" y="2583"/>
                      <a:pt x="5879" y="2583"/>
                    </a:cubicBezTo>
                    <a:cubicBezTo>
                      <a:pt x="5695" y="2583"/>
                      <a:pt x="5490" y="2449"/>
                      <a:pt x="5442" y="2275"/>
                    </a:cubicBezTo>
                    <a:cubicBezTo>
                      <a:pt x="5382" y="2072"/>
                      <a:pt x="5466" y="1846"/>
                      <a:pt x="5597" y="1667"/>
                    </a:cubicBezTo>
                    <a:cubicBezTo>
                      <a:pt x="5780" y="1398"/>
                      <a:pt x="6105" y="1315"/>
                      <a:pt x="6449" y="1315"/>
                    </a:cubicBezTo>
                    <a:cubicBezTo>
                      <a:pt x="6774" y="1315"/>
                      <a:pt x="7116" y="1389"/>
                      <a:pt x="7371" y="1453"/>
                    </a:cubicBezTo>
                    <a:cubicBezTo>
                      <a:pt x="8335" y="1715"/>
                      <a:pt x="9121" y="2441"/>
                      <a:pt x="9633" y="3287"/>
                    </a:cubicBezTo>
                    <a:cubicBezTo>
                      <a:pt x="9395" y="2870"/>
                      <a:pt x="9252" y="2429"/>
                      <a:pt x="8978" y="2025"/>
                    </a:cubicBezTo>
                    <a:cubicBezTo>
                      <a:pt x="8823" y="1798"/>
                      <a:pt x="8645" y="1608"/>
                      <a:pt x="8466" y="1441"/>
                    </a:cubicBezTo>
                    <a:cubicBezTo>
                      <a:pt x="7778" y="782"/>
                      <a:pt x="6898" y="498"/>
                      <a:pt x="5931" y="498"/>
                    </a:cubicBezTo>
                    <a:cubicBezTo>
                      <a:pt x="5693" y="498"/>
                      <a:pt x="5450" y="515"/>
                      <a:pt x="5204" y="548"/>
                    </a:cubicBezTo>
                    <a:cubicBezTo>
                      <a:pt x="4648" y="630"/>
                      <a:pt x="4039" y="692"/>
                      <a:pt x="3426" y="692"/>
                    </a:cubicBezTo>
                    <a:cubicBezTo>
                      <a:pt x="2423" y="692"/>
                      <a:pt x="1409" y="525"/>
                      <a:pt x="596" y="1"/>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p105"/>
              <p:cNvSpPr/>
              <p:nvPr/>
            </p:nvSpPr>
            <p:spPr>
              <a:xfrm>
                <a:off x="2047130" y="3380263"/>
                <a:ext cx="238030" cy="41455"/>
              </a:xfrm>
              <a:custGeom>
                <a:rect b="b" l="l" r="r" t="t"/>
                <a:pathLst>
                  <a:path extrusionOk="0" h="612" w="3514">
                    <a:moveTo>
                      <a:pt x="1" y="0"/>
                    </a:moveTo>
                    <a:lnTo>
                      <a:pt x="1" y="0"/>
                    </a:lnTo>
                    <a:cubicBezTo>
                      <a:pt x="710" y="398"/>
                      <a:pt x="1481" y="612"/>
                      <a:pt x="2266" y="612"/>
                    </a:cubicBezTo>
                    <a:cubicBezTo>
                      <a:pt x="2680" y="612"/>
                      <a:pt x="3098" y="552"/>
                      <a:pt x="3513" y="429"/>
                    </a:cubicBezTo>
                    <a:cubicBezTo>
                      <a:pt x="2334" y="274"/>
                      <a:pt x="1179" y="143"/>
                      <a:pt x="1"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p105"/>
              <p:cNvSpPr/>
              <p:nvPr/>
            </p:nvSpPr>
            <p:spPr>
              <a:xfrm>
                <a:off x="2902858" y="3846432"/>
                <a:ext cx="459734" cy="168395"/>
              </a:xfrm>
              <a:custGeom>
                <a:rect b="b" l="l" r="r" t="t"/>
                <a:pathLst>
                  <a:path extrusionOk="0" h="2486" w="6787">
                    <a:moveTo>
                      <a:pt x="5394" y="774"/>
                    </a:moveTo>
                    <a:cubicBezTo>
                      <a:pt x="5108" y="929"/>
                      <a:pt x="4798" y="1060"/>
                      <a:pt x="4489" y="1167"/>
                    </a:cubicBezTo>
                    <a:cubicBezTo>
                      <a:pt x="4167" y="1274"/>
                      <a:pt x="3834" y="1346"/>
                      <a:pt x="3489" y="1393"/>
                    </a:cubicBezTo>
                    <a:cubicBezTo>
                      <a:pt x="3240" y="1419"/>
                      <a:pt x="2991" y="1439"/>
                      <a:pt x="2738" y="1439"/>
                    </a:cubicBezTo>
                    <a:cubicBezTo>
                      <a:pt x="2640" y="1439"/>
                      <a:pt x="2541" y="1436"/>
                      <a:pt x="2441" y="1429"/>
                    </a:cubicBezTo>
                    <a:cubicBezTo>
                      <a:pt x="2108" y="1417"/>
                      <a:pt x="1750" y="1369"/>
                      <a:pt x="1405" y="1310"/>
                    </a:cubicBezTo>
                    <a:lnTo>
                      <a:pt x="1405" y="1310"/>
                    </a:lnTo>
                    <a:cubicBezTo>
                      <a:pt x="1750" y="1334"/>
                      <a:pt x="2108" y="1358"/>
                      <a:pt x="2441" y="1358"/>
                    </a:cubicBezTo>
                    <a:cubicBezTo>
                      <a:pt x="2786" y="1358"/>
                      <a:pt x="3132" y="1346"/>
                      <a:pt x="3477" y="1298"/>
                    </a:cubicBezTo>
                    <a:cubicBezTo>
                      <a:pt x="3810" y="1250"/>
                      <a:pt x="4144" y="1191"/>
                      <a:pt x="4453" y="1108"/>
                    </a:cubicBezTo>
                    <a:cubicBezTo>
                      <a:pt x="4787" y="1012"/>
                      <a:pt x="5084" y="917"/>
                      <a:pt x="5394" y="774"/>
                    </a:cubicBezTo>
                    <a:close/>
                    <a:moveTo>
                      <a:pt x="6787" y="0"/>
                    </a:moveTo>
                    <a:cubicBezTo>
                      <a:pt x="5204" y="738"/>
                      <a:pt x="3450" y="1122"/>
                      <a:pt x="1697" y="1122"/>
                    </a:cubicBezTo>
                    <a:cubicBezTo>
                      <a:pt x="1129" y="1122"/>
                      <a:pt x="562" y="1082"/>
                      <a:pt x="0" y="1000"/>
                    </a:cubicBezTo>
                    <a:lnTo>
                      <a:pt x="0" y="1000"/>
                    </a:lnTo>
                    <a:cubicBezTo>
                      <a:pt x="444" y="1506"/>
                      <a:pt x="1263" y="1860"/>
                      <a:pt x="1970" y="1860"/>
                    </a:cubicBezTo>
                    <a:cubicBezTo>
                      <a:pt x="2079" y="1860"/>
                      <a:pt x="2185" y="1851"/>
                      <a:pt x="2286" y="1834"/>
                    </a:cubicBezTo>
                    <a:lnTo>
                      <a:pt x="2286" y="1834"/>
                    </a:lnTo>
                    <a:cubicBezTo>
                      <a:pt x="2048" y="2060"/>
                      <a:pt x="1060" y="2370"/>
                      <a:pt x="1036" y="2429"/>
                    </a:cubicBezTo>
                    <a:cubicBezTo>
                      <a:pt x="1188" y="2468"/>
                      <a:pt x="1353" y="2486"/>
                      <a:pt x="1529" y="2486"/>
                    </a:cubicBezTo>
                    <a:cubicBezTo>
                      <a:pt x="3186" y="2486"/>
                      <a:pt x="5775" y="883"/>
                      <a:pt x="6787" y="0"/>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39" name="Google Shape;2839;p105"/>
            <p:cNvSpPr/>
            <p:nvPr/>
          </p:nvSpPr>
          <p:spPr>
            <a:xfrm>
              <a:off x="3198518" y="1129275"/>
              <a:ext cx="1066708"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40" name="Google Shape;2840;p105"/>
            <p:cNvGrpSpPr/>
            <p:nvPr/>
          </p:nvGrpSpPr>
          <p:grpSpPr>
            <a:xfrm>
              <a:off x="4433200" y="913500"/>
              <a:ext cx="279225" cy="446500"/>
              <a:chOff x="6932400" y="1038950"/>
              <a:chExt cx="279225" cy="446500"/>
            </a:xfrm>
          </p:grpSpPr>
          <p:sp>
            <p:nvSpPr>
              <p:cNvPr id="2841" name="Google Shape;2841;p105"/>
              <p:cNvSpPr/>
              <p:nvPr/>
            </p:nvSpPr>
            <p:spPr>
              <a:xfrm>
                <a:off x="6932400" y="1149075"/>
                <a:ext cx="279225" cy="58975"/>
              </a:xfrm>
              <a:custGeom>
                <a:rect b="b" l="l" r="r" t="t"/>
                <a:pathLst>
                  <a:path extrusionOk="0" h="2359" w="11169">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2" name="Google Shape;2842;p105"/>
              <p:cNvSpPr/>
              <p:nvPr/>
            </p:nvSpPr>
            <p:spPr>
              <a:xfrm>
                <a:off x="7010675" y="1117225"/>
                <a:ext cx="122675" cy="122675"/>
              </a:xfrm>
              <a:custGeom>
                <a:rect b="b" l="l" r="r" t="t"/>
                <a:pathLst>
                  <a:path extrusionOk="0" h="4907" w="4907">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3" name="Google Shape;2843;p105"/>
              <p:cNvSpPr/>
              <p:nvPr/>
            </p:nvSpPr>
            <p:spPr>
              <a:xfrm>
                <a:off x="7042525" y="1038950"/>
                <a:ext cx="58975" cy="446500"/>
              </a:xfrm>
              <a:custGeom>
                <a:rect b="b" l="l" r="r" t="t"/>
                <a:pathLst>
                  <a:path extrusionOk="0" h="17860" w="2359">
                    <a:moveTo>
                      <a:pt x="1180" y="0"/>
                    </a:moveTo>
                    <a:lnTo>
                      <a:pt x="1" y="1346"/>
                    </a:lnTo>
                    <a:lnTo>
                      <a:pt x="1001" y="5584"/>
                    </a:lnTo>
                    <a:lnTo>
                      <a:pt x="1" y="16526"/>
                    </a:lnTo>
                    <a:lnTo>
                      <a:pt x="1180" y="17860"/>
                    </a:lnTo>
                    <a:lnTo>
                      <a:pt x="2358" y="16526"/>
                    </a:lnTo>
                    <a:lnTo>
                      <a:pt x="1358" y="5584"/>
                    </a:lnTo>
                    <a:lnTo>
                      <a:pt x="2358" y="1346"/>
                    </a:lnTo>
                    <a:lnTo>
                      <a:pt x="1180" y="0"/>
                    </a:lnTo>
                    <a:close/>
                  </a:path>
                </a:pathLst>
              </a:custGeom>
              <a:solidFill>
                <a:schemeClr val="accent2"/>
              </a:solidFill>
              <a:ln>
                <a:noFill/>
              </a:ln>
              <a:effectLst>
                <a:outerShdw blurRad="57150" rotWithShape="0" algn="bl" dist="19050">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44" name="Google Shape;2844;p105"/>
            <p:cNvSpPr/>
            <p:nvPr/>
          </p:nvSpPr>
          <p:spPr>
            <a:xfrm>
              <a:off x="3198525" y="1183800"/>
              <a:ext cx="1066708" cy="57025"/>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5" name="Google Shape;2845;p105"/>
            <p:cNvSpPr/>
            <p:nvPr/>
          </p:nvSpPr>
          <p:spPr>
            <a:xfrm>
              <a:off x="4880393" y="1129275"/>
              <a:ext cx="1066708"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p105"/>
            <p:cNvSpPr/>
            <p:nvPr/>
          </p:nvSpPr>
          <p:spPr>
            <a:xfrm>
              <a:off x="4880400" y="1183800"/>
              <a:ext cx="1066708" cy="57025"/>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47" name="Google Shape;2847;p105"/>
            <p:cNvGrpSpPr/>
            <p:nvPr/>
          </p:nvGrpSpPr>
          <p:grpSpPr>
            <a:xfrm>
              <a:off x="2947435" y="3939525"/>
              <a:ext cx="323150" cy="111550"/>
              <a:chOff x="3023635" y="3939525"/>
              <a:chExt cx="323150" cy="111550"/>
            </a:xfrm>
          </p:grpSpPr>
          <p:sp>
            <p:nvSpPr>
              <p:cNvPr id="2848" name="Google Shape;2848;p105"/>
              <p:cNvSpPr/>
              <p:nvPr/>
            </p:nvSpPr>
            <p:spPr>
              <a:xfrm>
                <a:off x="3023635" y="3939525"/>
                <a:ext cx="323148"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9" name="Google Shape;2849;p105"/>
              <p:cNvSpPr/>
              <p:nvPr/>
            </p:nvSpPr>
            <p:spPr>
              <a:xfrm>
                <a:off x="3023637" y="3994050"/>
                <a:ext cx="323148" cy="57025"/>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50" name="Google Shape;2850;p105"/>
            <p:cNvGrpSpPr/>
            <p:nvPr/>
          </p:nvGrpSpPr>
          <p:grpSpPr>
            <a:xfrm>
              <a:off x="5873510" y="3939525"/>
              <a:ext cx="323150" cy="111550"/>
              <a:chOff x="3023635" y="3939525"/>
              <a:chExt cx="323150" cy="111550"/>
            </a:xfrm>
          </p:grpSpPr>
          <p:sp>
            <p:nvSpPr>
              <p:cNvPr id="2851" name="Google Shape;2851;p105"/>
              <p:cNvSpPr/>
              <p:nvPr/>
            </p:nvSpPr>
            <p:spPr>
              <a:xfrm>
                <a:off x="3023635" y="3939525"/>
                <a:ext cx="323148"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2" name="Google Shape;2852;p105"/>
              <p:cNvSpPr/>
              <p:nvPr/>
            </p:nvSpPr>
            <p:spPr>
              <a:xfrm>
                <a:off x="3023637" y="3994050"/>
                <a:ext cx="323148" cy="57025"/>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bg>
      <p:bgPr>
        <a:blipFill>
          <a:blip r:embed="rId2">
            <a:alphaModFix/>
          </a:blip>
          <a:stretch>
            <a:fillRect/>
          </a:stretch>
        </a:blipFill>
      </p:bgPr>
    </p:bg>
    <p:spTree>
      <p:nvGrpSpPr>
        <p:cNvPr id="2853" name="Shape 2853"/>
        <p:cNvGrpSpPr/>
        <p:nvPr/>
      </p:nvGrpSpPr>
      <p:grpSpPr>
        <a:xfrm>
          <a:off x="0" y="0"/>
          <a:ext cx="0" cy="0"/>
          <a:chOff x="0" y="0"/>
          <a:chExt cx="0" cy="0"/>
        </a:xfrm>
      </p:grpSpPr>
      <p:grpSp>
        <p:nvGrpSpPr>
          <p:cNvPr id="2854" name="Google Shape;2854;p106"/>
          <p:cNvGrpSpPr/>
          <p:nvPr/>
        </p:nvGrpSpPr>
        <p:grpSpPr>
          <a:xfrm>
            <a:off x="-22" y="114913"/>
            <a:ext cx="9067895" cy="4900594"/>
            <a:chOff x="-22" y="114913"/>
            <a:chExt cx="9067895" cy="4900594"/>
          </a:xfrm>
        </p:grpSpPr>
        <p:grpSp>
          <p:nvGrpSpPr>
            <p:cNvPr id="2855" name="Google Shape;2855;p106"/>
            <p:cNvGrpSpPr/>
            <p:nvPr/>
          </p:nvGrpSpPr>
          <p:grpSpPr>
            <a:xfrm flipH="1">
              <a:off x="4477160" y="4842845"/>
              <a:ext cx="189779" cy="172662"/>
              <a:chOff x="4520653" y="4806269"/>
              <a:chExt cx="189779" cy="172662"/>
            </a:xfrm>
          </p:grpSpPr>
          <p:sp>
            <p:nvSpPr>
              <p:cNvPr id="2856" name="Google Shape;2856;p106"/>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7" name="Google Shape;2857;p106"/>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8" name="Google Shape;2858;p106"/>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59" name="Google Shape;2859;p106"/>
            <p:cNvSpPr/>
            <p:nvPr/>
          </p:nvSpPr>
          <p:spPr>
            <a:xfrm flipH="1">
              <a:off x="4470441"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60" name="Google Shape;2860;p106"/>
            <p:cNvGrpSpPr/>
            <p:nvPr/>
          </p:nvGrpSpPr>
          <p:grpSpPr>
            <a:xfrm flipH="1">
              <a:off x="-22" y="114937"/>
              <a:ext cx="9067895" cy="4880417"/>
              <a:chOff x="76177" y="114937"/>
              <a:chExt cx="9067895" cy="4880417"/>
            </a:xfrm>
          </p:grpSpPr>
          <p:grpSp>
            <p:nvGrpSpPr>
              <p:cNvPr id="2861" name="Google Shape;2861;p106"/>
              <p:cNvGrpSpPr/>
              <p:nvPr/>
            </p:nvGrpSpPr>
            <p:grpSpPr>
              <a:xfrm>
                <a:off x="194306" y="1034696"/>
                <a:ext cx="213648" cy="3005896"/>
                <a:chOff x="194306" y="1034696"/>
                <a:chExt cx="213648" cy="3005896"/>
              </a:xfrm>
            </p:grpSpPr>
            <p:sp>
              <p:nvSpPr>
                <p:cNvPr id="2862" name="Google Shape;2862;p106"/>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3" name="Google Shape;2863;p106"/>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p106"/>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p106"/>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66" name="Google Shape;2866;p106"/>
              <p:cNvGrpSpPr/>
              <p:nvPr/>
            </p:nvGrpSpPr>
            <p:grpSpPr>
              <a:xfrm>
                <a:off x="1005226" y="210401"/>
                <a:ext cx="8138846" cy="211872"/>
                <a:chOff x="1005226" y="199492"/>
                <a:chExt cx="8138846" cy="211872"/>
              </a:xfrm>
            </p:grpSpPr>
            <p:sp>
              <p:nvSpPr>
                <p:cNvPr id="2867" name="Google Shape;2867;p106"/>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68" name="Google Shape;2868;p106"/>
                <p:cNvGrpSpPr/>
                <p:nvPr/>
              </p:nvGrpSpPr>
              <p:grpSpPr>
                <a:xfrm>
                  <a:off x="1005226" y="199492"/>
                  <a:ext cx="3295960" cy="211872"/>
                  <a:chOff x="1018925" y="254356"/>
                  <a:chExt cx="3295960" cy="211872"/>
                </a:xfrm>
              </p:grpSpPr>
              <p:sp>
                <p:nvSpPr>
                  <p:cNvPr id="2869" name="Google Shape;2869;p106"/>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0" name="Google Shape;2870;p106"/>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871" name="Google Shape;2871;p106"/>
              <p:cNvGrpSpPr/>
              <p:nvPr/>
            </p:nvGrpSpPr>
            <p:grpSpPr>
              <a:xfrm>
                <a:off x="91453" y="114937"/>
                <a:ext cx="750045" cy="777208"/>
                <a:chOff x="54877" y="169801"/>
                <a:chExt cx="750045" cy="777208"/>
              </a:xfrm>
            </p:grpSpPr>
            <p:sp>
              <p:nvSpPr>
                <p:cNvPr id="2872" name="Google Shape;2872;p106"/>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3" name="Google Shape;2873;p106"/>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4" name="Google Shape;2874;p106"/>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5" name="Google Shape;2875;p106"/>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6" name="Google Shape;2876;p106"/>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7" name="Google Shape;2877;p106"/>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8" name="Google Shape;2878;p106"/>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9" name="Google Shape;2879;p106"/>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0" name="Google Shape;2880;p106"/>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1" name="Google Shape;2881;p106"/>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2" name="Google Shape;2882;p106"/>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3" name="Google Shape;2883;p106"/>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4" name="Google Shape;2884;p106"/>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5" name="Google Shape;2885;p106"/>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6" name="Google Shape;2886;p106"/>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7" name="Google Shape;2887;p106"/>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8" name="Google Shape;2888;p106"/>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p106"/>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p106"/>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91" name="Google Shape;2891;p106"/>
              <p:cNvGrpSpPr/>
              <p:nvPr/>
            </p:nvGrpSpPr>
            <p:grpSpPr>
              <a:xfrm>
                <a:off x="76177" y="4248700"/>
                <a:ext cx="779176" cy="746654"/>
                <a:chOff x="39601" y="4212124"/>
                <a:chExt cx="779176" cy="746654"/>
              </a:xfrm>
            </p:grpSpPr>
            <p:sp>
              <p:nvSpPr>
                <p:cNvPr id="2892" name="Google Shape;2892;p106"/>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p106"/>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p106"/>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p106"/>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p106"/>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7" name="Google Shape;2897;p106"/>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8" name="Google Shape;2898;p106"/>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p106"/>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0" name="Google Shape;2900;p106"/>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1" name="Google Shape;2901;p106"/>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p106"/>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p106"/>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p106"/>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p106"/>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p106"/>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p106"/>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p106"/>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p106"/>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p106"/>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11" name="Google Shape;2911;p106"/>
              <p:cNvGrpSpPr/>
              <p:nvPr/>
            </p:nvGrpSpPr>
            <p:grpSpPr>
              <a:xfrm flipH="1" rot="10800000">
                <a:off x="1005226" y="4721208"/>
                <a:ext cx="8138846" cy="211872"/>
                <a:chOff x="1005226" y="199492"/>
                <a:chExt cx="8138846" cy="211872"/>
              </a:xfrm>
            </p:grpSpPr>
            <p:sp>
              <p:nvSpPr>
                <p:cNvPr id="2912" name="Google Shape;2912;p106"/>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913" name="Google Shape;2913;p106"/>
                <p:cNvGrpSpPr/>
                <p:nvPr/>
              </p:nvGrpSpPr>
              <p:grpSpPr>
                <a:xfrm>
                  <a:off x="1005226" y="199492"/>
                  <a:ext cx="3295960" cy="211872"/>
                  <a:chOff x="1018925" y="254356"/>
                  <a:chExt cx="3295960" cy="211872"/>
                </a:xfrm>
              </p:grpSpPr>
              <p:sp>
                <p:nvSpPr>
                  <p:cNvPr id="2914" name="Google Shape;2914;p106"/>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5" name="Google Shape;2915;p106"/>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2916" name="Google Shape;2916;p106"/>
          <p:cNvSpPr txBox="1"/>
          <p:nvPr>
            <p:ph type="title"/>
          </p:nvPr>
        </p:nvSpPr>
        <p:spPr>
          <a:xfrm>
            <a:off x="1048525" y="1454025"/>
            <a:ext cx="4045200" cy="13359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4200"/>
              <a:buNone/>
              <a:defRPr sz="7900">
                <a:solidFill>
                  <a:schemeClr val="accent5"/>
                </a:solidFill>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p:txBody>
      </p:sp>
      <p:sp>
        <p:nvSpPr>
          <p:cNvPr id="2917" name="Google Shape;2917;p106"/>
          <p:cNvSpPr txBox="1"/>
          <p:nvPr>
            <p:ph idx="1" type="subTitle"/>
          </p:nvPr>
        </p:nvSpPr>
        <p:spPr>
          <a:xfrm>
            <a:off x="1048525" y="2722100"/>
            <a:ext cx="3639900" cy="954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2100"/>
              <a:buNone/>
              <a:defRPr sz="1500">
                <a:solidFill>
                  <a:schemeClr val="dk1"/>
                </a:solidFill>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
    <p:spTree>
      <p:nvGrpSpPr>
        <p:cNvPr id="2918" name="Shape 2918"/>
        <p:cNvGrpSpPr/>
        <p:nvPr/>
      </p:nvGrpSpPr>
      <p:grpSpPr>
        <a:xfrm>
          <a:off x="0" y="0"/>
          <a:ext cx="0" cy="0"/>
          <a:chOff x="0" y="0"/>
          <a:chExt cx="0" cy="0"/>
        </a:xfrm>
      </p:grpSpPr>
      <p:grpSp>
        <p:nvGrpSpPr>
          <p:cNvPr id="2919" name="Google Shape;2919;p107"/>
          <p:cNvGrpSpPr/>
          <p:nvPr/>
        </p:nvGrpSpPr>
        <p:grpSpPr>
          <a:xfrm>
            <a:off x="76177" y="114913"/>
            <a:ext cx="8991496" cy="4900594"/>
            <a:chOff x="76177" y="114913"/>
            <a:chExt cx="8991496" cy="4900594"/>
          </a:xfrm>
        </p:grpSpPr>
        <p:grpSp>
          <p:nvGrpSpPr>
            <p:cNvPr id="2920" name="Google Shape;2920;p107"/>
            <p:cNvGrpSpPr/>
            <p:nvPr/>
          </p:nvGrpSpPr>
          <p:grpSpPr>
            <a:xfrm>
              <a:off x="4477110" y="4842845"/>
              <a:ext cx="189779" cy="172662"/>
              <a:chOff x="4520653" y="4806269"/>
              <a:chExt cx="189779" cy="172662"/>
            </a:xfrm>
          </p:grpSpPr>
          <p:sp>
            <p:nvSpPr>
              <p:cNvPr id="2921" name="Google Shape;2921;p107"/>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p107"/>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p107"/>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24" name="Google Shape;2924;p107"/>
            <p:cNvGrpSpPr/>
            <p:nvPr/>
          </p:nvGrpSpPr>
          <p:grpSpPr>
            <a:xfrm>
              <a:off x="194306" y="1034696"/>
              <a:ext cx="213648" cy="3005896"/>
              <a:chOff x="194306" y="1034696"/>
              <a:chExt cx="213648" cy="3005896"/>
            </a:xfrm>
          </p:grpSpPr>
          <p:sp>
            <p:nvSpPr>
              <p:cNvPr id="2925" name="Google Shape;2925;p107"/>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p107"/>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p107"/>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p107"/>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29" name="Google Shape;2929;p107"/>
            <p:cNvGrpSpPr/>
            <p:nvPr/>
          </p:nvGrpSpPr>
          <p:grpSpPr>
            <a:xfrm>
              <a:off x="1018925" y="4718372"/>
              <a:ext cx="3295960" cy="211904"/>
              <a:chOff x="1018925" y="4669812"/>
              <a:chExt cx="3295960" cy="211904"/>
            </a:xfrm>
          </p:grpSpPr>
          <p:sp>
            <p:nvSpPr>
              <p:cNvPr id="2930" name="Google Shape;2930;p107"/>
              <p:cNvSpPr/>
              <p:nvPr/>
            </p:nvSpPr>
            <p:spPr>
              <a:xfrm>
                <a:off x="1149795"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p107"/>
              <p:cNvSpPr/>
              <p:nvPr/>
            </p:nvSpPr>
            <p:spPr>
              <a:xfrm>
                <a:off x="1018925" y="4669812"/>
                <a:ext cx="143950" cy="211904"/>
              </a:xfrm>
              <a:custGeom>
                <a:rect b="b" l="l" r="r" t="t"/>
                <a:pathLst>
                  <a:path extrusionOk="0" h="6561" w="4457">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32" name="Google Shape;2932;p107"/>
            <p:cNvGrpSpPr/>
            <p:nvPr/>
          </p:nvGrpSpPr>
          <p:grpSpPr>
            <a:xfrm>
              <a:off x="4856159" y="4718372"/>
              <a:ext cx="3296315" cy="211904"/>
              <a:chOff x="4856159" y="4669812"/>
              <a:chExt cx="3296315" cy="211904"/>
            </a:xfrm>
          </p:grpSpPr>
          <p:sp>
            <p:nvSpPr>
              <p:cNvPr id="2933" name="Google Shape;2933;p107"/>
              <p:cNvSpPr/>
              <p:nvPr/>
            </p:nvSpPr>
            <p:spPr>
              <a:xfrm>
                <a:off x="4856159"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4" name="Google Shape;2934;p107"/>
              <p:cNvSpPr/>
              <p:nvPr/>
            </p:nvSpPr>
            <p:spPr>
              <a:xfrm>
                <a:off x="8008169" y="4669812"/>
                <a:ext cx="144305" cy="211904"/>
              </a:xfrm>
              <a:custGeom>
                <a:rect b="b" l="l" r="r" t="t"/>
                <a:pathLst>
                  <a:path extrusionOk="0" h="6561" w="4468">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35" name="Google Shape;2935;p107"/>
            <p:cNvGrpSpPr/>
            <p:nvPr/>
          </p:nvGrpSpPr>
          <p:grpSpPr>
            <a:xfrm>
              <a:off x="1005226" y="213208"/>
              <a:ext cx="7133549" cy="211872"/>
              <a:chOff x="1018925" y="199492"/>
              <a:chExt cx="7133549" cy="211872"/>
            </a:xfrm>
          </p:grpSpPr>
          <p:grpSp>
            <p:nvGrpSpPr>
              <p:cNvPr id="2936" name="Google Shape;2936;p107"/>
              <p:cNvGrpSpPr/>
              <p:nvPr/>
            </p:nvGrpSpPr>
            <p:grpSpPr>
              <a:xfrm>
                <a:off x="4856159" y="199492"/>
                <a:ext cx="3296315" cy="211872"/>
                <a:chOff x="4856159" y="254356"/>
                <a:chExt cx="3296315" cy="211872"/>
              </a:xfrm>
            </p:grpSpPr>
            <p:sp>
              <p:nvSpPr>
                <p:cNvPr id="2937" name="Google Shape;2937;p107"/>
                <p:cNvSpPr/>
                <p:nvPr/>
              </p:nvSpPr>
              <p:spPr>
                <a:xfrm>
                  <a:off x="4856159"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8" name="Google Shape;2938;p107"/>
                <p:cNvSpPr/>
                <p:nvPr/>
              </p:nvSpPr>
              <p:spPr>
                <a:xfrm>
                  <a:off x="8008169" y="254356"/>
                  <a:ext cx="144305" cy="211872"/>
                </a:xfrm>
                <a:custGeom>
                  <a:rect b="b" l="l" r="r" t="t"/>
                  <a:pathLst>
                    <a:path extrusionOk="0" h="6560" w="4468">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39" name="Google Shape;2939;p107"/>
              <p:cNvGrpSpPr/>
              <p:nvPr/>
            </p:nvGrpSpPr>
            <p:grpSpPr>
              <a:xfrm>
                <a:off x="1018925" y="199492"/>
                <a:ext cx="3295960" cy="211872"/>
                <a:chOff x="1018925" y="254356"/>
                <a:chExt cx="3295960" cy="211872"/>
              </a:xfrm>
            </p:grpSpPr>
            <p:sp>
              <p:nvSpPr>
                <p:cNvPr id="2940" name="Google Shape;2940;p107"/>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p107"/>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942" name="Google Shape;2942;p107"/>
            <p:cNvGrpSpPr/>
            <p:nvPr/>
          </p:nvGrpSpPr>
          <p:grpSpPr>
            <a:xfrm>
              <a:off x="91453" y="114937"/>
              <a:ext cx="750045" cy="777208"/>
              <a:chOff x="54877" y="169801"/>
              <a:chExt cx="750045" cy="777208"/>
            </a:xfrm>
          </p:grpSpPr>
          <p:sp>
            <p:nvSpPr>
              <p:cNvPr id="2943" name="Google Shape;2943;p107"/>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p107"/>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p107"/>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p107"/>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7" name="Google Shape;2947;p107"/>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p107"/>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9" name="Google Shape;2949;p107"/>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0" name="Google Shape;2950;p107"/>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p107"/>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2" name="Google Shape;2952;p107"/>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3" name="Google Shape;2953;p107"/>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p107"/>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p107"/>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p107"/>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p107"/>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p107"/>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p107"/>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p107"/>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p107"/>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62" name="Google Shape;2962;p107"/>
            <p:cNvGrpSpPr/>
            <p:nvPr/>
          </p:nvGrpSpPr>
          <p:grpSpPr>
            <a:xfrm>
              <a:off x="76177" y="4248700"/>
              <a:ext cx="779176" cy="746654"/>
              <a:chOff x="39601" y="4212124"/>
              <a:chExt cx="779176" cy="746654"/>
            </a:xfrm>
          </p:grpSpPr>
          <p:sp>
            <p:nvSpPr>
              <p:cNvPr id="2963" name="Google Shape;2963;p107"/>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p107"/>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p107"/>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6" name="Google Shape;2966;p107"/>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p107"/>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p107"/>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p107"/>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p107"/>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p107"/>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p107"/>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p107"/>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p107"/>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p107"/>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p107"/>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p107"/>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p107"/>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p107"/>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p107"/>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p107"/>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82" name="Google Shape;2982;p107"/>
            <p:cNvGrpSpPr/>
            <p:nvPr/>
          </p:nvGrpSpPr>
          <p:grpSpPr>
            <a:xfrm>
              <a:off x="8735864" y="1034696"/>
              <a:ext cx="213293" cy="3005896"/>
              <a:chOff x="8735864" y="1034696"/>
              <a:chExt cx="213293" cy="3005896"/>
            </a:xfrm>
          </p:grpSpPr>
          <p:sp>
            <p:nvSpPr>
              <p:cNvPr id="2983" name="Google Shape;2983;p107"/>
              <p:cNvSpPr/>
              <p:nvPr/>
            </p:nvSpPr>
            <p:spPr>
              <a:xfrm>
                <a:off x="8932717" y="1165533"/>
                <a:ext cx="14954" cy="1487494"/>
              </a:xfrm>
              <a:custGeom>
                <a:rect b="b" l="l" r="r" t="t"/>
                <a:pathLst>
                  <a:path extrusionOk="0" h="46056" w="463">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p107"/>
              <p:cNvSpPr/>
              <p:nvPr/>
            </p:nvSpPr>
            <p:spPr>
              <a:xfrm>
                <a:off x="8735864" y="1034696"/>
                <a:ext cx="213293" cy="143918"/>
              </a:xfrm>
              <a:custGeom>
                <a:rect b="b" l="l" r="r" t="t"/>
                <a:pathLst>
                  <a:path extrusionOk="0" h="4456" w="6604">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p107"/>
              <p:cNvSpPr/>
              <p:nvPr/>
            </p:nvSpPr>
            <p:spPr>
              <a:xfrm>
                <a:off x="8932717" y="2421874"/>
                <a:ext cx="14954" cy="1487494"/>
              </a:xfrm>
              <a:custGeom>
                <a:rect b="b" l="l" r="r" t="t"/>
                <a:pathLst>
                  <a:path extrusionOk="0" h="46056" w="463">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p107"/>
              <p:cNvSpPr/>
              <p:nvPr/>
            </p:nvSpPr>
            <p:spPr>
              <a:xfrm>
                <a:off x="8735864" y="3896287"/>
                <a:ext cx="213293" cy="144305"/>
              </a:xfrm>
              <a:custGeom>
                <a:rect b="b" l="l" r="r" t="t"/>
                <a:pathLst>
                  <a:path extrusionOk="0" h="4468" w="6604">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87" name="Google Shape;2987;p107"/>
            <p:cNvGrpSpPr/>
            <p:nvPr/>
          </p:nvGrpSpPr>
          <p:grpSpPr>
            <a:xfrm>
              <a:off x="8302319" y="114937"/>
              <a:ext cx="750045" cy="777046"/>
              <a:chOff x="8338895" y="169801"/>
              <a:chExt cx="750045" cy="777046"/>
            </a:xfrm>
          </p:grpSpPr>
          <p:sp>
            <p:nvSpPr>
              <p:cNvPr id="2988" name="Google Shape;2988;p107"/>
              <p:cNvSpPr/>
              <p:nvPr/>
            </p:nvSpPr>
            <p:spPr>
              <a:xfrm>
                <a:off x="8423095" y="169801"/>
                <a:ext cx="179348" cy="271428"/>
              </a:xfrm>
              <a:custGeom>
                <a:rect b="b" l="l" r="r" t="t"/>
                <a:pathLst>
                  <a:path extrusionOk="0" h="8404" w="5553">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p107"/>
              <p:cNvSpPr/>
              <p:nvPr/>
            </p:nvSpPr>
            <p:spPr>
              <a:xfrm>
                <a:off x="8547247" y="224966"/>
                <a:ext cx="96214" cy="213648"/>
              </a:xfrm>
              <a:custGeom>
                <a:rect b="b" l="l" r="r" t="t"/>
                <a:pathLst>
                  <a:path extrusionOk="0" h="6615" w="2979">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p107"/>
              <p:cNvSpPr/>
              <p:nvPr/>
            </p:nvSpPr>
            <p:spPr>
              <a:xfrm>
                <a:off x="8534554" y="264853"/>
                <a:ext cx="13823" cy="78321"/>
              </a:xfrm>
              <a:custGeom>
                <a:rect b="b" l="l" r="r" t="t"/>
                <a:pathLst>
                  <a:path extrusionOk="0" h="2425" w="428">
                    <a:moveTo>
                      <a:pt x="1" y="1"/>
                    </a:moveTo>
                    <a:lnTo>
                      <a:pt x="128" y="2425"/>
                    </a:lnTo>
                    <a:cubicBezTo>
                      <a:pt x="428" y="1617"/>
                      <a:pt x="370" y="786"/>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p107"/>
              <p:cNvSpPr/>
              <p:nvPr/>
            </p:nvSpPr>
            <p:spPr>
              <a:xfrm>
                <a:off x="8408174" y="405799"/>
                <a:ext cx="77223" cy="101802"/>
              </a:xfrm>
              <a:custGeom>
                <a:rect b="b" l="l" r="r" t="t"/>
                <a:pathLst>
                  <a:path extrusionOk="0" h="3152" w="2391">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p107"/>
              <p:cNvSpPr/>
              <p:nvPr/>
            </p:nvSpPr>
            <p:spPr>
              <a:xfrm>
                <a:off x="8341092" y="325669"/>
                <a:ext cx="166268" cy="246430"/>
              </a:xfrm>
              <a:custGeom>
                <a:rect b="b" l="l" r="r" t="t"/>
                <a:pathLst>
                  <a:path extrusionOk="0" h="7630" w="5148">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p107"/>
              <p:cNvSpPr/>
              <p:nvPr/>
            </p:nvSpPr>
            <p:spPr>
              <a:xfrm>
                <a:off x="8410047" y="289722"/>
                <a:ext cx="76836" cy="103417"/>
              </a:xfrm>
              <a:custGeom>
                <a:rect b="b" l="l" r="r" t="t"/>
                <a:pathLst>
                  <a:path extrusionOk="0" h="3202" w="2379">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p107"/>
              <p:cNvSpPr/>
              <p:nvPr/>
            </p:nvSpPr>
            <p:spPr>
              <a:xfrm>
                <a:off x="8468570" y="476983"/>
                <a:ext cx="150926" cy="227439"/>
              </a:xfrm>
              <a:custGeom>
                <a:rect b="b" l="l" r="r" t="t"/>
                <a:pathLst>
                  <a:path extrusionOk="0" h="7042" w="4673">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p107"/>
              <p:cNvSpPr/>
              <p:nvPr/>
            </p:nvSpPr>
            <p:spPr>
              <a:xfrm>
                <a:off x="8488336" y="415101"/>
                <a:ext cx="61559" cy="150280"/>
              </a:xfrm>
              <a:custGeom>
                <a:rect b="b" l="l" r="r" t="t"/>
                <a:pathLst>
                  <a:path extrusionOk="0" h="4653" w="1906">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p107"/>
              <p:cNvSpPr/>
              <p:nvPr/>
            </p:nvSpPr>
            <p:spPr>
              <a:xfrm>
                <a:off x="8824230" y="680554"/>
                <a:ext cx="264710" cy="194237"/>
              </a:xfrm>
              <a:custGeom>
                <a:rect b="b" l="l" r="r" t="t"/>
                <a:pathLst>
                  <a:path extrusionOk="0" h="6014" w="8196">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p107"/>
              <p:cNvSpPr/>
              <p:nvPr/>
            </p:nvSpPr>
            <p:spPr>
              <a:xfrm>
                <a:off x="8826846" y="652584"/>
                <a:ext cx="213648" cy="98055"/>
              </a:xfrm>
              <a:custGeom>
                <a:rect b="b" l="l" r="r" t="t"/>
                <a:pathLst>
                  <a:path extrusionOk="0" h="3036" w="6615">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p107"/>
              <p:cNvSpPr/>
              <p:nvPr/>
            </p:nvSpPr>
            <p:spPr>
              <a:xfrm>
                <a:off x="8917053" y="747442"/>
                <a:ext cx="77966" cy="14405"/>
              </a:xfrm>
              <a:custGeom>
                <a:rect b="b" l="l" r="r" t="t"/>
                <a:pathLst>
                  <a:path extrusionOk="0" h="446" w="2414">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p107"/>
              <p:cNvSpPr/>
              <p:nvPr/>
            </p:nvSpPr>
            <p:spPr>
              <a:xfrm>
                <a:off x="8748169" y="792982"/>
                <a:ext cx="96957" cy="81099"/>
              </a:xfrm>
              <a:custGeom>
                <a:rect b="b" l="l" r="r" t="t"/>
                <a:pathLst>
                  <a:path extrusionOk="0" h="2511" w="3002">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p107"/>
              <p:cNvSpPr/>
              <p:nvPr/>
            </p:nvSpPr>
            <p:spPr>
              <a:xfrm>
                <a:off x="8684446" y="777221"/>
                <a:ext cx="244201" cy="169626"/>
              </a:xfrm>
              <a:custGeom>
                <a:rect b="b" l="l" r="r" t="t"/>
                <a:pathLst>
                  <a:path extrusionOk="0" h="5252" w="7561">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p107"/>
              <p:cNvSpPr/>
              <p:nvPr/>
            </p:nvSpPr>
            <p:spPr>
              <a:xfrm>
                <a:off x="8863375" y="799473"/>
                <a:ext cx="102189" cy="73509"/>
              </a:xfrm>
              <a:custGeom>
                <a:rect b="b" l="l" r="r" t="t"/>
                <a:pathLst>
                  <a:path extrusionOk="0" h="2276" w="3164">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p107"/>
              <p:cNvSpPr/>
              <p:nvPr/>
            </p:nvSpPr>
            <p:spPr>
              <a:xfrm>
                <a:off x="8553577" y="660400"/>
                <a:ext cx="231153" cy="135811"/>
              </a:xfrm>
              <a:custGeom>
                <a:rect b="b" l="l" r="r" t="t"/>
                <a:pathLst>
                  <a:path extrusionOk="0" h="4205" w="7157">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p107"/>
              <p:cNvSpPr/>
              <p:nvPr/>
            </p:nvSpPr>
            <p:spPr>
              <a:xfrm>
                <a:off x="8691132" y="740595"/>
                <a:ext cx="151766" cy="44344"/>
              </a:xfrm>
              <a:custGeom>
                <a:rect b="b" l="l" r="r" t="t"/>
                <a:pathLst>
                  <a:path extrusionOk="0" h="1373" w="4699">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p107"/>
              <p:cNvSpPr/>
              <p:nvPr/>
            </p:nvSpPr>
            <p:spPr>
              <a:xfrm>
                <a:off x="8452938" y="752481"/>
                <a:ext cx="93049" cy="163942"/>
              </a:xfrm>
              <a:custGeom>
                <a:rect b="b" l="l" r="r" t="t"/>
                <a:pathLst>
                  <a:path extrusionOk="0" h="5076" w="2881">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p107"/>
              <p:cNvSpPr/>
              <p:nvPr/>
            </p:nvSpPr>
            <p:spPr>
              <a:xfrm>
                <a:off x="8367188" y="750995"/>
                <a:ext cx="140203" cy="103740"/>
              </a:xfrm>
              <a:custGeom>
                <a:rect b="b" l="l" r="r" t="t"/>
                <a:pathLst>
                  <a:path extrusionOk="0" h="3212" w="4341">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p107"/>
              <p:cNvSpPr/>
              <p:nvPr/>
            </p:nvSpPr>
            <p:spPr>
              <a:xfrm>
                <a:off x="8338895" y="716566"/>
                <a:ext cx="169594" cy="45184"/>
              </a:xfrm>
              <a:custGeom>
                <a:rect b="b" l="l" r="r" t="t"/>
                <a:pathLst>
                  <a:path extrusionOk="0" h="1399" w="5251">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07" name="Google Shape;3007;p107"/>
            <p:cNvGrpSpPr/>
            <p:nvPr/>
          </p:nvGrpSpPr>
          <p:grpSpPr>
            <a:xfrm>
              <a:off x="8288916" y="4248700"/>
              <a:ext cx="778757" cy="746654"/>
              <a:chOff x="8325492" y="4212124"/>
              <a:chExt cx="778757" cy="746654"/>
            </a:xfrm>
          </p:grpSpPr>
          <p:sp>
            <p:nvSpPr>
              <p:cNvPr id="3008" name="Google Shape;3008;p107"/>
              <p:cNvSpPr/>
              <p:nvPr/>
            </p:nvSpPr>
            <p:spPr>
              <a:xfrm>
                <a:off x="8833176" y="4292577"/>
                <a:ext cx="271073" cy="179348"/>
              </a:xfrm>
              <a:custGeom>
                <a:rect b="b" l="l" r="r" t="t"/>
                <a:pathLst>
                  <a:path extrusionOk="0" h="5553" w="8393">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p107"/>
              <p:cNvSpPr/>
              <p:nvPr/>
            </p:nvSpPr>
            <p:spPr>
              <a:xfrm>
                <a:off x="8835050" y="4417827"/>
                <a:ext cx="214003" cy="95471"/>
              </a:xfrm>
              <a:custGeom>
                <a:rect b="b" l="l" r="r" t="t"/>
                <a:pathLst>
                  <a:path extrusionOk="0" h="2956" w="6626">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p107"/>
              <p:cNvSpPr/>
              <p:nvPr/>
            </p:nvSpPr>
            <p:spPr>
              <a:xfrm>
                <a:off x="8930489" y="4404391"/>
                <a:ext cx="78321" cy="10367"/>
              </a:xfrm>
              <a:custGeom>
                <a:rect b="b" l="l" r="r" t="t"/>
                <a:pathLst>
                  <a:path extrusionOk="0" h="321" w="2425">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p107"/>
              <p:cNvSpPr/>
              <p:nvPr/>
            </p:nvSpPr>
            <p:spPr>
              <a:xfrm>
                <a:off x="8766062" y="4279271"/>
                <a:ext cx="102189" cy="75447"/>
              </a:xfrm>
              <a:custGeom>
                <a:rect b="b" l="l" r="r" t="t"/>
                <a:pathLst>
                  <a:path extrusionOk="0" h="2336" w="3164">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p107"/>
              <p:cNvSpPr/>
              <p:nvPr/>
            </p:nvSpPr>
            <p:spPr>
              <a:xfrm>
                <a:off x="8701596" y="4212512"/>
                <a:ext cx="250919" cy="158484"/>
              </a:xfrm>
              <a:custGeom>
                <a:rect b="b" l="l" r="r" t="t"/>
                <a:pathLst>
                  <a:path extrusionOk="0" h="4907" w="7769">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p107"/>
              <p:cNvSpPr/>
              <p:nvPr/>
            </p:nvSpPr>
            <p:spPr>
              <a:xfrm>
                <a:off x="8880525" y="4289444"/>
                <a:ext cx="105161" cy="67276"/>
              </a:xfrm>
              <a:custGeom>
                <a:rect b="b" l="l" r="r" t="t"/>
                <a:pathLst>
                  <a:path extrusionOk="0" h="2083" w="3256">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p107"/>
              <p:cNvSpPr/>
              <p:nvPr/>
            </p:nvSpPr>
            <p:spPr>
              <a:xfrm>
                <a:off x="8569241" y="4341734"/>
                <a:ext cx="227439" cy="140623"/>
              </a:xfrm>
              <a:custGeom>
                <a:rect b="b" l="l" r="r" t="t"/>
                <a:pathLst>
                  <a:path extrusionOk="0" h="4354" w="7042">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p107"/>
              <p:cNvSpPr/>
              <p:nvPr/>
            </p:nvSpPr>
            <p:spPr>
              <a:xfrm>
                <a:off x="8708282" y="4358174"/>
                <a:ext cx="150636" cy="53614"/>
              </a:xfrm>
              <a:custGeom>
                <a:rect b="b" l="l" r="r" t="t"/>
                <a:pathLst>
                  <a:path extrusionOk="0" h="1660" w="4664">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p107"/>
              <p:cNvSpPr/>
              <p:nvPr/>
            </p:nvSpPr>
            <p:spPr>
              <a:xfrm>
                <a:off x="8398872" y="4694068"/>
                <a:ext cx="194269" cy="264710"/>
              </a:xfrm>
              <a:custGeom>
                <a:rect b="b" l="l" r="r" t="t"/>
                <a:pathLst>
                  <a:path extrusionOk="0" h="8196" w="6015">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p107"/>
              <p:cNvSpPr/>
              <p:nvPr/>
            </p:nvSpPr>
            <p:spPr>
              <a:xfrm>
                <a:off x="8523379" y="4697039"/>
                <a:ext cx="97700" cy="213293"/>
              </a:xfrm>
              <a:custGeom>
                <a:rect b="b" l="l" r="r" t="t"/>
                <a:pathLst>
                  <a:path extrusionOk="0" h="6604" w="3025">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8" name="Google Shape;3018;p107"/>
              <p:cNvSpPr/>
              <p:nvPr/>
            </p:nvSpPr>
            <p:spPr>
              <a:xfrm>
                <a:off x="8512204" y="4786535"/>
                <a:ext cx="17925" cy="77934"/>
              </a:xfrm>
              <a:custGeom>
                <a:rect b="b" l="l" r="r" t="t"/>
                <a:pathLst>
                  <a:path extrusionOk="0" h="2413" w="555">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p107"/>
              <p:cNvSpPr/>
              <p:nvPr/>
            </p:nvSpPr>
            <p:spPr>
              <a:xfrm>
                <a:off x="8398129" y="4618394"/>
                <a:ext cx="83521" cy="96957"/>
              </a:xfrm>
              <a:custGeom>
                <a:rect b="b" l="l" r="r" t="t"/>
                <a:pathLst>
                  <a:path extrusionOk="0" h="3002" w="2586">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p107"/>
              <p:cNvSpPr/>
              <p:nvPr/>
            </p:nvSpPr>
            <p:spPr>
              <a:xfrm>
                <a:off x="8325492" y="4554284"/>
                <a:ext cx="177410" cy="239228"/>
              </a:xfrm>
              <a:custGeom>
                <a:rect b="b" l="l" r="r" t="t"/>
                <a:pathLst>
                  <a:path extrusionOk="0" h="7407" w="5493">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p107"/>
              <p:cNvSpPr/>
              <p:nvPr/>
            </p:nvSpPr>
            <p:spPr>
              <a:xfrm>
                <a:off x="8391411" y="4732857"/>
                <a:ext cx="82778" cy="100607"/>
              </a:xfrm>
              <a:custGeom>
                <a:rect b="b" l="l" r="r" t="t"/>
                <a:pathLst>
                  <a:path extrusionOk="0" h="3115" w="2563">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p107"/>
              <p:cNvSpPr/>
              <p:nvPr/>
            </p:nvSpPr>
            <p:spPr>
              <a:xfrm>
                <a:off x="8473059" y="4423414"/>
                <a:ext cx="144661" cy="231186"/>
              </a:xfrm>
              <a:custGeom>
                <a:rect b="b" l="l" r="r" t="t"/>
                <a:pathLst>
                  <a:path extrusionOk="0" h="7158" w="4479">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p107"/>
              <p:cNvSpPr/>
              <p:nvPr/>
            </p:nvSpPr>
            <p:spPr>
              <a:xfrm>
                <a:off x="8488724" y="4560970"/>
                <a:ext cx="54066" cy="151766"/>
              </a:xfrm>
              <a:custGeom>
                <a:rect b="b" l="l" r="r" t="t"/>
                <a:pathLst>
                  <a:path extrusionOk="0" h="4699" w="1674">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p107"/>
              <p:cNvSpPr/>
              <p:nvPr/>
            </p:nvSpPr>
            <p:spPr>
              <a:xfrm>
                <a:off x="8350361" y="4354589"/>
                <a:ext cx="171564" cy="50061"/>
              </a:xfrm>
              <a:custGeom>
                <a:rect b="b" l="l" r="r" t="t"/>
                <a:pathLst>
                  <a:path extrusionOk="0" h="1550" w="5312">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p107"/>
              <p:cNvSpPr/>
              <p:nvPr/>
            </p:nvSpPr>
            <p:spPr>
              <a:xfrm>
                <a:off x="8388440" y="4265383"/>
                <a:ext cx="134228" cy="111459"/>
              </a:xfrm>
              <a:custGeom>
                <a:rect b="b" l="l" r="r" t="t"/>
                <a:pathLst>
                  <a:path extrusionOk="0" h="3451" w="4156">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p107"/>
              <p:cNvSpPr/>
              <p:nvPr/>
            </p:nvSpPr>
            <p:spPr>
              <a:xfrm>
                <a:off x="8481618" y="4212124"/>
                <a:ext cx="94825" cy="166203"/>
              </a:xfrm>
              <a:custGeom>
                <a:rect b="b" l="l" r="r" t="t"/>
                <a:pathLst>
                  <a:path extrusionOk="0" h="5146" w="2936">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027" name="Google Shape;3027;p107"/>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028" name="Google Shape;3028;p107"/>
          <p:cNvSpPr txBox="1"/>
          <p:nvPr>
            <p:ph type="title"/>
          </p:nvPr>
        </p:nvSpPr>
        <p:spPr>
          <a:xfrm>
            <a:off x="817400" y="588625"/>
            <a:ext cx="4108200" cy="1069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Clr>
                <a:schemeClr val="accent5"/>
              </a:buClr>
              <a:buSzPts val="2800"/>
              <a:buNone/>
              <a:defRPr sz="3100">
                <a:solidFill>
                  <a:schemeClr val="accent5"/>
                </a:solidFill>
              </a:defRPr>
            </a:lvl1pPr>
            <a:lvl2pPr lvl="1" algn="ctr">
              <a:lnSpc>
                <a:spcPct val="100000"/>
              </a:lnSpc>
              <a:spcBef>
                <a:spcPts val="0"/>
              </a:spcBef>
              <a:spcAft>
                <a:spcPts val="0"/>
              </a:spcAft>
              <a:buClr>
                <a:schemeClr val="accent5"/>
              </a:buClr>
              <a:buSzPts val="2800"/>
              <a:buNone/>
              <a:defRPr>
                <a:solidFill>
                  <a:schemeClr val="accent5"/>
                </a:solidFill>
                <a:latin typeface="Nunito"/>
                <a:ea typeface="Nunito"/>
                <a:cs typeface="Nunito"/>
                <a:sym typeface="Nunito"/>
              </a:defRPr>
            </a:lvl2pPr>
            <a:lvl3pPr lvl="2" algn="ctr">
              <a:lnSpc>
                <a:spcPct val="100000"/>
              </a:lnSpc>
              <a:spcBef>
                <a:spcPts val="0"/>
              </a:spcBef>
              <a:spcAft>
                <a:spcPts val="0"/>
              </a:spcAft>
              <a:buClr>
                <a:schemeClr val="accent5"/>
              </a:buClr>
              <a:buSzPts val="2800"/>
              <a:buNone/>
              <a:defRPr>
                <a:solidFill>
                  <a:schemeClr val="accent5"/>
                </a:solidFill>
                <a:latin typeface="Nunito"/>
                <a:ea typeface="Nunito"/>
                <a:cs typeface="Nunito"/>
                <a:sym typeface="Nunito"/>
              </a:defRPr>
            </a:lvl3pPr>
            <a:lvl4pPr lvl="3" algn="ctr">
              <a:lnSpc>
                <a:spcPct val="100000"/>
              </a:lnSpc>
              <a:spcBef>
                <a:spcPts val="0"/>
              </a:spcBef>
              <a:spcAft>
                <a:spcPts val="0"/>
              </a:spcAft>
              <a:buClr>
                <a:schemeClr val="accent5"/>
              </a:buClr>
              <a:buSzPts val="2800"/>
              <a:buNone/>
              <a:defRPr>
                <a:solidFill>
                  <a:schemeClr val="accent5"/>
                </a:solidFill>
                <a:latin typeface="Nunito"/>
                <a:ea typeface="Nunito"/>
                <a:cs typeface="Nunito"/>
                <a:sym typeface="Nunito"/>
              </a:defRPr>
            </a:lvl4pPr>
            <a:lvl5pPr lvl="4" algn="ctr">
              <a:lnSpc>
                <a:spcPct val="100000"/>
              </a:lnSpc>
              <a:spcBef>
                <a:spcPts val="0"/>
              </a:spcBef>
              <a:spcAft>
                <a:spcPts val="0"/>
              </a:spcAft>
              <a:buClr>
                <a:schemeClr val="accent5"/>
              </a:buClr>
              <a:buSzPts val="2800"/>
              <a:buNone/>
              <a:defRPr>
                <a:solidFill>
                  <a:schemeClr val="accent5"/>
                </a:solidFill>
                <a:latin typeface="Nunito"/>
                <a:ea typeface="Nunito"/>
                <a:cs typeface="Nunito"/>
                <a:sym typeface="Nunito"/>
              </a:defRPr>
            </a:lvl5pPr>
            <a:lvl6pPr lvl="5" algn="ctr">
              <a:lnSpc>
                <a:spcPct val="100000"/>
              </a:lnSpc>
              <a:spcBef>
                <a:spcPts val="0"/>
              </a:spcBef>
              <a:spcAft>
                <a:spcPts val="0"/>
              </a:spcAft>
              <a:buClr>
                <a:schemeClr val="accent5"/>
              </a:buClr>
              <a:buSzPts val="2800"/>
              <a:buNone/>
              <a:defRPr>
                <a:solidFill>
                  <a:schemeClr val="accent5"/>
                </a:solidFill>
                <a:latin typeface="Nunito"/>
                <a:ea typeface="Nunito"/>
                <a:cs typeface="Nunito"/>
                <a:sym typeface="Nunito"/>
              </a:defRPr>
            </a:lvl6pPr>
            <a:lvl7pPr lvl="6" algn="ctr">
              <a:lnSpc>
                <a:spcPct val="100000"/>
              </a:lnSpc>
              <a:spcBef>
                <a:spcPts val="0"/>
              </a:spcBef>
              <a:spcAft>
                <a:spcPts val="0"/>
              </a:spcAft>
              <a:buClr>
                <a:schemeClr val="accent5"/>
              </a:buClr>
              <a:buSzPts val="2800"/>
              <a:buNone/>
              <a:defRPr>
                <a:solidFill>
                  <a:schemeClr val="accent5"/>
                </a:solidFill>
                <a:latin typeface="Nunito"/>
                <a:ea typeface="Nunito"/>
                <a:cs typeface="Nunito"/>
                <a:sym typeface="Nunito"/>
              </a:defRPr>
            </a:lvl7pPr>
            <a:lvl8pPr lvl="7" algn="ctr">
              <a:lnSpc>
                <a:spcPct val="100000"/>
              </a:lnSpc>
              <a:spcBef>
                <a:spcPts val="0"/>
              </a:spcBef>
              <a:spcAft>
                <a:spcPts val="0"/>
              </a:spcAft>
              <a:buClr>
                <a:schemeClr val="accent5"/>
              </a:buClr>
              <a:buSzPts val="2800"/>
              <a:buNone/>
              <a:defRPr>
                <a:solidFill>
                  <a:schemeClr val="accent5"/>
                </a:solidFill>
                <a:latin typeface="Nunito"/>
                <a:ea typeface="Nunito"/>
                <a:cs typeface="Nunito"/>
                <a:sym typeface="Nunito"/>
              </a:defRPr>
            </a:lvl8pPr>
            <a:lvl9pPr lvl="8" algn="ctr">
              <a:lnSpc>
                <a:spcPct val="100000"/>
              </a:lnSpc>
              <a:spcBef>
                <a:spcPts val="0"/>
              </a:spcBef>
              <a:spcAft>
                <a:spcPts val="0"/>
              </a:spcAft>
              <a:buClr>
                <a:schemeClr val="accent5"/>
              </a:buClr>
              <a:buSzPts val="2800"/>
              <a:buNone/>
              <a:defRPr>
                <a:solidFill>
                  <a:schemeClr val="accent5"/>
                </a:solidFill>
                <a:latin typeface="Nunito"/>
                <a:ea typeface="Nunito"/>
                <a:cs typeface="Nunito"/>
                <a:sym typeface="Nunito"/>
              </a:defRPr>
            </a:lvl9pPr>
          </a:lstStyle>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 number">
    <p:bg>
      <p:bgPr>
        <a:blipFill>
          <a:blip r:embed="rId2">
            <a:alphaModFix/>
          </a:blip>
          <a:stretch>
            <a:fillRect/>
          </a:stretch>
        </a:blipFill>
      </p:bgPr>
    </p:bg>
    <p:spTree>
      <p:nvGrpSpPr>
        <p:cNvPr id="3029" name="Shape 3029"/>
        <p:cNvGrpSpPr/>
        <p:nvPr/>
      </p:nvGrpSpPr>
      <p:grpSpPr>
        <a:xfrm>
          <a:off x="0" y="0"/>
          <a:ext cx="0" cy="0"/>
          <a:chOff x="0" y="0"/>
          <a:chExt cx="0" cy="0"/>
        </a:xfrm>
      </p:grpSpPr>
      <p:grpSp>
        <p:nvGrpSpPr>
          <p:cNvPr id="3030" name="Google Shape;3030;p108"/>
          <p:cNvGrpSpPr/>
          <p:nvPr/>
        </p:nvGrpSpPr>
        <p:grpSpPr>
          <a:xfrm>
            <a:off x="1414275" y="750350"/>
            <a:ext cx="6288999" cy="3704075"/>
            <a:chOff x="1414276" y="750350"/>
            <a:chExt cx="6288999" cy="3704075"/>
          </a:xfrm>
        </p:grpSpPr>
        <p:grpSp>
          <p:nvGrpSpPr>
            <p:cNvPr id="3031" name="Google Shape;3031;p108"/>
            <p:cNvGrpSpPr/>
            <p:nvPr/>
          </p:nvGrpSpPr>
          <p:grpSpPr>
            <a:xfrm>
              <a:off x="3526913" y="750350"/>
              <a:ext cx="2090175" cy="485375"/>
              <a:chOff x="1095650" y="1036875"/>
              <a:chExt cx="2090175" cy="485375"/>
            </a:xfrm>
          </p:grpSpPr>
          <p:sp>
            <p:nvSpPr>
              <p:cNvPr id="3032" name="Google Shape;3032;p108"/>
              <p:cNvSpPr/>
              <p:nvPr/>
            </p:nvSpPr>
            <p:spPr>
              <a:xfrm>
                <a:off x="2634550" y="1307300"/>
                <a:ext cx="302150" cy="175650"/>
              </a:xfrm>
              <a:custGeom>
                <a:rect b="b" l="l" r="r" t="t"/>
                <a:pathLst>
                  <a:path extrusionOk="0" h="7026" w="12086">
                    <a:moveTo>
                      <a:pt x="4289" y="833"/>
                    </a:moveTo>
                    <a:cubicBezTo>
                      <a:pt x="4660" y="833"/>
                      <a:pt x="5035" y="874"/>
                      <a:pt x="5406" y="970"/>
                    </a:cubicBezTo>
                    <a:cubicBezTo>
                      <a:pt x="5989" y="1113"/>
                      <a:pt x="6537" y="1435"/>
                      <a:pt x="7013" y="1792"/>
                    </a:cubicBezTo>
                    <a:cubicBezTo>
                      <a:pt x="7489" y="2161"/>
                      <a:pt x="7906" y="2578"/>
                      <a:pt x="8335" y="2982"/>
                    </a:cubicBezTo>
                    <a:cubicBezTo>
                      <a:pt x="8763" y="3375"/>
                      <a:pt x="9228" y="3732"/>
                      <a:pt x="9787" y="3971"/>
                    </a:cubicBezTo>
                    <a:cubicBezTo>
                      <a:pt x="9168" y="3816"/>
                      <a:pt x="8668" y="3482"/>
                      <a:pt x="8204" y="3113"/>
                    </a:cubicBezTo>
                    <a:cubicBezTo>
                      <a:pt x="7787" y="2780"/>
                      <a:pt x="7418" y="2423"/>
                      <a:pt x="7013" y="2101"/>
                    </a:cubicBezTo>
                    <a:lnTo>
                      <a:pt x="7013" y="2101"/>
                    </a:lnTo>
                    <a:cubicBezTo>
                      <a:pt x="7084" y="2185"/>
                      <a:pt x="7144" y="2292"/>
                      <a:pt x="7204" y="2399"/>
                    </a:cubicBezTo>
                    <a:cubicBezTo>
                      <a:pt x="7477" y="2887"/>
                      <a:pt x="7620" y="3471"/>
                      <a:pt x="7489" y="4018"/>
                    </a:cubicBezTo>
                    <a:cubicBezTo>
                      <a:pt x="7430" y="3471"/>
                      <a:pt x="7263" y="2959"/>
                      <a:pt x="7013" y="2518"/>
                    </a:cubicBezTo>
                    <a:cubicBezTo>
                      <a:pt x="6823" y="2173"/>
                      <a:pt x="6584" y="1875"/>
                      <a:pt x="6299" y="1589"/>
                    </a:cubicBezTo>
                    <a:cubicBezTo>
                      <a:pt x="6001" y="1399"/>
                      <a:pt x="5680" y="1244"/>
                      <a:pt x="5346" y="1137"/>
                    </a:cubicBezTo>
                    <a:cubicBezTo>
                      <a:pt x="4798" y="958"/>
                      <a:pt x="4215" y="899"/>
                      <a:pt x="3620" y="875"/>
                    </a:cubicBezTo>
                    <a:cubicBezTo>
                      <a:pt x="3840" y="848"/>
                      <a:pt x="4064" y="833"/>
                      <a:pt x="4289" y="833"/>
                    </a:cubicBezTo>
                    <a:close/>
                    <a:moveTo>
                      <a:pt x="3999" y="1"/>
                    </a:moveTo>
                    <a:cubicBezTo>
                      <a:pt x="3789" y="1"/>
                      <a:pt x="3579" y="10"/>
                      <a:pt x="3370" y="30"/>
                    </a:cubicBezTo>
                    <a:cubicBezTo>
                      <a:pt x="2155" y="137"/>
                      <a:pt x="1000" y="565"/>
                      <a:pt x="0" y="1232"/>
                    </a:cubicBezTo>
                    <a:cubicBezTo>
                      <a:pt x="422" y="1095"/>
                      <a:pt x="899" y="1051"/>
                      <a:pt x="1416" y="1051"/>
                    </a:cubicBezTo>
                    <a:cubicBezTo>
                      <a:pt x="1483" y="1051"/>
                      <a:pt x="1551" y="1052"/>
                      <a:pt x="1619" y="1054"/>
                    </a:cubicBezTo>
                    <a:cubicBezTo>
                      <a:pt x="2917" y="1089"/>
                      <a:pt x="4144" y="1947"/>
                      <a:pt x="4620" y="3137"/>
                    </a:cubicBezTo>
                    <a:cubicBezTo>
                      <a:pt x="5096" y="4328"/>
                      <a:pt x="4798" y="5911"/>
                      <a:pt x="3905" y="6828"/>
                    </a:cubicBezTo>
                    <a:cubicBezTo>
                      <a:pt x="4136" y="6960"/>
                      <a:pt x="4400" y="7026"/>
                      <a:pt x="4663" y="7026"/>
                    </a:cubicBezTo>
                    <a:cubicBezTo>
                      <a:pt x="4969" y="7026"/>
                      <a:pt x="5275" y="6936"/>
                      <a:pt x="5525" y="6757"/>
                    </a:cubicBezTo>
                    <a:cubicBezTo>
                      <a:pt x="6001" y="6435"/>
                      <a:pt x="6120" y="5804"/>
                      <a:pt x="6049" y="5245"/>
                    </a:cubicBezTo>
                    <a:lnTo>
                      <a:pt x="6049" y="5245"/>
                    </a:lnTo>
                    <a:cubicBezTo>
                      <a:pt x="6346" y="5542"/>
                      <a:pt x="6656" y="5840"/>
                      <a:pt x="7061" y="5971"/>
                    </a:cubicBezTo>
                    <a:cubicBezTo>
                      <a:pt x="7190" y="6013"/>
                      <a:pt x="7327" y="6035"/>
                      <a:pt x="7462" y="6035"/>
                    </a:cubicBezTo>
                    <a:cubicBezTo>
                      <a:pt x="7752" y="6035"/>
                      <a:pt x="8033" y="5932"/>
                      <a:pt x="8204" y="5697"/>
                    </a:cubicBezTo>
                    <a:cubicBezTo>
                      <a:pt x="8382" y="5447"/>
                      <a:pt x="8323" y="4947"/>
                      <a:pt x="8096" y="4709"/>
                    </a:cubicBezTo>
                    <a:lnTo>
                      <a:pt x="8096" y="4709"/>
                    </a:lnTo>
                    <a:cubicBezTo>
                      <a:pt x="8532" y="4902"/>
                      <a:pt x="9007" y="5005"/>
                      <a:pt x="9486" y="5005"/>
                    </a:cubicBezTo>
                    <a:cubicBezTo>
                      <a:pt x="9806" y="5005"/>
                      <a:pt x="10128" y="4959"/>
                      <a:pt x="10442" y="4864"/>
                    </a:cubicBezTo>
                    <a:cubicBezTo>
                      <a:pt x="11299" y="4614"/>
                      <a:pt x="11704" y="3840"/>
                      <a:pt x="12085" y="3042"/>
                    </a:cubicBezTo>
                    <a:lnTo>
                      <a:pt x="12085" y="3042"/>
                    </a:lnTo>
                    <a:cubicBezTo>
                      <a:pt x="11855" y="3159"/>
                      <a:pt x="11607" y="3210"/>
                      <a:pt x="11355" y="3210"/>
                    </a:cubicBezTo>
                    <a:cubicBezTo>
                      <a:pt x="10914" y="3210"/>
                      <a:pt x="10463" y="3055"/>
                      <a:pt x="10085" y="2828"/>
                    </a:cubicBezTo>
                    <a:cubicBezTo>
                      <a:pt x="9466" y="2470"/>
                      <a:pt x="8989" y="1970"/>
                      <a:pt x="8442" y="1530"/>
                    </a:cubicBezTo>
                    <a:cubicBezTo>
                      <a:pt x="7179" y="551"/>
                      <a:pt x="5592" y="1"/>
                      <a:pt x="399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p108"/>
              <p:cNvSpPr/>
              <p:nvPr/>
            </p:nvSpPr>
            <p:spPr>
              <a:xfrm>
                <a:off x="2491075" y="1225000"/>
                <a:ext cx="683450" cy="276175"/>
              </a:xfrm>
              <a:custGeom>
                <a:rect b="b" l="l" r="r" t="t"/>
                <a:pathLst>
                  <a:path extrusionOk="0" h="11047" w="27338">
                    <a:moveTo>
                      <a:pt x="20539" y="1214"/>
                    </a:moveTo>
                    <a:cubicBezTo>
                      <a:pt x="21432" y="1512"/>
                      <a:pt x="22265" y="1964"/>
                      <a:pt x="23027" y="2536"/>
                    </a:cubicBezTo>
                    <a:cubicBezTo>
                      <a:pt x="23777" y="3084"/>
                      <a:pt x="24468" y="3750"/>
                      <a:pt x="25051" y="4500"/>
                    </a:cubicBezTo>
                    <a:cubicBezTo>
                      <a:pt x="25646" y="5239"/>
                      <a:pt x="26039" y="6120"/>
                      <a:pt x="26301" y="7048"/>
                    </a:cubicBezTo>
                    <a:cubicBezTo>
                      <a:pt x="26539" y="7953"/>
                      <a:pt x="26635" y="8906"/>
                      <a:pt x="26611" y="9846"/>
                    </a:cubicBezTo>
                    <a:cubicBezTo>
                      <a:pt x="26539" y="8894"/>
                      <a:pt x="26385" y="7965"/>
                      <a:pt x="26123" y="7084"/>
                    </a:cubicBezTo>
                    <a:cubicBezTo>
                      <a:pt x="25849" y="6191"/>
                      <a:pt x="25444" y="5358"/>
                      <a:pt x="24873" y="4631"/>
                    </a:cubicBezTo>
                    <a:cubicBezTo>
                      <a:pt x="24313" y="3893"/>
                      <a:pt x="23634" y="3250"/>
                      <a:pt x="22920" y="2655"/>
                    </a:cubicBezTo>
                    <a:cubicBezTo>
                      <a:pt x="22194" y="2071"/>
                      <a:pt x="21396" y="1583"/>
                      <a:pt x="20539" y="1214"/>
                    </a:cubicBezTo>
                    <a:close/>
                    <a:moveTo>
                      <a:pt x="16076" y="0"/>
                    </a:moveTo>
                    <a:cubicBezTo>
                      <a:pt x="15417" y="0"/>
                      <a:pt x="14759" y="37"/>
                      <a:pt x="14109" y="107"/>
                    </a:cubicBezTo>
                    <a:cubicBezTo>
                      <a:pt x="8323" y="714"/>
                      <a:pt x="3632" y="3036"/>
                      <a:pt x="0" y="7584"/>
                    </a:cubicBezTo>
                    <a:cubicBezTo>
                      <a:pt x="2286" y="4727"/>
                      <a:pt x="6192" y="2917"/>
                      <a:pt x="9752" y="2476"/>
                    </a:cubicBezTo>
                    <a:cubicBezTo>
                      <a:pt x="10516" y="2378"/>
                      <a:pt x="11285" y="2318"/>
                      <a:pt x="12059" y="2318"/>
                    </a:cubicBezTo>
                    <a:cubicBezTo>
                      <a:pt x="12503" y="2318"/>
                      <a:pt x="12948" y="2338"/>
                      <a:pt x="13395" y="2381"/>
                    </a:cubicBezTo>
                    <a:cubicBezTo>
                      <a:pt x="13955" y="2441"/>
                      <a:pt x="14514" y="2595"/>
                      <a:pt x="15026" y="2762"/>
                    </a:cubicBezTo>
                    <a:cubicBezTo>
                      <a:pt x="15598" y="2941"/>
                      <a:pt x="16145" y="3119"/>
                      <a:pt x="16729" y="3203"/>
                    </a:cubicBezTo>
                    <a:cubicBezTo>
                      <a:pt x="16852" y="3223"/>
                      <a:pt x="16977" y="3233"/>
                      <a:pt x="17102" y="3233"/>
                    </a:cubicBezTo>
                    <a:cubicBezTo>
                      <a:pt x="17568" y="3233"/>
                      <a:pt x="18026" y="3086"/>
                      <a:pt x="18336" y="2738"/>
                    </a:cubicBezTo>
                    <a:cubicBezTo>
                      <a:pt x="18691" y="2339"/>
                      <a:pt x="18746" y="1785"/>
                      <a:pt x="18338" y="1470"/>
                    </a:cubicBezTo>
                    <a:lnTo>
                      <a:pt x="18338" y="1470"/>
                    </a:lnTo>
                    <a:cubicBezTo>
                      <a:pt x="20508" y="2947"/>
                      <a:pt x="21487" y="5156"/>
                      <a:pt x="22039" y="7596"/>
                    </a:cubicBezTo>
                    <a:cubicBezTo>
                      <a:pt x="22405" y="9219"/>
                      <a:pt x="23481" y="10469"/>
                      <a:pt x="24409" y="10469"/>
                    </a:cubicBezTo>
                    <a:cubicBezTo>
                      <a:pt x="24808" y="10469"/>
                      <a:pt x="25180" y="10237"/>
                      <a:pt x="25456" y="9703"/>
                    </a:cubicBezTo>
                    <a:cubicBezTo>
                      <a:pt x="25575" y="9965"/>
                      <a:pt x="25516" y="10299"/>
                      <a:pt x="25658" y="10596"/>
                    </a:cubicBezTo>
                    <a:cubicBezTo>
                      <a:pt x="25780" y="10875"/>
                      <a:pt x="26026" y="11046"/>
                      <a:pt x="26277" y="11046"/>
                    </a:cubicBezTo>
                    <a:cubicBezTo>
                      <a:pt x="26445" y="11046"/>
                      <a:pt x="26616" y="10970"/>
                      <a:pt x="26754" y="10799"/>
                    </a:cubicBezTo>
                    <a:cubicBezTo>
                      <a:pt x="26932" y="10573"/>
                      <a:pt x="26980" y="10275"/>
                      <a:pt x="27004" y="9989"/>
                    </a:cubicBezTo>
                    <a:cubicBezTo>
                      <a:pt x="27337" y="6834"/>
                      <a:pt x="26123" y="3917"/>
                      <a:pt x="23444" y="2060"/>
                    </a:cubicBezTo>
                    <a:cubicBezTo>
                      <a:pt x="21314" y="586"/>
                      <a:pt x="18690" y="0"/>
                      <a:pt x="16076"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p108"/>
              <p:cNvSpPr/>
              <p:nvPr/>
            </p:nvSpPr>
            <p:spPr>
              <a:xfrm>
                <a:off x="2897075" y="1175975"/>
                <a:ext cx="288750" cy="115575"/>
              </a:xfrm>
              <a:custGeom>
                <a:rect b="b" l="l" r="r" t="t"/>
                <a:pathLst>
                  <a:path extrusionOk="0" h="4623" w="11550">
                    <a:moveTo>
                      <a:pt x="8790" y="252"/>
                    </a:moveTo>
                    <a:cubicBezTo>
                      <a:pt x="8769" y="260"/>
                      <a:pt x="8748" y="270"/>
                      <a:pt x="8728" y="282"/>
                    </a:cubicBezTo>
                    <a:cubicBezTo>
                      <a:pt x="8749" y="272"/>
                      <a:pt x="8769" y="262"/>
                      <a:pt x="8790" y="252"/>
                    </a:cubicBezTo>
                    <a:close/>
                    <a:moveTo>
                      <a:pt x="31" y="1502"/>
                    </a:moveTo>
                    <a:lnTo>
                      <a:pt x="31" y="1502"/>
                    </a:lnTo>
                    <a:cubicBezTo>
                      <a:pt x="21" y="1504"/>
                      <a:pt x="11" y="1506"/>
                      <a:pt x="1" y="1508"/>
                    </a:cubicBezTo>
                    <a:cubicBezTo>
                      <a:pt x="11" y="1506"/>
                      <a:pt x="21" y="1504"/>
                      <a:pt x="31" y="1502"/>
                    </a:cubicBezTo>
                    <a:close/>
                    <a:moveTo>
                      <a:pt x="9839" y="1"/>
                    </a:moveTo>
                    <a:cubicBezTo>
                      <a:pt x="9486" y="1"/>
                      <a:pt x="9118" y="98"/>
                      <a:pt x="8790" y="252"/>
                    </a:cubicBezTo>
                    <a:lnTo>
                      <a:pt x="8790" y="252"/>
                    </a:lnTo>
                    <a:cubicBezTo>
                      <a:pt x="8860" y="223"/>
                      <a:pt x="8934" y="210"/>
                      <a:pt x="9008" y="210"/>
                    </a:cubicBezTo>
                    <a:cubicBezTo>
                      <a:pt x="9307" y="210"/>
                      <a:pt x="9614" y="423"/>
                      <a:pt x="9704" y="711"/>
                    </a:cubicBezTo>
                    <a:cubicBezTo>
                      <a:pt x="9823" y="1104"/>
                      <a:pt x="9597" y="1544"/>
                      <a:pt x="9264" y="1770"/>
                    </a:cubicBezTo>
                    <a:cubicBezTo>
                      <a:pt x="9001" y="1948"/>
                      <a:pt x="8672" y="2008"/>
                      <a:pt x="8352" y="2008"/>
                    </a:cubicBezTo>
                    <a:cubicBezTo>
                      <a:pt x="8266" y="2008"/>
                      <a:pt x="8180" y="2004"/>
                      <a:pt x="8097" y="1997"/>
                    </a:cubicBezTo>
                    <a:cubicBezTo>
                      <a:pt x="7692" y="1949"/>
                      <a:pt x="7299" y="1806"/>
                      <a:pt x="6918" y="1687"/>
                    </a:cubicBezTo>
                    <a:cubicBezTo>
                      <a:pt x="5718" y="1303"/>
                      <a:pt x="4533" y="1142"/>
                      <a:pt x="3341" y="1142"/>
                    </a:cubicBezTo>
                    <a:cubicBezTo>
                      <a:pt x="2250" y="1142"/>
                      <a:pt x="1152" y="1277"/>
                      <a:pt x="31" y="1502"/>
                    </a:cubicBezTo>
                    <a:lnTo>
                      <a:pt x="31" y="1502"/>
                    </a:lnTo>
                    <a:cubicBezTo>
                      <a:pt x="385" y="1432"/>
                      <a:pt x="754" y="1400"/>
                      <a:pt x="1133" y="1400"/>
                    </a:cubicBezTo>
                    <a:cubicBezTo>
                      <a:pt x="3486" y="1400"/>
                      <a:pt x="6207" y="2643"/>
                      <a:pt x="8025" y="3747"/>
                    </a:cubicBezTo>
                    <a:cubicBezTo>
                      <a:pt x="8184" y="3847"/>
                      <a:pt x="9317" y="4622"/>
                      <a:pt x="9809" y="4622"/>
                    </a:cubicBezTo>
                    <a:cubicBezTo>
                      <a:pt x="10018" y="4622"/>
                      <a:pt x="10112" y="4482"/>
                      <a:pt x="9966" y="4092"/>
                    </a:cubicBezTo>
                    <a:cubicBezTo>
                      <a:pt x="9871" y="3842"/>
                      <a:pt x="9609" y="3628"/>
                      <a:pt x="9383" y="3509"/>
                    </a:cubicBezTo>
                    <a:cubicBezTo>
                      <a:pt x="10109" y="3509"/>
                      <a:pt x="10859" y="3187"/>
                      <a:pt x="11204" y="2497"/>
                    </a:cubicBezTo>
                    <a:cubicBezTo>
                      <a:pt x="11550" y="1818"/>
                      <a:pt x="11395" y="925"/>
                      <a:pt x="10859" y="389"/>
                    </a:cubicBezTo>
                    <a:cubicBezTo>
                      <a:pt x="10583" y="114"/>
                      <a:pt x="10220" y="1"/>
                      <a:pt x="983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p108"/>
              <p:cNvSpPr/>
              <p:nvPr/>
            </p:nvSpPr>
            <p:spPr>
              <a:xfrm>
                <a:off x="2167525" y="1036875"/>
                <a:ext cx="470025" cy="485375"/>
              </a:xfrm>
              <a:custGeom>
                <a:rect b="b" l="l" r="r" t="t"/>
                <a:pathLst>
                  <a:path extrusionOk="0" h="19415" w="18801">
                    <a:moveTo>
                      <a:pt x="13419" y="1655"/>
                    </a:moveTo>
                    <a:lnTo>
                      <a:pt x="13419" y="1655"/>
                    </a:lnTo>
                    <a:cubicBezTo>
                      <a:pt x="12609" y="3060"/>
                      <a:pt x="11942" y="4548"/>
                      <a:pt x="11585" y="6132"/>
                    </a:cubicBezTo>
                    <a:cubicBezTo>
                      <a:pt x="11228" y="7703"/>
                      <a:pt x="11049" y="9335"/>
                      <a:pt x="10740" y="10942"/>
                    </a:cubicBezTo>
                    <a:cubicBezTo>
                      <a:pt x="10406" y="12525"/>
                      <a:pt x="9966" y="14133"/>
                      <a:pt x="9073" y="15526"/>
                    </a:cubicBezTo>
                    <a:cubicBezTo>
                      <a:pt x="8620" y="16204"/>
                      <a:pt x="8085" y="16835"/>
                      <a:pt x="7454" y="17347"/>
                    </a:cubicBezTo>
                    <a:cubicBezTo>
                      <a:pt x="7120" y="17609"/>
                      <a:pt x="6775" y="17824"/>
                      <a:pt x="6418" y="18026"/>
                    </a:cubicBezTo>
                    <a:cubicBezTo>
                      <a:pt x="6049" y="18205"/>
                      <a:pt x="5680" y="18348"/>
                      <a:pt x="5275" y="18443"/>
                    </a:cubicBezTo>
                    <a:cubicBezTo>
                      <a:pt x="5668" y="18324"/>
                      <a:pt x="6037" y="18157"/>
                      <a:pt x="6394" y="17967"/>
                    </a:cubicBezTo>
                    <a:cubicBezTo>
                      <a:pt x="6751" y="17752"/>
                      <a:pt x="7073" y="17526"/>
                      <a:pt x="7370" y="17264"/>
                    </a:cubicBezTo>
                    <a:cubicBezTo>
                      <a:pt x="7668" y="16990"/>
                      <a:pt x="7954" y="16716"/>
                      <a:pt x="8228" y="16395"/>
                    </a:cubicBezTo>
                    <a:cubicBezTo>
                      <a:pt x="8478" y="16085"/>
                      <a:pt x="8716" y="15764"/>
                      <a:pt x="8918" y="15419"/>
                    </a:cubicBezTo>
                    <a:cubicBezTo>
                      <a:pt x="9775" y="14049"/>
                      <a:pt x="10216" y="12466"/>
                      <a:pt x="10514" y="10882"/>
                    </a:cubicBezTo>
                    <a:cubicBezTo>
                      <a:pt x="10847" y="9287"/>
                      <a:pt x="11026" y="7680"/>
                      <a:pt x="11418" y="6084"/>
                    </a:cubicBezTo>
                    <a:cubicBezTo>
                      <a:pt x="11633" y="5298"/>
                      <a:pt x="11895" y="4524"/>
                      <a:pt x="12240" y="3774"/>
                    </a:cubicBezTo>
                    <a:cubicBezTo>
                      <a:pt x="12585" y="3036"/>
                      <a:pt x="12990" y="2334"/>
                      <a:pt x="13419" y="1655"/>
                    </a:cubicBezTo>
                    <a:close/>
                    <a:moveTo>
                      <a:pt x="0" y="19086"/>
                    </a:moveTo>
                    <a:cubicBezTo>
                      <a:pt x="12" y="19086"/>
                      <a:pt x="23" y="19087"/>
                      <a:pt x="34" y="19087"/>
                    </a:cubicBezTo>
                    <a:lnTo>
                      <a:pt x="34" y="19087"/>
                    </a:lnTo>
                    <a:cubicBezTo>
                      <a:pt x="23" y="19086"/>
                      <a:pt x="12" y="19086"/>
                      <a:pt x="0" y="19086"/>
                    </a:cubicBezTo>
                    <a:close/>
                    <a:moveTo>
                      <a:pt x="14395" y="0"/>
                    </a:moveTo>
                    <a:cubicBezTo>
                      <a:pt x="12954" y="1977"/>
                      <a:pt x="9442" y="1131"/>
                      <a:pt x="9632" y="4465"/>
                    </a:cubicBezTo>
                    <a:cubicBezTo>
                      <a:pt x="8561" y="3596"/>
                      <a:pt x="8192" y="3465"/>
                      <a:pt x="6870" y="3060"/>
                    </a:cubicBezTo>
                    <a:lnTo>
                      <a:pt x="6870" y="3060"/>
                    </a:lnTo>
                    <a:cubicBezTo>
                      <a:pt x="7835" y="4477"/>
                      <a:pt x="7966" y="5417"/>
                      <a:pt x="7966" y="5417"/>
                    </a:cubicBezTo>
                    <a:cubicBezTo>
                      <a:pt x="7477" y="5251"/>
                      <a:pt x="6775" y="5191"/>
                      <a:pt x="6775" y="5191"/>
                    </a:cubicBezTo>
                    <a:lnTo>
                      <a:pt x="6775" y="5191"/>
                    </a:lnTo>
                    <a:cubicBezTo>
                      <a:pt x="8228" y="6989"/>
                      <a:pt x="9085" y="8965"/>
                      <a:pt x="9013" y="11275"/>
                    </a:cubicBezTo>
                    <a:cubicBezTo>
                      <a:pt x="8706" y="10845"/>
                      <a:pt x="8177" y="10550"/>
                      <a:pt x="7663" y="10550"/>
                    </a:cubicBezTo>
                    <a:cubicBezTo>
                      <a:pt x="7481" y="10550"/>
                      <a:pt x="7300" y="10587"/>
                      <a:pt x="7132" y="10668"/>
                    </a:cubicBezTo>
                    <a:cubicBezTo>
                      <a:pt x="6501" y="10978"/>
                      <a:pt x="6120" y="11787"/>
                      <a:pt x="6323" y="12466"/>
                    </a:cubicBezTo>
                    <a:cubicBezTo>
                      <a:pt x="6384" y="12007"/>
                      <a:pt x="6916" y="11662"/>
                      <a:pt x="7390" y="11662"/>
                    </a:cubicBezTo>
                    <a:cubicBezTo>
                      <a:pt x="7469" y="11662"/>
                      <a:pt x="7547" y="11671"/>
                      <a:pt x="7620" y="11692"/>
                    </a:cubicBezTo>
                    <a:cubicBezTo>
                      <a:pt x="8144" y="11847"/>
                      <a:pt x="8501" y="12323"/>
                      <a:pt x="8716" y="12811"/>
                    </a:cubicBezTo>
                    <a:cubicBezTo>
                      <a:pt x="9311" y="14252"/>
                      <a:pt x="7775" y="15895"/>
                      <a:pt x="6811" y="16788"/>
                    </a:cubicBezTo>
                    <a:cubicBezTo>
                      <a:pt x="5096" y="18378"/>
                      <a:pt x="2698" y="19092"/>
                      <a:pt x="385" y="19092"/>
                    </a:cubicBezTo>
                    <a:cubicBezTo>
                      <a:pt x="268" y="19092"/>
                      <a:pt x="151" y="19091"/>
                      <a:pt x="34" y="19087"/>
                    </a:cubicBezTo>
                    <a:lnTo>
                      <a:pt x="34" y="19087"/>
                    </a:lnTo>
                    <a:cubicBezTo>
                      <a:pt x="1107" y="19125"/>
                      <a:pt x="2132" y="19414"/>
                      <a:pt x="3217" y="19414"/>
                    </a:cubicBezTo>
                    <a:cubicBezTo>
                      <a:pt x="3311" y="19414"/>
                      <a:pt x="3406" y="19412"/>
                      <a:pt x="3501" y="19407"/>
                    </a:cubicBezTo>
                    <a:cubicBezTo>
                      <a:pt x="4156" y="19372"/>
                      <a:pt x="4787" y="19264"/>
                      <a:pt x="5382" y="19121"/>
                    </a:cubicBezTo>
                    <a:cubicBezTo>
                      <a:pt x="8239" y="18395"/>
                      <a:pt x="10264" y="16324"/>
                      <a:pt x="11549" y="13490"/>
                    </a:cubicBezTo>
                    <a:cubicBezTo>
                      <a:pt x="13073" y="10144"/>
                      <a:pt x="15312" y="6203"/>
                      <a:pt x="18800" y="4596"/>
                    </a:cubicBezTo>
                    <a:cubicBezTo>
                      <a:pt x="18705" y="4590"/>
                      <a:pt x="18610" y="4587"/>
                      <a:pt x="18516" y="4587"/>
                    </a:cubicBezTo>
                    <a:cubicBezTo>
                      <a:pt x="17355" y="4587"/>
                      <a:pt x="16300" y="5051"/>
                      <a:pt x="15264" y="5667"/>
                    </a:cubicBezTo>
                    <a:cubicBezTo>
                      <a:pt x="16681" y="4048"/>
                      <a:pt x="13061" y="1846"/>
                      <a:pt x="14395"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p108"/>
              <p:cNvSpPr/>
              <p:nvPr/>
            </p:nvSpPr>
            <p:spPr>
              <a:xfrm>
                <a:off x="2495550" y="1136275"/>
                <a:ext cx="329225" cy="251550"/>
              </a:xfrm>
              <a:custGeom>
                <a:rect b="b" l="l" r="r" t="t"/>
                <a:pathLst>
                  <a:path extrusionOk="0" h="10062" w="13169">
                    <a:moveTo>
                      <a:pt x="10001" y="2632"/>
                    </a:moveTo>
                    <a:lnTo>
                      <a:pt x="10001" y="2632"/>
                    </a:lnTo>
                    <a:cubicBezTo>
                      <a:pt x="9239" y="2894"/>
                      <a:pt x="8501" y="3168"/>
                      <a:pt x="7799" y="3465"/>
                    </a:cubicBezTo>
                    <a:cubicBezTo>
                      <a:pt x="7084" y="3763"/>
                      <a:pt x="6382" y="4085"/>
                      <a:pt x="5739" y="4477"/>
                    </a:cubicBezTo>
                    <a:cubicBezTo>
                      <a:pt x="5084" y="4847"/>
                      <a:pt x="4465" y="5275"/>
                      <a:pt x="3881" y="5740"/>
                    </a:cubicBezTo>
                    <a:cubicBezTo>
                      <a:pt x="3298" y="6204"/>
                      <a:pt x="2750" y="6704"/>
                      <a:pt x="2226" y="7228"/>
                    </a:cubicBezTo>
                    <a:cubicBezTo>
                      <a:pt x="2679" y="6668"/>
                      <a:pt x="3203" y="6121"/>
                      <a:pt x="3762" y="5632"/>
                    </a:cubicBezTo>
                    <a:cubicBezTo>
                      <a:pt x="4322" y="5144"/>
                      <a:pt x="4953" y="4716"/>
                      <a:pt x="5620" y="4311"/>
                    </a:cubicBezTo>
                    <a:cubicBezTo>
                      <a:pt x="6298" y="3918"/>
                      <a:pt x="7001" y="3596"/>
                      <a:pt x="7739" y="3311"/>
                    </a:cubicBezTo>
                    <a:cubicBezTo>
                      <a:pt x="8465" y="3025"/>
                      <a:pt x="9227" y="2811"/>
                      <a:pt x="10001" y="2632"/>
                    </a:cubicBezTo>
                    <a:close/>
                    <a:moveTo>
                      <a:pt x="9763" y="1"/>
                    </a:moveTo>
                    <a:lnTo>
                      <a:pt x="9763" y="1"/>
                    </a:lnTo>
                    <a:cubicBezTo>
                      <a:pt x="6096" y="560"/>
                      <a:pt x="1429" y="7085"/>
                      <a:pt x="0" y="10062"/>
                    </a:cubicBezTo>
                    <a:cubicBezTo>
                      <a:pt x="3489" y="6204"/>
                      <a:pt x="8144" y="3406"/>
                      <a:pt x="13168" y="2061"/>
                    </a:cubicBezTo>
                    <a:cubicBezTo>
                      <a:pt x="12468" y="1715"/>
                      <a:pt x="11596" y="1546"/>
                      <a:pt x="10714" y="1546"/>
                    </a:cubicBezTo>
                    <a:cubicBezTo>
                      <a:pt x="9618" y="1546"/>
                      <a:pt x="8504" y="1808"/>
                      <a:pt x="7680" y="2322"/>
                    </a:cubicBezTo>
                    <a:cubicBezTo>
                      <a:pt x="7989" y="1668"/>
                      <a:pt x="9751" y="144"/>
                      <a:pt x="976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p108"/>
              <p:cNvSpPr/>
              <p:nvPr/>
            </p:nvSpPr>
            <p:spPr>
              <a:xfrm>
                <a:off x="2160675" y="1320050"/>
                <a:ext cx="155100" cy="153500"/>
              </a:xfrm>
              <a:custGeom>
                <a:rect b="b" l="l" r="r" t="t"/>
                <a:pathLst>
                  <a:path extrusionOk="0" h="6140" w="6204">
                    <a:moveTo>
                      <a:pt x="3952" y="1"/>
                    </a:moveTo>
                    <a:cubicBezTo>
                      <a:pt x="2183" y="1"/>
                      <a:pt x="0" y="6140"/>
                      <a:pt x="0" y="6140"/>
                    </a:cubicBezTo>
                    <a:cubicBezTo>
                      <a:pt x="0" y="6140"/>
                      <a:pt x="6204" y="1317"/>
                      <a:pt x="4370" y="127"/>
                    </a:cubicBezTo>
                    <a:cubicBezTo>
                      <a:pt x="4234" y="41"/>
                      <a:pt x="4094" y="1"/>
                      <a:pt x="395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p108"/>
              <p:cNvSpPr/>
              <p:nvPr/>
            </p:nvSpPr>
            <p:spPr>
              <a:xfrm>
                <a:off x="2085075" y="1292850"/>
                <a:ext cx="111350" cy="160750"/>
              </a:xfrm>
              <a:custGeom>
                <a:rect b="b" l="l" r="r" t="t"/>
                <a:pathLst>
                  <a:path extrusionOk="0" h="6430" w="4454">
                    <a:moveTo>
                      <a:pt x="2239" y="0"/>
                    </a:moveTo>
                    <a:cubicBezTo>
                      <a:pt x="0" y="0"/>
                      <a:pt x="2239" y="6430"/>
                      <a:pt x="2239" y="6430"/>
                    </a:cubicBezTo>
                    <a:cubicBezTo>
                      <a:pt x="2239" y="6430"/>
                      <a:pt x="4453" y="0"/>
                      <a:pt x="2239"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p108"/>
              <p:cNvSpPr/>
              <p:nvPr/>
            </p:nvSpPr>
            <p:spPr>
              <a:xfrm>
                <a:off x="1345100" y="1307300"/>
                <a:ext cx="302150" cy="175550"/>
              </a:xfrm>
              <a:custGeom>
                <a:rect b="b" l="l" r="r" t="t"/>
                <a:pathLst>
                  <a:path extrusionOk="0" h="7022" w="12086">
                    <a:moveTo>
                      <a:pt x="7788" y="833"/>
                    </a:moveTo>
                    <a:cubicBezTo>
                      <a:pt x="8014" y="833"/>
                      <a:pt x="8241" y="848"/>
                      <a:pt x="8466" y="875"/>
                    </a:cubicBezTo>
                    <a:cubicBezTo>
                      <a:pt x="7870" y="899"/>
                      <a:pt x="7287" y="958"/>
                      <a:pt x="6739" y="1137"/>
                    </a:cubicBezTo>
                    <a:cubicBezTo>
                      <a:pt x="6394" y="1256"/>
                      <a:pt x="6084" y="1399"/>
                      <a:pt x="5787" y="1589"/>
                    </a:cubicBezTo>
                    <a:cubicBezTo>
                      <a:pt x="5501" y="1863"/>
                      <a:pt x="5263" y="2173"/>
                      <a:pt x="5072" y="2518"/>
                    </a:cubicBezTo>
                    <a:cubicBezTo>
                      <a:pt x="4822" y="2970"/>
                      <a:pt x="4644" y="3482"/>
                      <a:pt x="4596" y="4018"/>
                    </a:cubicBezTo>
                    <a:cubicBezTo>
                      <a:pt x="4465" y="3482"/>
                      <a:pt x="4608" y="2887"/>
                      <a:pt x="4882" y="2399"/>
                    </a:cubicBezTo>
                    <a:cubicBezTo>
                      <a:pt x="4941" y="2292"/>
                      <a:pt x="5001" y="2197"/>
                      <a:pt x="5072" y="2101"/>
                    </a:cubicBezTo>
                    <a:lnTo>
                      <a:pt x="5072" y="2101"/>
                    </a:lnTo>
                    <a:cubicBezTo>
                      <a:pt x="4668" y="2423"/>
                      <a:pt x="4299" y="2780"/>
                      <a:pt x="3882" y="3113"/>
                    </a:cubicBezTo>
                    <a:cubicBezTo>
                      <a:pt x="3406" y="3482"/>
                      <a:pt x="2905" y="3816"/>
                      <a:pt x="2322" y="3971"/>
                    </a:cubicBezTo>
                    <a:cubicBezTo>
                      <a:pt x="2870" y="3732"/>
                      <a:pt x="3334" y="3363"/>
                      <a:pt x="3763" y="2982"/>
                    </a:cubicBezTo>
                    <a:cubicBezTo>
                      <a:pt x="4191" y="2578"/>
                      <a:pt x="4608" y="2161"/>
                      <a:pt x="5084" y="1792"/>
                    </a:cubicBezTo>
                    <a:cubicBezTo>
                      <a:pt x="5561" y="1411"/>
                      <a:pt x="6096" y="1113"/>
                      <a:pt x="6680" y="970"/>
                    </a:cubicBezTo>
                    <a:cubicBezTo>
                      <a:pt x="7043" y="874"/>
                      <a:pt x="7415" y="833"/>
                      <a:pt x="7788" y="833"/>
                    </a:cubicBezTo>
                    <a:close/>
                    <a:moveTo>
                      <a:pt x="8077" y="0"/>
                    </a:moveTo>
                    <a:cubicBezTo>
                      <a:pt x="6485" y="0"/>
                      <a:pt x="4893" y="543"/>
                      <a:pt x="3644" y="1530"/>
                    </a:cubicBezTo>
                    <a:cubicBezTo>
                      <a:pt x="3096" y="1958"/>
                      <a:pt x="2596" y="2482"/>
                      <a:pt x="2001" y="2828"/>
                    </a:cubicBezTo>
                    <a:cubicBezTo>
                      <a:pt x="1618" y="3053"/>
                      <a:pt x="1170" y="3207"/>
                      <a:pt x="735" y="3207"/>
                    </a:cubicBezTo>
                    <a:cubicBezTo>
                      <a:pt x="480" y="3207"/>
                      <a:pt x="230" y="3153"/>
                      <a:pt x="0" y="3030"/>
                    </a:cubicBezTo>
                    <a:lnTo>
                      <a:pt x="0" y="3030"/>
                    </a:lnTo>
                    <a:cubicBezTo>
                      <a:pt x="405" y="3840"/>
                      <a:pt x="786" y="4602"/>
                      <a:pt x="1655" y="4864"/>
                    </a:cubicBezTo>
                    <a:cubicBezTo>
                      <a:pt x="1957" y="4955"/>
                      <a:pt x="2277" y="4999"/>
                      <a:pt x="2598" y="4999"/>
                    </a:cubicBezTo>
                    <a:cubicBezTo>
                      <a:pt x="3074" y="4999"/>
                      <a:pt x="3555" y="4901"/>
                      <a:pt x="3989" y="4709"/>
                    </a:cubicBezTo>
                    <a:lnTo>
                      <a:pt x="3989" y="4709"/>
                    </a:lnTo>
                    <a:cubicBezTo>
                      <a:pt x="3763" y="4947"/>
                      <a:pt x="3703" y="5447"/>
                      <a:pt x="3882" y="5697"/>
                    </a:cubicBezTo>
                    <a:cubicBezTo>
                      <a:pt x="4044" y="5932"/>
                      <a:pt x="4333" y="6040"/>
                      <a:pt x="4625" y="6040"/>
                    </a:cubicBezTo>
                    <a:cubicBezTo>
                      <a:pt x="4762" y="6040"/>
                      <a:pt x="4899" y="6016"/>
                      <a:pt x="5025" y="5971"/>
                    </a:cubicBezTo>
                    <a:cubicBezTo>
                      <a:pt x="5430" y="5840"/>
                      <a:pt x="5739" y="5518"/>
                      <a:pt x="6037" y="5245"/>
                    </a:cubicBezTo>
                    <a:lnTo>
                      <a:pt x="6037" y="5245"/>
                    </a:lnTo>
                    <a:cubicBezTo>
                      <a:pt x="5965" y="5804"/>
                      <a:pt x="6084" y="6447"/>
                      <a:pt x="6561" y="6757"/>
                    </a:cubicBezTo>
                    <a:cubicBezTo>
                      <a:pt x="6820" y="6932"/>
                      <a:pt x="7132" y="7022"/>
                      <a:pt x="7441" y="7022"/>
                    </a:cubicBezTo>
                    <a:cubicBezTo>
                      <a:pt x="7700" y="7022"/>
                      <a:pt x="7957" y="6958"/>
                      <a:pt x="8180" y="6828"/>
                    </a:cubicBezTo>
                    <a:cubicBezTo>
                      <a:pt x="7275" y="5911"/>
                      <a:pt x="6977" y="4328"/>
                      <a:pt x="7466" y="3137"/>
                    </a:cubicBezTo>
                    <a:cubicBezTo>
                      <a:pt x="7942" y="1947"/>
                      <a:pt x="9180" y="1089"/>
                      <a:pt x="10466" y="1054"/>
                    </a:cubicBezTo>
                    <a:cubicBezTo>
                      <a:pt x="10521" y="1052"/>
                      <a:pt x="10577" y="1052"/>
                      <a:pt x="10632" y="1052"/>
                    </a:cubicBezTo>
                    <a:cubicBezTo>
                      <a:pt x="11146" y="1052"/>
                      <a:pt x="11644" y="1103"/>
                      <a:pt x="12085" y="1232"/>
                    </a:cubicBezTo>
                    <a:cubicBezTo>
                      <a:pt x="11085" y="565"/>
                      <a:pt x="9930" y="137"/>
                      <a:pt x="8716" y="30"/>
                    </a:cubicBezTo>
                    <a:cubicBezTo>
                      <a:pt x="8503" y="10"/>
                      <a:pt x="8290" y="0"/>
                      <a:pt x="8077"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p108"/>
              <p:cNvSpPr/>
              <p:nvPr/>
            </p:nvSpPr>
            <p:spPr>
              <a:xfrm>
                <a:off x="1106975" y="1225850"/>
                <a:ext cx="683450" cy="275850"/>
              </a:xfrm>
              <a:custGeom>
                <a:rect b="b" l="l" r="r" t="t"/>
                <a:pathLst>
                  <a:path extrusionOk="0" h="11034" w="27338">
                    <a:moveTo>
                      <a:pt x="27329" y="7564"/>
                    </a:moveTo>
                    <a:lnTo>
                      <a:pt x="27329" y="7564"/>
                    </a:lnTo>
                    <a:cubicBezTo>
                      <a:pt x="27332" y="7568"/>
                      <a:pt x="27335" y="7571"/>
                      <a:pt x="27337" y="7574"/>
                    </a:cubicBezTo>
                    <a:cubicBezTo>
                      <a:pt x="27335" y="7571"/>
                      <a:pt x="27332" y="7568"/>
                      <a:pt x="27329" y="7564"/>
                    </a:cubicBezTo>
                    <a:close/>
                    <a:moveTo>
                      <a:pt x="6811" y="1156"/>
                    </a:moveTo>
                    <a:cubicBezTo>
                      <a:pt x="5953" y="1526"/>
                      <a:pt x="5168" y="2037"/>
                      <a:pt x="4429" y="2597"/>
                    </a:cubicBezTo>
                    <a:cubicBezTo>
                      <a:pt x="3703" y="3180"/>
                      <a:pt x="3036" y="3835"/>
                      <a:pt x="2489" y="4585"/>
                    </a:cubicBezTo>
                    <a:cubicBezTo>
                      <a:pt x="1917" y="5312"/>
                      <a:pt x="1501" y="6145"/>
                      <a:pt x="1239" y="7038"/>
                    </a:cubicBezTo>
                    <a:cubicBezTo>
                      <a:pt x="953" y="7931"/>
                      <a:pt x="822" y="8860"/>
                      <a:pt x="739" y="9788"/>
                    </a:cubicBezTo>
                    <a:cubicBezTo>
                      <a:pt x="715" y="8848"/>
                      <a:pt x="822" y="7919"/>
                      <a:pt x="1060" y="6990"/>
                    </a:cubicBezTo>
                    <a:cubicBezTo>
                      <a:pt x="1310" y="6086"/>
                      <a:pt x="1715" y="5205"/>
                      <a:pt x="2310" y="4443"/>
                    </a:cubicBezTo>
                    <a:cubicBezTo>
                      <a:pt x="2882" y="3704"/>
                      <a:pt x="3572" y="3038"/>
                      <a:pt x="4334" y="2478"/>
                    </a:cubicBezTo>
                    <a:cubicBezTo>
                      <a:pt x="5084" y="1918"/>
                      <a:pt x="5918" y="1454"/>
                      <a:pt x="6811" y="1156"/>
                    </a:cubicBezTo>
                    <a:close/>
                    <a:moveTo>
                      <a:pt x="11241" y="1"/>
                    </a:moveTo>
                    <a:cubicBezTo>
                      <a:pt x="8634" y="1"/>
                      <a:pt x="6018" y="579"/>
                      <a:pt x="3894" y="2049"/>
                    </a:cubicBezTo>
                    <a:cubicBezTo>
                      <a:pt x="1215" y="3883"/>
                      <a:pt x="0" y="6800"/>
                      <a:pt x="322" y="9991"/>
                    </a:cubicBezTo>
                    <a:cubicBezTo>
                      <a:pt x="358" y="10265"/>
                      <a:pt x="417" y="10562"/>
                      <a:pt x="572" y="10789"/>
                    </a:cubicBezTo>
                    <a:cubicBezTo>
                      <a:pt x="709" y="10959"/>
                      <a:pt x="879" y="11034"/>
                      <a:pt x="1046" y="11034"/>
                    </a:cubicBezTo>
                    <a:cubicBezTo>
                      <a:pt x="1300" y="11034"/>
                      <a:pt x="1550" y="10863"/>
                      <a:pt x="1679" y="10598"/>
                    </a:cubicBezTo>
                    <a:cubicBezTo>
                      <a:pt x="1810" y="10300"/>
                      <a:pt x="1751" y="9943"/>
                      <a:pt x="1870" y="9705"/>
                    </a:cubicBezTo>
                    <a:cubicBezTo>
                      <a:pt x="2148" y="10237"/>
                      <a:pt x="2521" y="10468"/>
                      <a:pt x="2921" y="10468"/>
                    </a:cubicBezTo>
                    <a:cubicBezTo>
                      <a:pt x="3854" y="10468"/>
                      <a:pt x="4932" y="9211"/>
                      <a:pt x="5299" y="7586"/>
                    </a:cubicBezTo>
                    <a:cubicBezTo>
                      <a:pt x="5837" y="5177"/>
                      <a:pt x="6823" y="2951"/>
                      <a:pt x="8979" y="1474"/>
                    </a:cubicBezTo>
                    <a:lnTo>
                      <a:pt x="8979" y="1474"/>
                    </a:lnTo>
                    <a:cubicBezTo>
                      <a:pt x="8593" y="1785"/>
                      <a:pt x="8653" y="2347"/>
                      <a:pt x="9001" y="2740"/>
                    </a:cubicBezTo>
                    <a:cubicBezTo>
                      <a:pt x="9317" y="3085"/>
                      <a:pt x="9803" y="3229"/>
                      <a:pt x="10272" y="3229"/>
                    </a:cubicBezTo>
                    <a:cubicBezTo>
                      <a:pt x="10386" y="3229"/>
                      <a:pt x="10499" y="3221"/>
                      <a:pt x="10609" y="3204"/>
                    </a:cubicBezTo>
                    <a:cubicBezTo>
                      <a:pt x="11192" y="3109"/>
                      <a:pt x="11740" y="2930"/>
                      <a:pt x="12311" y="2752"/>
                    </a:cubicBezTo>
                    <a:cubicBezTo>
                      <a:pt x="12847" y="2585"/>
                      <a:pt x="13371" y="2442"/>
                      <a:pt x="13943" y="2383"/>
                    </a:cubicBezTo>
                    <a:cubicBezTo>
                      <a:pt x="14404" y="2337"/>
                      <a:pt x="14870" y="2316"/>
                      <a:pt x="15337" y="2316"/>
                    </a:cubicBezTo>
                    <a:cubicBezTo>
                      <a:pt x="16089" y="2316"/>
                      <a:pt x="16844" y="2371"/>
                      <a:pt x="17586" y="2466"/>
                    </a:cubicBezTo>
                    <a:cubicBezTo>
                      <a:pt x="21142" y="2918"/>
                      <a:pt x="25042" y="4712"/>
                      <a:pt x="27329" y="7564"/>
                    </a:cubicBezTo>
                    <a:lnTo>
                      <a:pt x="27329" y="7564"/>
                    </a:lnTo>
                    <a:cubicBezTo>
                      <a:pt x="23699" y="3034"/>
                      <a:pt x="19011" y="715"/>
                      <a:pt x="13228" y="109"/>
                    </a:cubicBezTo>
                    <a:cubicBezTo>
                      <a:pt x="12572" y="38"/>
                      <a:pt x="11907" y="1"/>
                      <a:pt x="1124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p108"/>
              <p:cNvSpPr/>
              <p:nvPr/>
            </p:nvSpPr>
            <p:spPr>
              <a:xfrm>
                <a:off x="1095650" y="1175975"/>
                <a:ext cx="288750" cy="115575"/>
              </a:xfrm>
              <a:custGeom>
                <a:rect b="b" l="l" r="r" t="t"/>
                <a:pathLst>
                  <a:path extrusionOk="0" h="4623" w="11550">
                    <a:moveTo>
                      <a:pt x="2760" y="252"/>
                    </a:moveTo>
                    <a:cubicBezTo>
                      <a:pt x="2781" y="262"/>
                      <a:pt x="2802" y="272"/>
                      <a:pt x="2823" y="282"/>
                    </a:cubicBezTo>
                    <a:cubicBezTo>
                      <a:pt x="2802" y="270"/>
                      <a:pt x="2781" y="260"/>
                      <a:pt x="2760" y="252"/>
                    </a:cubicBezTo>
                    <a:close/>
                    <a:moveTo>
                      <a:pt x="11520" y="1502"/>
                    </a:moveTo>
                    <a:lnTo>
                      <a:pt x="11520" y="1502"/>
                    </a:lnTo>
                    <a:cubicBezTo>
                      <a:pt x="11530" y="1504"/>
                      <a:pt x="11540" y="1506"/>
                      <a:pt x="11550" y="1508"/>
                    </a:cubicBezTo>
                    <a:cubicBezTo>
                      <a:pt x="11540" y="1506"/>
                      <a:pt x="11530" y="1504"/>
                      <a:pt x="11520" y="1502"/>
                    </a:cubicBezTo>
                    <a:close/>
                    <a:moveTo>
                      <a:pt x="1711" y="1"/>
                    </a:moveTo>
                    <a:cubicBezTo>
                      <a:pt x="1330" y="1"/>
                      <a:pt x="967" y="114"/>
                      <a:pt x="691" y="389"/>
                    </a:cubicBezTo>
                    <a:cubicBezTo>
                      <a:pt x="156" y="925"/>
                      <a:pt x="1" y="1818"/>
                      <a:pt x="346" y="2497"/>
                    </a:cubicBezTo>
                    <a:cubicBezTo>
                      <a:pt x="691" y="3187"/>
                      <a:pt x="1430" y="3509"/>
                      <a:pt x="2156" y="3509"/>
                    </a:cubicBezTo>
                    <a:cubicBezTo>
                      <a:pt x="1918" y="3628"/>
                      <a:pt x="1668" y="3842"/>
                      <a:pt x="1584" y="4092"/>
                    </a:cubicBezTo>
                    <a:cubicBezTo>
                      <a:pt x="1435" y="4482"/>
                      <a:pt x="1526" y="4622"/>
                      <a:pt x="1734" y="4622"/>
                    </a:cubicBezTo>
                    <a:cubicBezTo>
                      <a:pt x="2222" y="4622"/>
                      <a:pt x="3354" y="3847"/>
                      <a:pt x="3513" y="3747"/>
                    </a:cubicBezTo>
                    <a:cubicBezTo>
                      <a:pt x="5342" y="2643"/>
                      <a:pt x="8064" y="1400"/>
                      <a:pt x="10418" y="1400"/>
                    </a:cubicBezTo>
                    <a:cubicBezTo>
                      <a:pt x="10796" y="1400"/>
                      <a:pt x="11166" y="1432"/>
                      <a:pt x="11520" y="1502"/>
                    </a:cubicBezTo>
                    <a:lnTo>
                      <a:pt x="11520" y="1502"/>
                    </a:lnTo>
                    <a:cubicBezTo>
                      <a:pt x="10398" y="1277"/>
                      <a:pt x="9301" y="1142"/>
                      <a:pt x="8209" y="1142"/>
                    </a:cubicBezTo>
                    <a:cubicBezTo>
                      <a:pt x="7017" y="1142"/>
                      <a:pt x="5833" y="1303"/>
                      <a:pt x="4632" y="1687"/>
                    </a:cubicBezTo>
                    <a:cubicBezTo>
                      <a:pt x="4251" y="1806"/>
                      <a:pt x="3859" y="1949"/>
                      <a:pt x="3454" y="1997"/>
                    </a:cubicBezTo>
                    <a:cubicBezTo>
                      <a:pt x="3370" y="2004"/>
                      <a:pt x="3285" y="2008"/>
                      <a:pt x="3198" y="2008"/>
                    </a:cubicBezTo>
                    <a:cubicBezTo>
                      <a:pt x="2879" y="2008"/>
                      <a:pt x="2549" y="1948"/>
                      <a:pt x="2287" y="1770"/>
                    </a:cubicBezTo>
                    <a:cubicBezTo>
                      <a:pt x="1954" y="1544"/>
                      <a:pt x="1727" y="1104"/>
                      <a:pt x="1846" y="711"/>
                    </a:cubicBezTo>
                    <a:cubicBezTo>
                      <a:pt x="1936" y="423"/>
                      <a:pt x="2243" y="210"/>
                      <a:pt x="2542" y="210"/>
                    </a:cubicBezTo>
                    <a:cubicBezTo>
                      <a:pt x="2616" y="210"/>
                      <a:pt x="2690" y="223"/>
                      <a:pt x="2760" y="252"/>
                    </a:cubicBezTo>
                    <a:lnTo>
                      <a:pt x="2760" y="252"/>
                    </a:lnTo>
                    <a:cubicBezTo>
                      <a:pt x="2432" y="98"/>
                      <a:pt x="2064" y="1"/>
                      <a:pt x="171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p108"/>
              <p:cNvSpPr/>
              <p:nvPr/>
            </p:nvSpPr>
            <p:spPr>
              <a:xfrm>
                <a:off x="1643950" y="1036875"/>
                <a:ext cx="469725" cy="485375"/>
              </a:xfrm>
              <a:custGeom>
                <a:rect b="b" l="l" r="r" t="t"/>
                <a:pathLst>
                  <a:path extrusionOk="0" h="19415" w="18789">
                    <a:moveTo>
                      <a:pt x="5370" y="1667"/>
                    </a:moveTo>
                    <a:lnTo>
                      <a:pt x="5370" y="1667"/>
                    </a:lnTo>
                    <a:cubicBezTo>
                      <a:pt x="5799" y="2346"/>
                      <a:pt x="6203" y="3060"/>
                      <a:pt x="6537" y="3798"/>
                    </a:cubicBezTo>
                    <a:cubicBezTo>
                      <a:pt x="6882" y="4536"/>
                      <a:pt x="7156" y="5310"/>
                      <a:pt x="7358" y="6096"/>
                    </a:cubicBezTo>
                    <a:cubicBezTo>
                      <a:pt x="7763" y="7680"/>
                      <a:pt x="7942" y="9299"/>
                      <a:pt x="8275" y="10894"/>
                    </a:cubicBezTo>
                    <a:cubicBezTo>
                      <a:pt x="8573" y="12466"/>
                      <a:pt x="9013" y="14061"/>
                      <a:pt x="9859" y="15431"/>
                    </a:cubicBezTo>
                    <a:cubicBezTo>
                      <a:pt x="10073" y="15776"/>
                      <a:pt x="10311" y="16097"/>
                      <a:pt x="10561" y="16419"/>
                    </a:cubicBezTo>
                    <a:cubicBezTo>
                      <a:pt x="10811" y="16728"/>
                      <a:pt x="11097" y="17014"/>
                      <a:pt x="11406" y="17276"/>
                    </a:cubicBezTo>
                    <a:cubicBezTo>
                      <a:pt x="11728" y="17550"/>
                      <a:pt x="12049" y="17764"/>
                      <a:pt x="12395" y="17978"/>
                    </a:cubicBezTo>
                    <a:cubicBezTo>
                      <a:pt x="12752" y="18169"/>
                      <a:pt x="13121" y="18336"/>
                      <a:pt x="13514" y="18455"/>
                    </a:cubicBezTo>
                    <a:cubicBezTo>
                      <a:pt x="13121" y="18348"/>
                      <a:pt x="12740" y="18217"/>
                      <a:pt x="12359" y="18038"/>
                    </a:cubicBezTo>
                    <a:cubicBezTo>
                      <a:pt x="12002" y="17836"/>
                      <a:pt x="11668" y="17621"/>
                      <a:pt x="11335" y="17371"/>
                    </a:cubicBezTo>
                    <a:cubicBezTo>
                      <a:pt x="10692" y="16847"/>
                      <a:pt x="10156" y="16216"/>
                      <a:pt x="9716" y="15538"/>
                    </a:cubicBezTo>
                    <a:cubicBezTo>
                      <a:pt x="8811" y="14145"/>
                      <a:pt x="8358" y="12537"/>
                      <a:pt x="8049" y="10954"/>
                    </a:cubicBezTo>
                    <a:cubicBezTo>
                      <a:pt x="7751" y="9335"/>
                      <a:pt x="7573" y="7703"/>
                      <a:pt x="7204" y="6144"/>
                    </a:cubicBezTo>
                    <a:cubicBezTo>
                      <a:pt x="6846" y="4572"/>
                      <a:pt x="6168" y="3084"/>
                      <a:pt x="5370" y="1667"/>
                    </a:cubicBezTo>
                    <a:close/>
                    <a:moveTo>
                      <a:pt x="4406" y="0"/>
                    </a:moveTo>
                    <a:lnTo>
                      <a:pt x="4406" y="0"/>
                    </a:lnTo>
                    <a:cubicBezTo>
                      <a:pt x="5739" y="1846"/>
                      <a:pt x="2120" y="4048"/>
                      <a:pt x="3536" y="5667"/>
                    </a:cubicBezTo>
                    <a:cubicBezTo>
                      <a:pt x="2523" y="5051"/>
                      <a:pt x="1448" y="4587"/>
                      <a:pt x="284" y="4587"/>
                    </a:cubicBezTo>
                    <a:cubicBezTo>
                      <a:pt x="190" y="4587"/>
                      <a:pt x="96" y="4590"/>
                      <a:pt x="0" y="4596"/>
                    </a:cubicBezTo>
                    <a:cubicBezTo>
                      <a:pt x="3489" y="6203"/>
                      <a:pt x="5727" y="10144"/>
                      <a:pt x="7239" y="13502"/>
                    </a:cubicBezTo>
                    <a:cubicBezTo>
                      <a:pt x="8525" y="16324"/>
                      <a:pt x="10561" y="18395"/>
                      <a:pt x="13419" y="19121"/>
                    </a:cubicBezTo>
                    <a:cubicBezTo>
                      <a:pt x="14014" y="19276"/>
                      <a:pt x="14621" y="19372"/>
                      <a:pt x="15300" y="19407"/>
                    </a:cubicBezTo>
                    <a:cubicBezTo>
                      <a:pt x="15398" y="19412"/>
                      <a:pt x="15495" y="19414"/>
                      <a:pt x="15593" y="19414"/>
                    </a:cubicBezTo>
                    <a:cubicBezTo>
                      <a:pt x="16685" y="19414"/>
                      <a:pt x="17717" y="19130"/>
                      <a:pt x="18788" y="19098"/>
                    </a:cubicBezTo>
                    <a:lnTo>
                      <a:pt x="18788" y="19098"/>
                    </a:lnTo>
                    <a:cubicBezTo>
                      <a:pt x="18677" y="19101"/>
                      <a:pt x="18566" y="19103"/>
                      <a:pt x="18455" y="19103"/>
                    </a:cubicBezTo>
                    <a:cubicBezTo>
                      <a:pt x="16136" y="19103"/>
                      <a:pt x="13705" y="18390"/>
                      <a:pt x="11990" y="16788"/>
                    </a:cubicBezTo>
                    <a:cubicBezTo>
                      <a:pt x="11025" y="15895"/>
                      <a:pt x="9490" y="14252"/>
                      <a:pt x="10085" y="12811"/>
                    </a:cubicBezTo>
                    <a:cubicBezTo>
                      <a:pt x="10299" y="12323"/>
                      <a:pt x="10656" y="11847"/>
                      <a:pt x="11168" y="11692"/>
                    </a:cubicBezTo>
                    <a:cubicBezTo>
                      <a:pt x="11244" y="11671"/>
                      <a:pt x="11323" y="11662"/>
                      <a:pt x="11403" y="11662"/>
                    </a:cubicBezTo>
                    <a:cubicBezTo>
                      <a:pt x="11884" y="11662"/>
                      <a:pt x="12417" y="12007"/>
                      <a:pt x="12478" y="12466"/>
                    </a:cubicBezTo>
                    <a:cubicBezTo>
                      <a:pt x="12680" y="11787"/>
                      <a:pt x="12323" y="10978"/>
                      <a:pt x="11668" y="10668"/>
                    </a:cubicBezTo>
                    <a:cubicBezTo>
                      <a:pt x="11502" y="10588"/>
                      <a:pt x="11324" y="10552"/>
                      <a:pt x="11145" y="10552"/>
                    </a:cubicBezTo>
                    <a:cubicBezTo>
                      <a:pt x="10628" y="10552"/>
                      <a:pt x="10096" y="10851"/>
                      <a:pt x="9787" y="11275"/>
                    </a:cubicBezTo>
                    <a:cubicBezTo>
                      <a:pt x="9728" y="8977"/>
                      <a:pt x="10597" y="6989"/>
                      <a:pt x="12026" y="5191"/>
                    </a:cubicBezTo>
                    <a:lnTo>
                      <a:pt x="12026" y="5191"/>
                    </a:lnTo>
                    <a:cubicBezTo>
                      <a:pt x="12025" y="5191"/>
                      <a:pt x="11323" y="5251"/>
                      <a:pt x="10835" y="5417"/>
                    </a:cubicBezTo>
                    <a:cubicBezTo>
                      <a:pt x="10835" y="5417"/>
                      <a:pt x="10966" y="4465"/>
                      <a:pt x="11930" y="3060"/>
                    </a:cubicBezTo>
                    <a:lnTo>
                      <a:pt x="11930" y="3060"/>
                    </a:lnTo>
                    <a:cubicBezTo>
                      <a:pt x="10609" y="3453"/>
                      <a:pt x="10240" y="3584"/>
                      <a:pt x="9168" y="4465"/>
                    </a:cubicBezTo>
                    <a:cubicBezTo>
                      <a:pt x="9359" y="1131"/>
                      <a:pt x="5834" y="1977"/>
                      <a:pt x="4406"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p108"/>
              <p:cNvSpPr/>
              <p:nvPr/>
            </p:nvSpPr>
            <p:spPr>
              <a:xfrm>
                <a:off x="1457025" y="1136275"/>
                <a:ext cx="329225" cy="251550"/>
              </a:xfrm>
              <a:custGeom>
                <a:rect b="b" l="l" r="r" t="t"/>
                <a:pathLst>
                  <a:path extrusionOk="0" h="10062" w="13169">
                    <a:moveTo>
                      <a:pt x="3191" y="2644"/>
                    </a:moveTo>
                    <a:lnTo>
                      <a:pt x="3191" y="2644"/>
                    </a:lnTo>
                    <a:cubicBezTo>
                      <a:pt x="3965" y="2823"/>
                      <a:pt x="4715" y="3049"/>
                      <a:pt x="5453" y="3323"/>
                    </a:cubicBezTo>
                    <a:cubicBezTo>
                      <a:pt x="6179" y="3608"/>
                      <a:pt x="6894" y="3942"/>
                      <a:pt x="7561" y="4323"/>
                    </a:cubicBezTo>
                    <a:cubicBezTo>
                      <a:pt x="8215" y="4716"/>
                      <a:pt x="8858" y="5156"/>
                      <a:pt x="9418" y="5656"/>
                    </a:cubicBezTo>
                    <a:cubicBezTo>
                      <a:pt x="9989" y="6144"/>
                      <a:pt x="10513" y="6680"/>
                      <a:pt x="10954" y="7240"/>
                    </a:cubicBezTo>
                    <a:cubicBezTo>
                      <a:pt x="10430" y="6728"/>
                      <a:pt x="9882" y="6216"/>
                      <a:pt x="9299" y="5751"/>
                    </a:cubicBezTo>
                    <a:cubicBezTo>
                      <a:pt x="8727" y="5299"/>
                      <a:pt x="8096" y="4858"/>
                      <a:pt x="7442" y="4489"/>
                    </a:cubicBezTo>
                    <a:cubicBezTo>
                      <a:pt x="6787" y="4108"/>
                      <a:pt x="6084" y="3775"/>
                      <a:pt x="5382" y="3477"/>
                    </a:cubicBezTo>
                    <a:cubicBezTo>
                      <a:pt x="4655" y="3168"/>
                      <a:pt x="3917" y="2894"/>
                      <a:pt x="3191" y="2644"/>
                    </a:cubicBezTo>
                    <a:close/>
                    <a:moveTo>
                      <a:pt x="3405" y="1"/>
                    </a:moveTo>
                    <a:cubicBezTo>
                      <a:pt x="3429" y="144"/>
                      <a:pt x="5179" y="1668"/>
                      <a:pt x="5489" y="2322"/>
                    </a:cubicBezTo>
                    <a:cubicBezTo>
                      <a:pt x="4658" y="1808"/>
                      <a:pt x="3541" y="1546"/>
                      <a:pt x="2446" y="1546"/>
                    </a:cubicBezTo>
                    <a:cubicBezTo>
                      <a:pt x="1564" y="1546"/>
                      <a:pt x="696" y="1715"/>
                      <a:pt x="0" y="2061"/>
                    </a:cubicBezTo>
                    <a:cubicBezTo>
                      <a:pt x="5036" y="3406"/>
                      <a:pt x="9656" y="6204"/>
                      <a:pt x="13168" y="10062"/>
                    </a:cubicBezTo>
                    <a:cubicBezTo>
                      <a:pt x="11740" y="7061"/>
                      <a:pt x="7072" y="560"/>
                      <a:pt x="3405"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p108"/>
              <p:cNvSpPr/>
              <p:nvPr/>
            </p:nvSpPr>
            <p:spPr>
              <a:xfrm>
                <a:off x="1965700" y="1320050"/>
                <a:ext cx="155125" cy="153500"/>
              </a:xfrm>
              <a:custGeom>
                <a:rect b="b" l="l" r="r" t="t"/>
                <a:pathLst>
                  <a:path extrusionOk="0" h="6140" w="6205">
                    <a:moveTo>
                      <a:pt x="2253" y="1"/>
                    </a:moveTo>
                    <a:cubicBezTo>
                      <a:pt x="2110" y="1"/>
                      <a:pt x="1970" y="41"/>
                      <a:pt x="1834" y="127"/>
                    </a:cubicBezTo>
                    <a:cubicBezTo>
                      <a:pt x="1" y="1317"/>
                      <a:pt x="6204" y="6140"/>
                      <a:pt x="6204" y="6140"/>
                    </a:cubicBezTo>
                    <a:cubicBezTo>
                      <a:pt x="6204" y="6140"/>
                      <a:pt x="4022" y="1"/>
                      <a:pt x="225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45" name="Google Shape;3045;p108"/>
            <p:cNvGrpSpPr/>
            <p:nvPr/>
          </p:nvGrpSpPr>
          <p:grpSpPr>
            <a:xfrm rot="10800000">
              <a:off x="3526913" y="3969050"/>
              <a:ext cx="2090175" cy="485375"/>
              <a:chOff x="1095650" y="1036875"/>
              <a:chExt cx="2090175" cy="485375"/>
            </a:xfrm>
          </p:grpSpPr>
          <p:sp>
            <p:nvSpPr>
              <p:cNvPr id="3046" name="Google Shape;3046;p108"/>
              <p:cNvSpPr/>
              <p:nvPr/>
            </p:nvSpPr>
            <p:spPr>
              <a:xfrm>
                <a:off x="2634550" y="1307300"/>
                <a:ext cx="302150" cy="175650"/>
              </a:xfrm>
              <a:custGeom>
                <a:rect b="b" l="l" r="r" t="t"/>
                <a:pathLst>
                  <a:path extrusionOk="0" h="7026" w="12086">
                    <a:moveTo>
                      <a:pt x="4289" y="833"/>
                    </a:moveTo>
                    <a:cubicBezTo>
                      <a:pt x="4660" y="833"/>
                      <a:pt x="5035" y="874"/>
                      <a:pt x="5406" y="970"/>
                    </a:cubicBezTo>
                    <a:cubicBezTo>
                      <a:pt x="5989" y="1113"/>
                      <a:pt x="6537" y="1435"/>
                      <a:pt x="7013" y="1792"/>
                    </a:cubicBezTo>
                    <a:cubicBezTo>
                      <a:pt x="7489" y="2161"/>
                      <a:pt x="7906" y="2578"/>
                      <a:pt x="8335" y="2982"/>
                    </a:cubicBezTo>
                    <a:cubicBezTo>
                      <a:pt x="8763" y="3375"/>
                      <a:pt x="9228" y="3732"/>
                      <a:pt x="9787" y="3971"/>
                    </a:cubicBezTo>
                    <a:cubicBezTo>
                      <a:pt x="9168" y="3816"/>
                      <a:pt x="8668" y="3482"/>
                      <a:pt x="8204" y="3113"/>
                    </a:cubicBezTo>
                    <a:cubicBezTo>
                      <a:pt x="7787" y="2780"/>
                      <a:pt x="7418" y="2423"/>
                      <a:pt x="7013" y="2101"/>
                    </a:cubicBezTo>
                    <a:lnTo>
                      <a:pt x="7013" y="2101"/>
                    </a:lnTo>
                    <a:cubicBezTo>
                      <a:pt x="7084" y="2185"/>
                      <a:pt x="7144" y="2292"/>
                      <a:pt x="7204" y="2399"/>
                    </a:cubicBezTo>
                    <a:cubicBezTo>
                      <a:pt x="7477" y="2887"/>
                      <a:pt x="7620" y="3471"/>
                      <a:pt x="7489" y="4018"/>
                    </a:cubicBezTo>
                    <a:cubicBezTo>
                      <a:pt x="7430" y="3471"/>
                      <a:pt x="7263" y="2959"/>
                      <a:pt x="7013" y="2518"/>
                    </a:cubicBezTo>
                    <a:cubicBezTo>
                      <a:pt x="6823" y="2173"/>
                      <a:pt x="6584" y="1875"/>
                      <a:pt x="6299" y="1589"/>
                    </a:cubicBezTo>
                    <a:cubicBezTo>
                      <a:pt x="6001" y="1399"/>
                      <a:pt x="5680" y="1244"/>
                      <a:pt x="5346" y="1137"/>
                    </a:cubicBezTo>
                    <a:cubicBezTo>
                      <a:pt x="4798" y="958"/>
                      <a:pt x="4215" y="899"/>
                      <a:pt x="3620" y="875"/>
                    </a:cubicBezTo>
                    <a:cubicBezTo>
                      <a:pt x="3840" y="848"/>
                      <a:pt x="4064" y="833"/>
                      <a:pt x="4289" y="833"/>
                    </a:cubicBezTo>
                    <a:close/>
                    <a:moveTo>
                      <a:pt x="3999" y="1"/>
                    </a:moveTo>
                    <a:cubicBezTo>
                      <a:pt x="3789" y="1"/>
                      <a:pt x="3579" y="10"/>
                      <a:pt x="3370" y="30"/>
                    </a:cubicBezTo>
                    <a:cubicBezTo>
                      <a:pt x="2155" y="137"/>
                      <a:pt x="1000" y="565"/>
                      <a:pt x="0" y="1232"/>
                    </a:cubicBezTo>
                    <a:cubicBezTo>
                      <a:pt x="422" y="1095"/>
                      <a:pt x="899" y="1051"/>
                      <a:pt x="1416" y="1051"/>
                    </a:cubicBezTo>
                    <a:cubicBezTo>
                      <a:pt x="1483" y="1051"/>
                      <a:pt x="1551" y="1052"/>
                      <a:pt x="1619" y="1054"/>
                    </a:cubicBezTo>
                    <a:cubicBezTo>
                      <a:pt x="2917" y="1089"/>
                      <a:pt x="4144" y="1947"/>
                      <a:pt x="4620" y="3137"/>
                    </a:cubicBezTo>
                    <a:cubicBezTo>
                      <a:pt x="5096" y="4328"/>
                      <a:pt x="4798" y="5911"/>
                      <a:pt x="3905" y="6828"/>
                    </a:cubicBezTo>
                    <a:cubicBezTo>
                      <a:pt x="4136" y="6960"/>
                      <a:pt x="4400" y="7026"/>
                      <a:pt x="4663" y="7026"/>
                    </a:cubicBezTo>
                    <a:cubicBezTo>
                      <a:pt x="4969" y="7026"/>
                      <a:pt x="5275" y="6936"/>
                      <a:pt x="5525" y="6757"/>
                    </a:cubicBezTo>
                    <a:cubicBezTo>
                      <a:pt x="6001" y="6435"/>
                      <a:pt x="6120" y="5804"/>
                      <a:pt x="6049" y="5245"/>
                    </a:cubicBezTo>
                    <a:lnTo>
                      <a:pt x="6049" y="5245"/>
                    </a:lnTo>
                    <a:cubicBezTo>
                      <a:pt x="6346" y="5542"/>
                      <a:pt x="6656" y="5840"/>
                      <a:pt x="7061" y="5971"/>
                    </a:cubicBezTo>
                    <a:cubicBezTo>
                      <a:pt x="7190" y="6013"/>
                      <a:pt x="7327" y="6035"/>
                      <a:pt x="7462" y="6035"/>
                    </a:cubicBezTo>
                    <a:cubicBezTo>
                      <a:pt x="7752" y="6035"/>
                      <a:pt x="8033" y="5932"/>
                      <a:pt x="8204" y="5697"/>
                    </a:cubicBezTo>
                    <a:cubicBezTo>
                      <a:pt x="8382" y="5447"/>
                      <a:pt x="8323" y="4947"/>
                      <a:pt x="8096" y="4709"/>
                    </a:cubicBezTo>
                    <a:lnTo>
                      <a:pt x="8096" y="4709"/>
                    </a:lnTo>
                    <a:cubicBezTo>
                      <a:pt x="8532" y="4902"/>
                      <a:pt x="9007" y="5005"/>
                      <a:pt x="9486" y="5005"/>
                    </a:cubicBezTo>
                    <a:cubicBezTo>
                      <a:pt x="9806" y="5005"/>
                      <a:pt x="10128" y="4959"/>
                      <a:pt x="10442" y="4864"/>
                    </a:cubicBezTo>
                    <a:cubicBezTo>
                      <a:pt x="11299" y="4614"/>
                      <a:pt x="11704" y="3840"/>
                      <a:pt x="12085" y="3042"/>
                    </a:cubicBezTo>
                    <a:lnTo>
                      <a:pt x="12085" y="3042"/>
                    </a:lnTo>
                    <a:cubicBezTo>
                      <a:pt x="11855" y="3159"/>
                      <a:pt x="11607" y="3210"/>
                      <a:pt x="11355" y="3210"/>
                    </a:cubicBezTo>
                    <a:cubicBezTo>
                      <a:pt x="10914" y="3210"/>
                      <a:pt x="10463" y="3055"/>
                      <a:pt x="10085" y="2828"/>
                    </a:cubicBezTo>
                    <a:cubicBezTo>
                      <a:pt x="9466" y="2470"/>
                      <a:pt x="8989" y="1970"/>
                      <a:pt x="8442" y="1530"/>
                    </a:cubicBezTo>
                    <a:cubicBezTo>
                      <a:pt x="7179" y="551"/>
                      <a:pt x="5592" y="1"/>
                      <a:pt x="399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p108"/>
              <p:cNvSpPr/>
              <p:nvPr/>
            </p:nvSpPr>
            <p:spPr>
              <a:xfrm>
                <a:off x="2491075" y="1225000"/>
                <a:ext cx="683450" cy="276175"/>
              </a:xfrm>
              <a:custGeom>
                <a:rect b="b" l="l" r="r" t="t"/>
                <a:pathLst>
                  <a:path extrusionOk="0" h="11047" w="27338">
                    <a:moveTo>
                      <a:pt x="20539" y="1214"/>
                    </a:moveTo>
                    <a:cubicBezTo>
                      <a:pt x="21432" y="1512"/>
                      <a:pt x="22265" y="1964"/>
                      <a:pt x="23027" y="2536"/>
                    </a:cubicBezTo>
                    <a:cubicBezTo>
                      <a:pt x="23777" y="3084"/>
                      <a:pt x="24468" y="3750"/>
                      <a:pt x="25051" y="4500"/>
                    </a:cubicBezTo>
                    <a:cubicBezTo>
                      <a:pt x="25646" y="5239"/>
                      <a:pt x="26039" y="6120"/>
                      <a:pt x="26301" y="7048"/>
                    </a:cubicBezTo>
                    <a:cubicBezTo>
                      <a:pt x="26539" y="7953"/>
                      <a:pt x="26635" y="8906"/>
                      <a:pt x="26611" y="9846"/>
                    </a:cubicBezTo>
                    <a:cubicBezTo>
                      <a:pt x="26539" y="8894"/>
                      <a:pt x="26385" y="7965"/>
                      <a:pt x="26123" y="7084"/>
                    </a:cubicBezTo>
                    <a:cubicBezTo>
                      <a:pt x="25849" y="6191"/>
                      <a:pt x="25444" y="5358"/>
                      <a:pt x="24873" y="4631"/>
                    </a:cubicBezTo>
                    <a:cubicBezTo>
                      <a:pt x="24313" y="3893"/>
                      <a:pt x="23634" y="3250"/>
                      <a:pt x="22920" y="2655"/>
                    </a:cubicBezTo>
                    <a:cubicBezTo>
                      <a:pt x="22194" y="2071"/>
                      <a:pt x="21396" y="1583"/>
                      <a:pt x="20539" y="1214"/>
                    </a:cubicBezTo>
                    <a:close/>
                    <a:moveTo>
                      <a:pt x="16076" y="0"/>
                    </a:moveTo>
                    <a:cubicBezTo>
                      <a:pt x="15417" y="0"/>
                      <a:pt x="14759" y="37"/>
                      <a:pt x="14109" y="107"/>
                    </a:cubicBezTo>
                    <a:cubicBezTo>
                      <a:pt x="8323" y="714"/>
                      <a:pt x="3632" y="3036"/>
                      <a:pt x="0" y="7584"/>
                    </a:cubicBezTo>
                    <a:cubicBezTo>
                      <a:pt x="2286" y="4727"/>
                      <a:pt x="6192" y="2917"/>
                      <a:pt x="9752" y="2476"/>
                    </a:cubicBezTo>
                    <a:cubicBezTo>
                      <a:pt x="10516" y="2378"/>
                      <a:pt x="11285" y="2318"/>
                      <a:pt x="12059" y="2318"/>
                    </a:cubicBezTo>
                    <a:cubicBezTo>
                      <a:pt x="12503" y="2318"/>
                      <a:pt x="12948" y="2338"/>
                      <a:pt x="13395" y="2381"/>
                    </a:cubicBezTo>
                    <a:cubicBezTo>
                      <a:pt x="13955" y="2441"/>
                      <a:pt x="14514" y="2595"/>
                      <a:pt x="15026" y="2762"/>
                    </a:cubicBezTo>
                    <a:cubicBezTo>
                      <a:pt x="15598" y="2941"/>
                      <a:pt x="16145" y="3119"/>
                      <a:pt x="16729" y="3203"/>
                    </a:cubicBezTo>
                    <a:cubicBezTo>
                      <a:pt x="16852" y="3223"/>
                      <a:pt x="16977" y="3233"/>
                      <a:pt x="17102" y="3233"/>
                    </a:cubicBezTo>
                    <a:cubicBezTo>
                      <a:pt x="17568" y="3233"/>
                      <a:pt x="18026" y="3086"/>
                      <a:pt x="18336" y="2738"/>
                    </a:cubicBezTo>
                    <a:cubicBezTo>
                      <a:pt x="18691" y="2339"/>
                      <a:pt x="18746" y="1785"/>
                      <a:pt x="18338" y="1470"/>
                    </a:cubicBezTo>
                    <a:lnTo>
                      <a:pt x="18338" y="1470"/>
                    </a:lnTo>
                    <a:cubicBezTo>
                      <a:pt x="20508" y="2947"/>
                      <a:pt x="21487" y="5156"/>
                      <a:pt x="22039" y="7596"/>
                    </a:cubicBezTo>
                    <a:cubicBezTo>
                      <a:pt x="22405" y="9219"/>
                      <a:pt x="23481" y="10469"/>
                      <a:pt x="24409" y="10469"/>
                    </a:cubicBezTo>
                    <a:cubicBezTo>
                      <a:pt x="24808" y="10469"/>
                      <a:pt x="25180" y="10237"/>
                      <a:pt x="25456" y="9703"/>
                    </a:cubicBezTo>
                    <a:cubicBezTo>
                      <a:pt x="25575" y="9965"/>
                      <a:pt x="25516" y="10299"/>
                      <a:pt x="25658" y="10596"/>
                    </a:cubicBezTo>
                    <a:cubicBezTo>
                      <a:pt x="25780" y="10875"/>
                      <a:pt x="26026" y="11046"/>
                      <a:pt x="26277" y="11046"/>
                    </a:cubicBezTo>
                    <a:cubicBezTo>
                      <a:pt x="26445" y="11046"/>
                      <a:pt x="26616" y="10970"/>
                      <a:pt x="26754" y="10799"/>
                    </a:cubicBezTo>
                    <a:cubicBezTo>
                      <a:pt x="26932" y="10573"/>
                      <a:pt x="26980" y="10275"/>
                      <a:pt x="27004" y="9989"/>
                    </a:cubicBezTo>
                    <a:cubicBezTo>
                      <a:pt x="27337" y="6834"/>
                      <a:pt x="26123" y="3917"/>
                      <a:pt x="23444" y="2060"/>
                    </a:cubicBezTo>
                    <a:cubicBezTo>
                      <a:pt x="21314" y="586"/>
                      <a:pt x="18690" y="0"/>
                      <a:pt x="16076"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p108"/>
              <p:cNvSpPr/>
              <p:nvPr/>
            </p:nvSpPr>
            <p:spPr>
              <a:xfrm>
                <a:off x="2897075" y="1175975"/>
                <a:ext cx="288750" cy="115575"/>
              </a:xfrm>
              <a:custGeom>
                <a:rect b="b" l="l" r="r" t="t"/>
                <a:pathLst>
                  <a:path extrusionOk="0" h="4623" w="11550">
                    <a:moveTo>
                      <a:pt x="8790" y="252"/>
                    </a:moveTo>
                    <a:cubicBezTo>
                      <a:pt x="8769" y="260"/>
                      <a:pt x="8748" y="270"/>
                      <a:pt x="8728" y="282"/>
                    </a:cubicBezTo>
                    <a:cubicBezTo>
                      <a:pt x="8749" y="272"/>
                      <a:pt x="8769" y="262"/>
                      <a:pt x="8790" y="252"/>
                    </a:cubicBezTo>
                    <a:close/>
                    <a:moveTo>
                      <a:pt x="31" y="1502"/>
                    </a:moveTo>
                    <a:lnTo>
                      <a:pt x="31" y="1502"/>
                    </a:lnTo>
                    <a:cubicBezTo>
                      <a:pt x="21" y="1504"/>
                      <a:pt x="11" y="1506"/>
                      <a:pt x="1" y="1508"/>
                    </a:cubicBezTo>
                    <a:cubicBezTo>
                      <a:pt x="11" y="1506"/>
                      <a:pt x="21" y="1504"/>
                      <a:pt x="31" y="1502"/>
                    </a:cubicBezTo>
                    <a:close/>
                    <a:moveTo>
                      <a:pt x="9839" y="1"/>
                    </a:moveTo>
                    <a:cubicBezTo>
                      <a:pt x="9486" y="1"/>
                      <a:pt x="9118" y="98"/>
                      <a:pt x="8790" y="252"/>
                    </a:cubicBezTo>
                    <a:lnTo>
                      <a:pt x="8790" y="252"/>
                    </a:lnTo>
                    <a:cubicBezTo>
                      <a:pt x="8860" y="223"/>
                      <a:pt x="8934" y="210"/>
                      <a:pt x="9008" y="210"/>
                    </a:cubicBezTo>
                    <a:cubicBezTo>
                      <a:pt x="9307" y="210"/>
                      <a:pt x="9614" y="423"/>
                      <a:pt x="9704" y="711"/>
                    </a:cubicBezTo>
                    <a:cubicBezTo>
                      <a:pt x="9823" y="1104"/>
                      <a:pt x="9597" y="1544"/>
                      <a:pt x="9264" y="1770"/>
                    </a:cubicBezTo>
                    <a:cubicBezTo>
                      <a:pt x="9001" y="1948"/>
                      <a:pt x="8672" y="2008"/>
                      <a:pt x="8352" y="2008"/>
                    </a:cubicBezTo>
                    <a:cubicBezTo>
                      <a:pt x="8266" y="2008"/>
                      <a:pt x="8180" y="2004"/>
                      <a:pt x="8097" y="1997"/>
                    </a:cubicBezTo>
                    <a:cubicBezTo>
                      <a:pt x="7692" y="1949"/>
                      <a:pt x="7299" y="1806"/>
                      <a:pt x="6918" y="1687"/>
                    </a:cubicBezTo>
                    <a:cubicBezTo>
                      <a:pt x="5718" y="1303"/>
                      <a:pt x="4533" y="1142"/>
                      <a:pt x="3341" y="1142"/>
                    </a:cubicBezTo>
                    <a:cubicBezTo>
                      <a:pt x="2250" y="1142"/>
                      <a:pt x="1152" y="1277"/>
                      <a:pt x="31" y="1502"/>
                    </a:cubicBezTo>
                    <a:lnTo>
                      <a:pt x="31" y="1502"/>
                    </a:lnTo>
                    <a:cubicBezTo>
                      <a:pt x="385" y="1432"/>
                      <a:pt x="754" y="1400"/>
                      <a:pt x="1133" y="1400"/>
                    </a:cubicBezTo>
                    <a:cubicBezTo>
                      <a:pt x="3486" y="1400"/>
                      <a:pt x="6207" y="2643"/>
                      <a:pt x="8025" y="3747"/>
                    </a:cubicBezTo>
                    <a:cubicBezTo>
                      <a:pt x="8184" y="3847"/>
                      <a:pt x="9317" y="4622"/>
                      <a:pt x="9809" y="4622"/>
                    </a:cubicBezTo>
                    <a:cubicBezTo>
                      <a:pt x="10018" y="4622"/>
                      <a:pt x="10112" y="4482"/>
                      <a:pt x="9966" y="4092"/>
                    </a:cubicBezTo>
                    <a:cubicBezTo>
                      <a:pt x="9871" y="3842"/>
                      <a:pt x="9609" y="3628"/>
                      <a:pt x="9383" y="3509"/>
                    </a:cubicBezTo>
                    <a:cubicBezTo>
                      <a:pt x="10109" y="3509"/>
                      <a:pt x="10859" y="3187"/>
                      <a:pt x="11204" y="2497"/>
                    </a:cubicBezTo>
                    <a:cubicBezTo>
                      <a:pt x="11550" y="1818"/>
                      <a:pt x="11395" y="925"/>
                      <a:pt x="10859" y="389"/>
                    </a:cubicBezTo>
                    <a:cubicBezTo>
                      <a:pt x="10583" y="114"/>
                      <a:pt x="10220" y="1"/>
                      <a:pt x="983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p108"/>
              <p:cNvSpPr/>
              <p:nvPr/>
            </p:nvSpPr>
            <p:spPr>
              <a:xfrm>
                <a:off x="2167525" y="1036875"/>
                <a:ext cx="470025" cy="485375"/>
              </a:xfrm>
              <a:custGeom>
                <a:rect b="b" l="l" r="r" t="t"/>
                <a:pathLst>
                  <a:path extrusionOk="0" h="19415" w="18801">
                    <a:moveTo>
                      <a:pt x="13419" y="1655"/>
                    </a:moveTo>
                    <a:lnTo>
                      <a:pt x="13419" y="1655"/>
                    </a:lnTo>
                    <a:cubicBezTo>
                      <a:pt x="12609" y="3060"/>
                      <a:pt x="11942" y="4548"/>
                      <a:pt x="11585" y="6132"/>
                    </a:cubicBezTo>
                    <a:cubicBezTo>
                      <a:pt x="11228" y="7703"/>
                      <a:pt x="11049" y="9335"/>
                      <a:pt x="10740" y="10942"/>
                    </a:cubicBezTo>
                    <a:cubicBezTo>
                      <a:pt x="10406" y="12525"/>
                      <a:pt x="9966" y="14133"/>
                      <a:pt x="9073" y="15526"/>
                    </a:cubicBezTo>
                    <a:cubicBezTo>
                      <a:pt x="8620" y="16204"/>
                      <a:pt x="8085" y="16835"/>
                      <a:pt x="7454" y="17347"/>
                    </a:cubicBezTo>
                    <a:cubicBezTo>
                      <a:pt x="7120" y="17609"/>
                      <a:pt x="6775" y="17824"/>
                      <a:pt x="6418" y="18026"/>
                    </a:cubicBezTo>
                    <a:cubicBezTo>
                      <a:pt x="6049" y="18205"/>
                      <a:pt x="5680" y="18348"/>
                      <a:pt x="5275" y="18443"/>
                    </a:cubicBezTo>
                    <a:cubicBezTo>
                      <a:pt x="5668" y="18324"/>
                      <a:pt x="6037" y="18157"/>
                      <a:pt x="6394" y="17967"/>
                    </a:cubicBezTo>
                    <a:cubicBezTo>
                      <a:pt x="6751" y="17752"/>
                      <a:pt x="7073" y="17526"/>
                      <a:pt x="7370" y="17264"/>
                    </a:cubicBezTo>
                    <a:cubicBezTo>
                      <a:pt x="7668" y="16990"/>
                      <a:pt x="7954" y="16716"/>
                      <a:pt x="8228" y="16395"/>
                    </a:cubicBezTo>
                    <a:cubicBezTo>
                      <a:pt x="8478" y="16085"/>
                      <a:pt x="8716" y="15764"/>
                      <a:pt x="8918" y="15419"/>
                    </a:cubicBezTo>
                    <a:cubicBezTo>
                      <a:pt x="9775" y="14049"/>
                      <a:pt x="10216" y="12466"/>
                      <a:pt x="10514" y="10882"/>
                    </a:cubicBezTo>
                    <a:cubicBezTo>
                      <a:pt x="10847" y="9287"/>
                      <a:pt x="11026" y="7680"/>
                      <a:pt x="11418" y="6084"/>
                    </a:cubicBezTo>
                    <a:cubicBezTo>
                      <a:pt x="11633" y="5298"/>
                      <a:pt x="11895" y="4524"/>
                      <a:pt x="12240" y="3774"/>
                    </a:cubicBezTo>
                    <a:cubicBezTo>
                      <a:pt x="12585" y="3036"/>
                      <a:pt x="12990" y="2334"/>
                      <a:pt x="13419" y="1655"/>
                    </a:cubicBezTo>
                    <a:close/>
                    <a:moveTo>
                      <a:pt x="0" y="19086"/>
                    </a:moveTo>
                    <a:cubicBezTo>
                      <a:pt x="12" y="19086"/>
                      <a:pt x="23" y="19087"/>
                      <a:pt x="34" y="19087"/>
                    </a:cubicBezTo>
                    <a:lnTo>
                      <a:pt x="34" y="19087"/>
                    </a:lnTo>
                    <a:cubicBezTo>
                      <a:pt x="23" y="19086"/>
                      <a:pt x="12" y="19086"/>
                      <a:pt x="0" y="19086"/>
                    </a:cubicBezTo>
                    <a:close/>
                    <a:moveTo>
                      <a:pt x="14395" y="0"/>
                    </a:moveTo>
                    <a:cubicBezTo>
                      <a:pt x="12954" y="1977"/>
                      <a:pt x="9442" y="1131"/>
                      <a:pt x="9632" y="4465"/>
                    </a:cubicBezTo>
                    <a:cubicBezTo>
                      <a:pt x="8561" y="3596"/>
                      <a:pt x="8192" y="3465"/>
                      <a:pt x="6870" y="3060"/>
                    </a:cubicBezTo>
                    <a:lnTo>
                      <a:pt x="6870" y="3060"/>
                    </a:lnTo>
                    <a:cubicBezTo>
                      <a:pt x="7835" y="4477"/>
                      <a:pt x="7966" y="5417"/>
                      <a:pt x="7966" y="5417"/>
                    </a:cubicBezTo>
                    <a:cubicBezTo>
                      <a:pt x="7477" y="5251"/>
                      <a:pt x="6775" y="5191"/>
                      <a:pt x="6775" y="5191"/>
                    </a:cubicBezTo>
                    <a:lnTo>
                      <a:pt x="6775" y="5191"/>
                    </a:lnTo>
                    <a:cubicBezTo>
                      <a:pt x="8228" y="6989"/>
                      <a:pt x="9085" y="8965"/>
                      <a:pt x="9013" y="11275"/>
                    </a:cubicBezTo>
                    <a:cubicBezTo>
                      <a:pt x="8706" y="10845"/>
                      <a:pt x="8177" y="10550"/>
                      <a:pt x="7663" y="10550"/>
                    </a:cubicBezTo>
                    <a:cubicBezTo>
                      <a:pt x="7481" y="10550"/>
                      <a:pt x="7300" y="10587"/>
                      <a:pt x="7132" y="10668"/>
                    </a:cubicBezTo>
                    <a:cubicBezTo>
                      <a:pt x="6501" y="10978"/>
                      <a:pt x="6120" y="11787"/>
                      <a:pt x="6323" y="12466"/>
                    </a:cubicBezTo>
                    <a:cubicBezTo>
                      <a:pt x="6384" y="12007"/>
                      <a:pt x="6916" y="11662"/>
                      <a:pt x="7390" y="11662"/>
                    </a:cubicBezTo>
                    <a:cubicBezTo>
                      <a:pt x="7469" y="11662"/>
                      <a:pt x="7547" y="11671"/>
                      <a:pt x="7620" y="11692"/>
                    </a:cubicBezTo>
                    <a:cubicBezTo>
                      <a:pt x="8144" y="11847"/>
                      <a:pt x="8501" y="12323"/>
                      <a:pt x="8716" y="12811"/>
                    </a:cubicBezTo>
                    <a:cubicBezTo>
                      <a:pt x="9311" y="14252"/>
                      <a:pt x="7775" y="15895"/>
                      <a:pt x="6811" y="16788"/>
                    </a:cubicBezTo>
                    <a:cubicBezTo>
                      <a:pt x="5096" y="18378"/>
                      <a:pt x="2698" y="19092"/>
                      <a:pt x="385" y="19092"/>
                    </a:cubicBezTo>
                    <a:cubicBezTo>
                      <a:pt x="268" y="19092"/>
                      <a:pt x="151" y="19091"/>
                      <a:pt x="34" y="19087"/>
                    </a:cubicBezTo>
                    <a:lnTo>
                      <a:pt x="34" y="19087"/>
                    </a:lnTo>
                    <a:cubicBezTo>
                      <a:pt x="1107" y="19125"/>
                      <a:pt x="2132" y="19414"/>
                      <a:pt x="3217" y="19414"/>
                    </a:cubicBezTo>
                    <a:cubicBezTo>
                      <a:pt x="3311" y="19414"/>
                      <a:pt x="3406" y="19412"/>
                      <a:pt x="3501" y="19407"/>
                    </a:cubicBezTo>
                    <a:cubicBezTo>
                      <a:pt x="4156" y="19372"/>
                      <a:pt x="4787" y="19264"/>
                      <a:pt x="5382" y="19121"/>
                    </a:cubicBezTo>
                    <a:cubicBezTo>
                      <a:pt x="8239" y="18395"/>
                      <a:pt x="10264" y="16324"/>
                      <a:pt x="11549" y="13490"/>
                    </a:cubicBezTo>
                    <a:cubicBezTo>
                      <a:pt x="13073" y="10144"/>
                      <a:pt x="15312" y="6203"/>
                      <a:pt x="18800" y="4596"/>
                    </a:cubicBezTo>
                    <a:cubicBezTo>
                      <a:pt x="18705" y="4590"/>
                      <a:pt x="18610" y="4587"/>
                      <a:pt x="18516" y="4587"/>
                    </a:cubicBezTo>
                    <a:cubicBezTo>
                      <a:pt x="17355" y="4587"/>
                      <a:pt x="16300" y="5051"/>
                      <a:pt x="15264" y="5667"/>
                    </a:cubicBezTo>
                    <a:cubicBezTo>
                      <a:pt x="16681" y="4048"/>
                      <a:pt x="13061" y="1846"/>
                      <a:pt x="14395"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p108"/>
              <p:cNvSpPr/>
              <p:nvPr/>
            </p:nvSpPr>
            <p:spPr>
              <a:xfrm>
                <a:off x="2495550" y="1136275"/>
                <a:ext cx="329225" cy="251550"/>
              </a:xfrm>
              <a:custGeom>
                <a:rect b="b" l="l" r="r" t="t"/>
                <a:pathLst>
                  <a:path extrusionOk="0" h="10062" w="13169">
                    <a:moveTo>
                      <a:pt x="10001" y="2632"/>
                    </a:moveTo>
                    <a:lnTo>
                      <a:pt x="10001" y="2632"/>
                    </a:lnTo>
                    <a:cubicBezTo>
                      <a:pt x="9239" y="2894"/>
                      <a:pt x="8501" y="3168"/>
                      <a:pt x="7799" y="3465"/>
                    </a:cubicBezTo>
                    <a:cubicBezTo>
                      <a:pt x="7084" y="3763"/>
                      <a:pt x="6382" y="4085"/>
                      <a:pt x="5739" y="4477"/>
                    </a:cubicBezTo>
                    <a:cubicBezTo>
                      <a:pt x="5084" y="4847"/>
                      <a:pt x="4465" y="5275"/>
                      <a:pt x="3881" y="5740"/>
                    </a:cubicBezTo>
                    <a:cubicBezTo>
                      <a:pt x="3298" y="6204"/>
                      <a:pt x="2750" y="6704"/>
                      <a:pt x="2226" y="7228"/>
                    </a:cubicBezTo>
                    <a:cubicBezTo>
                      <a:pt x="2679" y="6668"/>
                      <a:pt x="3203" y="6121"/>
                      <a:pt x="3762" y="5632"/>
                    </a:cubicBezTo>
                    <a:cubicBezTo>
                      <a:pt x="4322" y="5144"/>
                      <a:pt x="4953" y="4716"/>
                      <a:pt x="5620" y="4311"/>
                    </a:cubicBezTo>
                    <a:cubicBezTo>
                      <a:pt x="6298" y="3918"/>
                      <a:pt x="7001" y="3596"/>
                      <a:pt x="7739" y="3311"/>
                    </a:cubicBezTo>
                    <a:cubicBezTo>
                      <a:pt x="8465" y="3025"/>
                      <a:pt x="9227" y="2811"/>
                      <a:pt x="10001" y="2632"/>
                    </a:cubicBezTo>
                    <a:close/>
                    <a:moveTo>
                      <a:pt x="9763" y="1"/>
                    </a:moveTo>
                    <a:lnTo>
                      <a:pt x="9763" y="1"/>
                    </a:lnTo>
                    <a:cubicBezTo>
                      <a:pt x="6096" y="560"/>
                      <a:pt x="1429" y="7085"/>
                      <a:pt x="0" y="10062"/>
                    </a:cubicBezTo>
                    <a:cubicBezTo>
                      <a:pt x="3489" y="6204"/>
                      <a:pt x="8144" y="3406"/>
                      <a:pt x="13168" y="2061"/>
                    </a:cubicBezTo>
                    <a:cubicBezTo>
                      <a:pt x="12468" y="1715"/>
                      <a:pt x="11596" y="1546"/>
                      <a:pt x="10714" y="1546"/>
                    </a:cubicBezTo>
                    <a:cubicBezTo>
                      <a:pt x="9618" y="1546"/>
                      <a:pt x="8504" y="1808"/>
                      <a:pt x="7680" y="2322"/>
                    </a:cubicBezTo>
                    <a:cubicBezTo>
                      <a:pt x="7989" y="1668"/>
                      <a:pt x="9751" y="144"/>
                      <a:pt x="976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p108"/>
              <p:cNvSpPr/>
              <p:nvPr/>
            </p:nvSpPr>
            <p:spPr>
              <a:xfrm>
                <a:off x="2160675" y="1320050"/>
                <a:ext cx="155100" cy="153500"/>
              </a:xfrm>
              <a:custGeom>
                <a:rect b="b" l="l" r="r" t="t"/>
                <a:pathLst>
                  <a:path extrusionOk="0" h="6140" w="6204">
                    <a:moveTo>
                      <a:pt x="3952" y="1"/>
                    </a:moveTo>
                    <a:cubicBezTo>
                      <a:pt x="2183" y="1"/>
                      <a:pt x="0" y="6140"/>
                      <a:pt x="0" y="6140"/>
                    </a:cubicBezTo>
                    <a:cubicBezTo>
                      <a:pt x="0" y="6140"/>
                      <a:pt x="6204" y="1317"/>
                      <a:pt x="4370" y="127"/>
                    </a:cubicBezTo>
                    <a:cubicBezTo>
                      <a:pt x="4234" y="41"/>
                      <a:pt x="4094" y="1"/>
                      <a:pt x="395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p108"/>
              <p:cNvSpPr/>
              <p:nvPr/>
            </p:nvSpPr>
            <p:spPr>
              <a:xfrm>
                <a:off x="2085075" y="1292850"/>
                <a:ext cx="111350" cy="160750"/>
              </a:xfrm>
              <a:custGeom>
                <a:rect b="b" l="l" r="r" t="t"/>
                <a:pathLst>
                  <a:path extrusionOk="0" h="6430" w="4454">
                    <a:moveTo>
                      <a:pt x="2239" y="0"/>
                    </a:moveTo>
                    <a:cubicBezTo>
                      <a:pt x="0" y="0"/>
                      <a:pt x="2239" y="6430"/>
                      <a:pt x="2239" y="6430"/>
                    </a:cubicBezTo>
                    <a:cubicBezTo>
                      <a:pt x="2239" y="6430"/>
                      <a:pt x="4453" y="0"/>
                      <a:pt x="2239"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p108"/>
              <p:cNvSpPr/>
              <p:nvPr/>
            </p:nvSpPr>
            <p:spPr>
              <a:xfrm>
                <a:off x="1345100" y="1307300"/>
                <a:ext cx="302150" cy="175550"/>
              </a:xfrm>
              <a:custGeom>
                <a:rect b="b" l="l" r="r" t="t"/>
                <a:pathLst>
                  <a:path extrusionOk="0" h="7022" w="12086">
                    <a:moveTo>
                      <a:pt x="7788" y="833"/>
                    </a:moveTo>
                    <a:cubicBezTo>
                      <a:pt x="8014" y="833"/>
                      <a:pt x="8241" y="848"/>
                      <a:pt x="8466" y="875"/>
                    </a:cubicBezTo>
                    <a:cubicBezTo>
                      <a:pt x="7870" y="899"/>
                      <a:pt x="7287" y="958"/>
                      <a:pt x="6739" y="1137"/>
                    </a:cubicBezTo>
                    <a:cubicBezTo>
                      <a:pt x="6394" y="1256"/>
                      <a:pt x="6084" y="1399"/>
                      <a:pt x="5787" y="1589"/>
                    </a:cubicBezTo>
                    <a:cubicBezTo>
                      <a:pt x="5501" y="1863"/>
                      <a:pt x="5263" y="2173"/>
                      <a:pt x="5072" y="2518"/>
                    </a:cubicBezTo>
                    <a:cubicBezTo>
                      <a:pt x="4822" y="2970"/>
                      <a:pt x="4644" y="3482"/>
                      <a:pt x="4596" y="4018"/>
                    </a:cubicBezTo>
                    <a:cubicBezTo>
                      <a:pt x="4465" y="3482"/>
                      <a:pt x="4608" y="2887"/>
                      <a:pt x="4882" y="2399"/>
                    </a:cubicBezTo>
                    <a:cubicBezTo>
                      <a:pt x="4941" y="2292"/>
                      <a:pt x="5001" y="2197"/>
                      <a:pt x="5072" y="2101"/>
                    </a:cubicBezTo>
                    <a:lnTo>
                      <a:pt x="5072" y="2101"/>
                    </a:lnTo>
                    <a:cubicBezTo>
                      <a:pt x="4668" y="2423"/>
                      <a:pt x="4299" y="2780"/>
                      <a:pt x="3882" y="3113"/>
                    </a:cubicBezTo>
                    <a:cubicBezTo>
                      <a:pt x="3406" y="3482"/>
                      <a:pt x="2905" y="3816"/>
                      <a:pt x="2322" y="3971"/>
                    </a:cubicBezTo>
                    <a:cubicBezTo>
                      <a:pt x="2870" y="3732"/>
                      <a:pt x="3334" y="3363"/>
                      <a:pt x="3763" y="2982"/>
                    </a:cubicBezTo>
                    <a:cubicBezTo>
                      <a:pt x="4191" y="2578"/>
                      <a:pt x="4608" y="2161"/>
                      <a:pt x="5084" y="1792"/>
                    </a:cubicBezTo>
                    <a:cubicBezTo>
                      <a:pt x="5561" y="1411"/>
                      <a:pt x="6096" y="1113"/>
                      <a:pt x="6680" y="970"/>
                    </a:cubicBezTo>
                    <a:cubicBezTo>
                      <a:pt x="7043" y="874"/>
                      <a:pt x="7415" y="833"/>
                      <a:pt x="7788" y="833"/>
                    </a:cubicBezTo>
                    <a:close/>
                    <a:moveTo>
                      <a:pt x="8077" y="0"/>
                    </a:moveTo>
                    <a:cubicBezTo>
                      <a:pt x="6485" y="0"/>
                      <a:pt x="4893" y="543"/>
                      <a:pt x="3644" y="1530"/>
                    </a:cubicBezTo>
                    <a:cubicBezTo>
                      <a:pt x="3096" y="1958"/>
                      <a:pt x="2596" y="2482"/>
                      <a:pt x="2001" y="2828"/>
                    </a:cubicBezTo>
                    <a:cubicBezTo>
                      <a:pt x="1618" y="3053"/>
                      <a:pt x="1170" y="3207"/>
                      <a:pt x="735" y="3207"/>
                    </a:cubicBezTo>
                    <a:cubicBezTo>
                      <a:pt x="480" y="3207"/>
                      <a:pt x="230" y="3153"/>
                      <a:pt x="0" y="3030"/>
                    </a:cubicBezTo>
                    <a:lnTo>
                      <a:pt x="0" y="3030"/>
                    </a:lnTo>
                    <a:cubicBezTo>
                      <a:pt x="405" y="3840"/>
                      <a:pt x="786" y="4602"/>
                      <a:pt x="1655" y="4864"/>
                    </a:cubicBezTo>
                    <a:cubicBezTo>
                      <a:pt x="1957" y="4955"/>
                      <a:pt x="2277" y="4999"/>
                      <a:pt x="2598" y="4999"/>
                    </a:cubicBezTo>
                    <a:cubicBezTo>
                      <a:pt x="3074" y="4999"/>
                      <a:pt x="3555" y="4901"/>
                      <a:pt x="3989" y="4709"/>
                    </a:cubicBezTo>
                    <a:lnTo>
                      <a:pt x="3989" y="4709"/>
                    </a:lnTo>
                    <a:cubicBezTo>
                      <a:pt x="3763" y="4947"/>
                      <a:pt x="3703" y="5447"/>
                      <a:pt x="3882" y="5697"/>
                    </a:cubicBezTo>
                    <a:cubicBezTo>
                      <a:pt x="4044" y="5932"/>
                      <a:pt x="4333" y="6040"/>
                      <a:pt x="4625" y="6040"/>
                    </a:cubicBezTo>
                    <a:cubicBezTo>
                      <a:pt x="4762" y="6040"/>
                      <a:pt x="4899" y="6016"/>
                      <a:pt x="5025" y="5971"/>
                    </a:cubicBezTo>
                    <a:cubicBezTo>
                      <a:pt x="5430" y="5840"/>
                      <a:pt x="5739" y="5518"/>
                      <a:pt x="6037" y="5245"/>
                    </a:cubicBezTo>
                    <a:lnTo>
                      <a:pt x="6037" y="5245"/>
                    </a:lnTo>
                    <a:cubicBezTo>
                      <a:pt x="5965" y="5804"/>
                      <a:pt x="6084" y="6447"/>
                      <a:pt x="6561" y="6757"/>
                    </a:cubicBezTo>
                    <a:cubicBezTo>
                      <a:pt x="6820" y="6932"/>
                      <a:pt x="7132" y="7022"/>
                      <a:pt x="7441" y="7022"/>
                    </a:cubicBezTo>
                    <a:cubicBezTo>
                      <a:pt x="7700" y="7022"/>
                      <a:pt x="7957" y="6958"/>
                      <a:pt x="8180" y="6828"/>
                    </a:cubicBezTo>
                    <a:cubicBezTo>
                      <a:pt x="7275" y="5911"/>
                      <a:pt x="6977" y="4328"/>
                      <a:pt x="7466" y="3137"/>
                    </a:cubicBezTo>
                    <a:cubicBezTo>
                      <a:pt x="7942" y="1947"/>
                      <a:pt x="9180" y="1089"/>
                      <a:pt x="10466" y="1054"/>
                    </a:cubicBezTo>
                    <a:cubicBezTo>
                      <a:pt x="10521" y="1052"/>
                      <a:pt x="10577" y="1052"/>
                      <a:pt x="10632" y="1052"/>
                    </a:cubicBezTo>
                    <a:cubicBezTo>
                      <a:pt x="11146" y="1052"/>
                      <a:pt x="11644" y="1103"/>
                      <a:pt x="12085" y="1232"/>
                    </a:cubicBezTo>
                    <a:cubicBezTo>
                      <a:pt x="11085" y="565"/>
                      <a:pt x="9930" y="137"/>
                      <a:pt x="8716" y="30"/>
                    </a:cubicBezTo>
                    <a:cubicBezTo>
                      <a:pt x="8503" y="10"/>
                      <a:pt x="8290" y="0"/>
                      <a:pt x="8077"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p108"/>
              <p:cNvSpPr/>
              <p:nvPr/>
            </p:nvSpPr>
            <p:spPr>
              <a:xfrm>
                <a:off x="1106975" y="1225850"/>
                <a:ext cx="683450" cy="275850"/>
              </a:xfrm>
              <a:custGeom>
                <a:rect b="b" l="l" r="r" t="t"/>
                <a:pathLst>
                  <a:path extrusionOk="0" h="11034" w="27338">
                    <a:moveTo>
                      <a:pt x="27329" y="7564"/>
                    </a:moveTo>
                    <a:lnTo>
                      <a:pt x="27329" y="7564"/>
                    </a:lnTo>
                    <a:cubicBezTo>
                      <a:pt x="27332" y="7568"/>
                      <a:pt x="27335" y="7571"/>
                      <a:pt x="27337" y="7574"/>
                    </a:cubicBezTo>
                    <a:cubicBezTo>
                      <a:pt x="27335" y="7571"/>
                      <a:pt x="27332" y="7568"/>
                      <a:pt x="27329" y="7564"/>
                    </a:cubicBezTo>
                    <a:close/>
                    <a:moveTo>
                      <a:pt x="6811" y="1156"/>
                    </a:moveTo>
                    <a:cubicBezTo>
                      <a:pt x="5953" y="1526"/>
                      <a:pt x="5168" y="2037"/>
                      <a:pt x="4429" y="2597"/>
                    </a:cubicBezTo>
                    <a:cubicBezTo>
                      <a:pt x="3703" y="3180"/>
                      <a:pt x="3036" y="3835"/>
                      <a:pt x="2489" y="4585"/>
                    </a:cubicBezTo>
                    <a:cubicBezTo>
                      <a:pt x="1917" y="5312"/>
                      <a:pt x="1501" y="6145"/>
                      <a:pt x="1239" y="7038"/>
                    </a:cubicBezTo>
                    <a:cubicBezTo>
                      <a:pt x="953" y="7931"/>
                      <a:pt x="822" y="8860"/>
                      <a:pt x="739" y="9788"/>
                    </a:cubicBezTo>
                    <a:cubicBezTo>
                      <a:pt x="715" y="8848"/>
                      <a:pt x="822" y="7919"/>
                      <a:pt x="1060" y="6990"/>
                    </a:cubicBezTo>
                    <a:cubicBezTo>
                      <a:pt x="1310" y="6086"/>
                      <a:pt x="1715" y="5205"/>
                      <a:pt x="2310" y="4443"/>
                    </a:cubicBezTo>
                    <a:cubicBezTo>
                      <a:pt x="2882" y="3704"/>
                      <a:pt x="3572" y="3038"/>
                      <a:pt x="4334" y="2478"/>
                    </a:cubicBezTo>
                    <a:cubicBezTo>
                      <a:pt x="5084" y="1918"/>
                      <a:pt x="5918" y="1454"/>
                      <a:pt x="6811" y="1156"/>
                    </a:cubicBezTo>
                    <a:close/>
                    <a:moveTo>
                      <a:pt x="11241" y="1"/>
                    </a:moveTo>
                    <a:cubicBezTo>
                      <a:pt x="8634" y="1"/>
                      <a:pt x="6018" y="579"/>
                      <a:pt x="3894" y="2049"/>
                    </a:cubicBezTo>
                    <a:cubicBezTo>
                      <a:pt x="1215" y="3883"/>
                      <a:pt x="0" y="6800"/>
                      <a:pt x="322" y="9991"/>
                    </a:cubicBezTo>
                    <a:cubicBezTo>
                      <a:pt x="358" y="10265"/>
                      <a:pt x="417" y="10562"/>
                      <a:pt x="572" y="10789"/>
                    </a:cubicBezTo>
                    <a:cubicBezTo>
                      <a:pt x="709" y="10959"/>
                      <a:pt x="879" y="11034"/>
                      <a:pt x="1046" y="11034"/>
                    </a:cubicBezTo>
                    <a:cubicBezTo>
                      <a:pt x="1300" y="11034"/>
                      <a:pt x="1550" y="10863"/>
                      <a:pt x="1679" y="10598"/>
                    </a:cubicBezTo>
                    <a:cubicBezTo>
                      <a:pt x="1810" y="10300"/>
                      <a:pt x="1751" y="9943"/>
                      <a:pt x="1870" y="9705"/>
                    </a:cubicBezTo>
                    <a:cubicBezTo>
                      <a:pt x="2148" y="10237"/>
                      <a:pt x="2521" y="10468"/>
                      <a:pt x="2921" y="10468"/>
                    </a:cubicBezTo>
                    <a:cubicBezTo>
                      <a:pt x="3854" y="10468"/>
                      <a:pt x="4932" y="9211"/>
                      <a:pt x="5299" y="7586"/>
                    </a:cubicBezTo>
                    <a:cubicBezTo>
                      <a:pt x="5837" y="5177"/>
                      <a:pt x="6823" y="2951"/>
                      <a:pt x="8979" y="1474"/>
                    </a:cubicBezTo>
                    <a:lnTo>
                      <a:pt x="8979" y="1474"/>
                    </a:lnTo>
                    <a:cubicBezTo>
                      <a:pt x="8593" y="1785"/>
                      <a:pt x="8653" y="2347"/>
                      <a:pt x="9001" y="2740"/>
                    </a:cubicBezTo>
                    <a:cubicBezTo>
                      <a:pt x="9317" y="3085"/>
                      <a:pt x="9803" y="3229"/>
                      <a:pt x="10272" y="3229"/>
                    </a:cubicBezTo>
                    <a:cubicBezTo>
                      <a:pt x="10386" y="3229"/>
                      <a:pt x="10499" y="3221"/>
                      <a:pt x="10609" y="3204"/>
                    </a:cubicBezTo>
                    <a:cubicBezTo>
                      <a:pt x="11192" y="3109"/>
                      <a:pt x="11740" y="2930"/>
                      <a:pt x="12311" y="2752"/>
                    </a:cubicBezTo>
                    <a:cubicBezTo>
                      <a:pt x="12847" y="2585"/>
                      <a:pt x="13371" y="2442"/>
                      <a:pt x="13943" y="2383"/>
                    </a:cubicBezTo>
                    <a:cubicBezTo>
                      <a:pt x="14404" y="2337"/>
                      <a:pt x="14870" y="2316"/>
                      <a:pt x="15337" y="2316"/>
                    </a:cubicBezTo>
                    <a:cubicBezTo>
                      <a:pt x="16089" y="2316"/>
                      <a:pt x="16844" y="2371"/>
                      <a:pt x="17586" y="2466"/>
                    </a:cubicBezTo>
                    <a:cubicBezTo>
                      <a:pt x="21142" y="2918"/>
                      <a:pt x="25042" y="4712"/>
                      <a:pt x="27329" y="7564"/>
                    </a:cubicBezTo>
                    <a:lnTo>
                      <a:pt x="27329" y="7564"/>
                    </a:lnTo>
                    <a:cubicBezTo>
                      <a:pt x="23699" y="3034"/>
                      <a:pt x="19011" y="715"/>
                      <a:pt x="13228" y="109"/>
                    </a:cubicBezTo>
                    <a:cubicBezTo>
                      <a:pt x="12572" y="38"/>
                      <a:pt x="11907" y="1"/>
                      <a:pt x="1124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p108"/>
              <p:cNvSpPr/>
              <p:nvPr/>
            </p:nvSpPr>
            <p:spPr>
              <a:xfrm>
                <a:off x="1095650" y="1175975"/>
                <a:ext cx="288750" cy="115575"/>
              </a:xfrm>
              <a:custGeom>
                <a:rect b="b" l="l" r="r" t="t"/>
                <a:pathLst>
                  <a:path extrusionOk="0" h="4623" w="11550">
                    <a:moveTo>
                      <a:pt x="2760" y="252"/>
                    </a:moveTo>
                    <a:cubicBezTo>
                      <a:pt x="2781" y="262"/>
                      <a:pt x="2802" y="272"/>
                      <a:pt x="2823" y="282"/>
                    </a:cubicBezTo>
                    <a:cubicBezTo>
                      <a:pt x="2802" y="270"/>
                      <a:pt x="2781" y="260"/>
                      <a:pt x="2760" y="252"/>
                    </a:cubicBezTo>
                    <a:close/>
                    <a:moveTo>
                      <a:pt x="11520" y="1502"/>
                    </a:moveTo>
                    <a:lnTo>
                      <a:pt x="11520" y="1502"/>
                    </a:lnTo>
                    <a:cubicBezTo>
                      <a:pt x="11530" y="1504"/>
                      <a:pt x="11540" y="1506"/>
                      <a:pt x="11550" y="1508"/>
                    </a:cubicBezTo>
                    <a:cubicBezTo>
                      <a:pt x="11540" y="1506"/>
                      <a:pt x="11530" y="1504"/>
                      <a:pt x="11520" y="1502"/>
                    </a:cubicBezTo>
                    <a:close/>
                    <a:moveTo>
                      <a:pt x="1711" y="1"/>
                    </a:moveTo>
                    <a:cubicBezTo>
                      <a:pt x="1330" y="1"/>
                      <a:pt x="967" y="114"/>
                      <a:pt x="691" y="389"/>
                    </a:cubicBezTo>
                    <a:cubicBezTo>
                      <a:pt x="156" y="925"/>
                      <a:pt x="1" y="1818"/>
                      <a:pt x="346" y="2497"/>
                    </a:cubicBezTo>
                    <a:cubicBezTo>
                      <a:pt x="691" y="3187"/>
                      <a:pt x="1430" y="3509"/>
                      <a:pt x="2156" y="3509"/>
                    </a:cubicBezTo>
                    <a:cubicBezTo>
                      <a:pt x="1918" y="3628"/>
                      <a:pt x="1668" y="3842"/>
                      <a:pt x="1584" y="4092"/>
                    </a:cubicBezTo>
                    <a:cubicBezTo>
                      <a:pt x="1435" y="4482"/>
                      <a:pt x="1526" y="4622"/>
                      <a:pt x="1734" y="4622"/>
                    </a:cubicBezTo>
                    <a:cubicBezTo>
                      <a:pt x="2222" y="4622"/>
                      <a:pt x="3354" y="3847"/>
                      <a:pt x="3513" y="3747"/>
                    </a:cubicBezTo>
                    <a:cubicBezTo>
                      <a:pt x="5342" y="2643"/>
                      <a:pt x="8064" y="1400"/>
                      <a:pt x="10418" y="1400"/>
                    </a:cubicBezTo>
                    <a:cubicBezTo>
                      <a:pt x="10796" y="1400"/>
                      <a:pt x="11166" y="1432"/>
                      <a:pt x="11520" y="1502"/>
                    </a:cubicBezTo>
                    <a:lnTo>
                      <a:pt x="11520" y="1502"/>
                    </a:lnTo>
                    <a:cubicBezTo>
                      <a:pt x="10398" y="1277"/>
                      <a:pt x="9301" y="1142"/>
                      <a:pt x="8209" y="1142"/>
                    </a:cubicBezTo>
                    <a:cubicBezTo>
                      <a:pt x="7017" y="1142"/>
                      <a:pt x="5833" y="1303"/>
                      <a:pt x="4632" y="1687"/>
                    </a:cubicBezTo>
                    <a:cubicBezTo>
                      <a:pt x="4251" y="1806"/>
                      <a:pt x="3859" y="1949"/>
                      <a:pt x="3454" y="1997"/>
                    </a:cubicBezTo>
                    <a:cubicBezTo>
                      <a:pt x="3370" y="2004"/>
                      <a:pt x="3285" y="2008"/>
                      <a:pt x="3198" y="2008"/>
                    </a:cubicBezTo>
                    <a:cubicBezTo>
                      <a:pt x="2879" y="2008"/>
                      <a:pt x="2549" y="1948"/>
                      <a:pt x="2287" y="1770"/>
                    </a:cubicBezTo>
                    <a:cubicBezTo>
                      <a:pt x="1954" y="1544"/>
                      <a:pt x="1727" y="1104"/>
                      <a:pt x="1846" y="711"/>
                    </a:cubicBezTo>
                    <a:cubicBezTo>
                      <a:pt x="1936" y="423"/>
                      <a:pt x="2243" y="210"/>
                      <a:pt x="2542" y="210"/>
                    </a:cubicBezTo>
                    <a:cubicBezTo>
                      <a:pt x="2616" y="210"/>
                      <a:pt x="2690" y="223"/>
                      <a:pt x="2760" y="252"/>
                    </a:cubicBezTo>
                    <a:lnTo>
                      <a:pt x="2760" y="252"/>
                    </a:lnTo>
                    <a:cubicBezTo>
                      <a:pt x="2432" y="98"/>
                      <a:pt x="2064" y="1"/>
                      <a:pt x="171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p108"/>
              <p:cNvSpPr/>
              <p:nvPr/>
            </p:nvSpPr>
            <p:spPr>
              <a:xfrm>
                <a:off x="1643950" y="1036875"/>
                <a:ext cx="469725" cy="485375"/>
              </a:xfrm>
              <a:custGeom>
                <a:rect b="b" l="l" r="r" t="t"/>
                <a:pathLst>
                  <a:path extrusionOk="0" h="19415" w="18789">
                    <a:moveTo>
                      <a:pt x="5370" y="1667"/>
                    </a:moveTo>
                    <a:lnTo>
                      <a:pt x="5370" y="1667"/>
                    </a:lnTo>
                    <a:cubicBezTo>
                      <a:pt x="5799" y="2346"/>
                      <a:pt x="6203" y="3060"/>
                      <a:pt x="6537" y="3798"/>
                    </a:cubicBezTo>
                    <a:cubicBezTo>
                      <a:pt x="6882" y="4536"/>
                      <a:pt x="7156" y="5310"/>
                      <a:pt x="7358" y="6096"/>
                    </a:cubicBezTo>
                    <a:cubicBezTo>
                      <a:pt x="7763" y="7680"/>
                      <a:pt x="7942" y="9299"/>
                      <a:pt x="8275" y="10894"/>
                    </a:cubicBezTo>
                    <a:cubicBezTo>
                      <a:pt x="8573" y="12466"/>
                      <a:pt x="9013" y="14061"/>
                      <a:pt x="9859" y="15431"/>
                    </a:cubicBezTo>
                    <a:cubicBezTo>
                      <a:pt x="10073" y="15776"/>
                      <a:pt x="10311" y="16097"/>
                      <a:pt x="10561" y="16419"/>
                    </a:cubicBezTo>
                    <a:cubicBezTo>
                      <a:pt x="10811" y="16728"/>
                      <a:pt x="11097" y="17014"/>
                      <a:pt x="11406" y="17276"/>
                    </a:cubicBezTo>
                    <a:cubicBezTo>
                      <a:pt x="11728" y="17550"/>
                      <a:pt x="12049" y="17764"/>
                      <a:pt x="12395" y="17978"/>
                    </a:cubicBezTo>
                    <a:cubicBezTo>
                      <a:pt x="12752" y="18169"/>
                      <a:pt x="13121" y="18336"/>
                      <a:pt x="13514" y="18455"/>
                    </a:cubicBezTo>
                    <a:cubicBezTo>
                      <a:pt x="13121" y="18348"/>
                      <a:pt x="12740" y="18217"/>
                      <a:pt x="12359" y="18038"/>
                    </a:cubicBezTo>
                    <a:cubicBezTo>
                      <a:pt x="12002" y="17836"/>
                      <a:pt x="11668" y="17621"/>
                      <a:pt x="11335" y="17371"/>
                    </a:cubicBezTo>
                    <a:cubicBezTo>
                      <a:pt x="10692" y="16847"/>
                      <a:pt x="10156" y="16216"/>
                      <a:pt x="9716" y="15538"/>
                    </a:cubicBezTo>
                    <a:cubicBezTo>
                      <a:pt x="8811" y="14145"/>
                      <a:pt x="8358" y="12537"/>
                      <a:pt x="8049" y="10954"/>
                    </a:cubicBezTo>
                    <a:cubicBezTo>
                      <a:pt x="7751" y="9335"/>
                      <a:pt x="7573" y="7703"/>
                      <a:pt x="7204" y="6144"/>
                    </a:cubicBezTo>
                    <a:cubicBezTo>
                      <a:pt x="6846" y="4572"/>
                      <a:pt x="6168" y="3084"/>
                      <a:pt x="5370" y="1667"/>
                    </a:cubicBezTo>
                    <a:close/>
                    <a:moveTo>
                      <a:pt x="4406" y="0"/>
                    </a:moveTo>
                    <a:lnTo>
                      <a:pt x="4406" y="0"/>
                    </a:lnTo>
                    <a:cubicBezTo>
                      <a:pt x="5739" y="1846"/>
                      <a:pt x="2120" y="4048"/>
                      <a:pt x="3536" y="5667"/>
                    </a:cubicBezTo>
                    <a:cubicBezTo>
                      <a:pt x="2523" y="5051"/>
                      <a:pt x="1448" y="4587"/>
                      <a:pt x="284" y="4587"/>
                    </a:cubicBezTo>
                    <a:cubicBezTo>
                      <a:pt x="190" y="4587"/>
                      <a:pt x="96" y="4590"/>
                      <a:pt x="0" y="4596"/>
                    </a:cubicBezTo>
                    <a:cubicBezTo>
                      <a:pt x="3489" y="6203"/>
                      <a:pt x="5727" y="10144"/>
                      <a:pt x="7239" y="13502"/>
                    </a:cubicBezTo>
                    <a:cubicBezTo>
                      <a:pt x="8525" y="16324"/>
                      <a:pt x="10561" y="18395"/>
                      <a:pt x="13419" y="19121"/>
                    </a:cubicBezTo>
                    <a:cubicBezTo>
                      <a:pt x="14014" y="19276"/>
                      <a:pt x="14621" y="19372"/>
                      <a:pt x="15300" y="19407"/>
                    </a:cubicBezTo>
                    <a:cubicBezTo>
                      <a:pt x="15398" y="19412"/>
                      <a:pt x="15495" y="19414"/>
                      <a:pt x="15593" y="19414"/>
                    </a:cubicBezTo>
                    <a:cubicBezTo>
                      <a:pt x="16685" y="19414"/>
                      <a:pt x="17717" y="19130"/>
                      <a:pt x="18788" y="19098"/>
                    </a:cubicBezTo>
                    <a:lnTo>
                      <a:pt x="18788" y="19098"/>
                    </a:lnTo>
                    <a:cubicBezTo>
                      <a:pt x="18677" y="19101"/>
                      <a:pt x="18566" y="19103"/>
                      <a:pt x="18455" y="19103"/>
                    </a:cubicBezTo>
                    <a:cubicBezTo>
                      <a:pt x="16136" y="19103"/>
                      <a:pt x="13705" y="18390"/>
                      <a:pt x="11990" y="16788"/>
                    </a:cubicBezTo>
                    <a:cubicBezTo>
                      <a:pt x="11025" y="15895"/>
                      <a:pt x="9490" y="14252"/>
                      <a:pt x="10085" y="12811"/>
                    </a:cubicBezTo>
                    <a:cubicBezTo>
                      <a:pt x="10299" y="12323"/>
                      <a:pt x="10656" y="11847"/>
                      <a:pt x="11168" y="11692"/>
                    </a:cubicBezTo>
                    <a:cubicBezTo>
                      <a:pt x="11244" y="11671"/>
                      <a:pt x="11323" y="11662"/>
                      <a:pt x="11403" y="11662"/>
                    </a:cubicBezTo>
                    <a:cubicBezTo>
                      <a:pt x="11884" y="11662"/>
                      <a:pt x="12417" y="12007"/>
                      <a:pt x="12478" y="12466"/>
                    </a:cubicBezTo>
                    <a:cubicBezTo>
                      <a:pt x="12680" y="11787"/>
                      <a:pt x="12323" y="10978"/>
                      <a:pt x="11668" y="10668"/>
                    </a:cubicBezTo>
                    <a:cubicBezTo>
                      <a:pt x="11502" y="10588"/>
                      <a:pt x="11324" y="10552"/>
                      <a:pt x="11145" y="10552"/>
                    </a:cubicBezTo>
                    <a:cubicBezTo>
                      <a:pt x="10628" y="10552"/>
                      <a:pt x="10096" y="10851"/>
                      <a:pt x="9787" y="11275"/>
                    </a:cubicBezTo>
                    <a:cubicBezTo>
                      <a:pt x="9728" y="8977"/>
                      <a:pt x="10597" y="6989"/>
                      <a:pt x="12026" y="5191"/>
                    </a:cubicBezTo>
                    <a:lnTo>
                      <a:pt x="12026" y="5191"/>
                    </a:lnTo>
                    <a:cubicBezTo>
                      <a:pt x="12025" y="5191"/>
                      <a:pt x="11323" y="5251"/>
                      <a:pt x="10835" y="5417"/>
                    </a:cubicBezTo>
                    <a:cubicBezTo>
                      <a:pt x="10835" y="5417"/>
                      <a:pt x="10966" y="4465"/>
                      <a:pt x="11930" y="3060"/>
                    </a:cubicBezTo>
                    <a:lnTo>
                      <a:pt x="11930" y="3060"/>
                    </a:lnTo>
                    <a:cubicBezTo>
                      <a:pt x="10609" y="3453"/>
                      <a:pt x="10240" y="3584"/>
                      <a:pt x="9168" y="4465"/>
                    </a:cubicBezTo>
                    <a:cubicBezTo>
                      <a:pt x="9359" y="1131"/>
                      <a:pt x="5834" y="1977"/>
                      <a:pt x="4406"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p108"/>
              <p:cNvSpPr/>
              <p:nvPr/>
            </p:nvSpPr>
            <p:spPr>
              <a:xfrm>
                <a:off x="1457025" y="1136275"/>
                <a:ext cx="329225" cy="251550"/>
              </a:xfrm>
              <a:custGeom>
                <a:rect b="b" l="l" r="r" t="t"/>
                <a:pathLst>
                  <a:path extrusionOk="0" h="10062" w="13169">
                    <a:moveTo>
                      <a:pt x="3191" y="2644"/>
                    </a:moveTo>
                    <a:lnTo>
                      <a:pt x="3191" y="2644"/>
                    </a:lnTo>
                    <a:cubicBezTo>
                      <a:pt x="3965" y="2823"/>
                      <a:pt x="4715" y="3049"/>
                      <a:pt x="5453" y="3323"/>
                    </a:cubicBezTo>
                    <a:cubicBezTo>
                      <a:pt x="6179" y="3608"/>
                      <a:pt x="6894" y="3942"/>
                      <a:pt x="7561" y="4323"/>
                    </a:cubicBezTo>
                    <a:cubicBezTo>
                      <a:pt x="8215" y="4716"/>
                      <a:pt x="8858" y="5156"/>
                      <a:pt x="9418" y="5656"/>
                    </a:cubicBezTo>
                    <a:cubicBezTo>
                      <a:pt x="9989" y="6144"/>
                      <a:pt x="10513" y="6680"/>
                      <a:pt x="10954" y="7240"/>
                    </a:cubicBezTo>
                    <a:cubicBezTo>
                      <a:pt x="10430" y="6728"/>
                      <a:pt x="9882" y="6216"/>
                      <a:pt x="9299" y="5751"/>
                    </a:cubicBezTo>
                    <a:cubicBezTo>
                      <a:pt x="8727" y="5299"/>
                      <a:pt x="8096" y="4858"/>
                      <a:pt x="7442" y="4489"/>
                    </a:cubicBezTo>
                    <a:cubicBezTo>
                      <a:pt x="6787" y="4108"/>
                      <a:pt x="6084" y="3775"/>
                      <a:pt x="5382" y="3477"/>
                    </a:cubicBezTo>
                    <a:cubicBezTo>
                      <a:pt x="4655" y="3168"/>
                      <a:pt x="3917" y="2894"/>
                      <a:pt x="3191" y="2644"/>
                    </a:cubicBezTo>
                    <a:close/>
                    <a:moveTo>
                      <a:pt x="3405" y="1"/>
                    </a:moveTo>
                    <a:cubicBezTo>
                      <a:pt x="3429" y="144"/>
                      <a:pt x="5179" y="1668"/>
                      <a:pt x="5489" y="2322"/>
                    </a:cubicBezTo>
                    <a:cubicBezTo>
                      <a:pt x="4658" y="1808"/>
                      <a:pt x="3541" y="1546"/>
                      <a:pt x="2446" y="1546"/>
                    </a:cubicBezTo>
                    <a:cubicBezTo>
                      <a:pt x="1564" y="1546"/>
                      <a:pt x="696" y="1715"/>
                      <a:pt x="0" y="2061"/>
                    </a:cubicBezTo>
                    <a:cubicBezTo>
                      <a:pt x="5036" y="3406"/>
                      <a:pt x="9656" y="6204"/>
                      <a:pt x="13168" y="10062"/>
                    </a:cubicBezTo>
                    <a:cubicBezTo>
                      <a:pt x="11740" y="7061"/>
                      <a:pt x="7072" y="560"/>
                      <a:pt x="3405"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p108"/>
              <p:cNvSpPr/>
              <p:nvPr/>
            </p:nvSpPr>
            <p:spPr>
              <a:xfrm>
                <a:off x="1965700" y="1320050"/>
                <a:ext cx="155125" cy="153500"/>
              </a:xfrm>
              <a:custGeom>
                <a:rect b="b" l="l" r="r" t="t"/>
                <a:pathLst>
                  <a:path extrusionOk="0" h="6140" w="6205">
                    <a:moveTo>
                      <a:pt x="2253" y="1"/>
                    </a:moveTo>
                    <a:cubicBezTo>
                      <a:pt x="2110" y="1"/>
                      <a:pt x="1970" y="41"/>
                      <a:pt x="1834" y="127"/>
                    </a:cubicBezTo>
                    <a:cubicBezTo>
                      <a:pt x="1" y="1317"/>
                      <a:pt x="6204" y="6140"/>
                      <a:pt x="6204" y="6140"/>
                    </a:cubicBezTo>
                    <a:cubicBezTo>
                      <a:pt x="6204" y="6140"/>
                      <a:pt x="4022" y="1"/>
                      <a:pt x="225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59" name="Google Shape;3059;p108"/>
            <p:cNvGrpSpPr/>
            <p:nvPr/>
          </p:nvGrpSpPr>
          <p:grpSpPr>
            <a:xfrm>
              <a:off x="1414276" y="1839441"/>
              <a:ext cx="308824" cy="1464623"/>
              <a:chOff x="1414276" y="1597153"/>
              <a:chExt cx="308824" cy="1464623"/>
            </a:xfrm>
          </p:grpSpPr>
          <p:sp>
            <p:nvSpPr>
              <p:cNvPr id="3060" name="Google Shape;3060;p108"/>
              <p:cNvSpPr/>
              <p:nvPr/>
            </p:nvSpPr>
            <p:spPr>
              <a:xfrm rot="-5400000">
                <a:off x="1218698" y="1793562"/>
                <a:ext cx="700811" cy="307993"/>
              </a:xfrm>
              <a:custGeom>
                <a:rect b="b" l="l" r="r" t="t"/>
                <a:pathLst>
                  <a:path extrusionOk="0" h="7033" w="16003">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p108"/>
              <p:cNvSpPr/>
              <p:nvPr/>
            </p:nvSpPr>
            <p:spPr>
              <a:xfrm rot="-5400000">
                <a:off x="1217800" y="2557483"/>
                <a:ext cx="700768" cy="307817"/>
              </a:xfrm>
              <a:custGeom>
                <a:rect b="b" l="l" r="r" t="t"/>
                <a:pathLst>
                  <a:path extrusionOk="0" h="7029" w="16002">
                    <a:moveTo>
                      <a:pt x="10902" y="731"/>
                    </a:moveTo>
                    <a:cubicBezTo>
                      <a:pt x="11280" y="731"/>
                      <a:pt x="11655" y="770"/>
                      <a:pt x="12025" y="861"/>
                    </a:cubicBezTo>
                    <a:cubicBezTo>
                      <a:pt x="12299" y="920"/>
                      <a:pt x="12549" y="1004"/>
                      <a:pt x="12799" y="1123"/>
                    </a:cubicBezTo>
                    <a:cubicBezTo>
                      <a:pt x="13061" y="1242"/>
                      <a:pt x="13275" y="1385"/>
                      <a:pt x="13502" y="1551"/>
                    </a:cubicBezTo>
                    <a:cubicBezTo>
                      <a:pt x="13275" y="1408"/>
                      <a:pt x="13037" y="1277"/>
                      <a:pt x="12787" y="1170"/>
                    </a:cubicBezTo>
                    <a:cubicBezTo>
                      <a:pt x="12537" y="1063"/>
                      <a:pt x="12287" y="992"/>
                      <a:pt x="12013" y="932"/>
                    </a:cubicBezTo>
                    <a:cubicBezTo>
                      <a:pt x="11751" y="885"/>
                      <a:pt x="11478" y="837"/>
                      <a:pt x="11216" y="837"/>
                    </a:cubicBezTo>
                    <a:cubicBezTo>
                      <a:pt x="10942" y="837"/>
                      <a:pt x="10680" y="837"/>
                      <a:pt x="10406" y="873"/>
                    </a:cubicBezTo>
                    <a:cubicBezTo>
                      <a:pt x="9335" y="992"/>
                      <a:pt x="8311" y="1408"/>
                      <a:pt x="7358" y="1897"/>
                    </a:cubicBezTo>
                    <a:cubicBezTo>
                      <a:pt x="6382" y="2373"/>
                      <a:pt x="5453" y="2956"/>
                      <a:pt x="4453" y="3385"/>
                    </a:cubicBezTo>
                    <a:cubicBezTo>
                      <a:pt x="3941" y="3611"/>
                      <a:pt x="3429" y="3766"/>
                      <a:pt x="2905" y="3909"/>
                    </a:cubicBezTo>
                    <a:cubicBezTo>
                      <a:pt x="2369" y="4028"/>
                      <a:pt x="1834" y="4111"/>
                      <a:pt x="1298" y="4159"/>
                    </a:cubicBezTo>
                    <a:cubicBezTo>
                      <a:pt x="2369" y="3992"/>
                      <a:pt x="3441" y="3742"/>
                      <a:pt x="4417" y="3278"/>
                    </a:cubicBezTo>
                    <a:cubicBezTo>
                      <a:pt x="5382" y="2825"/>
                      <a:pt x="6298" y="2242"/>
                      <a:pt x="7275" y="1754"/>
                    </a:cubicBezTo>
                    <a:cubicBezTo>
                      <a:pt x="8251" y="1277"/>
                      <a:pt x="9287" y="837"/>
                      <a:pt x="10394" y="754"/>
                    </a:cubicBezTo>
                    <a:cubicBezTo>
                      <a:pt x="10564" y="739"/>
                      <a:pt x="10733" y="731"/>
                      <a:pt x="10902" y="731"/>
                    </a:cubicBezTo>
                    <a:close/>
                    <a:moveTo>
                      <a:pt x="7" y="4313"/>
                    </a:moveTo>
                    <a:lnTo>
                      <a:pt x="7" y="4313"/>
                    </a:lnTo>
                    <a:cubicBezTo>
                      <a:pt x="5" y="4313"/>
                      <a:pt x="2" y="4313"/>
                      <a:pt x="0" y="4314"/>
                    </a:cubicBezTo>
                    <a:cubicBezTo>
                      <a:pt x="2" y="4313"/>
                      <a:pt x="5" y="4313"/>
                      <a:pt x="7" y="4313"/>
                    </a:cubicBezTo>
                    <a:close/>
                    <a:moveTo>
                      <a:pt x="10198" y="1"/>
                    </a:moveTo>
                    <a:cubicBezTo>
                      <a:pt x="9572" y="1"/>
                      <a:pt x="8928" y="84"/>
                      <a:pt x="8275" y="242"/>
                    </a:cubicBezTo>
                    <a:cubicBezTo>
                      <a:pt x="6981" y="557"/>
                      <a:pt x="5510" y="834"/>
                      <a:pt x="4070" y="834"/>
                    </a:cubicBezTo>
                    <a:cubicBezTo>
                      <a:pt x="2847" y="834"/>
                      <a:pt x="1646" y="634"/>
                      <a:pt x="595" y="87"/>
                    </a:cubicBezTo>
                    <a:lnTo>
                      <a:pt x="595" y="87"/>
                    </a:lnTo>
                    <a:cubicBezTo>
                      <a:pt x="1095" y="813"/>
                      <a:pt x="1834" y="1218"/>
                      <a:pt x="2643" y="1527"/>
                    </a:cubicBezTo>
                    <a:cubicBezTo>
                      <a:pt x="2625" y="1527"/>
                      <a:pt x="2607" y="1526"/>
                      <a:pt x="2589" y="1526"/>
                    </a:cubicBezTo>
                    <a:cubicBezTo>
                      <a:pt x="1201" y="1526"/>
                      <a:pt x="1504" y="4258"/>
                      <a:pt x="7" y="4313"/>
                    </a:cubicBezTo>
                    <a:lnTo>
                      <a:pt x="7" y="4313"/>
                    </a:lnTo>
                    <a:cubicBezTo>
                      <a:pt x="27" y="4313"/>
                      <a:pt x="46" y="4312"/>
                      <a:pt x="65" y="4312"/>
                    </a:cubicBezTo>
                    <a:cubicBezTo>
                      <a:pt x="1262" y="4312"/>
                      <a:pt x="2120" y="5501"/>
                      <a:pt x="3166" y="5501"/>
                    </a:cubicBezTo>
                    <a:cubicBezTo>
                      <a:pt x="3522" y="5501"/>
                      <a:pt x="3901" y="5363"/>
                      <a:pt x="4322" y="4992"/>
                    </a:cubicBezTo>
                    <a:lnTo>
                      <a:pt x="4322" y="4992"/>
                    </a:lnTo>
                    <a:cubicBezTo>
                      <a:pt x="4310" y="5921"/>
                      <a:pt x="4393" y="6171"/>
                      <a:pt x="4727" y="7028"/>
                    </a:cubicBezTo>
                    <a:cubicBezTo>
                      <a:pt x="5060" y="5945"/>
                      <a:pt x="5513" y="5480"/>
                      <a:pt x="5513" y="5480"/>
                    </a:cubicBezTo>
                    <a:cubicBezTo>
                      <a:pt x="5632" y="5814"/>
                      <a:pt x="5882" y="6195"/>
                      <a:pt x="5882" y="6195"/>
                    </a:cubicBezTo>
                    <a:cubicBezTo>
                      <a:pt x="6239" y="4695"/>
                      <a:pt x="6941" y="3432"/>
                      <a:pt x="8180" y="2504"/>
                    </a:cubicBezTo>
                    <a:lnTo>
                      <a:pt x="8180" y="2504"/>
                    </a:lnTo>
                    <a:cubicBezTo>
                      <a:pt x="8037" y="2968"/>
                      <a:pt x="8192" y="3540"/>
                      <a:pt x="8620" y="3742"/>
                    </a:cubicBezTo>
                    <a:cubicBezTo>
                      <a:pt x="8756" y="3810"/>
                      <a:pt x="8906" y="3842"/>
                      <a:pt x="9057" y="3842"/>
                    </a:cubicBezTo>
                    <a:cubicBezTo>
                      <a:pt x="9382" y="3842"/>
                      <a:pt x="9711" y="3693"/>
                      <a:pt x="9906" y="3432"/>
                    </a:cubicBezTo>
                    <a:lnTo>
                      <a:pt x="9906" y="3432"/>
                    </a:lnTo>
                    <a:cubicBezTo>
                      <a:pt x="9828" y="3476"/>
                      <a:pt x="9739" y="3495"/>
                      <a:pt x="9648" y="3495"/>
                    </a:cubicBezTo>
                    <a:cubicBezTo>
                      <a:pt x="9363" y="3495"/>
                      <a:pt x="9053" y="3307"/>
                      <a:pt x="8954" y="3063"/>
                    </a:cubicBezTo>
                    <a:cubicBezTo>
                      <a:pt x="8811" y="2730"/>
                      <a:pt x="8918" y="2325"/>
                      <a:pt x="9096" y="2016"/>
                    </a:cubicBezTo>
                    <a:cubicBezTo>
                      <a:pt x="9427" y="1444"/>
                      <a:pt x="10143" y="1286"/>
                      <a:pt x="10848" y="1286"/>
                    </a:cubicBezTo>
                    <a:cubicBezTo>
                      <a:pt x="11258" y="1286"/>
                      <a:pt x="11665" y="1340"/>
                      <a:pt x="11990" y="1397"/>
                    </a:cubicBezTo>
                    <a:cubicBezTo>
                      <a:pt x="13609" y="1658"/>
                      <a:pt x="15050" y="2730"/>
                      <a:pt x="16002" y="4040"/>
                    </a:cubicBezTo>
                    <a:cubicBezTo>
                      <a:pt x="15538" y="3397"/>
                      <a:pt x="15240" y="2670"/>
                      <a:pt x="14728" y="2063"/>
                    </a:cubicBezTo>
                    <a:cubicBezTo>
                      <a:pt x="14442" y="1730"/>
                      <a:pt x="14133" y="1432"/>
                      <a:pt x="13799" y="1182"/>
                    </a:cubicBezTo>
                    <a:cubicBezTo>
                      <a:pt x="12743" y="368"/>
                      <a:pt x="11511" y="1"/>
                      <a:pt x="10198"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62" name="Google Shape;3062;p108"/>
            <p:cNvGrpSpPr/>
            <p:nvPr/>
          </p:nvGrpSpPr>
          <p:grpSpPr>
            <a:xfrm>
              <a:off x="7394450" y="1839440"/>
              <a:ext cx="308824" cy="1464623"/>
              <a:chOff x="7394450" y="1597152"/>
              <a:chExt cx="308824" cy="1464623"/>
            </a:xfrm>
          </p:grpSpPr>
          <p:sp>
            <p:nvSpPr>
              <p:cNvPr id="3063" name="Google Shape;3063;p108"/>
              <p:cNvSpPr/>
              <p:nvPr/>
            </p:nvSpPr>
            <p:spPr>
              <a:xfrm rot="5400000">
                <a:off x="7198041" y="2557373"/>
                <a:ext cx="700811" cy="307993"/>
              </a:xfrm>
              <a:custGeom>
                <a:rect b="b" l="l" r="r" t="t"/>
                <a:pathLst>
                  <a:path extrusionOk="0" h="7033" w="16003">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p108"/>
              <p:cNvSpPr/>
              <p:nvPr/>
            </p:nvSpPr>
            <p:spPr>
              <a:xfrm rot="5400000">
                <a:off x="7198982" y="1793628"/>
                <a:ext cx="700768" cy="307817"/>
              </a:xfrm>
              <a:custGeom>
                <a:rect b="b" l="l" r="r" t="t"/>
                <a:pathLst>
                  <a:path extrusionOk="0" h="7029" w="16002">
                    <a:moveTo>
                      <a:pt x="10902" y="731"/>
                    </a:moveTo>
                    <a:cubicBezTo>
                      <a:pt x="11280" y="731"/>
                      <a:pt x="11655" y="770"/>
                      <a:pt x="12025" y="861"/>
                    </a:cubicBezTo>
                    <a:cubicBezTo>
                      <a:pt x="12299" y="920"/>
                      <a:pt x="12549" y="1004"/>
                      <a:pt x="12799" y="1123"/>
                    </a:cubicBezTo>
                    <a:cubicBezTo>
                      <a:pt x="13061" y="1242"/>
                      <a:pt x="13275" y="1385"/>
                      <a:pt x="13502" y="1551"/>
                    </a:cubicBezTo>
                    <a:cubicBezTo>
                      <a:pt x="13275" y="1408"/>
                      <a:pt x="13037" y="1277"/>
                      <a:pt x="12787" y="1170"/>
                    </a:cubicBezTo>
                    <a:cubicBezTo>
                      <a:pt x="12537" y="1063"/>
                      <a:pt x="12287" y="992"/>
                      <a:pt x="12013" y="932"/>
                    </a:cubicBezTo>
                    <a:cubicBezTo>
                      <a:pt x="11751" y="885"/>
                      <a:pt x="11478" y="837"/>
                      <a:pt x="11216" y="837"/>
                    </a:cubicBezTo>
                    <a:cubicBezTo>
                      <a:pt x="10942" y="837"/>
                      <a:pt x="10680" y="837"/>
                      <a:pt x="10406" y="873"/>
                    </a:cubicBezTo>
                    <a:cubicBezTo>
                      <a:pt x="9335" y="992"/>
                      <a:pt x="8311" y="1408"/>
                      <a:pt x="7358" y="1897"/>
                    </a:cubicBezTo>
                    <a:cubicBezTo>
                      <a:pt x="6382" y="2373"/>
                      <a:pt x="5453" y="2956"/>
                      <a:pt x="4453" y="3385"/>
                    </a:cubicBezTo>
                    <a:cubicBezTo>
                      <a:pt x="3941" y="3611"/>
                      <a:pt x="3429" y="3766"/>
                      <a:pt x="2905" y="3909"/>
                    </a:cubicBezTo>
                    <a:cubicBezTo>
                      <a:pt x="2369" y="4028"/>
                      <a:pt x="1834" y="4111"/>
                      <a:pt x="1298" y="4159"/>
                    </a:cubicBezTo>
                    <a:cubicBezTo>
                      <a:pt x="2369" y="3992"/>
                      <a:pt x="3441" y="3742"/>
                      <a:pt x="4417" y="3278"/>
                    </a:cubicBezTo>
                    <a:cubicBezTo>
                      <a:pt x="5382" y="2825"/>
                      <a:pt x="6298" y="2242"/>
                      <a:pt x="7275" y="1754"/>
                    </a:cubicBezTo>
                    <a:cubicBezTo>
                      <a:pt x="8251" y="1277"/>
                      <a:pt x="9287" y="837"/>
                      <a:pt x="10394" y="754"/>
                    </a:cubicBezTo>
                    <a:cubicBezTo>
                      <a:pt x="10564" y="739"/>
                      <a:pt x="10733" y="731"/>
                      <a:pt x="10902" y="731"/>
                    </a:cubicBezTo>
                    <a:close/>
                    <a:moveTo>
                      <a:pt x="7" y="4313"/>
                    </a:moveTo>
                    <a:lnTo>
                      <a:pt x="7" y="4313"/>
                    </a:lnTo>
                    <a:cubicBezTo>
                      <a:pt x="5" y="4313"/>
                      <a:pt x="2" y="4313"/>
                      <a:pt x="0" y="4314"/>
                    </a:cubicBezTo>
                    <a:cubicBezTo>
                      <a:pt x="2" y="4313"/>
                      <a:pt x="5" y="4313"/>
                      <a:pt x="7" y="4313"/>
                    </a:cubicBezTo>
                    <a:close/>
                    <a:moveTo>
                      <a:pt x="10198" y="1"/>
                    </a:moveTo>
                    <a:cubicBezTo>
                      <a:pt x="9572" y="1"/>
                      <a:pt x="8928" y="84"/>
                      <a:pt x="8275" y="242"/>
                    </a:cubicBezTo>
                    <a:cubicBezTo>
                      <a:pt x="6981" y="557"/>
                      <a:pt x="5510" y="834"/>
                      <a:pt x="4070" y="834"/>
                    </a:cubicBezTo>
                    <a:cubicBezTo>
                      <a:pt x="2847" y="834"/>
                      <a:pt x="1646" y="634"/>
                      <a:pt x="595" y="87"/>
                    </a:cubicBezTo>
                    <a:lnTo>
                      <a:pt x="595" y="87"/>
                    </a:lnTo>
                    <a:cubicBezTo>
                      <a:pt x="1095" y="813"/>
                      <a:pt x="1834" y="1218"/>
                      <a:pt x="2643" y="1527"/>
                    </a:cubicBezTo>
                    <a:cubicBezTo>
                      <a:pt x="2625" y="1527"/>
                      <a:pt x="2607" y="1526"/>
                      <a:pt x="2589" y="1526"/>
                    </a:cubicBezTo>
                    <a:cubicBezTo>
                      <a:pt x="1201" y="1526"/>
                      <a:pt x="1504" y="4258"/>
                      <a:pt x="7" y="4313"/>
                    </a:cubicBezTo>
                    <a:lnTo>
                      <a:pt x="7" y="4313"/>
                    </a:lnTo>
                    <a:cubicBezTo>
                      <a:pt x="27" y="4313"/>
                      <a:pt x="46" y="4312"/>
                      <a:pt x="65" y="4312"/>
                    </a:cubicBezTo>
                    <a:cubicBezTo>
                      <a:pt x="1262" y="4312"/>
                      <a:pt x="2120" y="5501"/>
                      <a:pt x="3166" y="5501"/>
                    </a:cubicBezTo>
                    <a:cubicBezTo>
                      <a:pt x="3522" y="5501"/>
                      <a:pt x="3901" y="5363"/>
                      <a:pt x="4322" y="4992"/>
                    </a:cubicBezTo>
                    <a:lnTo>
                      <a:pt x="4322" y="4992"/>
                    </a:lnTo>
                    <a:cubicBezTo>
                      <a:pt x="4310" y="5921"/>
                      <a:pt x="4393" y="6171"/>
                      <a:pt x="4727" y="7028"/>
                    </a:cubicBezTo>
                    <a:cubicBezTo>
                      <a:pt x="5060" y="5945"/>
                      <a:pt x="5513" y="5480"/>
                      <a:pt x="5513" y="5480"/>
                    </a:cubicBezTo>
                    <a:cubicBezTo>
                      <a:pt x="5632" y="5814"/>
                      <a:pt x="5882" y="6195"/>
                      <a:pt x="5882" y="6195"/>
                    </a:cubicBezTo>
                    <a:cubicBezTo>
                      <a:pt x="6239" y="4695"/>
                      <a:pt x="6941" y="3432"/>
                      <a:pt x="8180" y="2504"/>
                    </a:cubicBezTo>
                    <a:lnTo>
                      <a:pt x="8180" y="2504"/>
                    </a:lnTo>
                    <a:cubicBezTo>
                      <a:pt x="8037" y="2968"/>
                      <a:pt x="8192" y="3540"/>
                      <a:pt x="8620" y="3742"/>
                    </a:cubicBezTo>
                    <a:cubicBezTo>
                      <a:pt x="8756" y="3810"/>
                      <a:pt x="8906" y="3842"/>
                      <a:pt x="9057" y="3842"/>
                    </a:cubicBezTo>
                    <a:cubicBezTo>
                      <a:pt x="9382" y="3842"/>
                      <a:pt x="9711" y="3693"/>
                      <a:pt x="9906" y="3432"/>
                    </a:cubicBezTo>
                    <a:lnTo>
                      <a:pt x="9906" y="3432"/>
                    </a:lnTo>
                    <a:cubicBezTo>
                      <a:pt x="9828" y="3476"/>
                      <a:pt x="9739" y="3495"/>
                      <a:pt x="9648" y="3495"/>
                    </a:cubicBezTo>
                    <a:cubicBezTo>
                      <a:pt x="9363" y="3495"/>
                      <a:pt x="9053" y="3307"/>
                      <a:pt x="8954" y="3063"/>
                    </a:cubicBezTo>
                    <a:cubicBezTo>
                      <a:pt x="8811" y="2730"/>
                      <a:pt x="8918" y="2325"/>
                      <a:pt x="9096" y="2016"/>
                    </a:cubicBezTo>
                    <a:cubicBezTo>
                      <a:pt x="9427" y="1444"/>
                      <a:pt x="10143" y="1286"/>
                      <a:pt x="10848" y="1286"/>
                    </a:cubicBezTo>
                    <a:cubicBezTo>
                      <a:pt x="11258" y="1286"/>
                      <a:pt x="11665" y="1340"/>
                      <a:pt x="11990" y="1397"/>
                    </a:cubicBezTo>
                    <a:cubicBezTo>
                      <a:pt x="13609" y="1658"/>
                      <a:pt x="15050" y="2730"/>
                      <a:pt x="16002" y="4040"/>
                    </a:cubicBezTo>
                    <a:cubicBezTo>
                      <a:pt x="15538" y="3397"/>
                      <a:pt x="15240" y="2670"/>
                      <a:pt x="14728" y="2063"/>
                    </a:cubicBezTo>
                    <a:cubicBezTo>
                      <a:pt x="14442" y="1730"/>
                      <a:pt x="14133" y="1432"/>
                      <a:pt x="13799" y="1182"/>
                    </a:cubicBezTo>
                    <a:cubicBezTo>
                      <a:pt x="12743" y="368"/>
                      <a:pt x="11511" y="1"/>
                      <a:pt x="10198"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65" name="Google Shape;3065;p108"/>
            <p:cNvGrpSpPr/>
            <p:nvPr/>
          </p:nvGrpSpPr>
          <p:grpSpPr>
            <a:xfrm>
              <a:off x="1549050" y="1034623"/>
              <a:ext cx="1881600" cy="721020"/>
              <a:chOff x="1549050" y="1034623"/>
              <a:chExt cx="1881600" cy="721020"/>
            </a:xfrm>
          </p:grpSpPr>
          <p:sp>
            <p:nvSpPr>
              <p:cNvPr id="3066" name="Google Shape;3066;p108"/>
              <p:cNvSpPr/>
              <p:nvPr/>
            </p:nvSpPr>
            <p:spPr>
              <a:xfrm flipH="1">
                <a:off x="1549088" y="1034625"/>
                <a:ext cx="1881562" cy="38275"/>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p108"/>
              <p:cNvSpPr/>
              <p:nvPr/>
            </p:nvSpPr>
            <p:spPr>
              <a:xfrm flipH="1" rot="-5400000">
                <a:off x="1207677" y="1375995"/>
                <a:ext cx="721020" cy="38275"/>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68" name="Google Shape;3068;p108"/>
            <p:cNvGrpSpPr/>
            <p:nvPr/>
          </p:nvGrpSpPr>
          <p:grpSpPr>
            <a:xfrm flipH="1">
              <a:off x="5713375" y="1034623"/>
              <a:ext cx="1881601" cy="721020"/>
              <a:chOff x="1549050" y="1034623"/>
              <a:chExt cx="1881600" cy="721020"/>
            </a:xfrm>
          </p:grpSpPr>
          <p:sp>
            <p:nvSpPr>
              <p:cNvPr id="3069" name="Google Shape;3069;p108"/>
              <p:cNvSpPr/>
              <p:nvPr/>
            </p:nvSpPr>
            <p:spPr>
              <a:xfrm flipH="1">
                <a:off x="1549088" y="1034625"/>
                <a:ext cx="1881562" cy="38275"/>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0" name="Google Shape;3070;p108"/>
              <p:cNvSpPr/>
              <p:nvPr/>
            </p:nvSpPr>
            <p:spPr>
              <a:xfrm flipH="1" rot="-5400000">
                <a:off x="1207677" y="1375995"/>
                <a:ext cx="721020" cy="38275"/>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71" name="Google Shape;3071;p108"/>
            <p:cNvGrpSpPr/>
            <p:nvPr/>
          </p:nvGrpSpPr>
          <p:grpSpPr>
            <a:xfrm flipH="1" rot="10800000">
              <a:off x="1549050" y="3387871"/>
              <a:ext cx="1881600" cy="721020"/>
              <a:chOff x="1549050" y="1034623"/>
              <a:chExt cx="1881600" cy="721020"/>
            </a:xfrm>
          </p:grpSpPr>
          <p:sp>
            <p:nvSpPr>
              <p:cNvPr id="3072" name="Google Shape;3072;p108"/>
              <p:cNvSpPr/>
              <p:nvPr/>
            </p:nvSpPr>
            <p:spPr>
              <a:xfrm flipH="1">
                <a:off x="1549088" y="1034625"/>
                <a:ext cx="1881562" cy="38275"/>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p108"/>
              <p:cNvSpPr/>
              <p:nvPr/>
            </p:nvSpPr>
            <p:spPr>
              <a:xfrm flipH="1" rot="-5400000">
                <a:off x="1207677" y="1375995"/>
                <a:ext cx="721020" cy="38275"/>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74" name="Google Shape;3074;p108"/>
            <p:cNvGrpSpPr/>
            <p:nvPr/>
          </p:nvGrpSpPr>
          <p:grpSpPr>
            <a:xfrm rot="10800000">
              <a:off x="5713375" y="3387871"/>
              <a:ext cx="1881601" cy="721020"/>
              <a:chOff x="1549050" y="1034623"/>
              <a:chExt cx="1881600" cy="721020"/>
            </a:xfrm>
          </p:grpSpPr>
          <p:sp>
            <p:nvSpPr>
              <p:cNvPr id="3075" name="Google Shape;3075;p108"/>
              <p:cNvSpPr/>
              <p:nvPr/>
            </p:nvSpPr>
            <p:spPr>
              <a:xfrm flipH="1">
                <a:off x="1549088" y="1034625"/>
                <a:ext cx="1881562" cy="38275"/>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p108"/>
              <p:cNvSpPr/>
              <p:nvPr/>
            </p:nvSpPr>
            <p:spPr>
              <a:xfrm flipH="1" rot="-5400000">
                <a:off x="1207677" y="1375995"/>
                <a:ext cx="721020" cy="38275"/>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3077" name="Google Shape;3077;p108"/>
          <p:cNvSpPr txBox="1"/>
          <p:nvPr>
            <p:ph type="title"/>
          </p:nvPr>
        </p:nvSpPr>
        <p:spPr>
          <a:xfrm>
            <a:off x="1791200" y="1454275"/>
            <a:ext cx="5561700" cy="1774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5"/>
              </a:buClr>
              <a:buSzPts val="12000"/>
              <a:buNone/>
              <a:defRPr sz="12000">
                <a:solidFill>
                  <a:schemeClr val="accent5"/>
                </a:solidFill>
              </a:defRPr>
            </a:lvl1pPr>
            <a:lvl2pPr lvl="1" algn="ctr">
              <a:lnSpc>
                <a:spcPct val="100000"/>
              </a:lnSpc>
              <a:spcBef>
                <a:spcPts val="0"/>
              </a:spcBef>
              <a:spcAft>
                <a:spcPts val="0"/>
              </a:spcAft>
              <a:buClr>
                <a:schemeClr val="accent5"/>
              </a:buClr>
              <a:buSzPts val="12000"/>
              <a:buNone/>
              <a:defRPr sz="12000">
                <a:solidFill>
                  <a:schemeClr val="accent5"/>
                </a:solidFill>
              </a:defRPr>
            </a:lvl2pPr>
            <a:lvl3pPr lvl="2" algn="ctr">
              <a:lnSpc>
                <a:spcPct val="100000"/>
              </a:lnSpc>
              <a:spcBef>
                <a:spcPts val="0"/>
              </a:spcBef>
              <a:spcAft>
                <a:spcPts val="0"/>
              </a:spcAft>
              <a:buClr>
                <a:schemeClr val="accent5"/>
              </a:buClr>
              <a:buSzPts val="12000"/>
              <a:buNone/>
              <a:defRPr sz="12000">
                <a:solidFill>
                  <a:schemeClr val="accent5"/>
                </a:solidFill>
              </a:defRPr>
            </a:lvl3pPr>
            <a:lvl4pPr lvl="3" algn="ctr">
              <a:lnSpc>
                <a:spcPct val="100000"/>
              </a:lnSpc>
              <a:spcBef>
                <a:spcPts val="0"/>
              </a:spcBef>
              <a:spcAft>
                <a:spcPts val="0"/>
              </a:spcAft>
              <a:buClr>
                <a:schemeClr val="accent5"/>
              </a:buClr>
              <a:buSzPts val="12000"/>
              <a:buNone/>
              <a:defRPr sz="12000">
                <a:solidFill>
                  <a:schemeClr val="accent5"/>
                </a:solidFill>
              </a:defRPr>
            </a:lvl4pPr>
            <a:lvl5pPr lvl="4" algn="ctr">
              <a:lnSpc>
                <a:spcPct val="100000"/>
              </a:lnSpc>
              <a:spcBef>
                <a:spcPts val="0"/>
              </a:spcBef>
              <a:spcAft>
                <a:spcPts val="0"/>
              </a:spcAft>
              <a:buClr>
                <a:schemeClr val="accent5"/>
              </a:buClr>
              <a:buSzPts val="12000"/>
              <a:buNone/>
              <a:defRPr sz="12000">
                <a:solidFill>
                  <a:schemeClr val="accent5"/>
                </a:solidFill>
              </a:defRPr>
            </a:lvl5pPr>
            <a:lvl6pPr lvl="5" algn="ctr">
              <a:lnSpc>
                <a:spcPct val="100000"/>
              </a:lnSpc>
              <a:spcBef>
                <a:spcPts val="0"/>
              </a:spcBef>
              <a:spcAft>
                <a:spcPts val="0"/>
              </a:spcAft>
              <a:buClr>
                <a:schemeClr val="accent5"/>
              </a:buClr>
              <a:buSzPts val="12000"/>
              <a:buNone/>
              <a:defRPr sz="12000">
                <a:solidFill>
                  <a:schemeClr val="accent5"/>
                </a:solidFill>
              </a:defRPr>
            </a:lvl6pPr>
            <a:lvl7pPr lvl="6" algn="ctr">
              <a:lnSpc>
                <a:spcPct val="100000"/>
              </a:lnSpc>
              <a:spcBef>
                <a:spcPts val="0"/>
              </a:spcBef>
              <a:spcAft>
                <a:spcPts val="0"/>
              </a:spcAft>
              <a:buClr>
                <a:schemeClr val="accent5"/>
              </a:buClr>
              <a:buSzPts val="12000"/>
              <a:buNone/>
              <a:defRPr sz="12000">
                <a:solidFill>
                  <a:schemeClr val="accent5"/>
                </a:solidFill>
              </a:defRPr>
            </a:lvl7pPr>
            <a:lvl8pPr lvl="7" algn="ctr">
              <a:lnSpc>
                <a:spcPct val="100000"/>
              </a:lnSpc>
              <a:spcBef>
                <a:spcPts val="0"/>
              </a:spcBef>
              <a:spcAft>
                <a:spcPts val="0"/>
              </a:spcAft>
              <a:buClr>
                <a:schemeClr val="accent5"/>
              </a:buClr>
              <a:buSzPts val="12000"/>
              <a:buNone/>
              <a:defRPr sz="12000">
                <a:solidFill>
                  <a:schemeClr val="accent5"/>
                </a:solidFill>
              </a:defRPr>
            </a:lvl8pPr>
            <a:lvl9pPr lvl="8" algn="ctr">
              <a:lnSpc>
                <a:spcPct val="100000"/>
              </a:lnSpc>
              <a:spcBef>
                <a:spcPts val="0"/>
              </a:spcBef>
              <a:spcAft>
                <a:spcPts val="0"/>
              </a:spcAft>
              <a:buClr>
                <a:schemeClr val="accent5"/>
              </a:buClr>
              <a:buSzPts val="12000"/>
              <a:buNone/>
              <a:defRPr sz="12000">
                <a:solidFill>
                  <a:schemeClr val="accent5"/>
                </a:solidFill>
              </a:defRPr>
            </a:lvl9pPr>
          </a:lstStyle>
          <a:p/>
        </p:txBody>
      </p:sp>
      <p:sp>
        <p:nvSpPr>
          <p:cNvPr id="3078" name="Google Shape;3078;p108"/>
          <p:cNvSpPr txBox="1"/>
          <p:nvPr>
            <p:ph idx="1" type="body"/>
          </p:nvPr>
        </p:nvSpPr>
        <p:spPr>
          <a:xfrm>
            <a:off x="2432200" y="3069125"/>
            <a:ext cx="4279500" cy="772500"/>
          </a:xfrm>
          <a:prstGeom prst="rect">
            <a:avLst/>
          </a:prstGeom>
          <a:noFill/>
          <a:ln>
            <a:noFill/>
          </a:ln>
        </p:spPr>
        <p:txBody>
          <a:bodyPr anchorCtr="0" anchor="t" bIns="91425" lIns="91425" spcFirstLastPara="1" rIns="91425" wrap="square" tIns="91425">
            <a:noAutofit/>
          </a:bodyPr>
          <a:lstStyle>
            <a:lvl1pPr indent="-317500" lvl="0" marL="457200" algn="ctr">
              <a:lnSpc>
                <a:spcPct val="100000"/>
              </a:lnSpc>
              <a:spcBef>
                <a:spcPts val="0"/>
              </a:spcBef>
              <a:spcAft>
                <a:spcPts val="0"/>
              </a:spcAft>
              <a:buSzPts val="1400"/>
              <a:buChar char="●"/>
              <a:defRPr sz="1800">
                <a:solidFill>
                  <a:srgbClr val="000000"/>
                </a:solidFill>
              </a:defRPr>
            </a:lvl1pPr>
            <a:lvl2pPr indent="-317500" lvl="1" marL="914400" algn="ctr">
              <a:lnSpc>
                <a:spcPct val="100000"/>
              </a:lnSpc>
              <a:spcBef>
                <a:spcPts val="0"/>
              </a:spcBef>
              <a:spcAft>
                <a:spcPts val="0"/>
              </a:spcAft>
              <a:buSzPts val="1400"/>
              <a:buChar char="○"/>
              <a:defRPr/>
            </a:lvl2pPr>
            <a:lvl3pPr indent="-317500" lvl="2" marL="1371600" algn="ctr">
              <a:lnSpc>
                <a:spcPct val="100000"/>
              </a:lnSpc>
              <a:spcBef>
                <a:spcPts val="0"/>
              </a:spcBef>
              <a:spcAft>
                <a:spcPts val="0"/>
              </a:spcAft>
              <a:buSzPts val="1400"/>
              <a:buChar char="■"/>
              <a:defRPr/>
            </a:lvl3pPr>
            <a:lvl4pPr indent="-317500" lvl="3" marL="1828800" algn="ctr">
              <a:lnSpc>
                <a:spcPct val="100000"/>
              </a:lnSpc>
              <a:spcBef>
                <a:spcPts val="0"/>
              </a:spcBef>
              <a:spcAft>
                <a:spcPts val="0"/>
              </a:spcAft>
              <a:buSzPts val="1400"/>
              <a:buChar char="●"/>
              <a:defRPr/>
            </a:lvl4pPr>
            <a:lvl5pPr indent="-317500" lvl="4" marL="2286000" algn="ctr">
              <a:lnSpc>
                <a:spcPct val="100000"/>
              </a:lnSpc>
              <a:spcBef>
                <a:spcPts val="0"/>
              </a:spcBef>
              <a:spcAft>
                <a:spcPts val="0"/>
              </a:spcAft>
              <a:buSzPts val="1400"/>
              <a:buChar char="○"/>
              <a:defRPr/>
            </a:lvl5pPr>
            <a:lvl6pPr indent="-317500" lvl="5" marL="2743200" algn="ctr">
              <a:lnSpc>
                <a:spcPct val="100000"/>
              </a:lnSpc>
              <a:spcBef>
                <a:spcPts val="0"/>
              </a:spcBef>
              <a:spcAft>
                <a:spcPts val="0"/>
              </a:spcAft>
              <a:buSzPts val="1400"/>
              <a:buChar char="■"/>
              <a:defRPr/>
            </a:lvl6pPr>
            <a:lvl7pPr indent="-317500" lvl="6" marL="3200400" algn="ctr">
              <a:lnSpc>
                <a:spcPct val="100000"/>
              </a:lnSpc>
              <a:spcBef>
                <a:spcPts val="0"/>
              </a:spcBef>
              <a:spcAft>
                <a:spcPts val="0"/>
              </a:spcAft>
              <a:buSzPts val="1400"/>
              <a:buChar char="●"/>
              <a:defRPr/>
            </a:lvl7pPr>
            <a:lvl8pPr indent="-317500" lvl="7" marL="3657600" algn="ctr">
              <a:lnSpc>
                <a:spcPct val="100000"/>
              </a:lnSpc>
              <a:spcBef>
                <a:spcPts val="0"/>
              </a:spcBef>
              <a:spcAft>
                <a:spcPts val="0"/>
              </a:spcAft>
              <a:buSzPts val="1400"/>
              <a:buChar char="○"/>
              <a:defRPr/>
            </a:lvl8pPr>
            <a:lvl9pPr indent="-317500" lvl="8" marL="4114800" algn="ctr">
              <a:lnSpc>
                <a:spcPct val="100000"/>
              </a:lnSpc>
              <a:spcBef>
                <a:spcPts val="0"/>
              </a:spcBef>
              <a:spcAft>
                <a:spcPts val="0"/>
              </a:spcAft>
              <a:buSzPts val="1400"/>
              <a:buChar char="■"/>
              <a:defRPr/>
            </a:lvl9pPr>
          </a:lstStyle>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3079" name="Shape 3079"/>
        <p:cNvGrpSpPr/>
        <p:nvPr/>
      </p:nvGrpSpPr>
      <p:grpSpPr>
        <a:xfrm>
          <a:off x="0" y="0"/>
          <a:ext cx="0" cy="0"/>
          <a:chOff x="0" y="0"/>
          <a:chExt cx="0" cy="0"/>
        </a:xfrm>
      </p:grpSpPr>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Table of contents">
    <p:bg>
      <p:bgPr>
        <a:blipFill>
          <a:blip r:embed="rId2">
            <a:alphaModFix/>
          </a:blip>
          <a:stretch>
            <a:fillRect/>
          </a:stretch>
        </a:blipFill>
      </p:bgPr>
    </p:bg>
    <p:spTree>
      <p:nvGrpSpPr>
        <p:cNvPr id="3080" name="Shape 3080"/>
        <p:cNvGrpSpPr/>
        <p:nvPr/>
      </p:nvGrpSpPr>
      <p:grpSpPr>
        <a:xfrm>
          <a:off x="0" y="0"/>
          <a:ext cx="0" cy="0"/>
          <a:chOff x="0" y="0"/>
          <a:chExt cx="0" cy="0"/>
        </a:xfrm>
      </p:grpSpPr>
      <p:grpSp>
        <p:nvGrpSpPr>
          <p:cNvPr id="3081" name="Google Shape;3081;p110"/>
          <p:cNvGrpSpPr/>
          <p:nvPr/>
        </p:nvGrpSpPr>
        <p:grpSpPr>
          <a:xfrm>
            <a:off x="76177" y="114913"/>
            <a:ext cx="9067895" cy="4900594"/>
            <a:chOff x="76177" y="114913"/>
            <a:chExt cx="9067895" cy="4900594"/>
          </a:xfrm>
        </p:grpSpPr>
        <p:grpSp>
          <p:nvGrpSpPr>
            <p:cNvPr id="3082" name="Google Shape;3082;p110"/>
            <p:cNvGrpSpPr/>
            <p:nvPr/>
          </p:nvGrpSpPr>
          <p:grpSpPr>
            <a:xfrm>
              <a:off x="4477110" y="4842845"/>
              <a:ext cx="189779" cy="172662"/>
              <a:chOff x="4520653" y="4806269"/>
              <a:chExt cx="189779" cy="172662"/>
            </a:xfrm>
          </p:grpSpPr>
          <p:sp>
            <p:nvSpPr>
              <p:cNvPr id="3083" name="Google Shape;3083;p110"/>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p110"/>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p110"/>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086" name="Google Shape;3086;p110"/>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087" name="Google Shape;3087;p110"/>
            <p:cNvGrpSpPr/>
            <p:nvPr/>
          </p:nvGrpSpPr>
          <p:grpSpPr>
            <a:xfrm>
              <a:off x="76177" y="114937"/>
              <a:ext cx="9067895" cy="4880417"/>
              <a:chOff x="76177" y="114937"/>
              <a:chExt cx="9067895" cy="4880417"/>
            </a:xfrm>
          </p:grpSpPr>
          <p:grpSp>
            <p:nvGrpSpPr>
              <p:cNvPr id="3088" name="Google Shape;3088;p110"/>
              <p:cNvGrpSpPr/>
              <p:nvPr/>
            </p:nvGrpSpPr>
            <p:grpSpPr>
              <a:xfrm>
                <a:off x="194306" y="1034696"/>
                <a:ext cx="213648" cy="3005896"/>
                <a:chOff x="194306" y="1034696"/>
                <a:chExt cx="213648" cy="3005896"/>
              </a:xfrm>
            </p:grpSpPr>
            <p:sp>
              <p:nvSpPr>
                <p:cNvPr id="3089" name="Google Shape;3089;p110"/>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p110"/>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p110"/>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p110"/>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93" name="Google Shape;3093;p110"/>
              <p:cNvGrpSpPr/>
              <p:nvPr/>
            </p:nvGrpSpPr>
            <p:grpSpPr>
              <a:xfrm>
                <a:off x="1005226" y="210401"/>
                <a:ext cx="8138846" cy="211872"/>
                <a:chOff x="1005226" y="199492"/>
                <a:chExt cx="8138846" cy="211872"/>
              </a:xfrm>
            </p:grpSpPr>
            <p:sp>
              <p:nvSpPr>
                <p:cNvPr id="3094" name="Google Shape;3094;p110"/>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095" name="Google Shape;3095;p110"/>
                <p:cNvGrpSpPr/>
                <p:nvPr/>
              </p:nvGrpSpPr>
              <p:grpSpPr>
                <a:xfrm>
                  <a:off x="1005226" y="199492"/>
                  <a:ext cx="3295960" cy="211872"/>
                  <a:chOff x="1018925" y="254356"/>
                  <a:chExt cx="3295960" cy="211872"/>
                </a:xfrm>
              </p:grpSpPr>
              <p:sp>
                <p:nvSpPr>
                  <p:cNvPr id="3096" name="Google Shape;3096;p110"/>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p110"/>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098" name="Google Shape;3098;p110"/>
              <p:cNvGrpSpPr/>
              <p:nvPr/>
            </p:nvGrpSpPr>
            <p:grpSpPr>
              <a:xfrm>
                <a:off x="91453" y="114937"/>
                <a:ext cx="750045" cy="777208"/>
                <a:chOff x="54877" y="169801"/>
                <a:chExt cx="750045" cy="777208"/>
              </a:xfrm>
            </p:grpSpPr>
            <p:sp>
              <p:nvSpPr>
                <p:cNvPr id="3099" name="Google Shape;3099;p110"/>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p110"/>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p110"/>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p110"/>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p110"/>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p110"/>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p110"/>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p110"/>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p110"/>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p110"/>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p110"/>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p110"/>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p110"/>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p110"/>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p110"/>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p110"/>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p110"/>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p110"/>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p110"/>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18" name="Google Shape;3118;p110"/>
              <p:cNvGrpSpPr/>
              <p:nvPr/>
            </p:nvGrpSpPr>
            <p:grpSpPr>
              <a:xfrm>
                <a:off x="76177" y="4248700"/>
                <a:ext cx="779176" cy="746654"/>
                <a:chOff x="39601" y="4212124"/>
                <a:chExt cx="779176" cy="746654"/>
              </a:xfrm>
            </p:grpSpPr>
            <p:sp>
              <p:nvSpPr>
                <p:cNvPr id="3119" name="Google Shape;3119;p110"/>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0" name="Google Shape;3120;p110"/>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1" name="Google Shape;3121;p110"/>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2" name="Google Shape;3122;p110"/>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p110"/>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p110"/>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p110"/>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p110"/>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p110"/>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p110"/>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p110"/>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p110"/>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p110"/>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2" name="Google Shape;3132;p110"/>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3" name="Google Shape;3133;p110"/>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p110"/>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p110"/>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p110"/>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7" name="Google Shape;3137;p110"/>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38" name="Google Shape;3138;p110"/>
              <p:cNvGrpSpPr/>
              <p:nvPr/>
            </p:nvGrpSpPr>
            <p:grpSpPr>
              <a:xfrm flipH="1" rot="10800000">
                <a:off x="1005226" y="4721208"/>
                <a:ext cx="8138846" cy="211872"/>
                <a:chOff x="1005226" y="199492"/>
                <a:chExt cx="8138846" cy="211872"/>
              </a:xfrm>
            </p:grpSpPr>
            <p:sp>
              <p:nvSpPr>
                <p:cNvPr id="3139" name="Google Shape;3139;p110"/>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140" name="Google Shape;3140;p110"/>
                <p:cNvGrpSpPr/>
                <p:nvPr/>
              </p:nvGrpSpPr>
              <p:grpSpPr>
                <a:xfrm>
                  <a:off x="1005226" y="199492"/>
                  <a:ext cx="3295960" cy="211872"/>
                  <a:chOff x="1018925" y="254356"/>
                  <a:chExt cx="3295960" cy="211872"/>
                </a:xfrm>
              </p:grpSpPr>
              <p:sp>
                <p:nvSpPr>
                  <p:cNvPr id="3141" name="Google Shape;3141;p110"/>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2" name="Google Shape;3142;p110"/>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3143" name="Google Shape;3143;p110"/>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sz="3000">
                <a:solidFill>
                  <a:schemeClr val="accent5"/>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3144" name="Google Shape;3144;p110"/>
          <p:cNvSpPr txBox="1"/>
          <p:nvPr>
            <p:ph idx="2" type="title"/>
          </p:nvPr>
        </p:nvSpPr>
        <p:spPr>
          <a:xfrm>
            <a:off x="1071250" y="1536475"/>
            <a:ext cx="827100" cy="5316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3000"/>
              <a:buNone/>
              <a:defRPr sz="3000">
                <a:solidFill>
                  <a:schemeClr val="accent5"/>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3145" name="Google Shape;3145;p110"/>
          <p:cNvSpPr txBox="1"/>
          <p:nvPr>
            <p:ph idx="3" type="title"/>
          </p:nvPr>
        </p:nvSpPr>
        <p:spPr>
          <a:xfrm>
            <a:off x="1898425" y="1536475"/>
            <a:ext cx="27573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3146" name="Google Shape;3146;p110"/>
          <p:cNvSpPr txBox="1"/>
          <p:nvPr>
            <p:ph idx="4" type="title"/>
          </p:nvPr>
        </p:nvSpPr>
        <p:spPr>
          <a:xfrm>
            <a:off x="1898425" y="1991875"/>
            <a:ext cx="2589900" cy="75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3147" name="Google Shape;3147;p110"/>
          <p:cNvSpPr txBox="1"/>
          <p:nvPr>
            <p:ph idx="5" type="title"/>
          </p:nvPr>
        </p:nvSpPr>
        <p:spPr>
          <a:xfrm>
            <a:off x="4716925" y="1536475"/>
            <a:ext cx="827100" cy="5316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3000"/>
              <a:buNone/>
              <a:defRPr sz="3000">
                <a:solidFill>
                  <a:schemeClr val="accent5"/>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3148" name="Google Shape;3148;p110"/>
          <p:cNvSpPr txBox="1"/>
          <p:nvPr>
            <p:ph idx="6" type="title"/>
          </p:nvPr>
        </p:nvSpPr>
        <p:spPr>
          <a:xfrm>
            <a:off x="5544100" y="1536475"/>
            <a:ext cx="27573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3149" name="Google Shape;3149;p110"/>
          <p:cNvSpPr txBox="1"/>
          <p:nvPr>
            <p:ph idx="7" type="title"/>
          </p:nvPr>
        </p:nvSpPr>
        <p:spPr>
          <a:xfrm>
            <a:off x="5544100" y="1991875"/>
            <a:ext cx="2589900" cy="75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3150" name="Google Shape;3150;p110"/>
          <p:cNvSpPr txBox="1"/>
          <p:nvPr>
            <p:ph idx="8" type="title"/>
          </p:nvPr>
        </p:nvSpPr>
        <p:spPr>
          <a:xfrm>
            <a:off x="1071250" y="3049975"/>
            <a:ext cx="827100" cy="5316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3000"/>
              <a:buNone/>
              <a:defRPr sz="3000">
                <a:solidFill>
                  <a:schemeClr val="accent5"/>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3151" name="Google Shape;3151;p110"/>
          <p:cNvSpPr txBox="1"/>
          <p:nvPr>
            <p:ph idx="9" type="title"/>
          </p:nvPr>
        </p:nvSpPr>
        <p:spPr>
          <a:xfrm>
            <a:off x="1898425" y="3049975"/>
            <a:ext cx="27573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3152" name="Google Shape;3152;p110"/>
          <p:cNvSpPr txBox="1"/>
          <p:nvPr>
            <p:ph idx="13" type="title"/>
          </p:nvPr>
        </p:nvSpPr>
        <p:spPr>
          <a:xfrm>
            <a:off x="1898425" y="3505375"/>
            <a:ext cx="2589900" cy="75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3153" name="Google Shape;3153;p110"/>
          <p:cNvSpPr txBox="1"/>
          <p:nvPr>
            <p:ph idx="14" type="title"/>
          </p:nvPr>
        </p:nvSpPr>
        <p:spPr>
          <a:xfrm>
            <a:off x="4716925" y="3049975"/>
            <a:ext cx="827100" cy="5316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3000"/>
              <a:buNone/>
              <a:defRPr sz="3000">
                <a:solidFill>
                  <a:schemeClr val="accent5"/>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3154" name="Google Shape;3154;p110"/>
          <p:cNvSpPr txBox="1"/>
          <p:nvPr>
            <p:ph idx="15" type="title"/>
          </p:nvPr>
        </p:nvSpPr>
        <p:spPr>
          <a:xfrm>
            <a:off x="5544100" y="3049975"/>
            <a:ext cx="27573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3155" name="Google Shape;3155;p110"/>
          <p:cNvSpPr txBox="1"/>
          <p:nvPr>
            <p:ph idx="16" type="title"/>
          </p:nvPr>
        </p:nvSpPr>
        <p:spPr>
          <a:xfrm>
            <a:off x="5544100" y="3505375"/>
            <a:ext cx="2589900" cy="75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Section header 2">
    <p:bg>
      <p:bgPr>
        <a:blipFill>
          <a:blip r:embed="rId2">
            <a:alphaModFix/>
          </a:blip>
          <a:stretch>
            <a:fillRect/>
          </a:stretch>
        </a:blipFill>
      </p:bgPr>
    </p:bg>
    <p:spTree>
      <p:nvGrpSpPr>
        <p:cNvPr id="3156" name="Shape 3156"/>
        <p:cNvGrpSpPr/>
        <p:nvPr/>
      </p:nvGrpSpPr>
      <p:grpSpPr>
        <a:xfrm>
          <a:off x="0" y="0"/>
          <a:ext cx="0" cy="0"/>
          <a:chOff x="0" y="0"/>
          <a:chExt cx="0" cy="0"/>
        </a:xfrm>
      </p:grpSpPr>
      <p:grpSp>
        <p:nvGrpSpPr>
          <p:cNvPr id="3157" name="Google Shape;3157;p111"/>
          <p:cNvGrpSpPr/>
          <p:nvPr/>
        </p:nvGrpSpPr>
        <p:grpSpPr>
          <a:xfrm>
            <a:off x="76177" y="114913"/>
            <a:ext cx="8991496" cy="4900594"/>
            <a:chOff x="76177" y="114913"/>
            <a:chExt cx="8991496" cy="4900594"/>
          </a:xfrm>
        </p:grpSpPr>
        <p:grpSp>
          <p:nvGrpSpPr>
            <p:cNvPr id="3158" name="Google Shape;3158;p111"/>
            <p:cNvGrpSpPr/>
            <p:nvPr/>
          </p:nvGrpSpPr>
          <p:grpSpPr>
            <a:xfrm>
              <a:off x="4477110" y="4842845"/>
              <a:ext cx="189779" cy="172662"/>
              <a:chOff x="4520653" y="4806269"/>
              <a:chExt cx="189779" cy="172662"/>
            </a:xfrm>
          </p:grpSpPr>
          <p:sp>
            <p:nvSpPr>
              <p:cNvPr id="3159" name="Google Shape;3159;p111"/>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p111"/>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p111"/>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62" name="Google Shape;3162;p111"/>
            <p:cNvGrpSpPr/>
            <p:nvPr/>
          </p:nvGrpSpPr>
          <p:grpSpPr>
            <a:xfrm>
              <a:off x="194306" y="1034696"/>
              <a:ext cx="213648" cy="3005896"/>
              <a:chOff x="194306" y="1034696"/>
              <a:chExt cx="213648" cy="3005896"/>
            </a:xfrm>
          </p:grpSpPr>
          <p:sp>
            <p:nvSpPr>
              <p:cNvPr id="3163" name="Google Shape;3163;p111"/>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p111"/>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p111"/>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p111"/>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67" name="Google Shape;3167;p111"/>
            <p:cNvGrpSpPr/>
            <p:nvPr/>
          </p:nvGrpSpPr>
          <p:grpSpPr>
            <a:xfrm>
              <a:off x="1018925" y="4718372"/>
              <a:ext cx="3295960" cy="211904"/>
              <a:chOff x="1018925" y="4669812"/>
              <a:chExt cx="3295960" cy="211904"/>
            </a:xfrm>
          </p:grpSpPr>
          <p:sp>
            <p:nvSpPr>
              <p:cNvPr id="3168" name="Google Shape;3168;p111"/>
              <p:cNvSpPr/>
              <p:nvPr/>
            </p:nvSpPr>
            <p:spPr>
              <a:xfrm>
                <a:off x="1149795"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p111"/>
              <p:cNvSpPr/>
              <p:nvPr/>
            </p:nvSpPr>
            <p:spPr>
              <a:xfrm>
                <a:off x="1018925" y="4669812"/>
                <a:ext cx="143950" cy="211904"/>
              </a:xfrm>
              <a:custGeom>
                <a:rect b="b" l="l" r="r" t="t"/>
                <a:pathLst>
                  <a:path extrusionOk="0" h="6561" w="4457">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70" name="Google Shape;3170;p111"/>
            <p:cNvGrpSpPr/>
            <p:nvPr/>
          </p:nvGrpSpPr>
          <p:grpSpPr>
            <a:xfrm>
              <a:off x="4856159" y="4718372"/>
              <a:ext cx="3296315" cy="211904"/>
              <a:chOff x="4856159" y="4669812"/>
              <a:chExt cx="3296315" cy="211904"/>
            </a:xfrm>
          </p:grpSpPr>
          <p:sp>
            <p:nvSpPr>
              <p:cNvPr id="3171" name="Google Shape;3171;p111"/>
              <p:cNvSpPr/>
              <p:nvPr/>
            </p:nvSpPr>
            <p:spPr>
              <a:xfrm>
                <a:off x="4856159"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p111"/>
              <p:cNvSpPr/>
              <p:nvPr/>
            </p:nvSpPr>
            <p:spPr>
              <a:xfrm>
                <a:off x="8008169" y="4669812"/>
                <a:ext cx="144305" cy="211904"/>
              </a:xfrm>
              <a:custGeom>
                <a:rect b="b" l="l" r="r" t="t"/>
                <a:pathLst>
                  <a:path extrusionOk="0" h="6561" w="4468">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73" name="Google Shape;3173;p111"/>
            <p:cNvGrpSpPr/>
            <p:nvPr/>
          </p:nvGrpSpPr>
          <p:grpSpPr>
            <a:xfrm>
              <a:off x="1005226" y="213208"/>
              <a:ext cx="7133549" cy="211872"/>
              <a:chOff x="1018925" y="199492"/>
              <a:chExt cx="7133549" cy="211872"/>
            </a:xfrm>
          </p:grpSpPr>
          <p:grpSp>
            <p:nvGrpSpPr>
              <p:cNvPr id="3174" name="Google Shape;3174;p111"/>
              <p:cNvGrpSpPr/>
              <p:nvPr/>
            </p:nvGrpSpPr>
            <p:grpSpPr>
              <a:xfrm>
                <a:off x="4856159" y="199492"/>
                <a:ext cx="3296315" cy="211872"/>
                <a:chOff x="4856159" y="254356"/>
                <a:chExt cx="3296315" cy="211872"/>
              </a:xfrm>
            </p:grpSpPr>
            <p:sp>
              <p:nvSpPr>
                <p:cNvPr id="3175" name="Google Shape;3175;p111"/>
                <p:cNvSpPr/>
                <p:nvPr/>
              </p:nvSpPr>
              <p:spPr>
                <a:xfrm>
                  <a:off x="4856159"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p111"/>
                <p:cNvSpPr/>
                <p:nvPr/>
              </p:nvSpPr>
              <p:spPr>
                <a:xfrm>
                  <a:off x="8008169" y="254356"/>
                  <a:ext cx="144305" cy="211872"/>
                </a:xfrm>
                <a:custGeom>
                  <a:rect b="b" l="l" r="r" t="t"/>
                  <a:pathLst>
                    <a:path extrusionOk="0" h="6560" w="4468">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77" name="Google Shape;3177;p111"/>
              <p:cNvGrpSpPr/>
              <p:nvPr/>
            </p:nvGrpSpPr>
            <p:grpSpPr>
              <a:xfrm>
                <a:off x="1018925" y="199492"/>
                <a:ext cx="3295960" cy="211872"/>
                <a:chOff x="1018925" y="254356"/>
                <a:chExt cx="3295960" cy="211872"/>
              </a:xfrm>
            </p:grpSpPr>
            <p:sp>
              <p:nvSpPr>
                <p:cNvPr id="3178" name="Google Shape;3178;p111"/>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p111"/>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180" name="Google Shape;3180;p111"/>
            <p:cNvGrpSpPr/>
            <p:nvPr/>
          </p:nvGrpSpPr>
          <p:grpSpPr>
            <a:xfrm>
              <a:off x="91453" y="114937"/>
              <a:ext cx="750045" cy="777208"/>
              <a:chOff x="54877" y="169801"/>
              <a:chExt cx="750045" cy="777208"/>
            </a:xfrm>
          </p:grpSpPr>
          <p:sp>
            <p:nvSpPr>
              <p:cNvPr id="3181" name="Google Shape;3181;p111"/>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p111"/>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p111"/>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p111"/>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p111"/>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6" name="Google Shape;3186;p111"/>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p111"/>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p111"/>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9" name="Google Shape;3189;p111"/>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p111"/>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1" name="Google Shape;3191;p111"/>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2" name="Google Shape;3192;p111"/>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3" name="Google Shape;3193;p111"/>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p111"/>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5" name="Google Shape;3195;p111"/>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6" name="Google Shape;3196;p111"/>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7" name="Google Shape;3197;p111"/>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8" name="Google Shape;3198;p111"/>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9" name="Google Shape;3199;p111"/>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200" name="Google Shape;3200;p111"/>
            <p:cNvGrpSpPr/>
            <p:nvPr/>
          </p:nvGrpSpPr>
          <p:grpSpPr>
            <a:xfrm>
              <a:off x="76177" y="4248700"/>
              <a:ext cx="779176" cy="746654"/>
              <a:chOff x="39601" y="4212124"/>
              <a:chExt cx="779176" cy="746654"/>
            </a:xfrm>
          </p:grpSpPr>
          <p:sp>
            <p:nvSpPr>
              <p:cNvPr id="3201" name="Google Shape;3201;p111"/>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2" name="Google Shape;3202;p111"/>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3" name="Google Shape;3203;p111"/>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p111"/>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5" name="Google Shape;3205;p111"/>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6" name="Google Shape;3206;p111"/>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7" name="Google Shape;3207;p111"/>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8" name="Google Shape;3208;p111"/>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9" name="Google Shape;3209;p111"/>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0" name="Google Shape;3210;p111"/>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1" name="Google Shape;3211;p111"/>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2" name="Google Shape;3212;p111"/>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3" name="Google Shape;3213;p111"/>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4" name="Google Shape;3214;p111"/>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5" name="Google Shape;3215;p111"/>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6" name="Google Shape;3216;p111"/>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7" name="Google Shape;3217;p111"/>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8" name="Google Shape;3218;p111"/>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9" name="Google Shape;3219;p111"/>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220" name="Google Shape;3220;p111"/>
            <p:cNvGrpSpPr/>
            <p:nvPr/>
          </p:nvGrpSpPr>
          <p:grpSpPr>
            <a:xfrm>
              <a:off x="8735864" y="1034696"/>
              <a:ext cx="213293" cy="3005896"/>
              <a:chOff x="8735864" y="1034696"/>
              <a:chExt cx="213293" cy="3005896"/>
            </a:xfrm>
          </p:grpSpPr>
          <p:sp>
            <p:nvSpPr>
              <p:cNvPr id="3221" name="Google Shape;3221;p111"/>
              <p:cNvSpPr/>
              <p:nvPr/>
            </p:nvSpPr>
            <p:spPr>
              <a:xfrm>
                <a:off x="8932717" y="1165533"/>
                <a:ext cx="14954" cy="1487494"/>
              </a:xfrm>
              <a:custGeom>
                <a:rect b="b" l="l" r="r" t="t"/>
                <a:pathLst>
                  <a:path extrusionOk="0" h="46056" w="463">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2" name="Google Shape;3222;p111"/>
              <p:cNvSpPr/>
              <p:nvPr/>
            </p:nvSpPr>
            <p:spPr>
              <a:xfrm>
                <a:off x="8735864" y="1034696"/>
                <a:ext cx="213293" cy="143918"/>
              </a:xfrm>
              <a:custGeom>
                <a:rect b="b" l="l" r="r" t="t"/>
                <a:pathLst>
                  <a:path extrusionOk="0" h="4456" w="6604">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3" name="Google Shape;3223;p111"/>
              <p:cNvSpPr/>
              <p:nvPr/>
            </p:nvSpPr>
            <p:spPr>
              <a:xfrm>
                <a:off x="8932717" y="2421874"/>
                <a:ext cx="14954" cy="1487494"/>
              </a:xfrm>
              <a:custGeom>
                <a:rect b="b" l="l" r="r" t="t"/>
                <a:pathLst>
                  <a:path extrusionOk="0" h="46056" w="463">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4" name="Google Shape;3224;p111"/>
              <p:cNvSpPr/>
              <p:nvPr/>
            </p:nvSpPr>
            <p:spPr>
              <a:xfrm>
                <a:off x="8735864" y="3896287"/>
                <a:ext cx="213293" cy="144305"/>
              </a:xfrm>
              <a:custGeom>
                <a:rect b="b" l="l" r="r" t="t"/>
                <a:pathLst>
                  <a:path extrusionOk="0" h="4468" w="6604">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225" name="Google Shape;3225;p111"/>
            <p:cNvGrpSpPr/>
            <p:nvPr/>
          </p:nvGrpSpPr>
          <p:grpSpPr>
            <a:xfrm>
              <a:off x="8302319" y="114937"/>
              <a:ext cx="750045" cy="777046"/>
              <a:chOff x="8338895" y="169801"/>
              <a:chExt cx="750045" cy="777046"/>
            </a:xfrm>
          </p:grpSpPr>
          <p:sp>
            <p:nvSpPr>
              <p:cNvPr id="3226" name="Google Shape;3226;p111"/>
              <p:cNvSpPr/>
              <p:nvPr/>
            </p:nvSpPr>
            <p:spPr>
              <a:xfrm>
                <a:off x="8423095" y="169801"/>
                <a:ext cx="179348" cy="271428"/>
              </a:xfrm>
              <a:custGeom>
                <a:rect b="b" l="l" r="r" t="t"/>
                <a:pathLst>
                  <a:path extrusionOk="0" h="8404" w="5553">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7" name="Google Shape;3227;p111"/>
              <p:cNvSpPr/>
              <p:nvPr/>
            </p:nvSpPr>
            <p:spPr>
              <a:xfrm>
                <a:off x="8547247" y="224966"/>
                <a:ext cx="96214" cy="213648"/>
              </a:xfrm>
              <a:custGeom>
                <a:rect b="b" l="l" r="r" t="t"/>
                <a:pathLst>
                  <a:path extrusionOk="0" h="6615" w="2979">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8" name="Google Shape;3228;p111"/>
              <p:cNvSpPr/>
              <p:nvPr/>
            </p:nvSpPr>
            <p:spPr>
              <a:xfrm>
                <a:off x="8534554" y="264853"/>
                <a:ext cx="13823" cy="78321"/>
              </a:xfrm>
              <a:custGeom>
                <a:rect b="b" l="l" r="r" t="t"/>
                <a:pathLst>
                  <a:path extrusionOk="0" h="2425" w="428">
                    <a:moveTo>
                      <a:pt x="1" y="1"/>
                    </a:moveTo>
                    <a:lnTo>
                      <a:pt x="128" y="2425"/>
                    </a:lnTo>
                    <a:cubicBezTo>
                      <a:pt x="428" y="1617"/>
                      <a:pt x="370" y="786"/>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9" name="Google Shape;3229;p111"/>
              <p:cNvSpPr/>
              <p:nvPr/>
            </p:nvSpPr>
            <p:spPr>
              <a:xfrm>
                <a:off x="8408174" y="405799"/>
                <a:ext cx="77223" cy="101802"/>
              </a:xfrm>
              <a:custGeom>
                <a:rect b="b" l="l" r="r" t="t"/>
                <a:pathLst>
                  <a:path extrusionOk="0" h="3152" w="2391">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0" name="Google Shape;3230;p111"/>
              <p:cNvSpPr/>
              <p:nvPr/>
            </p:nvSpPr>
            <p:spPr>
              <a:xfrm>
                <a:off x="8341092" y="325669"/>
                <a:ext cx="166268" cy="246430"/>
              </a:xfrm>
              <a:custGeom>
                <a:rect b="b" l="l" r="r" t="t"/>
                <a:pathLst>
                  <a:path extrusionOk="0" h="7630" w="5148">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1" name="Google Shape;3231;p111"/>
              <p:cNvSpPr/>
              <p:nvPr/>
            </p:nvSpPr>
            <p:spPr>
              <a:xfrm>
                <a:off x="8410047" y="289722"/>
                <a:ext cx="76836" cy="103417"/>
              </a:xfrm>
              <a:custGeom>
                <a:rect b="b" l="l" r="r" t="t"/>
                <a:pathLst>
                  <a:path extrusionOk="0" h="3202" w="2379">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2" name="Google Shape;3232;p111"/>
              <p:cNvSpPr/>
              <p:nvPr/>
            </p:nvSpPr>
            <p:spPr>
              <a:xfrm>
                <a:off x="8468570" y="476983"/>
                <a:ext cx="150926" cy="227439"/>
              </a:xfrm>
              <a:custGeom>
                <a:rect b="b" l="l" r="r" t="t"/>
                <a:pathLst>
                  <a:path extrusionOk="0" h="7042" w="4673">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3" name="Google Shape;3233;p111"/>
              <p:cNvSpPr/>
              <p:nvPr/>
            </p:nvSpPr>
            <p:spPr>
              <a:xfrm>
                <a:off x="8488336" y="415101"/>
                <a:ext cx="61559" cy="150280"/>
              </a:xfrm>
              <a:custGeom>
                <a:rect b="b" l="l" r="r" t="t"/>
                <a:pathLst>
                  <a:path extrusionOk="0" h="4653" w="1906">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4" name="Google Shape;3234;p111"/>
              <p:cNvSpPr/>
              <p:nvPr/>
            </p:nvSpPr>
            <p:spPr>
              <a:xfrm>
                <a:off x="8824230" y="680554"/>
                <a:ext cx="264710" cy="194237"/>
              </a:xfrm>
              <a:custGeom>
                <a:rect b="b" l="l" r="r" t="t"/>
                <a:pathLst>
                  <a:path extrusionOk="0" h="6014" w="8196">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5" name="Google Shape;3235;p111"/>
              <p:cNvSpPr/>
              <p:nvPr/>
            </p:nvSpPr>
            <p:spPr>
              <a:xfrm>
                <a:off x="8826846" y="652584"/>
                <a:ext cx="213648" cy="98055"/>
              </a:xfrm>
              <a:custGeom>
                <a:rect b="b" l="l" r="r" t="t"/>
                <a:pathLst>
                  <a:path extrusionOk="0" h="3036" w="6615">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6" name="Google Shape;3236;p111"/>
              <p:cNvSpPr/>
              <p:nvPr/>
            </p:nvSpPr>
            <p:spPr>
              <a:xfrm>
                <a:off x="8917053" y="747442"/>
                <a:ext cx="77966" cy="14405"/>
              </a:xfrm>
              <a:custGeom>
                <a:rect b="b" l="l" r="r" t="t"/>
                <a:pathLst>
                  <a:path extrusionOk="0" h="446" w="2414">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7" name="Google Shape;3237;p111"/>
              <p:cNvSpPr/>
              <p:nvPr/>
            </p:nvSpPr>
            <p:spPr>
              <a:xfrm>
                <a:off x="8748169" y="792982"/>
                <a:ext cx="96957" cy="81099"/>
              </a:xfrm>
              <a:custGeom>
                <a:rect b="b" l="l" r="r" t="t"/>
                <a:pathLst>
                  <a:path extrusionOk="0" h="2511" w="3002">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8" name="Google Shape;3238;p111"/>
              <p:cNvSpPr/>
              <p:nvPr/>
            </p:nvSpPr>
            <p:spPr>
              <a:xfrm>
                <a:off x="8684446" y="777221"/>
                <a:ext cx="244201" cy="169626"/>
              </a:xfrm>
              <a:custGeom>
                <a:rect b="b" l="l" r="r" t="t"/>
                <a:pathLst>
                  <a:path extrusionOk="0" h="5252" w="7561">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9" name="Google Shape;3239;p111"/>
              <p:cNvSpPr/>
              <p:nvPr/>
            </p:nvSpPr>
            <p:spPr>
              <a:xfrm>
                <a:off x="8863375" y="799473"/>
                <a:ext cx="102189" cy="73509"/>
              </a:xfrm>
              <a:custGeom>
                <a:rect b="b" l="l" r="r" t="t"/>
                <a:pathLst>
                  <a:path extrusionOk="0" h="2276" w="3164">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0" name="Google Shape;3240;p111"/>
              <p:cNvSpPr/>
              <p:nvPr/>
            </p:nvSpPr>
            <p:spPr>
              <a:xfrm>
                <a:off x="8553577" y="660400"/>
                <a:ext cx="231153" cy="135811"/>
              </a:xfrm>
              <a:custGeom>
                <a:rect b="b" l="l" r="r" t="t"/>
                <a:pathLst>
                  <a:path extrusionOk="0" h="4205" w="7157">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1" name="Google Shape;3241;p111"/>
              <p:cNvSpPr/>
              <p:nvPr/>
            </p:nvSpPr>
            <p:spPr>
              <a:xfrm>
                <a:off x="8691132" y="740595"/>
                <a:ext cx="151766" cy="44344"/>
              </a:xfrm>
              <a:custGeom>
                <a:rect b="b" l="l" r="r" t="t"/>
                <a:pathLst>
                  <a:path extrusionOk="0" h="1373" w="4699">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2" name="Google Shape;3242;p111"/>
              <p:cNvSpPr/>
              <p:nvPr/>
            </p:nvSpPr>
            <p:spPr>
              <a:xfrm>
                <a:off x="8452938" y="752481"/>
                <a:ext cx="93049" cy="163942"/>
              </a:xfrm>
              <a:custGeom>
                <a:rect b="b" l="l" r="r" t="t"/>
                <a:pathLst>
                  <a:path extrusionOk="0" h="5076" w="2881">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3" name="Google Shape;3243;p111"/>
              <p:cNvSpPr/>
              <p:nvPr/>
            </p:nvSpPr>
            <p:spPr>
              <a:xfrm>
                <a:off x="8367188" y="750995"/>
                <a:ext cx="140203" cy="103740"/>
              </a:xfrm>
              <a:custGeom>
                <a:rect b="b" l="l" r="r" t="t"/>
                <a:pathLst>
                  <a:path extrusionOk="0" h="3212" w="4341">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4" name="Google Shape;3244;p111"/>
              <p:cNvSpPr/>
              <p:nvPr/>
            </p:nvSpPr>
            <p:spPr>
              <a:xfrm>
                <a:off x="8338895" y="716566"/>
                <a:ext cx="169594" cy="45184"/>
              </a:xfrm>
              <a:custGeom>
                <a:rect b="b" l="l" r="r" t="t"/>
                <a:pathLst>
                  <a:path extrusionOk="0" h="1399" w="5251">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245" name="Google Shape;3245;p111"/>
            <p:cNvGrpSpPr/>
            <p:nvPr/>
          </p:nvGrpSpPr>
          <p:grpSpPr>
            <a:xfrm>
              <a:off x="8288916" y="4248700"/>
              <a:ext cx="778757" cy="746654"/>
              <a:chOff x="8325492" y="4212124"/>
              <a:chExt cx="778757" cy="746654"/>
            </a:xfrm>
          </p:grpSpPr>
          <p:sp>
            <p:nvSpPr>
              <p:cNvPr id="3246" name="Google Shape;3246;p111"/>
              <p:cNvSpPr/>
              <p:nvPr/>
            </p:nvSpPr>
            <p:spPr>
              <a:xfrm>
                <a:off x="8833176" y="4292577"/>
                <a:ext cx="271073" cy="179348"/>
              </a:xfrm>
              <a:custGeom>
                <a:rect b="b" l="l" r="r" t="t"/>
                <a:pathLst>
                  <a:path extrusionOk="0" h="5553" w="8393">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p111"/>
              <p:cNvSpPr/>
              <p:nvPr/>
            </p:nvSpPr>
            <p:spPr>
              <a:xfrm>
                <a:off x="8835050" y="4417827"/>
                <a:ext cx="214003" cy="95471"/>
              </a:xfrm>
              <a:custGeom>
                <a:rect b="b" l="l" r="r" t="t"/>
                <a:pathLst>
                  <a:path extrusionOk="0" h="2956" w="6626">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p111"/>
              <p:cNvSpPr/>
              <p:nvPr/>
            </p:nvSpPr>
            <p:spPr>
              <a:xfrm>
                <a:off x="8930489" y="4404391"/>
                <a:ext cx="78321" cy="10367"/>
              </a:xfrm>
              <a:custGeom>
                <a:rect b="b" l="l" r="r" t="t"/>
                <a:pathLst>
                  <a:path extrusionOk="0" h="321" w="2425">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9" name="Google Shape;3249;p111"/>
              <p:cNvSpPr/>
              <p:nvPr/>
            </p:nvSpPr>
            <p:spPr>
              <a:xfrm>
                <a:off x="8766062" y="4279271"/>
                <a:ext cx="102189" cy="75447"/>
              </a:xfrm>
              <a:custGeom>
                <a:rect b="b" l="l" r="r" t="t"/>
                <a:pathLst>
                  <a:path extrusionOk="0" h="2336" w="3164">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0" name="Google Shape;3250;p111"/>
              <p:cNvSpPr/>
              <p:nvPr/>
            </p:nvSpPr>
            <p:spPr>
              <a:xfrm>
                <a:off x="8701596" y="4212512"/>
                <a:ext cx="250919" cy="158484"/>
              </a:xfrm>
              <a:custGeom>
                <a:rect b="b" l="l" r="r" t="t"/>
                <a:pathLst>
                  <a:path extrusionOk="0" h="4907" w="7769">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1" name="Google Shape;3251;p111"/>
              <p:cNvSpPr/>
              <p:nvPr/>
            </p:nvSpPr>
            <p:spPr>
              <a:xfrm>
                <a:off x="8880525" y="4289444"/>
                <a:ext cx="105161" cy="67276"/>
              </a:xfrm>
              <a:custGeom>
                <a:rect b="b" l="l" r="r" t="t"/>
                <a:pathLst>
                  <a:path extrusionOk="0" h="2083" w="3256">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2" name="Google Shape;3252;p111"/>
              <p:cNvSpPr/>
              <p:nvPr/>
            </p:nvSpPr>
            <p:spPr>
              <a:xfrm>
                <a:off x="8569241" y="4341734"/>
                <a:ext cx="227439" cy="140623"/>
              </a:xfrm>
              <a:custGeom>
                <a:rect b="b" l="l" r="r" t="t"/>
                <a:pathLst>
                  <a:path extrusionOk="0" h="4354" w="7042">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3" name="Google Shape;3253;p111"/>
              <p:cNvSpPr/>
              <p:nvPr/>
            </p:nvSpPr>
            <p:spPr>
              <a:xfrm>
                <a:off x="8708282" y="4358174"/>
                <a:ext cx="150636" cy="53614"/>
              </a:xfrm>
              <a:custGeom>
                <a:rect b="b" l="l" r="r" t="t"/>
                <a:pathLst>
                  <a:path extrusionOk="0" h="1660" w="4664">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4" name="Google Shape;3254;p111"/>
              <p:cNvSpPr/>
              <p:nvPr/>
            </p:nvSpPr>
            <p:spPr>
              <a:xfrm>
                <a:off x="8398872" y="4694068"/>
                <a:ext cx="194269" cy="264710"/>
              </a:xfrm>
              <a:custGeom>
                <a:rect b="b" l="l" r="r" t="t"/>
                <a:pathLst>
                  <a:path extrusionOk="0" h="8196" w="6015">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5" name="Google Shape;3255;p111"/>
              <p:cNvSpPr/>
              <p:nvPr/>
            </p:nvSpPr>
            <p:spPr>
              <a:xfrm>
                <a:off x="8523379" y="4697039"/>
                <a:ext cx="97700" cy="213293"/>
              </a:xfrm>
              <a:custGeom>
                <a:rect b="b" l="l" r="r" t="t"/>
                <a:pathLst>
                  <a:path extrusionOk="0" h="6604" w="3025">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6" name="Google Shape;3256;p111"/>
              <p:cNvSpPr/>
              <p:nvPr/>
            </p:nvSpPr>
            <p:spPr>
              <a:xfrm>
                <a:off x="8512204" y="4786535"/>
                <a:ext cx="17925" cy="77934"/>
              </a:xfrm>
              <a:custGeom>
                <a:rect b="b" l="l" r="r" t="t"/>
                <a:pathLst>
                  <a:path extrusionOk="0" h="2413" w="555">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7" name="Google Shape;3257;p111"/>
              <p:cNvSpPr/>
              <p:nvPr/>
            </p:nvSpPr>
            <p:spPr>
              <a:xfrm>
                <a:off x="8398129" y="4618394"/>
                <a:ext cx="83521" cy="96957"/>
              </a:xfrm>
              <a:custGeom>
                <a:rect b="b" l="l" r="r" t="t"/>
                <a:pathLst>
                  <a:path extrusionOk="0" h="3002" w="2586">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8" name="Google Shape;3258;p111"/>
              <p:cNvSpPr/>
              <p:nvPr/>
            </p:nvSpPr>
            <p:spPr>
              <a:xfrm>
                <a:off x="8325492" y="4554284"/>
                <a:ext cx="177410" cy="239228"/>
              </a:xfrm>
              <a:custGeom>
                <a:rect b="b" l="l" r="r" t="t"/>
                <a:pathLst>
                  <a:path extrusionOk="0" h="7407" w="5493">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9" name="Google Shape;3259;p111"/>
              <p:cNvSpPr/>
              <p:nvPr/>
            </p:nvSpPr>
            <p:spPr>
              <a:xfrm>
                <a:off x="8391411" y="4732857"/>
                <a:ext cx="82778" cy="100607"/>
              </a:xfrm>
              <a:custGeom>
                <a:rect b="b" l="l" r="r" t="t"/>
                <a:pathLst>
                  <a:path extrusionOk="0" h="3115" w="2563">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0" name="Google Shape;3260;p111"/>
              <p:cNvSpPr/>
              <p:nvPr/>
            </p:nvSpPr>
            <p:spPr>
              <a:xfrm>
                <a:off x="8473059" y="4423414"/>
                <a:ext cx="144661" cy="231186"/>
              </a:xfrm>
              <a:custGeom>
                <a:rect b="b" l="l" r="r" t="t"/>
                <a:pathLst>
                  <a:path extrusionOk="0" h="7158" w="4479">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1" name="Google Shape;3261;p111"/>
              <p:cNvSpPr/>
              <p:nvPr/>
            </p:nvSpPr>
            <p:spPr>
              <a:xfrm>
                <a:off x="8488724" y="4560970"/>
                <a:ext cx="54066" cy="151766"/>
              </a:xfrm>
              <a:custGeom>
                <a:rect b="b" l="l" r="r" t="t"/>
                <a:pathLst>
                  <a:path extrusionOk="0" h="4699" w="1674">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2" name="Google Shape;3262;p111"/>
              <p:cNvSpPr/>
              <p:nvPr/>
            </p:nvSpPr>
            <p:spPr>
              <a:xfrm>
                <a:off x="8350361" y="4354589"/>
                <a:ext cx="171564" cy="50061"/>
              </a:xfrm>
              <a:custGeom>
                <a:rect b="b" l="l" r="r" t="t"/>
                <a:pathLst>
                  <a:path extrusionOk="0" h="1550" w="5312">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3" name="Google Shape;3263;p111"/>
              <p:cNvSpPr/>
              <p:nvPr/>
            </p:nvSpPr>
            <p:spPr>
              <a:xfrm>
                <a:off x="8388440" y="4265383"/>
                <a:ext cx="134228" cy="111459"/>
              </a:xfrm>
              <a:custGeom>
                <a:rect b="b" l="l" r="r" t="t"/>
                <a:pathLst>
                  <a:path extrusionOk="0" h="3451" w="4156">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p111"/>
              <p:cNvSpPr/>
              <p:nvPr/>
            </p:nvSpPr>
            <p:spPr>
              <a:xfrm>
                <a:off x="8481618" y="4212124"/>
                <a:ext cx="94825" cy="166203"/>
              </a:xfrm>
              <a:custGeom>
                <a:rect b="b" l="l" r="r" t="t"/>
                <a:pathLst>
                  <a:path extrusionOk="0" h="5146" w="2936">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265" name="Google Shape;3265;p111"/>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266" name="Google Shape;3266;p111"/>
          <p:cNvSpPr txBox="1"/>
          <p:nvPr>
            <p:ph type="title"/>
          </p:nvPr>
        </p:nvSpPr>
        <p:spPr>
          <a:xfrm>
            <a:off x="2295150" y="1749238"/>
            <a:ext cx="4553700" cy="19461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b="1" sz="6100">
                <a:solidFill>
                  <a:schemeClr val="accent6"/>
                </a:solidFill>
              </a:defRPr>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3267" name="Google Shape;3267;p111"/>
          <p:cNvSpPr txBox="1"/>
          <p:nvPr>
            <p:ph idx="1" type="subTitle"/>
          </p:nvPr>
        </p:nvSpPr>
        <p:spPr>
          <a:xfrm>
            <a:off x="2562900" y="3834213"/>
            <a:ext cx="4018200" cy="5229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3268" name="Google Shape;3268;p111"/>
          <p:cNvSpPr txBox="1"/>
          <p:nvPr>
            <p:ph idx="2" type="title"/>
          </p:nvPr>
        </p:nvSpPr>
        <p:spPr>
          <a:xfrm>
            <a:off x="3785050" y="773313"/>
            <a:ext cx="1573800" cy="772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6000">
                <a:solidFill>
                  <a:schemeClr val="dk2"/>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Quote">
    <p:bg>
      <p:bgPr>
        <a:blipFill>
          <a:blip r:embed="rId2">
            <a:alphaModFix/>
          </a:blip>
          <a:stretch>
            <a:fillRect/>
          </a:stretch>
        </a:blipFill>
      </p:bgPr>
    </p:bg>
    <p:spTree>
      <p:nvGrpSpPr>
        <p:cNvPr id="3269" name="Shape 3269"/>
        <p:cNvGrpSpPr/>
        <p:nvPr/>
      </p:nvGrpSpPr>
      <p:grpSpPr>
        <a:xfrm>
          <a:off x="0" y="0"/>
          <a:ext cx="0" cy="0"/>
          <a:chOff x="0" y="0"/>
          <a:chExt cx="0" cy="0"/>
        </a:xfrm>
      </p:grpSpPr>
      <p:grpSp>
        <p:nvGrpSpPr>
          <p:cNvPr id="3270" name="Google Shape;3270;p112"/>
          <p:cNvGrpSpPr/>
          <p:nvPr/>
        </p:nvGrpSpPr>
        <p:grpSpPr>
          <a:xfrm>
            <a:off x="1048898" y="448034"/>
            <a:ext cx="7046413" cy="4247439"/>
            <a:chOff x="866175" y="1079125"/>
            <a:chExt cx="5895100" cy="3553450"/>
          </a:xfrm>
        </p:grpSpPr>
        <p:sp>
          <p:nvSpPr>
            <p:cNvPr id="3271" name="Google Shape;3271;p112"/>
            <p:cNvSpPr/>
            <p:nvPr/>
          </p:nvSpPr>
          <p:spPr>
            <a:xfrm>
              <a:off x="2696150" y="4006100"/>
              <a:ext cx="424500" cy="246425"/>
            </a:xfrm>
            <a:custGeom>
              <a:rect b="b" l="l" r="r" t="t"/>
              <a:pathLst>
                <a:path extrusionOk="0" h="9857" w="16980">
                  <a:moveTo>
                    <a:pt x="6454" y="4222"/>
                  </a:moveTo>
                  <a:lnTo>
                    <a:pt x="6454" y="4222"/>
                  </a:lnTo>
                  <a:cubicBezTo>
                    <a:pt x="6525" y="4996"/>
                    <a:pt x="6764" y="5699"/>
                    <a:pt x="7121" y="6330"/>
                  </a:cubicBezTo>
                  <a:cubicBezTo>
                    <a:pt x="7395" y="6806"/>
                    <a:pt x="7716" y="7247"/>
                    <a:pt x="8121" y="7616"/>
                  </a:cubicBezTo>
                  <a:cubicBezTo>
                    <a:pt x="8550" y="7878"/>
                    <a:pt x="9002" y="8104"/>
                    <a:pt x="9466" y="8259"/>
                  </a:cubicBezTo>
                  <a:cubicBezTo>
                    <a:pt x="10240" y="8509"/>
                    <a:pt x="11050" y="8592"/>
                    <a:pt x="11883" y="8616"/>
                  </a:cubicBezTo>
                  <a:cubicBezTo>
                    <a:pt x="11580" y="8651"/>
                    <a:pt x="11269" y="8672"/>
                    <a:pt x="10955" y="8672"/>
                  </a:cubicBezTo>
                  <a:cubicBezTo>
                    <a:pt x="10430" y="8672"/>
                    <a:pt x="9897" y="8614"/>
                    <a:pt x="9383" y="8473"/>
                  </a:cubicBezTo>
                  <a:cubicBezTo>
                    <a:pt x="8573" y="8271"/>
                    <a:pt x="7811" y="7842"/>
                    <a:pt x="7145" y="7318"/>
                  </a:cubicBezTo>
                  <a:cubicBezTo>
                    <a:pt x="6466" y="6794"/>
                    <a:pt x="5894" y="6199"/>
                    <a:pt x="5275" y="5651"/>
                  </a:cubicBezTo>
                  <a:cubicBezTo>
                    <a:pt x="4668" y="5103"/>
                    <a:pt x="4013" y="4591"/>
                    <a:pt x="3251" y="4246"/>
                  </a:cubicBezTo>
                  <a:lnTo>
                    <a:pt x="3251" y="4246"/>
                  </a:lnTo>
                  <a:cubicBezTo>
                    <a:pt x="4073" y="4484"/>
                    <a:pt x="4799" y="4961"/>
                    <a:pt x="5442" y="5484"/>
                  </a:cubicBezTo>
                  <a:cubicBezTo>
                    <a:pt x="6025" y="5949"/>
                    <a:pt x="6561" y="6449"/>
                    <a:pt x="7121" y="6913"/>
                  </a:cubicBezTo>
                  <a:cubicBezTo>
                    <a:pt x="7026" y="6782"/>
                    <a:pt x="6930" y="6651"/>
                    <a:pt x="6859" y="6496"/>
                  </a:cubicBezTo>
                  <a:cubicBezTo>
                    <a:pt x="6466" y="5818"/>
                    <a:pt x="6275" y="4984"/>
                    <a:pt x="6454" y="4222"/>
                  </a:cubicBezTo>
                  <a:close/>
                  <a:moveTo>
                    <a:pt x="10460" y="0"/>
                  </a:moveTo>
                  <a:cubicBezTo>
                    <a:pt x="10023" y="0"/>
                    <a:pt x="9586" y="124"/>
                    <a:pt x="9228" y="365"/>
                  </a:cubicBezTo>
                  <a:cubicBezTo>
                    <a:pt x="8573" y="829"/>
                    <a:pt x="8371" y="1722"/>
                    <a:pt x="8490" y="2508"/>
                  </a:cubicBezTo>
                  <a:cubicBezTo>
                    <a:pt x="8061" y="2091"/>
                    <a:pt x="7633" y="1674"/>
                    <a:pt x="7061" y="1484"/>
                  </a:cubicBezTo>
                  <a:cubicBezTo>
                    <a:pt x="6883" y="1422"/>
                    <a:pt x="6688" y="1389"/>
                    <a:pt x="6493" y="1389"/>
                  </a:cubicBezTo>
                  <a:cubicBezTo>
                    <a:pt x="6088" y="1389"/>
                    <a:pt x="5687" y="1532"/>
                    <a:pt x="5454" y="1853"/>
                  </a:cubicBezTo>
                  <a:cubicBezTo>
                    <a:pt x="5204" y="2210"/>
                    <a:pt x="5299" y="2913"/>
                    <a:pt x="5597" y="3258"/>
                  </a:cubicBezTo>
                  <a:cubicBezTo>
                    <a:pt x="4984" y="2977"/>
                    <a:pt x="4306" y="2831"/>
                    <a:pt x="3628" y="2831"/>
                  </a:cubicBezTo>
                  <a:cubicBezTo>
                    <a:pt x="3187" y="2831"/>
                    <a:pt x="2745" y="2893"/>
                    <a:pt x="2323" y="3020"/>
                  </a:cubicBezTo>
                  <a:cubicBezTo>
                    <a:pt x="1108" y="3389"/>
                    <a:pt x="549" y="4449"/>
                    <a:pt x="1" y="5580"/>
                  </a:cubicBezTo>
                  <a:cubicBezTo>
                    <a:pt x="321" y="5413"/>
                    <a:pt x="672" y="5340"/>
                    <a:pt x="1030" y="5340"/>
                  </a:cubicBezTo>
                  <a:cubicBezTo>
                    <a:pt x="1643" y="5340"/>
                    <a:pt x="2277" y="5554"/>
                    <a:pt x="2811" y="5877"/>
                  </a:cubicBezTo>
                  <a:cubicBezTo>
                    <a:pt x="3656" y="6366"/>
                    <a:pt x="4347" y="7092"/>
                    <a:pt x="5121" y="7699"/>
                  </a:cubicBezTo>
                  <a:cubicBezTo>
                    <a:pt x="6881" y="9091"/>
                    <a:pt x="9128" y="9857"/>
                    <a:pt x="11372" y="9857"/>
                  </a:cubicBezTo>
                  <a:cubicBezTo>
                    <a:pt x="11662" y="9857"/>
                    <a:pt x="11952" y="9844"/>
                    <a:pt x="12240" y="9818"/>
                  </a:cubicBezTo>
                  <a:cubicBezTo>
                    <a:pt x="13931" y="9664"/>
                    <a:pt x="15562" y="9056"/>
                    <a:pt x="16979" y="8116"/>
                  </a:cubicBezTo>
                  <a:lnTo>
                    <a:pt x="16979" y="8116"/>
                  </a:lnTo>
                  <a:cubicBezTo>
                    <a:pt x="16402" y="8312"/>
                    <a:pt x="15735" y="8383"/>
                    <a:pt x="15033" y="8383"/>
                  </a:cubicBezTo>
                  <a:cubicBezTo>
                    <a:pt x="14924" y="8383"/>
                    <a:pt x="14815" y="8381"/>
                    <a:pt x="14705" y="8378"/>
                  </a:cubicBezTo>
                  <a:cubicBezTo>
                    <a:pt x="12883" y="8330"/>
                    <a:pt x="11169" y="7128"/>
                    <a:pt x="10490" y="5437"/>
                  </a:cubicBezTo>
                  <a:cubicBezTo>
                    <a:pt x="9800" y="3758"/>
                    <a:pt x="10240" y="1555"/>
                    <a:pt x="11502" y="258"/>
                  </a:cubicBezTo>
                  <a:cubicBezTo>
                    <a:pt x="11184" y="85"/>
                    <a:pt x="10822" y="0"/>
                    <a:pt x="10460"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p112"/>
            <p:cNvSpPr/>
            <p:nvPr/>
          </p:nvSpPr>
          <p:spPr>
            <a:xfrm>
              <a:off x="2361900" y="3979250"/>
              <a:ext cx="959950" cy="388250"/>
            </a:xfrm>
            <a:custGeom>
              <a:rect b="b" l="l" r="r" t="t"/>
              <a:pathLst>
                <a:path extrusionOk="0" h="15530" w="38398">
                  <a:moveTo>
                    <a:pt x="38398" y="4892"/>
                  </a:moveTo>
                  <a:cubicBezTo>
                    <a:pt x="38377" y="4918"/>
                    <a:pt x="38356" y="4944"/>
                    <a:pt x="38335" y="4970"/>
                  </a:cubicBezTo>
                  <a:lnTo>
                    <a:pt x="38335" y="4970"/>
                  </a:lnTo>
                  <a:cubicBezTo>
                    <a:pt x="38356" y="4944"/>
                    <a:pt x="38377" y="4918"/>
                    <a:pt x="38398" y="4892"/>
                  </a:cubicBezTo>
                  <a:close/>
                  <a:moveTo>
                    <a:pt x="1036" y="1748"/>
                  </a:moveTo>
                  <a:lnTo>
                    <a:pt x="1036" y="1748"/>
                  </a:lnTo>
                  <a:cubicBezTo>
                    <a:pt x="1131" y="3046"/>
                    <a:pt x="1322" y="4356"/>
                    <a:pt x="1715" y="5606"/>
                  </a:cubicBezTo>
                  <a:cubicBezTo>
                    <a:pt x="2084" y="6856"/>
                    <a:pt x="2667" y="8035"/>
                    <a:pt x="3465" y="9059"/>
                  </a:cubicBezTo>
                  <a:cubicBezTo>
                    <a:pt x="4251" y="10106"/>
                    <a:pt x="5191" y="11011"/>
                    <a:pt x="6203" y="11833"/>
                  </a:cubicBezTo>
                  <a:cubicBezTo>
                    <a:pt x="7227" y="12643"/>
                    <a:pt x="8346" y="13333"/>
                    <a:pt x="9549" y="13869"/>
                  </a:cubicBezTo>
                  <a:cubicBezTo>
                    <a:pt x="8299" y="13452"/>
                    <a:pt x="7132" y="12797"/>
                    <a:pt x="6072" y="12023"/>
                  </a:cubicBezTo>
                  <a:cubicBezTo>
                    <a:pt x="5001" y="11238"/>
                    <a:pt x="4048" y="10297"/>
                    <a:pt x="3227" y="9249"/>
                  </a:cubicBezTo>
                  <a:cubicBezTo>
                    <a:pt x="2393" y="8202"/>
                    <a:pt x="1834" y="6963"/>
                    <a:pt x="1488" y="5677"/>
                  </a:cubicBezTo>
                  <a:cubicBezTo>
                    <a:pt x="1143" y="4403"/>
                    <a:pt x="1012" y="3058"/>
                    <a:pt x="1036" y="1748"/>
                  </a:cubicBezTo>
                  <a:close/>
                  <a:moveTo>
                    <a:pt x="1489" y="1"/>
                  </a:moveTo>
                  <a:cubicBezTo>
                    <a:pt x="1251" y="1"/>
                    <a:pt x="1012" y="106"/>
                    <a:pt x="822" y="343"/>
                  </a:cubicBezTo>
                  <a:cubicBezTo>
                    <a:pt x="572" y="653"/>
                    <a:pt x="488" y="1070"/>
                    <a:pt x="453" y="1451"/>
                  </a:cubicBezTo>
                  <a:cubicBezTo>
                    <a:pt x="0" y="5939"/>
                    <a:pt x="1703" y="10023"/>
                    <a:pt x="5477" y="12643"/>
                  </a:cubicBezTo>
                  <a:cubicBezTo>
                    <a:pt x="8468" y="14722"/>
                    <a:pt x="12141" y="15529"/>
                    <a:pt x="15801" y="15529"/>
                  </a:cubicBezTo>
                  <a:cubicBezTo>
                    <a:pt x="16730" y="15529"/>
                    <a:pt x="17658" y="15477"/>
                    <a:pt x="18574" y="15381"/>
                  </a:cubicBezTo>
                  <a:cubicBezTo>
                    <a:pt x="26684" y="14539"/>
                    <a:pt x="33236" y="11288"/>
                    <a:pt x="38335" y="4970"/>
                  </a:cubicBezTo>
                  <a:lnTo>
                    <a:pt x="38335" y="4970"/>
                  </a:lnTo>
                  <a:cubicBezTo>
                    <a:pt x="35112" y="8949"/>
                    <a:pt x="29674" y="11444"/>
                    <a:pt x="24706" y="12071"/>
                  </a:cubicBezTo>
                  <a:cubicBezTo>
                    <a:pt x="23642" y="12198"/>
                    <a:pt x="22570" y="12274"/>
                    <a:pt x="21493" y="12274"/>
                  </a:cubicBezTo>
                  <a:cubicBezTo>
                    <a:pt x="20858" y="12274"/>
                    <a:pt x="20222" y="12248"/>
                    <a:pt x="19586" y="12190"/>
                  </a:cubicBezTo>
                  <a:cubicBezTo>
                    <a:pt x="18788" y="12107"/>
                    <a:pt x="18026" y="11892"/>
                    <a:pt x="17276" y="11654"/>
                  </a:cubicBezTo>
                  <a:cubicBezTo>
                    <a:pt x="16490" y="11404"/>
                    <a:pt x="15716" y="11154"/>
                    <a:pt x="14919" y="11023"/>
                  </a:cubicBezTo>
                  <a:cubicBezTo>
                    <a:pt x="14754" y="10999"/>
                    <a:pt x="14585" y="10986"/>
                    <a:pt x="14415" y="10986"/>
                  </a:cubicBezTo>
                  <a:cubicBezTo>
                    <a:pt x="13755" y="10986"/>
                    <a:pt x="13092" y="11183"/>
                    <a:pt x="12656" y="11666"/>
                  </a:cubicBezTo>
                  <a:cubicBezTo>
                    <a:pt x="12140" y="12226"/>
                    <a:pt x="12060" y="12999"/>
                    <a:pt x="12611" y="13434"/>
                  </a:cubicBezTo>
                  <a:lnTo>
                    <a:pt x="12611" y="13434"/>
                  </a:lnTo>
                  <a:cubicBezTo>
                    <a:pt x="9598" y="11383"/>
                    <a:pt x="8214" y="8240"/>
                    <a:pt x="7442" y="4844"/>
                  </a:cubicBezTo>
                  <a:cubicBezTo>
                    <a:pt x="6917" y="2556"/>
                    <a:pt x="5411" y="809"/>
                    <a:pt x="4108" y="809"/>
                  </a:cubicBezTo>
                  <a:cubicBezTo>
                    <a:pt x="3546" y="809"/>
                    <a:pt x="3022" y="1133"/>
                    <a:pt x="2631" y="1879"/>
                  </a:cubicBezTo>
                  <a:cubicBezTo>
                    <a:pt x="2477" y="1534"/>
                    <a:pt x="2560" y="1034"/>
                    <a:pt x="2369" y="617"/>
                  </a:cubicBezTo>
                  <a:cubicBezTo>
                    <a:pt x="2198" y="238"/>
                    <a:pt x="1846" y="1"/>
                    <a:pt x="148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p112"/>
            <p:cNvSpPr/>
            <p:nvPr/>
          </p:nvSpPr>
          <p:spPr>
            <a:xfrm>
              <a:off x="2346700" y="4275025"/>
              <a:ext cx="404850" cy="162550"/>
            </a:xfrm>
            <a:custGeom>
              <a:rect b="b" l="l" r="r" t="t"/>
              <a:pathLst>
                <a:path extrusionOk="0" h="6502" w="16194">
                  <a:moveTo>
                    <a:pt x="16193" y="4360"/>
                  </a:moveTo>
                  <a:cubicBezTo>
                    <a:pt x="16183" y="4362"/>
                    <a:pt x="16173" y="4364"/>
                    <a:pt x="16162" y="4366"/>
                  </a:cubicBezTo>
                  <a:lnTo>
                    <a:pt x="16162" y="4366"/>
                  </a:lnTo>
                  <a:cubicBezTo>
                    <a:pt x="16173" y="4364"/>
                    <a:pt x="16183" y="4362"/>
                    <a:pt x="16193" y="4360"/>
                  </a:cubicBezTo>
                  <a:close/>
                  <a:moveTo>
                    <a:pt x="3942" y="6098"/>
                  </a:moveTo>
                  <a:lnTo>
                    <a:pt x="3942" y="6098"/>
                  </a:lnTo>
                  <a:cubicBezTo>
                    <a:pt x="3912" y="6113"/>
                    <a:pt x="3882" y="6128"/>
                    <a:pt x="3851" y="6143"/>
                  </a:cubicBezTo>
                  <a:lnTo>
                    <a:pt x="3851" y="6143"/>
                  </a:lnTo>
                  <a:cubicBezTo>
                    <a:pt x="3882" y="6130"/>
                    <a:pt x="3912" y="6115"/>
                    <a:pt x="3942" y="6098"/>
                  </a:cubicBezTo>
                  <a:close/>
                  <a:moveTo>
                    <a:pt x="2444" y="1"/>
                  </a:moveTo>
                  <a:cubicBezTo>
                    <a:pt x="2152" y="1"/>
                    <a:pt x="2022" y="196"/>
                    <a:pt x="2227" y="740"/>
                  </a:cubicBezTo>
                  <a:cubicBezTo>
                    <a:pt x="2370" y="1085"/>
                    <a:pt x="2727" y="1383"/>
                    <a:pt x="3049" y="1562"/>
                  </a:cubicBezTo>
                  <a:cubicBezTo>
                    <a:pt x="2013" y="1562"/>
                    <a:pt x="977" y="2026"/>
                    <a:pt x="489" y="2990"/>
                  </a:cubicBezTo>
                  <a:cubicBezTo>
                    <a:pt x="1" y="3955"/>
                    <a:pt x="203" y="5205"/>
                    <a:pt x="965" y="5967"/>
                  </a:cubicBezTo>
                  <a:cubicBezTo>
                    <a:pt x="1344" y="6346"/>
                    <a:pt x="1847" y="6501"/>
                    <a:pt x="2375" y="6501"/>
                  </a:cubicBezTo>
                  <a:cubicBezTo>
                    <a:pt x="2873" y="6501"/>
                    <a:pt x="3394" y="6362"/>
                    <a:pt x="3851" y="6143"/>
                  </a:cubicBezTo>
                  <a:lnTo>
                    <a:pt x="3851" y="6143"/>
                  </a:lnTo>
                  <a:cubicBezTo>
                    <a:pt x="3756" y="6182"/>
                    <a:pt x="3654" y="6201"/>
                    <a:pt x="3552" y="6201"/>
                  </a:cubicBezTo>
                  <a:cubicBezTo>
                    <a:pt x="3139" y="6201"/>
                    <a:pt x="2710" y="5903"/>
                    <a:pt x="2585" y="5491"/>
                  </a:cubicBezTo>
                  <a:cubicBezTo>
                    <a:pt x="2430" y="4943"/>
                    <a:pt x="2704" y="4324"/>
                    <a:pt x="3180" y="4002"/>
                  </a:cubicBezTo>
                  <a:cubicBezTo>
                    <a:pt x="3538" y="3745"/>
                    <a:pt x="3982" y="3644"/>
                    <a:pt x="4428" y="3644"/>
                  </a:cubicBezTo>
                  <a:cubicBezTo>
                    <a:pt x="4560" y="3644"/>
                    <a:pt x="4692" y="3653"/>
                    <a:pt x="4823" y="3669"/>
                  </a:cubicBezTo>
                  <a:cubicBezTo>
                    <a:pt x="5383" y="3729"/>
                    <a:pt x="5918" y="3931"/>
                    <a:pt x="6478" y="4110"/>
                  </a:cubicBezTo>
                  <a:cubicBezTo>
                    <a:pt x="8166" y="4639"/>
                    <a:pt x="9838" y="4865"/>
                    <a:pt x="11524" y="4865"/>
                  </a:cubicBezTo>
                  <a:cubicBezTo>
                    <a:pt x="13051" y="4865"/>
                    <a:pt x="14589" y="4680"/>
                    <a:pt x="16162" y="4366"/>
                  </a:cubicBezTo>
                  <a:lnTo>
                    <a:pt x="16162" y="4366"/>
                  </a:lnTo>
                  <a:cubicBezTo>
                    <a:pt x="15667" y="4464"/>
                    <a:pt x="15151" y="4509"/>
                    <a:pt x="14622" y="4509"/>
                  </a:cubicBezTo>
                  <a:cubicBezTo>
                    <a:pt x="11318" y="4509"/>
                    <a:pt x="7481" y="2763"/>
                    <a:pt x="4954" y="1228"/>
                  </a:cubicBezTo>
                  <a:cubicBezTo>
                    <a:pt x="4736" y="1094"/>
                    <a:pt x="3135" y="1"/>
                    <a:pt x="2444"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p112"/>
            <p:cNvSpPr/>
            <p:nvPr/>
          </p:nvSpPr>
          <p:spPr>
            <a:xfrm>
              <a:off x="3115250" y="3950600"/>
              <a:ext cx="659925" cy="681975"/>
            </a:xfrm>
            <a:custGeom>
              <a:rect b="b" l="l" r="r" t="t"/>
              <a:pathLst>
                <a:path extrusionOk="0" h="27279" w="26397">
                  <a:moveTo>
                    <a:pt x="26366" y="441"/>
                  </a:moveTo>
                  <a:lnTo>
                    <a:pt x="26366" y="441"/>
                  </a:lnTo>
                  <a:cubicBezTo>
                    <a:pt x="26376" y="441"/>
                    <a:pt x="26387" y="441"/>
                    <a:pt x="26397" y="442"/>
                  </a:cubicBezTo>
                  <a:cubicBezTo>
                    <a:pt x="26387" y="441"/>
                    <a:pt x="26376" y="441"/>
                    <a:pt x="26366" y="441"/>
                  </a:cubicBezTo>
                  <a:close/>
                  <a:moveTo>
                    <a:pt x="19027" y="1347"/>
                  </a:moveTo>
                  <a:lnTo>
                    <a:pt x="19027" y="1347"/>
                  </a:lnTo>
                  <a:cubicBezTo>
                    <a:pt x="18467" y="1525"/>
                    <a:pt x="17955" y="1751"/>
                    <a:pt x="17455" y="2025"/>
                  </a:cubicBezTo>
                  <a:cubicBezTo>
                    <a:pt x="16967" y="2299"/>
                    <a:pt x="16515" y="2632"/>
                    <a:pt x="16074" y="3001"/>
                  </a:cubicBezTo>
                  <a:cubicBezTo>
                    <a:pt x="15646" y="3371"/>
                    <a:pt x="15265" y="3775"/>
                    <a:pt x="14884" y="4204"/>
                  </a:cubicBezTo>
                  <a:cubicBezTo>
                    <a:pt x="14526" y="4645"/>
                    <a:pt x="14205" y="5097"/>
                    <a:pt x="13907" y="5597"/>
                  </a:cubicBezTo>
                  <a:cubicBezTo>
                    <a:pt x="12717" y="7526"/>
                    <a:pt x="12086" y="9740"/>
                    <a:pt x="11657" y="11967"/>
                  </a:cubicBezTo>
                  <a:cubicBezTo>
                    <a:pt x="11193" y="14193"/>
                    <a:pt x="10955" y="16467"/>
                    <a:pt x="10371" y="18694"/>
                  </a:cubicBezTo>
                  <a:cubicBezTo>
                    <a:pt x="10074" y="19801"/>
                    <a:pt x="9704" y="20897"/>
                    <a:pt x="9228" y="21932"/>
                  </a:cubicBezTo>
                  <a:cubicBezTo>
                    <a:pt x="8752" y="22980"/>
                    <a:pt x="8192" y="23968"/>
                    <a:pt x="7573" y="24921"/>
                  </a:cubicBezTo>
                  <a:cubicBezTo>
                    <a:pt x="8692" y="22944"/>
                    <a:pt x="9633" y="20849"/>
                    <a:pt x="10133" y="18634"/>
                  </a:cubicBezTo>
                  <a:cubicBezTo>
                    <a:pt x="10657" y="16432"/>
                    <a:pt x="10919" y="14146"/>
                    <a:pt x="11347" y="11907"/>
                  </a:cubicBezTo>
                  <a:cubicBezTo>
                    <a:pt x="11812" y="9669"/>
                    <a:pt x="12431" y="7407"/>
                    <a:pt x="13693" y="5454"/>
                  </a:cubicBezTo>
                  <a:cubicBezTo>
                    <a:pt x="14324" y="4490"/>
                    <a:pt x="15074" y="3609"/>
                    <a:pt x="15967" y="2882"/>
                  </a:cubicBezTo>
                  <a:cubicBezTo>
                    <a:pt x="16420" y="2525"/>
                    <a:pt x="16908" y="2216"/>
                    <a:pt x="17420" y="1942"/>
                  </a:cubicBezTo>
                  <a:cubicBezTo>
                    <a:pt x="17944" y="1692"/>
                    <a:pt x="18479" y="1489"/>
                    <a:pt x="19027" y="1347"/>
                  </a:cubicBezTo>
                  <a:close/>
                  <a:moveTo>
                    <a:pt x="21933" y="0"/>
                  </a:moveTo>
                  <a:cubicBezTo>
                    <a:pt x="21783" y="0"/>
                    <a:pt x="21632" y="4"/>
                    <a:pt x="21480" y="13"/>
                  </a:cubicBezTo>
                  <a:cubicBezTo>
                    <a:pt x="20563" y="49"/>
                    <a:pt x="19682" y="192"/>
                    <a:pt x="18860" y="394"/>
                  </a:cubicBezTo>
                  <a:cubicBezTo>
                    <a:pt x="14860" y="1430"/>
                    <a:pt x="12002" y="4323"/>
                    <a:pt x="10181" y="8312"/>
                  </a:cubicBezTo>
                  <a:cubicBezTo>
                    <a:pt x="8038" y="13015"/>
                    <a:pt x="4918" y="18575"/>
                    <a:pt x="1" y="20813"/>
                  </a:cubicBezTo>
                  <a:cubicBezTo>
                    <a:pt x="128" y="20821"/>
                    <a:pt x="254" y="20824"/>
                    <a:pt x="380" y="20824"/>
                  </a:cubicBezTo>
                  <a:cubicBezTo>
                    <a:pt x="2048" y="20824"/>
                    <a:pt x="3550" y="20177"/>
                    <a:pt x="4990" y="19313"/>
                  </a:cubicBezTo>
                  <a:lnTo>
                    <a:pt x="4990" y="19313"/>
                  </a:lnTo>
                  <a:cubicBezTo>
                    <a:pt x="3013" y="21587"/>
                    <a:pt x="8085" y="24683"/>
                    <a:pt x="6192" y="27278"/>
                  </a:cubicBezTo>
                  <a:cubicBezTo>
                    <a:pt x="8216" y="24504"/>
                    <a:pt x="13157" y="25683"/>
                    <a:pt x="12895" y="21016"/>
                  </a:cubicBezTo>
                  <a:lnTo>
                    <a:pt x="12895" y="21016"/>
                  </a:lnTo>
                  <a:cubicBezTo>
                    <a:pt x="14395" y="22230"/>
                    <a:pt x="14931" y="22409"/>
                    <a:pt x="16777" y="22956"/>
                  </a:cubicBezTo>
                  <a:cubicBezTo>
                    <a:pt x="15408" y="20980"/>
                    <a:pt x="15229" y="19658"/>
                    <a:pt x="15229" y="19658"/>
                  </a:cubicBezTo>
                  <a:lnTo>
                    <a:pt x="15229" y="19658"/>
                  </a:lnTo>
                  <a:cubicBezTo>
                    <a:pt x="15919" y="19885"/>
                    <a:pt x="16896" y="19968"/>
                    <a:pt x="16896" y="19968"/>
                  </a:cubicBezTo>
                  <a:cubicBezTo>
                    <a:pt x="14872" y="17444"/>
                    <a:pt x="13669" y="14658"/>
                    <a:pt x="13753" y="11431"/>
                  </a:cubicBezTo>
                  <a:lnTo>
                    <a:pt x="13753" y="11431"/>
                  </a:lnTo>
                  <a:cubicBezTo>
                    <a:pt x="14186" y="12032"/>
                    <a:pt x="14927" y="12449"/>
                    <a:pt x="15655" y="12449"/>
                  </a:cubicBezTo>
                  <a:cubicBezTo>
                    <a:pt x="15908" y="12449"/>
                    <a:pt x="16159" y="12399"/>
                    <a:pt x="16396" y="12288"/>
                  </a:cubicBezTo>
                  <a:cubicBezTo>
                    <a:pt x="17301" y="11860"/>
                    <a:pt x="17801" y="10729"/>
                    <a:pt x="17539" y="9764"/>
                  </a:cubicBezTo>
                  <a:lnTo>
                    <a:pt x="17539" y="9764"/>
                  </a:lnTo>
                  <a:cubicBezTo>
                    <a:pt x="17448" y="10392"/>
                    <a:pt x="16701" y="10883"/>
                    <a:pt x="16033" y="10883"/>
                  </a:cubicBezTo>
                  <a:cubicBezTo>
                    <a:pt x="15916" y="10883"/>
                    <a:pt x="15801" y="10868"/>
                    <a:pt x="15693" y="10836"/>
                  </a:cubicBezTo>
                  <a:cubicBezTo>
                    <a:pt x="14967" y="10621"/>
                    <a:pt x="14455" y="9955"/>
                    <a:pt x="14157" y="9252"/>
                  </a:cubicBezTo>
                  <a:cubicBezTo>
                    <a:pt x="13324" y="7228"/>
                    <a:pt x="15479" y="4918"/>
                    <a:pt x="16836" y="3668"/>
                  </a:cubicBezTo>
                  <a:cubicBezTo>
                    <a:pt x="19249" y="1437"/>
                    <a:pt x="22632" y="434"/>
                    <a:pt x="25897" y="434"/>
                  </a:cubicBezTo>
                  <a:cubicBezTo>
                    <a:pt x="26054" y="434"/>
                    <a:pt x="26210" y="436"/>
                    <a:pt x="26366" y="441"/>
                  </a:cubicBezTo>
                  <a:lnTo>
                    <a:pt x="26366" y="441"/>
                  </a:lnTo>
                  <a:cubicBezTo>
                    <a:pt x="24872" y="393"/>
                    <a:pt x="23435" y="0"/>
                    <a:pt x="2193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5" name="Google Shape;3275;p112"/>
            <p:cNvSpPr/>
            <p:nvPr/>
          </p:nvSpPr>
          <p:spPr>
            <a:xfrm>
              <a:off x="2853925" y="4139025"/>
              <a:ext cx="461975" cy="353650"/>
            </a:xfrm>
            <a:custGeom>
              <a:rect b="b" l="l" r="r" t="t"/>
              <a:pathLst>
                <a:path extrusionOk="0" h="14146" w="18479">
                  <a:moveTo>
                    <a:pt x="15359" y="3977"/>
                  </a:moveTo>
                  <a:cubicBezTo>
                    <a:pt x="14716" y="4787"/>
                    <a:pt x="14002" y="5525"/>
                    <a:pt x="13192" y="6216"/>
                  </a:cubicBezTo>
                  <a:cubicBezTo>
                    <a:pt x="12395" y="6894"/>
                    <a:pt x="11513" y="7525"/>
                    <a:pt x="10597" y="8073"/>
                  </a:cubicBezTo>
                  <a:cubicBezTo>
                    <a:pt x="9656" y="8609"/>
                    <a:pt x="8656" y="9085"/>
                    <a:pt x="7632" y="9466"/>
                  </a:cubicBezTo>
                  <a:cubicBezTo>
                    <a:pt x="6608" y="9859"/>
                    <a:pt x="5537" y="10181"/>
                    <a:pt x="4465" y="10419"/>
                  </a:cubicBezTo>
                  <a:cubicBezTo>
                    <a:pt x="5489" y="10062"/>
                    <a:pt x="6525" y="9704"/>
                    <a:pt x="7525" y="9276"/>
                  </a:cubicBezTo>
                  <a:cubicBezTo>
                    <a:pt x="8525" y="8859"/>
                    <a:pt x="9501" y="8383"/>
                    <a:pt x="10418" y="7847"/>
                  </a:cubicBezTo>
                  <a:cubicBezTo>
                    <a:pt x="11335" y="7323"/>
                    <a:pt x="12216" y="6716"/>
                    <a:pt x="13037" y="6061"/>
                  </a:cubicBezTo>
                  <a:cubicBezTo>
                    <a:pt x="13847" y="5406"/>
                    <a:pt x="14621" y="4704"/>
                    <a:pt x="15359" y="3977"/>
                  </a:cubicBezTo>
                  <a:close/>
                  <a:moveTo>
                    <a:pt x="18479" y="1"/>
                  </a:moveTo>
                  <a:lnTo>
                    <a:pt x="18479" y="1"/>
                  </a:lnTo>
                  <a:cubicBezTo>
                    <a:pt x="13549" y="5406"/>
                    <a:pt x="7049" y="9347"/>
                    <a:pt x="0" y="11228"/>
                  </a:cubicBezTo>
                  <a:cubicBezTo>
                    <a:pt x="979" y="11720"/>
                    <a:pt x="2207" y="11962"/>
                    <a:pt x="3452" y="11962"/>
                  </a:cubicBezTo>
                  <a:cubicBezTo>
                    <a:pt x="4979" y="11962"/>
                    <a:pt x="6532" y="11598"/>
                    <a:pt x="7680" y="10883"/>
                  </a:cubicBezTo>
                  <a:lnTo>
                    <a:pt x="7680" y="10883"/>
                  </a:lnTo>
                  <a:cubicBezTo>
                    <a:pt x="7239" y="11812"/>
                    <a:pt x="4775" y="13931"/>
                    <a:pt x="4763" y="14145"/>
                  </a:cubicBezTo>
                  <a:cubicBezTo>
                    <a:pt x="9894" y="13336"/>
                    <a:pt x="16455" y="4204"/>
                    <a:pt x="1847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6" name="Google Shape;3276;p112"/>
            <p:cNvSpPr/>
            <p:nvPr/>
          </p:nvSpPr>
          <p:spPr>
            <a:xfrm>
              <a:off x="3567700" y="4018475"/>
              <a:ext cx="217900" cy="215600"/>
            </a:xfrm>
            <a:custGeom>
              <a:rect b="b" l="l" r="r" t="t"/>
              <a:pathLst>
                <a:path extrusionOk="0" h="8624" w="8716">
                  <a:moveTo>
                    <a:pt x="8716" y="1"/>
                  </a:moveTo>
                  <a:lnTo>
                    <a:pt x="8716" y="1"/>
                  </a:lnTo>
                  <a:cubicBezTo>
                    <a:pt x="8715" y="1"/>
                    <a:pt x="0" y="6787"/>
                    <a:pt x="2560" y="8442"/>
                  </a:cubicBezTo>
                  <a:cubicBezTo>
                    <a:pt x="2755" y="8566"/>
                    <a:pt x="2955" y="8623"/>
                    <a:pt x="3159" y="8623"/>
                  </a:cubicBezTo>
                  <a:cubicBezTo>
                    <a:pt x="5662" y="8623"/>
                    <a:pt x="8716" y="1"/>
                    <a:pt x="8716"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7" name="Google Shape;3277;p112"/>
            <p:cNvSpPr/>
            <p:nvPr/>
          </p:nvSpPr>
          <p:spPr>
            <a:xfrm>
              <a:off x="3735575" y="4046750"/>
              <a:ext cx="156300" cy="225950"/>
            </a:xfrm>
            <a:custGeom>
              <a:rect b="b" l="l" r="r" t="t"/>
              <a:pathLst>
                <a:path extrusionOk="0" h="9038" w="6252">
                  <a:moveTo>
                    <a:pt x="3132" y="1"/>
                  </a:moveTo>
                  <a:cubicBezTo>
                    <a:pt x="3132" y="1"/>
                    <a:pt x="0" y="9038"/>
                    <a:pt x="3132" y="9038"/>
                  </a:cubicBezTo>
                  <a:cubicBezTo>
                    <a:pt x="6251" y="9038"/>
                    <a:pt x="3132" y="1"/>
                    <a:pt x="313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8" name="Google Shape;3278;p112"/>
            <p:cNvSpPr/>
            <p:nvPr/>
          </p:nvSpPr>
          <p:spPr>
            <a:xfrm>
              <a:off x="4506500" y="4005775"/>
              <a:ext cx="424475" cy="246850"/>
            </a:xfrm>
            <a:custGeom>
              <a:rect b="b" l="l" r="r" t="t"/>
              <a:pathLst>
                <a:path extrusionOk="0" h="9874" w="16979">
                  <a:moveTo>
                    <a:pt x="10538" y="4247"/>
                  </a:moveTo>
                  <a:lnTo>
                    <a:pt x="10538" y="4247"/>
                  </a:lnTo>
                  <a:cubicBezTo>
                    <a:pt x="10716" y="5009"/>
                    <a:pt x="10526" y="5843"/>
                    <a:pt x="10133" y="6521"/>
                  </a:cubicBezTo>
                  <a:cubicBezTo>
                    <a:pt x="10061" y="6676"/>
                    <a:pt x="9954" y="6807"/>
                    <a:pt x="9871" y="6938"/>
                  </a:cubicBezTo>
                  <a:cubicBezTo>
                    <a:pt x="10431" y="6474"/>
                    <a:pt x="10966" y="5974"/>
                    <a:pt x="11550" y="5509"/>
                  </a:cubicBezTo>
                  <a:cubicBezTo>
                    <a:pt x="12193" y="4974"/>
                    <a:pt x="12919" y="4497"/>
                    <a:pt x="13740" y="4283"/>
                  </a:cubicBezTo>
                  <a:lnTo>
                    <a:pt x="13740" y="4283"/>
                  </a:lnTo>
                  <a:cubicBezTo>
                    <a:pt x="12978" y="4616"/>
                    <a:pt x="12324" y="5128"/>
                    <a:pt x="11716" y="5676"/>
                  </a:cubicBezTo>
                  <a:cubicBezTo>
                    <a:pt x="11109" y="6224"/>
                    <a:pt x="10526" y="6819"/>
                    <a:pt x="9859" y="7343"/>
                  </a:cubicBezTo>
                  <a:cubicBezTo>
                    <a:pt x="9180" y="7867"/>
                    <a:pt x="8430" y="8295"/>
                    <a:pt x="7609" y="8510"/>
                  </a:cubicBezTo>
                  <a:cubicBezTo>
                    <a:pt x="7097" y="8643"/>
                    <a:pt x="6571" y="8703"/>
                    <a:pt x="6049" y="8703"/>
                  </a:cubicBezTo>
                  <a:cubicBezTo>
                    <a:pt x="5733" y="8703"/>
                    <a:pt x="5418" y="8681"/>
                    <a:pt x="5108" y="8641"/>
                  </a:cubicBezTo>
                  <a:cubicBezTo>
                    <a:pt x="5942" y="8605"/>
                    <a:pt x="6763" y="8534"/>
                    <a:pt x="7537" y="8284"/>
                  </a:cubicBezTo>
                  <a:cubicBezTo>
                    <a:pt x="8014" y="8117"/>
                    <a:pt x="8454" y="7891"/>
                    <a:pt x="8871" y="7641"/>
                  </a:cubicBezTo>
                  <a:cubicBezTo>
                    <a:pt x="9276" y="7260"/>
                    <a:pt x="9597" y="6819"/>
                    <a:pt x="9871" y="6367"/>
                  </a:cubicBezTo>
                  <a:cubicBezTo>
                    <a:pt x="10228" y="5724"/>
                    <a:pt x="10466" y="5009"/>
                    <a:pt x="10538" y="4247"/>
                  </a:cubicBezTo>
                  <a:close/>
                  <a:moveTo>
                    <a:pt x="6533" y="0"/>
                  </a:moveTo>
                  <a:cubicBezTo>
                    <a:pt x="6166" y="0"/>
                    <a:pt x="5799" y="91"/>
                    <a:pt x="5478" y="271"/>
                  </a:cubicBezTo>
                  <a:cubicBezTo>
                    <a:pt x="6740" y="1568"/>
                    <a:pt x="7156" y="3783"/>
                    <a:pt x="6490" y="5450"/>
                  </a:cubicBezTo>
                  <a:cubicBezTo>
                    <a:pt x="5811" y="7129"/>
                    <a:pt x="4096" y="8319"/>
                    <a:pt x="2275" y="8391"/>
                  </a:cubicBezTo>
                  <a:cubicBezTo>
                    <a:pt x="2166" y="8394"/>
                    <a:pt x="2059" y="8396"/>
                    <a:pt x="1952" y="8396"/>
                  </a:cubicBezTo>
                  <a:cubicBezTo>
                    <a:pt x="1259" y="8396"/>
                    <a:pt x="599" y="8325"/>
                    <a:pt x="1" y="8129"/>
                  </a:cubicBezTo>
                  <a:lnTo>
                    <a:pt x="1" y="8129"/>
                  </a:lnTo>
                  <a:cubicBezTo>
                    <a:pt x="1406" y="9069"/>
                    <a:pt x="3037" y="9677"/>
                    <a:pt x="4739" y="9831"/>
                  </a:cubicBezTo>
                  <a:cubicBezTo>
                    <a:pt x="5040" y="9860"/>
                    <a:pt x="5342" y="9874"/>
                    <a:pt x="5643" y="9874"/>
                  </a:cubicBezTo>
                  <a:cubicBezTo>
                    <a:pt x="7876" y="9874"/>
                    <a:pt x="10108" y="9107"/>
                    <a:pt x="11859" y="7712"/>
                  </a:cubicBezTo>
                  <a:cubicBezTo>
                    <a:pt x="12633" y="7105"/>
                    <a:pt x="13324" y="6390"/>
                    <a:pt x="14169" y="5878"/>
                  </a:cubicBezTo>
                  <a:cubicBezTo>
                    <a:pt x="14717" y="5563"/>
                    <a:pt x="15349" y="5352"/>
                    <a:pt x="15957" y="5352"/>
                  </a:cubicBezTo>
                  <a:cubicBezTo>
                    <a:pt x="16313" y="5352"/>
                    <a:pt x="16662" y="5425"/>
                    <a:pt x="16979" y="5593"/>
                  </a:cubicBezTo>
                  <a:cubicBezTo>
                    <a:pt x="16431" y="4462"/>
                    <a:pt x="15872" y="3390"/>
                    <a:pt x="14657" y="3033"/>
                  </a:cubicBezTo>
                  <a:cubicBezTo>
                    <a:pt x="14231" y="2900"/>
                    <a:pt x="13786" y="2835"/>
                    <a:pt x="13341" y="2835"/>
                  </a:cubicBezTo>
                  <a:cubicBezTo>
                    <a:pt x="12667" y="2835"/>
                    <a:pt x="11993" y="2984"/>
                    <a:pt x="11383" y="3271"/>
                  </a:cubicBezTo>
                  <a:cubicBezTo>
                    <a:pt x="11704" y="2926"/>
                    <a:pt x="11776" y="2223"/>
                    <a:pt x="11526" y="1866"/>
                  </a:cubicBezTo>
                  <a:cubicBezTo>
                    <a:pt x="11293" y="1545"/>
                    <a:pt x="10892" y="1391"/>
                    <a:pt x="10488" y="1391"/>
                  </a:cubicBezTo>
                  <a:cubicBezTo>
                    <a:pt x="10293" y="1391"/>
                    <a:pt x="10097" y="1427"/>
                    <a:pt x="9919" y="1497"/>
                  </a:cubicBezTo>
                  <a:cubicBezTo>
                    <a:pt x="9359" y="1687"/>
                    <a:pt x="8918" y="2116"/>
                    <a:pt x="8490" y="2521"/>
                  </a:cubicBezTo>
                  <a:cubicBezTo>
                    <a:pt x="8609" y="1735"/>
                    <a:pt x="8406" y="842"/>
                    <a:pt x="7752" y="378"/>
                  </a:cubicBezTo>
                  <a:cubicBezTo>
                    <a:pt x="7397" y="126"/>
                    <a:pt x="6965" y="0"/>
                    <a:pt x="653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p112"/>
            <p:cNvSpPr/>
            <p:nvPr/>
          </p:nvSpPr>
          <p:spPr>
            <a:xfrm>
              <a:off x="4305300" y="3979575"/>
              <a:ext cx="960250" cy="388450"/>
            </a:xfrm>
            <a:custGeom>
              <a:rect b="b" l="l" r="r" t="t"/>
              <a:pathLst>
                <a:path extrusionOk="0" h="15538" w="38410">
                  <a:moveTo>
                    <a:pt x="37386" y="1723"/>
                  </a:moveTo>
                  <a:lnTo>
                    <a:pt x="37386" y="1723"/>
                  </a:lnTo>
                  <a:cubicBezTo>
                    <a:pt x="37409" y="3033"/>
                    <a:pt x="37278" y="4379"/>
                    <a:pt x="36933" y="5652"/>
                  </a:cubicBezTo>
                  <a:cubicBezTo>
                    <a:pt x="36600" y="6938"/>
                    <a:pt x="36016" y="8165"/>
                    <a:pt x="35183" y="9224"/>
                  </a:cubicBezTo>
                  <a:cubicBezTo>
                    <a:pt x="34361" y="10272"/>
                    <a:pt x="33409" y="11201"/>
                    <a:pt x="32337" y="11998"/>
                  </a:cubicBezTo>
                  <a:cubicBezTo>
                    <a:pt x="31266" y="12784"/>
                    <a:pt x="30111" y="13439"/>
                    <a:pt x="28861" y="13844"/>
                  </a:cubicBezTo>
                  <a:cubicBezTo>
                    <a:pt x="30063" y="13320"/>
                    <a:pt x="31171" y="12618"/>
                    <a:pt x="32206" y="11796"/>
                  </a:cubicBezTo>
                  <a:cubicBezTo>
                    <a:pt x="33218" y="10986"/>
                    <a:pt x="34171" y="10070"/>
                    <a:pt x="34945" y="9034"/>
                  </a:cubicBezTo>
                  <a:cubicBezTo>
                    <a:pt x="35743" y="8010"/>
                    <a:pt x="36326" y="6831"/>
                    <a:pt x="36695" y="5581"/>
                  </a:cubicBezTo>
                  <a:cubicBezTo>
                    <a:pt x="37088" y="4343"/>
                    <a:pt x="37278" y="3033"/>
                    <a:pt x="37386" y="1723"/>
                  </a:cubicBezTo>
                  <a:close/>
                  <a:moveTo>
                    <a:pt x="36912" y="1"/>
                  </a:moveTo>
                  <a:cubicBezTo>
                    <a:pt x="36554" y="1"/>
                    <a:pt x="36200" y="241"/>
                    <a:pt x="36028" y="628"/>
                  </a:cubicBezTo>
                  <a:cubicBezTo>
                    <a:pt x="35838" y="1033"/>
                    <a:pt x="35921" y="1533"/>
                    <a:pt x="35766" y="1890"/>
                  </a:cubicBezTo>
                  <a:cubicBezTo>
                    <a:pt x="35376" y="1141"/>
                    <a:pt x="34852" y="816"/>
                    <a:pt x="34289" y="816"/>
                  </a:cubicBezTo>
                  <a:cubicBezTo>
                    <a:pt x="32983" y="816"/>
                    <a:pt x="31472" y="2571"/>
                    <a:pt x="30956" y="4843"/>
                  </a:cubicBezTo>
                  <a:cubicBezTo>
                    <a:pt x="30185" y="8242"/>
                    <a:pt x="28807" y="11354"/>
                    <a:pt x="25799" y="13416"/>
                  </a:cubicBezTo>
                  <a:lnTo>
                    <a:pt x="25799" y="13416"/>
                  </a:lnTo>
                  <a:cubicBezTo>
                    <a:pt x="26326" y="12985"/>
                    <a:pt x="26250" y="12217"/>
                    <a:pt x="25741" y="11665"/>
                  </a:cubicBezTo>
                  <a:cubicBezTo>
                    <a:pt x="25305" y="11182"/>
                    <a:pt x="24643" y="10985"/>
                    <a:pt x="23982" y="10985"/>
                  </a:cubicBezTo>
                  <a:cubicBezTo>
                    <a:pt x="23813" y="10985"/>
                    <a:pt x="23644" y="10998"/>
                    <a:pt x="23479" y="11022"/>
                  </a:cubicBezTo>
                  <a:cubicBezTo>
                    <a:pt x="22658" y="11141"/>
                    <a:pt x="21884" y="11391"/>
                    <a:pt x="21110" y="11653"/>
                  </a:cubicBezTo>
                  <a:cubicBezTo>
                    <a:pt x="20372" y="11891"/>
                    <a:pt x="19610" y="12094"/>
                    <a:pt x="18812" y="12189"/>
                  </a:cubicBezTo>
                  <a:cubicBezTo>
                    <a:pt x="18184" y="12251"/>
                    <a:pt x="17552" y="12278"/>
                    <a:pt x="16920" y="12278"/>
                  </a:cubicBezTo>
                  <a:cubicBezTo>
                    <a:pt x="15840" y="12278"/>
                    <a:pt x="14759" y="12198"/>
                    <a:pt x="13692" y="12070"/>
                  </a:cubicBezTo>
                  <a:cubicBezTo>
                    <a:pt x="8692" y="11439"/>
                    <a:pt x="3227" y="8915"/>
                    <a:pt x="0" y="4890"/>
                  </a:cubicBezTo>
                  <a:lnTo>
                    <a:pt x="0" y="4890"/>
                  </a:lnTo>
                  <a:cubicBezTo>
                    <a:pt x="5096" y="11260"/>
                    <a:pt x="11680" y="14535"/>
                    <a:pt x="19824" y="15392"/>
                  </a:cubicBezTo>
                  <a:cubicBezTo>
                    <a:pt x="20730" y="15487"/>
                    <a:pt x="21648" y="15538"/>
                    <a:pt x="22566" y="15538"/>
                  </a:cubicBezTo>
                  <a:cubicBezTo>
                    <a:pt x="26244" y="15538"/>
                    <a:pt x="29929" y="14721"/>
                    <a:pt x="32921" y="12653"/>
                  </a:cubicBezTo>
                  <a:cubicBezTo>
                    <a:pt x="36719" y="10010"/>
                    <a:pt x="38410" y="5926"/>
                    <a:pt x="37945" y="1461"/>
                  </a:cubicBezTo>
                  <a:cubicBezTo>
                    <a:pt x="37910" y="1057"/>
                    <a:pt x="37826" y="652"/>
                    <a:pt x="37576" y="342"/>
                  </a:cubicBezTo>
                  <a:cubicBezTo>
                    <a:pt x="37387" y="105"/>
                    <a:pt x="37148" y="1"/>
                    <a:pt x="3691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p112"/>
            <p:cNvSpPr/>
            <p:nvPr/>
          </p:nvSpPr>
          <p:spPr>
            <a:xfrm>
              <a:off x="4875900" y="4275025"/>
              <a:ext cx="404825" cy="162550"/>
            </a:xfrm>
            <a:custGeom>
              <a:rect b="b" l="l" r="r" t="t"/>
              <a:pathLst>
                <a:path extrusionOk="0" h="6502" w="16193">
                  <a:moveTo>
                    <a:pt x="0" y="4360"/>
                  </a:moveTo>
                  <a:cubicBezTo>
                    <a:pt x="11" y="4362"/>
                    <a:pt x="21" y="4364"/>
                    <a:pt x="32" y="4366"/>
                  </a:cubicBezTo>
                  <a:lnTo>
                    <a:pt x="32" y="4366"/>
                  </a:lnTo>
                  <a:cubicBezTo>
                    <a:pt x="21" y="4364"/>
                    <a:pt x="11" y="4362"/>
                    <a:pt x="0" y="4360"/>
                  </a:cubicBezTo>
                  <a:close/>
                  <a:moveTo>
                    <a:pt x="12252" y="6098"/>
                  </a:moveTo>
                  <a:lnTo>
                    <a:pt x="12252" y="6098"/>
                  </a:lnTo>
                  <a:cubicBezTo>
                    <a:pt x="12281" y="6115"/>
                    <a:pt x="12312" y="6130"/>
                    <a:pt x="12343" y="6143"/>
                  </a:cubicBezTo>
                  <a:lnTo>
                    <a:pt x="12343" y="6143"/>
                  </a:lnTo>
                  <a:cubicBezTo>
                    <a:pt x="12312" y="6128"/>
                    <a:pt x="12282" y="6113"/>
                    <a:pt x="12252" y="6098"/>
                  </a:cubicBezTo>
                  <a:close/>
                  <a:moveTo>
                    <a:pt x="13755" y="1"/>
                  </a:moveTo>
                  <a:cubicBezTo>
                    <a:pt x="13064" y="1"/>
                    <a:pt x="11457" y="1094"/>
                    <a:pt x="11240" y="1228"/>
                  </a:cubicBezTo>
                  <a:cubicBezTo>
                    <a:pt x="8713" y="2763"/>
                    <a:pt x="4876" y="4509"/>
                    <a:pt x="1572" y="4509"/>
                  </a:cubicBezTo>
                  <a:cubicBezTo>
                    <a:pt x="1042" y="4509"/>
                    <a:pt x="526" y="4464"/>
                    <a:pt x="32" y="4366"/>
                  </a:cubicBezTo>
                  <a:lnTo>
                    <a:pt x="32" y="4366"/>
                  </a:lnTo>
                  <a:cubicBezTo>
                    <a:pt x="1604" y="4680"/>
                    <a:pt x="3143" y="4865"/>
                    <a:pt x="4671" y="4865"/>
                  </a:cubicBezTo>
                  <a:cubicBezTo>
                    <a:pt x="6358" y="4865"/>
                    <a:pt x="8033" y="4639"/>
                    <a:pt x="9728" y="4110"/>
                  </a:cubicBezTo>
                  <a:cubicBezTo>
                    <a:pt x="10275" y="3931"/>
                    <a:pt x="10811" y="3729"/>
                    <a:pt x="11371" y="3669"/>
                  </a:cubicBezTo>
                  <a:cubicBezTo>
                    <a:pt x="11501" y="3653"/>
                    <a:pt x="11634" y="3644"/>
                    <a:pt x="11766" y="3644"/>
                  </a:cubicBezTo>
                  <a:cubicBezTo>
                    <a:pt x="12212" y="3644"/>
                    <a:pt x="12655" y="3745"/>
                    <a:pt x="13014" y="4002"/>
                  </a:cubicBezTo>
                  <a:cubicBezTo>
                    <a:pt x="13490" y="4324"/>
                    <a:pt x="13764" y="4943"/>
                    <a:pt x="13609" y="5491"/>
                  </a:cubicBezTo>
                  <a:cubicBezTo>
                    <a:pt x="13484" y="5903"/>
                    <a:pt x="13054" y="6201"/>
                    <a:pt x="12642" y="6201"/>
                  </a:cubicBezTo>
                  <a:cubicBezTo>
                    <a:pt x="12539" y="6201"/>
                    <a:pt x="12438" y="6182"/>
                    <a:pt x="12343" y="6143"/>
                  </a:cubicBezTo>
                  <a:lnTo>
                    <a:pt x="12343" y="6143"/>
                  </a:lnTo>
                  <a:cubicBezTo>
                    <a:pt x="12800" y="6362"/>
                    <a:pt x="13320" y="6501"/>
                    <a:pt x="13819" y="6501"/>
                  </a:cubicBezTo>
                  <a:cubicBezTo>
                    <a:pt x="14346" y="6501"/>
                    <a:pt x="14849" y="6346"/>
                    <a:pt x="15228" y="5967"/>
                  </a:cubicBezTo>
                  <a:cubicBezTo>
                    <a:pt x="15990" y="5205"/>
                    <a:pt x="16193" y="3955"/>
                    <a:pt x="15705" y="2990"/>
                  </a:cubicBezTo>
                  <a:cubicBezTo>
                    <a:pt x="15216" y="2026"/>
                    <a:pt x="14193" y="1562"/>
                    <a:pt x="13145" y="1562"/>
                  </a:cubicBezTo>
                  <a:cubicBezTo>
                    <a:pt x="13478" y="1383"/>
                    <a:pt x="13835" y="1085"/>
                    <a:pt x="13966" y="740"/>
                  </a:cubicBezTo>
                  <a:cubicBezTo>
                    <a:pt x="14175" y="196"/>
                    <a:pt x="14047" y="1"/>
                    <a:pt x="13755"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1" name="Google Shape;3281;p112"/>
            <p:cNvSpPr/>
            <p:nvPr/>
          </p:nvSpPr>
          <p:spPr>
            <a:xfrm>
              <a:off x="3851950" y="3950300"/>
              <a:ext cx="659650" cy="681975"/>
            </a:xfrm>
            <a:custGeom>
              <a:rect b="b" l="l" r="r" t="t"/>
              <a:pathLst>
                <a:path extrusionOk="0" h="27279" w="26386">
                  <a:moveTo>
                    <a:pt x="33" y="441"/>
                  </a:moveTo>
                  <a:cubicBezTo>
                    <a:pt x="22" y="441"/>
                    <a:pt x="12" y="441"/>
                    <a:pt x="1" y="442"/>
                  </a:cubicBezTo>
                  <a:cubicBezTo>
                    <a:pt x="12" y="441"/>
                    <a:pt x="22" y="441"/>
                    <a:pt x="33" y="441"/>
                  </a:cubicBezTo>
                  <a:close/>
                  <a:moveTo>
                    <a:pt x="7383" y="1382"/>
                  </a:moveTo>
                  <a:lnTo>
                    <a:pt x="7383" y="1382"/>
                  </a:lnTo>
                  <a:cubicBezTo>
                    <a:pt x="7942" y="1513"/>
                    <a:pt x="8478" y="1716"/>
                    <a:pt x="8990" y="1978"/>
                  </a:cubicBezTo>
                  <a:cubicBezTo>
                    <a:pt x="9502" y="2240"/>
                    <a:pt x="9990" y="2549"/>
                    <a:pt x="10443" y="2906"/>
                  </a:cubicBezTo>
                  <a:cubicBezTo>
                    <a:pt x="11336" y="3633"/>
                    <a:pt x="12086" y="4514"/>
                    <a:pt x="12717" y="5478"/>
                  </a:cubicBezTo>
                  <a:cubicBezTo>
                    <a:pt x="13979" y="7419"/>
                    <a:pt x="14610" y="9693"/>
                    <a:pt x="15062" y="11931"/>
                  </a:cubicBezTo>
                  <a:cubicBezTo>
                    <a:pt x="15503" y="14158"/>
                    <a:pt x="15753" y="16444"/>
                    <a:pt x="16265" y="18658"/>
                  </a:cubicBezTo>
                  <a:cubicBezTo>
                    <a:pt x="16777" y="20873"/>
                    <a:pt x="17717" y="22968"/>
                    <a:pt x="18836" y="24957"/>
                  </a:cubicBezTo>
                  <a:cubicBezTo>
                    <a:pt x="18217" y="23980"/>
                    <a:pt x="17658" y="22980"/>
                    <a:pt x="17182" y="21956"/>
                  </a:cubicBezTo>
                  <a:cubicBezTo>
                    <a:pt x="16705" y="20920"/>
                    <a:pt x="16336" y="19837"/>
                    <a:pt x="16039" y="18718"/>
                  </a:cubicBezTo>
                  <a:cubicBezTo>
                    <a:pt x="15467" y="16503"/>
                    <a:pt x="15217" y="14217"/>
                    <a:pt x="14753" y="11991"/>
                  </a:cubicBezTo>
                  <a:cubicBezTo>
                    <a:pt x="14324" y="9776"/>
                    <a:pt x="13717" y="7550"/>
                    <a:pt x="12502" y="5621"/>
                  </a:cubicBezTo>
                  <a:cubicBezTo>
                    <a:pt x="12205" y="5145"/>
                    <a:pt x="11883" y="4680"/>
                    <a:pt x="11526" y="4240"/>
                  </a:cubicBezTo>
                  <a:cubicBezTo>
                    <a:pt x="11169" y="3799"/>
                    <a:pt x="10764" y="3406"/>
                    <a:pt x="10335" y="3025"/>
                  </a:cubicBezTo>
                  <a:cubicBezTo>
                    <a:pt x="9907" y="2656"/>
                    <a:pt x="9442" y="2335"/>
                    <a:pt x="8954" y="2049"/>
                  </a:cubicBezTo>
                  <a:cubicBezTo>
                    <a:pt x="8454" y="1775"/>
                    <a:pt x="7918" y="1561"/>
                    <a:pt x="7383" y="1382"/>
                  </a:cubicBezTo>
                  <a:close/>
                  <a:moveTo>
                    <a:pt x="4462" y="1"/>
                  </a:moveTo>
                  <a:cubicBezTo>
                    <a:pt x="2953" y="1"/>
                    <a:pt x="1526" y="393"/>
                    <a:pt x="33" y="441"/>
                  </a:cubicBezTo>
                  <a:lnTo>
                    <a:pt x="33" y="441"/>
                  </a:lnTo>
                  <a:cubicBezTo>
                    <a:pt x="190" y="436"/>
                    <a:pt x="347" y="434"/>
                    <a:pt x="504" y="434"/>
                  </a:cubicBezTo>
                  <a:cubicBezTo>
                    <a:pt x="3759" y="434"/>
                    <a:pt x="7150" y="1427"/>
                    <a:pt x="9562" y="3668"/>
                  </a:cubicBezTo>
                  <a:cubicBezTo>
                    <a:pt x="10907" y="4930"/>
                    <a:pt x="13074" y="7228"/>
                    <a:pt x="12240" y="9252"/>
                  </a:cubicBezTo>
                  <a:cubicBezTo>
                    <a:pt x="11955" y="9955"/>
                    <a:pt x="11431" y="10622"/>
                    <a:pt x="10705" y="10824"/>
                  </a:cubicBezTo>
                  <a:cubicBezTo>
                    <a:pt x="10595" y="10856"/>
                    <a:pt x="10479" y="10872"/>
                    <a:pt x="10361" y="10872"/>
                  </a:cubicBezTo>
                  <a:cubicBezTo>
                    <a:pt x="9696" y="10872"/>
                    <a:pt x="8960" y="10389"/>
                    <a:pt x="8859" y="9752"/>
                  </a:cubicBezTo>
                  <a:lnTo>
                    <a:pt x="8859" y="9752"/>
                  </a:lnTo>
                  <a:cubicBezTo>
                    <a:pt x="8573" y="10729"/>
                    <a:pt x="9097" y="11860"/>
                    <a:pt x="10002" y="12288"/>
                  </a:cubicBezTo>
                  <a:cubicBezTo>
                    <a:pt x="10237" y="12400"/>
                    <a:pt x="10489" y="12451"/>
                    <a:pt x="10743" y="12451"/>
                  </a:cubicBezTo>
                  <a:cubicBezTo>
                    <a:pt x="11468" y="12451"/>
                    <a:pt x="12210" y="12036"/>
                    <a:pt x="12633" y="11419"/>
                  </a:cubicBezTo>
                  <a:lnTo>
                    <a:pt x="12633" y="11419"/>
                  </a:lnTo>
                  <a:cubicBezTo>
                    <a:pt x="12729" y="14658"/>
                    <a:pt x="11526" y="17432"/>
                    <a:pt x="9502" y="19968"/>
                  </a:cubicBezTo>
                  <a:cubicBezTo>
                    <a:pt x="9502" y="19968"/>
                    <a:pt x="10478" y="19897"/>
                    <a:pt x="11169" y="19658"/>
                  </a:cubicBezTo>
                  <a:lnTo>
                    <a:pt x="11169" y="19658"/>
                  </a:lnTo>
                  <a:cubicBezTo>
                    <a:pt x="11169" y="19658"/>
                    <a:pt x="10978" y="20980"/>
                    <a:pt x="9621" y="22956"/>
                  </a:cubicBezTo>
                  <a:cubicBezTo>
                    <a:pt x="11467" y="22409"/>
                    <a:pt x="12002" y="22218"/>
                    <a:pt x="13502" y="21004"/>
                  </a:cubicBezTo>
                  <a:lnTo>
                    <a:pt x="13502" y="21004"/>
                  </a:lnTo>
                  <a:cubicBezTo>
                    <a:pt x="13229" y="25683"/>
                    <a:pt x="18170" y="24504"/>
                    <a:pt x="20194" y="27278"/>
                  </a:cubicBezTo>
                  <a:cubicBezTo>
                    <a:pt x="18313" y="24671"/>
                    <a:pt x="23385" y="21587"/>
                    <a:pt x="21408" y="19313"/>
                  </a:cubicBezTo>
                  <a:lnTo>
                    <a:pt x="21408" y="19313"/>
                  </a:lnTo>
                  <a:cubicBezTo>
                    <a:pt x="22848" y="20182"/>
                    <a:pt x="24339" y="20827"/>
                    <a:pt x="25975" y="20827"/>
                  </a:cubicBezTo>
                  <a:cubicBezTo>
                    <a:pt x="26111" y="20827"/>
                    <a:pt x="26247" y="20822"/>
                    <a:pt x="26385" y="20813"/>
                  </a:cubicBezTo>
                  <a:cubicBezTo>
                    <a:pt x="21480" y="18563"/>
                    <a:pt x="18336" y="13027"/>
                    <a:pt x="16205" y="8312"/>
                  </a:cubicBezTo>
                  <a:cubicBezTo>
                    <a:pt x="14407" y="4335"/>
                    <a:pt x="11538" y="1442"/>
                    <a:pt x="7537" y="394"/>
                  </a:cubicBezTo>
                  <a:cubicBezTo>
                    <a:pt x="6704" y="192"/>
                    <a:pt x="5835" y="49"/>
                    <a:pt x="4918" y="13"/>
                  </a:cubicBezTo>
                  <a:cubicBezTo>
                    <a:pt x="4765" y="4"/>
                    <a:pt x="4613" y="1"/>
                    <a:pt x="446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2" name="Google Shape;3282;p112"/>
            <p:cNvSpPr/>
            <p:nvPr/>
          </p:nvSpPr>
          <p:spPr>
            <a:xfrm>
              <a:off x="4311825" y="4139025"/>
              <a:ext cx="462300" cy="353650"/>
            </a:xfrm>
            <a:custGeom>
              <a:rect b="b" l="l" r="r" t="t"/>
              <a:pathLst>
                <a:path extrusionOk="0" h="14146" w="18492">
                  <a:moveTo>
                    <a:pt x="3132" y="3977"/>
                  </a:moveTo>
                  <a:lnTo>
                    <a:pt x="3132" y="3977"/>
                  </a:lnTo>
                  <a:cubicBezTo>
                    <a:pt x="3870" y="4704"/>
                    <a:pt x="4632" y="5418"/>
                    <a:pt x="5454" y="6061"/>
                  </a:cubicBezTo>
                  <a:cubicBezTo>
                    <a:pt x="6264" y="6716"/>
                    <a:pt x="7133" y="7311"/>
                    <a:pt x="8073" y="7847"/>
                  </a:cubicBezTo>
                  <a:cubicBezTo>
                    <a:pt x="8990" y="8395"/>
                    <a:pt x="9955" y="8859"/>
                    <a:pt x="10955" y="9276"/>
                  </a:cubicBezTo>
                  <a:cubicBezTo>
                    <a:pt x="11943" y="9704"/>
                    <a:pt x="12979" y="10062"/>
                    <a:pt x="14027" y="10419"/>
                  </a:cubicBezTo>
                  <a:cubicBezTo>
                    <a:pt x="12943" y="10169"/>
                    <a:pt x="11883" y="9859"/>
                    <a:pt x="10859" y="9466"/>
                  </a:cubicBezTo>
                  <a:cubicBezTo>
                    <a:pt x="9824" y="9085"/>
                    <a:pt x="8835" y="8609"/>
                    <a:pt x="7895" y="8073"/>
                  </a:cubicBezTo>
                  <a:cubicBezTo>
                    <a:pt x="6966" y="7525"/>
                    <a:pt x="6073" y="6906"/>
                    <a:pt x="5287" y="6216"/>
                  </a:cubicBezTo>
                  <a:cubicBezTo>
                    <a:pt x="4478" y="5525"/>
                    <a:pt x="3763" y="4763"/>
                    <a:pt x="3132" y="3977"/>
                  </a:cubicBezTo>
                  <a:close/>
                  <a:moveTo>
                    <a:pt x="1" y="1"/>
                  </a:moveTo>
                  <a:lnTo>
                    <a:pt x="1" y="1"/>
                  </a:lnTo>
                  <a:cubicBezTo>
                    <a:pt x="2013" y="4204"/>
                    <a:pt x="8573" y="13336"/>
                    <a:pt x="13729" y="14145"/>
                  </a:cubicBezTo>
                  <a:cubicBezTo>
                    <a:pt x="13717" y="13931"/>
                    <a:pt x="11240" y="11812"/>
                    <a:pt x="10812" y="10883"/>
                  </a:cubicBezTo>
                  <a:lnTo>
                    <a:pt x="10812" y="10883"/>
                  </a:lnTo>
                  <a:cubicBezTo>
                    <a:pt x="11953" y="11598"/>
                    <a:pt x="13499" y="11962"/>
                    <a:pt x="15026" y="11962"/>
                  </a:cubicBezTo>
                  <a:cubicBezTo>
                    <a:pt x="16270" y="11962"/>
                    <a:pt x="17502" y="11720"/>
                    <a:pt x="18491" y="11228"/>
                  </a:cubicBezTo>
                  <a:cubicBezTo>
                    <a:pt x="11419" y="9347"/>
                    <a:pt x="4918" y="540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p112"/>
            <p:cNvSpPr/>
            <p:nvPr/>
          </p:nvSpPr>
          <p:spPr>
            <a:xfrm>
              <a:off x="3842125" y="4018475"/>
              <a:ext cx="217625" cy="215600"/>
            </a:xfrm>
            <a:custGeom>
              <a:rect b="b" l="l" r="r" t="t"/>
              <a:pathLst>
                <a:path extrusionOk="0" h="8624" w="8705">
                  <a:moveTo>
                    <a:pt x="1" y="1"/>
                  </a:moveTo>
                  <a:cubicBezTo>
                    <a:pt x="1" y="1"/>
                    <a:pt x="3055" y="8623"/>
                    <a:pt x="5548" y="8623"/>
                  </a:cubicBezTo>
                  <a:cubicBezTo>
                    <a:pt x="5751" y="8623"/>
                    <a:pt x="5951" y="8566"/>
                    <a:pt x="6145" y="8442"/>
                  </a:cubicBezTo>
                  <a:cubicBezTo>
                    <a:pt x="8704" y="6787"/>
                    <a:pt x="1"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p112"/>
            <p:cNvSpPr/>
            <p:nvPr/>
          </p:nvSpPr>
          <p:spPr>
            <a:xfrm>
              <a:off x="4506800" y="1459250"/>
              <a:ext cx="424475" cy="246450"/>
            </a:xfrm>
            <a:custGeom>
              <a:rect b="b" l="l" r="r" t="t"/>
              <a:pathLst>
                <a:path extrusionOk="0" h="9858" w="16979">
                  <a:moveTo>
                    <a:pt x="6068" y="1185"/>
                  </a:moveTo>
                  <a:cubicBezTo>
                    <a:pt x="6580" y="1185"/>
                    <a:pt x="7095" y="1243"/>
                    <a:pt x="7597" y="1381"/>
                  </a:cubicBezTo>
                  <a:cubicBezTo>
                    <a:pt x="8418" y="1584"/>
                    <a:pt x="9168" y="2024"/>
                    <a:pt x="9835" y="2536"/>
                  </a:cubicBezTo>
                  <a:cubicBezTo>
                    <a:pt x="10514" y="3060"/>
                    <a:pt x="11097" y="3655"/>
                    <a:pt x="11704" y="4203"/>
                  </a:cubicBezTo>
                  <a:cubicBezTo>
                    <a:pt x="12312" y="4763"/>
                    <a:pt x="12966" y="5263"/>
                    <a:pt x="13728" y="5608"/>
                  </a:cubicBezTo>
                  <a:cubicBezTo>
                    <a:pt x="12907" y="5370"/>
                    <a:pt x="12181" y="4893"/>
                    <a:pt x="11538" y="4370"/>
                  </a:cubicBezTo>
                  <a:cubicBezTo>
                    <a:pt x="10954" y="3905"/>
                    <a:pt x="10419" y="3405"/>
                    <a:pt x="9859" y="2941"/>
                  </a:cubicBezTo>
                  <a:lnTo>
                    <a:pt x="9859" y="2941"/>
                  </a:lnTo>
                  <a:cubicBezTo>
                    <a:pt x="9966" y="3072"/>
                    <a:pt x="10049" y="3215"/>
                    <a:pt x="10121" y="3358"/>
                  </a:cubicBezTo>
                  <a:cubicBezTo>
                    <a:pt x="10514" y="4048"/>
                    <a:pt x="10704" y="4882"/>
                    <a:pt x="10526" y="5632"/>
                  </a:cubicBezTo>
                  <a:cubicBezTo>
                    <a:pt x="10454" y="4858"/>
                    <a:pt x="10216" y="4167"/>
                    <a:pt x="9859" y="3524"/>
                  </a:cubicBezTo>
                  <a:cubicBezTo>
                    <a:pt x="9585" y="3048"/>
                    <a:pt x="9264" y="2619"/>
                    <a:pt x="8859" y="2238"/>
                  </a:cubicBezTo>
                  <a:cubicBezTo>
                    <a:pt x="8430" y="1976"/>
                    <a:pt x="7978" y="1750"/>
                    <a:pt x="7525" y="1607"/>
                  </a:cubicBezTo>
                  <a:cubicBezTo>
                    <a:pt x="6739" y="1345"/>
                    <a:pt x="5930" y="1262"/>
                    <a:pt x="5096" y="1250"/>
                  </a:cubicBezTo>
                  <a:cubicBezTo>
                    <a:pt x="5416" y="1208"/>
                    <a:pt x="5742" y="1185"/>
                    <a:pt x="6068" y="1185"/>
                  </a:cubicBezTo>
                  <a:close/>
                  <a:moveTo>
                    <a:pt x="5572" y="1"/>
                  </a:moveTo>
                  <a:cubicBezTo>
                    <a:pt x="5294" y="1"/>
                    <a:pt x="5016" y="12"/>
                    <a:pt x="4739" y="36"/>
                  </a:cubicBezTo>
                  <a:cubicBezTo>
                    <a:pt x="3060" y="191"/>
                    <a:pt x="1417" y="798"/>
                    <a:pt x="1" y="1738"/>
                  </a:cubicBezTo>
                  <a:cubicBezTo>
                    <a:pt x="560" y="1552"/>
                    <a:pt x="1184" y="1479"/>
                    <a:pt x="1846" y="1479"/>
                  </a:cubicBezTo>
                  <a:cubicBezTo>
                    <a:pt x="1987" y="1479"/>
                    <a:pt x="2130" y="1482"/>
                    <a:pt x="2275" y="1488"/>
                  </a:cubicBezTo>
                  <a:cubicBezTo>
                    <a:pt x="4096" y="1524"/>
                    <a:pt x="5811" y="2738"/>
                    <a:pt x="6489" y="4417"/>
                  </a:cubicBezTo>
                  <a:cubicBezTo>
                    <a:pt x="7180" y="6096"/>
                    <a:pt x="6739" y="8299"/>
                    <a:pt x="5477" y="9596"/>
                  </a:cubicBezTo>
                  <a:cubicBezTo>
                    <a:pt x="5799" y="9771"/>
                    <a:pt x="6167" y="9858"/>
                    <a:pt x="6534" y="9858"/>
                  </a:cubicBezTo>
                  <a:cubicBezTo>
                    <a:pt x="6969" y="9858"/>
                    <a:pt x="7402" y="9735"/>
                    <a:pt x="7752" y="9489"/>
                  </a:cubicBezTo>
                  <a:cubicBezTo>
                    <a:pt x="8418" y="9025"/>
                    <a:pt x="8609" y="8132"/>
                    <a:pt x="8490" y="7346"/>
                  </a:cubicBezTo>
                  <a:lnTo>
                    <a:pt x="8490" y="7346"/>
                  </a:lnTo>
                  <a:cubicBezTo>
                    <a:pt x="8906" y="7763"/>
                    <a:pt x="9347" y="8180"/>
                    <a:pt x="9918" y="8370"/>
                  </a:cubicBezTo>
                  <a:cubicBezTo>
                    <a:pt x="10097" y="8436"/>
                    <a:pt x="10292" y="8470"/>
                    <a:pt x="10487" y="8470"/>
                  </a:cubicBezTo>
                  <a:cubicBezTo>
                    <a:pt x="10892" y="8470"/>
                    <a:pt x="11293" y="8322"/>
                    <a:pt x="11526" y="8001"/>
                  </a:cubicBezTo>
                  <a:cubicBezTo>
                    <a:pt x="11776" y="7644"/>
                    <a:pt x="11681" y="6941"/>
                    <a:pt x="11383" y="6608"/>
                  </a:cubicBezTo>
                  <a:lnTo>
                    <a:pt x="11383" y="6608"/>
                  </a:lnTo>
                  <a:cubicBezTo>
                    <a:pt x="11999" y="6883"/>
                    <a:pt x="12681" y="7026"/>
                    <a:pt x="13362" y="7026"/>
                  </a:cubicBezTo>
                  <a:cubicBezTo>
                    <a:pt x="13800" y="7026"/>
                    <a:pt x="14238" y="6967"/>
                    <a:pt x="14657" y="6846"/>
                  </a:cubicBezTo>
                  <a:cubicBezTo>
                    <a:pt x="15872" y="6465"/>
                    <a:pt x="16431" y="5417"/>
                    <a:pt x="16979" y="4286"/>
                  </a:cubicBezTo>
                  <a:lnTo>
                    <a:pt x="16979" y="4286"/>
                  </a:lnTo>
                  <a:cubicBezTo>
                    <a:pt x="16661" y="4447"/>
                    <a:pt x="16315" y="4518"/>
                    <a:pt x="15961" y="4518"/>
                  </a:cubicBezTo>
                  <a:cubicBezTo>
                    <a:pt x="15348" y="4518"/>
                    <a:pt x="14713" y="4306"/>
                    <a:pt x="14169" y="3989"/>
                  </a:cubicBezTo>
                  <a:cubicBezTo>
                    <a:pt x="13324" y="3489"/>
                    <a:pt x="12645" y="2762"/>
                    <a:pt x="11871" y="2155"/>
                  </a:cubicBezTo>
                  <a:cubicBezTo>
                    <a:pt x="10090" y="766"/>
                    <a:pt x="7828" y="1"/>
                    <a:pt x="557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p112"/>
            <p:cNvSpPr/>
            <p:nvPr/>
          </p:nvSpPr>
          <p:spPr>
            <a:xfrm>
              <a:off x="4305575" y="1344200"/>
              <a:ext cx="959975" cy="388525"/>
            </a:xfrm>
            <a:custGeom>
              <a:rect b="b" l="l" r="r" t="t"/>
              <a:pathLst>
                <a:path extrusionOk="0" h="15541" w="38399">
                  <a:moveTo>
                    <a:pt x="13" y="10623"/>
                  </a:moveTo>
                  <a:cubicBezTo>
                    <a:pt x="9" y="10628"/>
                    <a:pt x="5" y="10633"/>
                    <a:pt x="1" y="10638"/>
                  </a:cubicBezTo>
                  <a:cubicBezTo>
                    <a:pt x="5" y="10633"/>
                    <a:pt x="9" y="10628"/>
                    <a:pt x="13" y="10623"/>
                  </a:cubicBezTo>
                  <a:close/>
                  <a:moveTo>
                    <a:pt x="28850" y="1661"/>
                  </a:moveTo>
                  <a:lnTo>
                    <a:pt x="28850" y="1661"/>
                  </a:lnTo>
                  <a:cubicBezTo>
                    <a:pt x="30100" y="2078"/>
                    <a:pt x="31267" y="2733"/>
                    <a:pt x="32326" y="3507"/>
                  </a:cubicBezTo>
                  <a:cubicBezTo>
                    <a:pt x="33398" y="4304"/>
                    <a:pt x="34350" y="5233"/>
                    <a:pt x="35172" y="6281"/>
                  </a:cubicBezTo>
                  <a:cubicBezTo>
                    <a:pt x="36005" y="7340"/>
                    <a:pt x="36565" y="8567"/>
                    <a:pt x="36922" y="9853"/>
                  </a:cubicBezTo>
                  <a:cubicBezTo>
                    <a:pt x="37267" y="11127"/>
                    <a:pt x="37398" y="12472"/>
                    <a:pt x="37375" y="13782"/>
                  </a:cubicBezTo>
                  <a:cubicBezTo>
                    <a:pt x="37267" y="12484"/>
                    <a:pt x="37077" y="11174"/>
                    <a:pt x="36684" y="9924"/>
                  </a:cubicBezTo>
                  <a:cubicBezTo>
                    <a:pt x="36315" y="8674"/>
                    <a:pt x="35732" y="7495"/>
                    <a:pt x="34934" y="6471"/>
                  </a:cubicBezTo>
                  <a:cubicBezTo>
                    <a:pt x="34148" y="5435"/>
                    <a:pt x="33207" y="4519"/>
                    <a:pt x="32195" y="3709"/>
                  </a:cubicBezTo>
                  <a:cubicBezTo>
                    <a:pt x="31160" y="2888"/>
                    <a:pt x="30052" y="2197"/>
                    <a:pt x="28850" y="1661"/>
                  </a:cubicBezTo>
                  <a:close/>
                  <a:moveTo>
                    <a:pt x="22598" y="1"/>
                  </a:moveTo>
                  <a:cubicBezTo>
                    <a:pt x="21669" y="1"/>
                    <a:pt x="20741" y="53"/>
                    <a:pt x="19825" y="149"/>
                  </a:cubicBezTo>
                  <a:cubicBezTo>
                    <a:pt x="11688" y="994"/>
                    <a:pt x="5119" y="4263"/>
                    <a:pt x="13" y="10623"/>
                  </a:cubicBezTo>
                  <a:lnTo>
                    <a:pt x="13" y="10623"/>
                  </a:lnTo>
                  <a:cubicBezTo>
                    <a:pt x="3230" y="6620"/>
                    <a:pt x="8699" y="4089"/>
                    <a:pt x="13693" y="3471"/>
                  </a:cubicBezTo>
                  <a:cubicBezTo>
                    <a:pt x="14771" y="3335"/>
                    <a:pt x="15849" y="3257"/>
                    <a:pt x="16930" y="3257"/>
                  </a:cubicBezTo>
                  <a:cubicBezTo>
                    <a:pt x="17556" y="3257"/>
                    <a:pt x="18184" y="3283"/>
                    <a:pt x="18813" y="3340"/>
                  </a:cubicBezTo>
                  <a:cubicBezTo>
                    <a:pt x="19622" y="3423"/>
                    <a:pt x="20373" y="3638"/>
                    <a:pt x="21123" y="3876"/>
                  </a:cubicBezTo>
                  <a:cubicBezTo>
                    <a:pt x="21908" y="4114"/>
                    <a:pt x="22682" y="4376"/>
                    <a:pt x="23492" y="4507"/>
                  </a:cubicBezTo>
                  <a:cubicBezTo>
                    <a:pt x="23655" y="4531"/>
                    <a:pt x="23822" y="4544"/>
                    <a:pt x="23989" y="4544"/>
                  </a:cubicBezTo>
                  <a:cubicBezTo>
                    <a:pt x="24644" y="4544"/>
                    <a:pt x="25309" y="4347"/>
                    <a:pt x="25754" y="3864"/>
                  </a:cubicBezTo>
                  <a:cubicBezTo>
                    <a:pt x="26253" y="3311"/>
                    <a:pt x="26337" y="2541"/>
                    <a:pt x="25809" y="2111"/>
                  </a:cubicBezTo>
                  <a:lnTo>
                    <a:pt x="25809" y="2111"/>
                  </a:lnTo>
                  <a:cubicBezTo>
                    <a:pt x="28807" y="4162"/>
                    <a:pt x="30186" y="7298"/>
                    <a:pt x="30957" y="10686"/>
                  </a:cubicBezTo>
                  <a:cubicBezTo>
                    <a:pt x="31481" y="12971"/>
                    <a:pt x="32985" y="14717"/>
                    <a:pt x="34286" y="14717"/>
                  </a:cubicBezTo>
                  <a:cubicBezTo>
                    <a:pt x="34850" y="14717"/>
                    <a:pt x="35375" y="14390"/>
                    <a:pt x="35767" y="13639"/>
                  </a:cubicBezTo>
                  <a:cubicBezTo>
                    <a:pt x="35934" y="14008"/>
                    <a:pt x="35839" y="14496"/>
                    <a:pt x="36029" y="14913"/>
                  </a:cubicBezTo>
                  <a:cubicBezTo>
                    <a:pt x="36201" y="15300"/>
                    <a:pt x="36555" y="15540"/>
                    <a:pt x="36913" y="15540"/>
                  </a:cubicBezTo>
                  <a:cubicBezTo>
                    <a:pt x="37149" y="15540"/>
                    <a:pt x="37388" y="15435"/>
                    <a:pt x="37577" y="15199"/>
                  </a:cubicBezTo>
                  <a:cubicBezTo>
                    <a:pt x="37839" y="14877"/>
                    <a:pt x="37910" y="14460"/>
                    <a:pt x="37958" y="14079"/>
                  </a:cubicBezTo>
                  <a:cubicBezTo>
                    <a:pt x="38399" y="9603"/>
                    <a:pt x="36708" y="5507"/>
                    <a:pt x="32922" y="2888"/>
                  </a:cubicBezTo>
                  <a:cubicBezTo>
                    <a:pt x="29930" y="808"/>
                    <a:pt x="26258" y="1"/>
                    <a:pt x="22598"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p112"/>
            <p:cNvSpPr/>
            <p:nvPr/>
          </p:nvSpPr>
          <p:spPr>
            <a:xfrm>
              <a:off x="4875900" y="1274250"/>
              <a:ext cx="404825" cy="162425"/>
            </a:xfrm>
            <a:custGeom>
              <a:rect b="b" l="l" r="r" t="t"/>
              <a:pathLst>
                <a:path extrusionOk="0" h="6497" w="16193">
                  <a:moveTo>
                    <a:pt x="12343" y="354"/>
                  </a:moveTo>
                  <a:cubicBezTo>
                    <a:pt x="12312" y="367"/>
                    <a:pt x="12282" y="382"/>
                    <a:pt x="12252" y="399"/>
                  </a:cubicBezTo>
                  <a:cubicBezTo>
                    <a:pt x="12282" y="384"/>
                    <a:pt x="12312" y="369"/>
                    <a:pt x="12343" y="354"/>
                  </a:cubicBezTo>
                  <a:close/>
                  <a:moveTo>
                    <a:pt x="32" y="2131"/>
                  </a:moveTo>
                  <a:cubicBezTo>
                    <a:pt x="21" y="2133"/>
                    <a:pt x="11" y="2135"/>
                    <a:pt x="0" y="2137"/>
                  </a:cubicBezTo>
                  <a:cubicBezTo>
                    <a:pt x="11" y="2135"/>
                    <a:pt x="21" y="2133"/>
                    <a:pt x="32" y="2131"/>
                  </a:cubicBezTo>
                  <a:close/>
                  <a:moveTo>
                    <a:pt x="13812" y="0"/>
                  </a:moveTo>
                  <a:cubicBezTo>
                    <a:pt x="13315" y="0"/>
                    <a:pt x="12798" y="136"/>
                    <a:pt x="12343" y="354"/>
                  </a:cubicBezTo>
                  <a:lnTo>
                    <a:pt x="12343" y="354"/>
                  </a:lnTo>
                  <a:cubicBezTo>
                    <a:pt x="12438" y="315"/>
                    <a:pt x="12540" y="296"/>
                    <a:pt x="12642" y="296"/>
                  </a:cubicBezTo>
                  <a:cubicBezTo>
                    <a:pt x="13054" y="296"/>
                    <a:pt x="13484" y="594"/>
                    <a:pt x="13609" y="1006"/>
                  </a:cubicBezTo>
                  <a:cubicBezTo>
                    <a:pt x="13764" y="1566"/>
                    <a:pt x="13490" y="2173"/>
                    <a:pt x="13014" y="2495"/>
                  </a:cubicBezTo>
                  <a:cubicBezTo>
                    <a:pt x="12655" y="2752"/>
                    <a:pt x="12212" y="2853"/>
                    <a:pt x="11766" y="2853"/>
                  </a:cubicBezTo>
                  <a:cubicBezTo>
                    <a:pt x="11634" y="2853"/>
                    <a:pt x="11501" y="2844"/>
                    <a:pt x="11371" y="2828"/>
                  </a:cubicBezTo>
                  <a:cubicBezTo>
                    <a:pt x="10811" y="2768"/>
                    <a:pt x="10275" y="2566"/>
                    <a:pt x="9728" y="2399"/>
                  </a:cubicBezTo>
                  <a:cubicBezTo>
                    <a:pt x="8022" y="1866"/>
                    <a:pt x="6335" y="1637"/>
                    <a:pt x="4636" y="1637"/>
                  </a:cubicBezTo>
                  <a:cubicBezTo>
                    <a:pt x="3120" y="1637"/>
                    <a:pt x="1593" y="1820"/>
                    <a:pt x="32" y="2131"/>
                  </a:cubicBezTo>
                  <a:lnTo>
                    <a:pt x="32" y="2131"/>
                  </a:lnTo>
                  <a:cubicBezTo>
                    <a:pt x="526" y="2033"/>
                    <a:pt x="1042" y="1988"/>
                    <a:pt x="1572" y="1988"/>
                  </a:cubicBezTo>
                  <a:cubicBezTo>
                    <a:pt x="4876" y="1988"/>
                    <a:pt x="8713" y="3734"/>
                    <a:pt x="11240" y="5269"/>
                  </a:cubicBezTo>
                  <a:cubicBezTo>
                    <a:pt x="11457" y="5403"/>
                    <a:pt x="13064" y="6496"/>
                    <a:pt x="13755" y="6496"/>
                  </a:cubicBezTo>
                  <a:cubicBezTo>
                    <a:pt x="14047" y="6496"/>
                    <a:pt x="14175" y="6301"/>
                    <a:pt x="13966" y="5757"/>
                  </a:cubicBezTo>
                  <a:cubicBezTo>
                    <a:pt x="13835" y="5412"/>
                    <a:pt x="13478" y="5114"/>
                    <a:pt x="13145" y="4935"/>
                  </a:cubicBezTo>
                  <a:cubicBezTo>
                    <a:pt x="14193" y="4935"/>
                    <a:pt x="15216" y="4483"/>
                    <a:pt x="15705" y="3507"/>
                  </a:cubicBezTo>
                  <a:cubicBezTo>
                    <a:pt x="16193" y="2542"/>
                    <a:pt x="15990" y="1292"/>
                    <a:pt x="15228" y="530"/>
                  </a:cubicBezTo>
                  <a:cubicBezTo>
                    <a:pt x="14847" y="155"/>
                    <a:pt x="14341" y="0"/>
                    <a:pt x="1381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p112"/>
            <p:cNvSpPr/>
            <p:nvPr/>
          </p:nvSpPr>
          <p:spPr>
            <a:xfrm>
              <a:off x="3852550" y="1079125"/>
              <a:ext cx="659625" cy="681975"/>
            </a:xfrm>
            <a:custGeom>
              <a:rect b="b" l="l" r="r" t="t"/>
              <a:pathLst>
                <a:path extrusionOk="0" h="27279" w="26385">
                  <a:moveTo>
                    <a:pt x="18801" y="2358"/>
                  </a:moveTo>
                  <a:cubicBezTo>
                    <a:pt x="17693" y="4335"/>
                    <a:pt x="16753" y="6430"/>
                    <a:pt x="16241" y="8657"/>
                  </a:cubicBezTo>
                  <a:cubicBezTo>
                    <a:pt x="15729" y="10859"/>
                    <a:pt x="15479" y="13133"/>
                    <a:pt x="15038" y="15384"/>
                  </a:cubicBezTo>
                  <a:cubicBezTo>
                    <a:pt x="14586" y="17610"/>
                    <a:pt x="13955" y="19872"/>
                    <a:pt x="12693" y="21825"/>
                  </a:cubicBezTo>
                  <a:cubicBezTo>
                    <a:pt x="12062" y="22789"/>
                    <a:pt x="11312" y="23670"/>
                    <a:pt x="10419" y="24397"/>
                  </a:cubicBezTo>
                  <a:cubicBezTo>
                    <a:pt x="9966" y="24754"/>
                    <a:pt x="9478" y="25063"/>
                    <a:pt x="8966" y="25337"/>
                  </a:cubicBezTo>
                  <a:cubicBezTo>
                    <a:pt x="8454" y="25587"/>
                    <a:pt x="7918" y="25802"/>
                    <a:pt x="7359" y="25933"/>
                  </a:cubicBezTo>
                  <a:cubicBezTo>
                    <a:pt x="7918" y="25754"/>
                    <a:pt x="8430" y="25528"/>
                    <a:pt x="8930" y="25266"/>
                  </a:cubicBezTo>
                  <a:cubicBezTo>
                    <a:pt x="9418" y="24980"/>
                    <a:pt x="9883" y="24647"/>
                    <a:pt x="10311" y="24278"/>
                  </a:cubicBezTo>
                  <a:cubicBezTo>
                    <a:pt x="10740" y="23908"/>
                    <a:pt x="11133" y="23504"/>
                    <a:pt x="11502" y="23075"/>
                  </a:cubicBezTo>
                  <a:cubicBezTo>
                    <a:pt x="11859" y="22646"/>
                    <a:pt x="12181" y="22182"/>
                    <a:pt x="12478" y="21694"/>
                  </a:cubicBezTo>
                  <a:cubicBezTo>
                    <a:pt x="13669" y="19753"/>
                    <a:pt x="14300" y="17539"/>
                    <a:pt x="14729" y="15324"/>
                  </a:cubicBezTo>
                  <a:cubicBezTo>
                    <a:pt x="15193" y="13086"/>
                    <a:pt x="15431" y="10812"/>
                    <a:pt x="16003" y="8597"/>
                  </a:cubicBezTo>
                  <a:cubicBezTo>
                    <a:pt x="16300" y="7478"/>
                    <a:pt x="16681" y="6394"/>
                    <a:pt x="17158" y="5347"/>
                  </a:cubicBezTo>
                  <a:cubicBezTo>
                    <a:pt x="17634" y="4311"/>
                    <a:pt x="18193" y="3311"/>
                    <a:pt x="18801" y="2358"/>
                  </a:cubicBezTo>
                  <a:close/>
                  <a:moveTo>
                    <a:pt x="1" y="26837"/>
                  </a:moveTo>
                  <a:cubicBezTo>
                    <a:pt x="10" y="26838"/>
                    <a:pt x="20" y="26838"/>
                    <a:pt x="30" y="26838"/>
                  </a:cubicBezTo>
                  <a:lnTo>
                    <a:pt x="30" y="26838"/>
                  </a:lnTo>
                  <a:cubicBezTo>
                    <a:pt x="20" y="26838"/>
                    <a:pt x="10" y="26838"/>
                    <a:pt x="1" y="26837"/>
                  </a:cubicBezTo>
                  <a:close/>
                  <a:moveTo>
                    <a:pt x="20194" y="1"/>
                  </a:moveTo>
                  <a:cubicBezTo>
                    <a:pt x="18169" y="2775"/>
                    <a:pt x="13228" y="1596"/>
                    <a:pt x="13490" y="6275"/>
                  </a:cubicBezTo>
                  <a:cubicBezTo>
                    <a:pt x="11990" y="5049"/>
                    <a:pt x="11454" y="4870"/>
                    <a:pt x="9609" y="4323"/>
                  </a:cubicBezTo>
                  <a:lnTo>
                    <a:pt x="9609" y="4323"/>
                  </a:lnTo>
                  <a:cubicBezTo>
                    <a:pt x="10978" y="6299"/>
                    <a:pt x="11157" y="7621"/>
                    <a:pt x="11157" y="7621"/>
                  </a:cubicBezTo>
                  <a:cubicBezTo>
                    <a:pt x="10478" y="7406"/>
                    <a:pt x="9490" y="7311"/>
                    <a:pt x="9490" y="7311"/>
                  </a:cubicBezTo>
                  <a:lnTo>
                    <a:pt x="9490" y="7311"/>
                  </a:lnTo>
                  <a:cubicBezTo>
                    <a:pt x="11514" y="9847"/>
                    <a:pt x="12716" y="12621"/>
                    <a:pt x="12633" y="15860"/>
                  </a:cubicBezTo>
                  <a:cubicBezTo>
                    <a:pt x="12200" y="15250"/>
                    <a:pt x="11458" y="14830"/>
                    <a:pt x="10734" y="14830"/>
                  </a:cubicBezTo>
                  <a:cubicBezTo>
                    <a:pt x="10483" y="14830"/>
                    <a:pt x="10235" y="14880"/>
                    <a:pt x="10002" y="14991"/>
                  </a:cubicBezTo>
                  <a:cubicBezTo>
                    <a:pt x="9085" y="15419"/>
                    <a:pt x="8585" y="16550"/>
                    <a:pt x="8847" y="17527"/>
                  </a:cubicBezTo>
                  <a:cubicBezTo>
                    <a:pt x="8937" y="16893"/>
                    <a:pt x="9674" y="16404"/>
                    <a:pt x="10338" y="16404"/>
                  </a:cubicBezTo>
                  <a:cubicBezTo>
                    <a:pt x="10460" y="16404"/>
                    <a:pt x="10580" y="16420"/>
                    <a:pt x="10692" y="16455"/>
                  </a:cubicBezTo>
                  <a:cubicBezTo>
                    <a:pt x="11431" y="16658"/>
                    <a:pt x="11931" y="17324"/>
                    <a:pt x="12228" y="18027"/>
                  </a:cubicBezTo>
                  <a:cubicBezTo>
                    <a:pt x="13062" y="20051"/>
                    <a:pt x="10907" y="22361"/>
                    <a:pt x="9549" y="23611"/>
                  </a:cubicBezTo>
                  <a:cubicBezTo>
                    <a:pt x="7148" y="25842"/>
                    <a:pt x="3755" y="26845"/>
                    <a:pt x="499" y="26845"/>
                  </a:cubicBezTo>
                  <a:cubicBezTo>
                    <a:pt x="342" y="26845"/>
                    <a:pt x="186" y="26843"/>
                    <a:pt x="30" y="26838"/>
                  </a:cubicBezTo>
                  <a:lnTo>
                    <a:pt x="30" y="26838"/>
                  </a:lnTo>
                  <a:cubicBezTo>
                    <a:pt x="1514" y="26886"/>
                    <a:pt x="2950" y="27279"/>
                    <a:pt x="4452" y="27279"/>
                  </a:cubicBezTo>
                  <a:cubicBezTo>
                    <a:pt x="4603" y="27279"/>
                    <a:pt x="4754" y="27275"/>
                    <a:pt x="4906" y="27266"/>
                  </a:cubicBezTo>
                  <a:cubicBezTo>
                    <a:pt x="5835" y="27218"/>
                    <a:pt x="6704" y="27087"/>
                    <a:pt x="7525" y="26885"/>
                  </a:cubicBezTo>
                  <a:cubicBezTo>
                    <a:pt x="11526" y="25861"/>
                    <a:pt x="14383" y="22956"/>
                    <a:pt x="16205" y="18967"/>
                  </a:cubicBezTo>
                  <a:cubicBezTo>
                    <a:pt x="18348" y="14264"/>
                    <a:pt x="21468" y="8704"/>
                    <a:pt x="26385" y="6466"/>
                  </a:cubicBezTo>
                  <a:cubicBezTo>
                    <a:pt x="26259" y="6458"/>
                    <a:pt x="26135" y="6455"/>
                    <a:pt x="26011" y="6455"/>
                  </a:cubicBezTo>
                  <a:cubicBezTo>
                    <a:pt x="24341" y="6455"/>
                    <a:pt x="22837" y="7112"/>
                    <a:pt x="21396" y="7966"/>
                  </a:cubicBezTo>
                  <a:cubicBezTo>
                    <a:pt x="23373" y="5692"/>
                    <a:pt x="18301" y="2596"/>
                    <a:pt x="20194"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p112"/>
            <p:cNvSpPr/>
            <p:nvPr/>
          </p:nvSpPr>
          <p:spPr>
            <a:xfrm>
              <a:off x="4311550" y="1219025"/>
              <a:ext cx="462275" cy="353650"/>
            </a:xfrm>
            <a:custGeom>
              <a:rect b="b" l="l" r="r" t="t"/>
              <a:pathLst>
                <a:path extrusionOk="0" h="14146" w="18491">
                  <a:moveTo>
                    <a:pt x="14026" y="3727"/>
                  </a:moveTo>
                  <a:lnTo>
                    <a:pt x="14026" y="3727"/>
                  </a:lnTo>
                  <a:cubicBezTo>
                    <a:pt x="12990" y="4085"/>
                    <a:pt x="11954" y="4442"/>
                    <a:pt x="10954" y="4870"/>
                  </a:cubicBezTo>
                  <a:cubicBezTo>
                    <a:pt x="9954" y="5287"/>
                    <a:pt x="8977" y="5763"/>
                    <a:pt x="8072" y="6299"/>
                  </a:cubicBezTo>
                  <a:cubicBezTo>
                    <a:pt x="7144" y="6823"/>
                    <a:pt x="6263" y="7430"/>
                    <a:pt x="5453" y="8085"/>
                  </a:cubicBezTo>
                  <a:cubicBezTo>
                    <a:pt x="4632" y="8740"/>
                    <a:pt x="3858" y="9442"/>
                    <a:pt x="3131" y="10169"/>
                  </a:cubicBezTo>
                  <a:cubicBezTo>
                    <a:pt x="3762" y="9371"/>
                    <a:pt x="4477" y="8621"/>
                    <a:pt x="5286" y="7942"/>
                  </a:cubicBezTo>
                  <a:cubicBezTo>
                    <a:pt x="6084" y="7252"/>
                    <a:pt x="6965" y="6632"/>
                    <a:pt x="7894" y="6073"/>
                  </a:cubicBezTo>
                  <a:cubicBezTo>
                    <a:pt x="8823" y="5537"/>
                    <a:pt x="9823" y="5061"/>
                    <a:pt x="10847" y="4680"/>
                  </a:cubicBezTo>
                  <a:cubicBezTo>
                    <a:pt x="11882" y="4287"/>
                    <a:pt x="12954" y="3965"/>
                    <a:pt x="14026" y="3727"/>
                  </a:cubicBezTo>
                  <a:close/>
                  <a:moveTo>
                    <a:pt x="13728" y="1"/>
                  </a:moveTo>
                  <a:lnTo>
                    <a:pt x="13728" y="1"/>
                  </a:lnTo>
                  <a:cubicBezTo>
                    <a:pt x="8584" y="810"/>
                    <a:pt x="2024" y="9942"/>
                    <a:pt x="0" y="14145"/>
                  </a:cubicBezTo>
                  <a:cubicBezTo>
                    <a:pt x="4929" y="8740"/>
                    <a:pt x="11430" y="4799"/>
                    <a:pt x="18490" y="2918"/>
                  </a:cubicBezTo>
                  <a:cubicBezTo>
                    <a:pt x="17507" y="2426"/>
                    <a:pt x="16278" y="2184"/>
                    <a:pt x="15034" y="2184"/>
                  </a:cubicBezTo>
                  <a:cubicBezTo>
                    <a:pt x="13508" y="2184"/>
                    <a:pt x="11959" y="2548"/>
                    <a:pt x="10811" y="3263"/>
                  </a:cubicBezTo>
                  <a:cubicBezTo>
                    <a:pt x="11240" y="2346"/>
                    <a:pt x="13704" y="215"/>
                    <a:pt x="13728"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p112"/>
            <p:cNvSpPr/>
            <p:nvPr/>
          </p:nvSpPr>
          <p:spPr>
            <a:xfrm>
              <a:off x="3842125" y="1477700"/>
              <a:ext cx="217625" cy="215525"/>
            </a:xfrm>
            <a:custGeom>
              <a:rect b="b" l="l" r="r" t="t"/>
              <a:pathLst>
                <a:path extrusionOk="0" h="8621" w="8705">
                  <a:moveTo>
                    <a:pt x="5552" y="0"/>
                  </a:moveTo>
                  <a:cubicBezTo>
                    <a:pt x="3058" y="0"/>
                    <a:pt x="1" y="8620"/>
                    <a:pt x="1" y="8620"/>
                  </a:cubicBezTo>
                  <a:cubicBezTo>
                    <a:pt x="1" y="8620"/>
                    <a:pt x="8704" y="1834"/>
                    <a:pt x="6145" y="179"/>
                  </a:cubicBezTo>
                  <a:cubicBezTo>
                    <a:pt x="5952" y="57"/>
                    <a:pt x="5754" y="0"/>
                    <a:pt x="555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p112"/>
            <p:cNvSpPr/>
            <p:nvPr/>
          </p:nvSpPr>
          <p:spPr>
            <a:xfrm>
              <a:off x="3735575" y="1439000"/>
              <a:ext cx="156300" cy="225950"/>
            </a:xfrm>
            <a:custGeom>
              <a:rect b="b" l="l" r="r" t="t"/>
              <a:pathLst>
                <a:path extrusionOk="0" h="9038" w="6252">
                  <a:moveTo>
                    <a:pt x="3132" y="0"/>
                  </a:moveTo>
                  <a:cubicBezTo>
                    <a:pt x="0" y="0"/>
                    <a:pt x="3132" y="9037"/>
                    <a:pt x="3132" y="9037"/>
                  </a:cubicBezTo>
                  <a:cubicBezTo>
                    <a:pt x="3132" y="9037"/>
                    <a:pt x="6251" y="0"/>
                    <a:pt x="313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p112"/>
            <p:cNvSpPr/>
            <p:nvPr/>
          </p:nvSpPr>
          <p:spPr>
            <a:xfrm>
              <a:off x="2696450" y="1459075"/>
              <a:ext cx="424500" cy="246975"/>
            </a:xfrm>
            <a:custGeom>
              <a:rect b="b" l="l" r="r" t="t"/>
              <a:pathLst>
                <a:path extrusionOk="0" h="9879" w="16980">
                  <a:moveTo>
                    <a:pt x="10943" y="1177"/>
                  </a:moveTo>
                  <a:cubicBezTo>
                    <a:pt x="11257" y="1177"/>
                    <a:pt x="11568" y="1198"/>
                    <a:pt x="11871" y="1233"/>
                  </a:cubicBezTo>
                  <a:cubicBezTo>
                    <a:pt x="11038" y="1269"/>
                    <a:pt x="10228" y="1341"/>
                    <a:pt x="9454" y="1591"/>
                  </a:cubicBezTo>
                  <a:cubicBezTo>
                    <a:pt x="8978" y="1757"/>
                    <a:pt x="8526" y="1983"/>
                    <a:pt x="8109" y="2233"/>
                  </a:cubicBezTo>
                  <a:cubicBezTo>
                    <a:pt x="7704" y="2626"/>
                    <a:pt x="7383" y="3055"/>
                    <a:pt x="7109" y="3519"/>
                  </a:cubicBezTo>
                  <a:cubicBezTo>
                    <a:pt x="6752" y="4150"/>
                    <a:pt x="6513" y="4865"/>
                    <a:pt x="6442" y="5627"/>
                  </a:cubicBezTo>
                  <a:cubicBezTo>
                    <a:pt x="6263" y="4865"/>
                    <a:pt x="6454" y="4031"/>
                    <a:pt x="6847" y="3353"/>
                  </a:cubicBezTo>
                  <a:cubicBezTo>
                    <a:pt x="6918" y="3198"/>
                    <a:pt x="7025" y="3067"/>
                    <a:pt x="7109" y="2936"/>
                  </a:cubicBezTo>
                  <a:lnTo>
                    <a:pt x="7109" y="2936"/>
                  </a:lnTo>
                  <a:cubicBezTo>
                    <a:pt x="6549" y="3388"/>
                    <a:pt x="6013" y="3900"/>
                    <a:pt x="5430" y="4365"/>
                  </a:cubicBezTo>
                  <a:cubicBezTo>
                    <a:pt x="4787" y="4900"/>
                    <a:pt x="4061" y="5377"/>
                    <a:pt x="3239" y="5603"/>
                  </a:cubicBezTo>
                  <a:cubicBezTo>
                    <a:pt x="4001" y="5258"/>
                    <a:pt x="4656" y="4746"/>
                    <a:pt x="5263" y="4198"/>
                  </a:cubicBezTo>
                  <a:cubicBezTo>
                    <a:pt x="5882" y="3650"/>
                    <a:pt x="6454" y="3055"/>
                    <a:pt x="7133" y="2531"/>
                  </a:cubicBezTo>
                  <a:cubicBezTo>
                    <a:pt x="7799" y="2007"/>
                    <a:pt x="8561" y="1579"/>
                    <a:pt x="9371" y="1376"/>
                  </a:cubicBezTo>
                  <a:cubicBezTo>
                    <a:pt x="9885" y="1235"/>
                    <a:pt x="10418" y="1177"/>
                    <a:pt x="10943" y="1177"/>
                  </a:cubicBezTo>
                  <a:close/>
                  <a:moveTo>
                    <a:pt x="11345" y="0"/>
                  </a:moveTo>
                  <a:cubicBezTo>
                    <a:pt x="9104" y="0"/>
                    <a:pt x="6872" y="767"/>
                    <a:pt x="5120" y="2162"/>
                  </a:cubicBezTo>
                  <a:cubicBezTo>
                    <a:pt x="4347" y="2769"/>
                    <a:pt x="3656" y="3484"/>
                    <a:pt x="2811" y="3996"/>
                  </a:cubicBezTo>
                  <a:cubicBezTo>
                    <a:pt x="2274" y="4313"/>
                    <a:pt x="1633" y="4525"/>
                    <a:pt x="1016" y="4525"/>
                  </a:cubicBezTo>
                  <a:cubicBezTo>
                    <a:pt x="661" y="4525"/>
                    <a:pt x="314" y="4454"/>
                    <a:pt x="1" y="4293"/>
                  </a:cubicBezTo>
                  <a:lnTo>
                    <a:pt x="1" y="4293"/>
                  </a:lnTo>
                  <a:cubicBezTo>
                    <a:pt x="548" y="5424"/>
                    <a:pt x="1120" y="6496"/>
                    <a:pt x="2322" y="6853"/>
                  </a:cubicBezTo>
                  <a:cubicBezTo>
                    <a:pt x="2750" y="6981"/>
                    <a:pt x="3197" y="7045"/>
                    <a:pt x="3644" y="7045"/>
                  </a:cubicBezTo>
                  <a:cubicBezTo>
                    <a:pt x="4317" y="7045"/>
                    <a:pt x="4989" y="6901"/>
                    <a:pt x="5597" y="6615"/>
                  </a:cubicBezTo>
                  <a:lnTo>
                    <a:pt x="5597" y="6615"/>
                  </a:lnTo>
                  <a:cubicBezTo>
                    <a:pt x="5287" y="6948"/>
                    <a:pt x="5204" y="7651"/>
                    <a:pt x="5466" y="8008"/>
                  </a:cubicBezTo>
                  <a:cubicBezTo>
                    <a:pt x="5691" y="8329"/>
                    <a:pt x="6089" y="8483"/>
                    <a:pt x="6496" y="8483"/>
                  </a:cubicBezTo>
                  <a:cubicBezTo>
                    <a:pt x="6692" y="8483"/>
                    <a:pt x="6891" y="8447"/>
                    <a:pt x="7073" y="8377"/>
                  </a:cubicBezTo>
                  <a:cubicBezTo>
                    <a:pt x="7621" y="8187"/>
                    <a:pt x="8061" y="7758"/>
                    <a:pt x="8502" y="7353"/>
                  </a:cubicBezTo>
                  <a:lnTo>
                    <a:pt x="8502" y="7353"/>
                  </a:lnTo>
                  <a:cubicBezTo>
                    <a:pt x="8383" y="8139"/>
                    <a:pt x="8573" y="9032"/>
                    <a:pt x="9228" y="9496"/>
                  </a:cubicBezTo>
                  <a:cubicBezTo>
                    <a:pt x="9585" y="9749"/>
                    <a:pt x="10019" y="9878"/>
                    <a:pt x="10454" y="9878"/>
                  </a:cubicBezTo>
                  <a:cubicBezTo>
                    <a:pt x="10818" y="9878"/>
                    <a:pt x="11182" y="9788"/>
                    <a:pt x="11502" y="9603"/>
                  </a:cubicBezTo>
                  <a:cubicBezTo>
                    <a:pt x="10240" y="8306"/>
                    <a:pt x="9823" y="6091"/>
                    <a:pt x="10490" y="4424"/>
                  </a:cubicBezTo>
                  <a:cubicBezTo>
                    <a:pt x="11157" y="2757"/>
                    <a:pt x="12883" y="1555"/>
                    <a:pt x="14705" y="1495"/>
                  </a:cubicBezTo>
                  <a:cubicBezTo>
                    <a:pt x="14849" y="1489"/>
                    <a:pt x="14992" y="1486"/>
                    <a:pt x="15134" y="1486"/>
                  </a:cubicBezTo>
                  <a:cubicBezTo>
                    <a:pt x="15796" y="1486"/>
                    <a:pt x="16420" y="1559"/>
                    <a:pt x="16979" y="1745"/>
                  </a:cubicBezTo>
                  <a:cubicBezTo>
                    <a:pt x="15586" y="793"/>
                    <a:pt x="13943" y="198"/>
                    <a:pt x="12252" y="43"/>
                  </a:cubicBezTo>
                  <a:cubicBezTo>
                    <a:pt x="11950" y="14"/>
                    <a:pt x="11647" y="0"/>
                    <a:pt x="11345"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p112"/>
            <p:cNvSpPr/>
            <p:nvPr/>
          </p:nvSpPr>
          <p:spPr>
            <a:xfrm>
              <a:off x="2361900" y="1343925"/>
              <a:ext cx="960250" cy="388225"/>
            </a:xfrm>
            <a:custGeom>
              <a:rect b="b" l="l" r="r" t="t"/>
              <a:pathLst>
                <a:path extrusionOk="0" h="15529" w="38410">
                  <a:moveTo>
                    <a:pt x="9537" y="1696"/>
                  </a:moveTo>
                  <a:lnTo>
                    <a:pt x="9537" y="1696"/>
                  </a:lnTo>
                  <a:cubicBezTo>
                    <a:pt x="8334" y="2208"/>
                    <a:pt x="7215" y="2910"/>
                    <a:pt x="6191" y="3732"/>
                  </a:cubicBezTo>
                  <a:cubicBezTo>
                    <a:pt x="5179" y="4553"/>
                    <a:pt x="4227" y="5458"/>
                    <a:pt x="3453" y="6494"/>
                  </a:cubicBezTo>
                  <a:cubicBezTo>
                    <a:pt x="2655" y="7530"/>
                    <a:pt x="2072" y="8697"/>
                    <a:pt x="1703" y="9947"/>
                  </a:cubicBezTo>
                  <a:cubicBezTo>
                    <a:pt x="1322" y="11185"/>
                    <a:pt x="1131" y="12495"/>
                    <a:pt x="1024" y="13805"/>
                  </a:cubicBezTo>
                  <a:cubicBezTo>
                    <a:pt x="1000" y="12495"/>
                    <a:pt x="1131" y="11161"/>
                    <a:pt x="1476" y="9876"/>
                  </a:cubicBezTo>
                  <a:cubicBezTo>
                    <a:pt x="1822" y="8602"/>
                    <a:pt x="2393" y="7363"/>
                    <a:pt x="3215" y="6304"/>
                  </a:cubicBezTo>
                  <a:cubicBezTo>
                    <a:pt x="4036" y="5268"/>
                    <a:pt x="4989" y="4327"/>
                    <a:pt x="6060" y="3541"/>
                  </a:cubicBezTo>
                  <a:cubicBezTo>
                    <a:pt x="7132" y="2744"/>
                    <a:pt x="8287" y="2089"/>
                    <a:pt x="9537" y="1696"/>
                  </a:cubicBezTo>
                  <a:close/>
                  <a:moveTo>
                    <a:pt x="15825" y="1"/>
                  </a:moveTo>
                  <a:cubicBezTo>
                    <a:pt x="12154" y="1"/>
                    <a:pt x="8476" y="813"/>
                    <a:pt x="5489" y="2887"/>
                  </a:cubicBezTo>
                  <a:cubicBezTo>
                    <a:pt x="1703" y="5518"/>
                    <a:pt x="0" y="9614"/>
                    <a:pt x="464" y="14078"/>
                  </a:cubicBezTo>
                  <a:cubicBezTo>
                    <a:pt x="500" y="14471"/>
                    <a:pt x="584" y="14876"/>
                    <a:pt x="834" y="15186"/>
                  </a:cubicBezTo>
                  <a:cubicBezTo>
                    <a:pt x="1024" y="15423"/>
                    <a:pt x="1263" y="15528"/>
                    <a:pt x="1501" y="15528"/>
                  </a:cubicBezTo>
                  <a:cubicBezTo>
                    <a:pt x="1858" y="15528"/>
                    <a:pt x="2210" y="15291"/>
                    <a:pt x="2381" y="14912"/>
                  </a:cubicBezTo>
                  <a:cubicBezTo>
                    <a:pt x="2572" y="14483"/>
                    <a:pt x="2489" y="13995"/>
                    <a:pt x="2643" y="13638"/>
                  </a:cubicBezTo>
                  <a:cubicBezTo>
                    <a:pt x="3034" y="14386"/>
                    <a:pt x="3558" y="14712"/>
                    <a:pt x="4119" y="14712"/>
                  </a:cubicBezTo>
                  <a:cubicBezTo>
                    <a:pt x="5426" y="14712"/>
                    <a:pt x="6937" y="12954"/>
                    <a:pt x="7453" y="10673"/>
                  </a:cubicBezTo>
                  <a:cubicBezTo>
                    <a:pt x="8226" y="7291"/>
                    <a:pt x="9608" y="4162"/>
                    <a:pt x="12629" y="2089"/>
                  </a:cubicBezTo>
                  <a:lnTo>
                    <a:pt x="12629" y="2089"/>
                  </a:lnTo>
                  <a:cubicBezTo>
                    <a:pt x="12082" y="2526"/>
                    <a:pt x="12154" y="3305"/>
                    <a:pt x="12668" y="3863"/>
                  </a:cubicBezTo>
                  <a:cubicBezTo>
                    <a:pt x="13104" y="4346"/>
                    <a:pt x="13767" y="4543"/>
                    <a:pt x="14427" y="4543"/>
                  </a:cubicBezTo>
                  <a:cubicBezTo>
                    <a:pt x="14597" y="4543"/>
                    <a:pt x="14765" y="4530"/>
                    <a:pt x="14931" y="4506"/>
                  </a:cubicBezTo>
                  <a:cubicBezTo>
                    <a:pt x="15740" y="4387"/>
                    <a:pt x="16526" y="4125"/>
                    <a:pt x="17288" y="3875"/>
                  </a:cubicBezTo>
                  <a:cubicBezTo>
                    <a:pt x="18038" y="3637"/>
                    <a:pt x="18800" y="3434"/>
                    <a:pt x="19598" y="3339"/>
                  </a:cubicBezTo>
                  <a:cubicBezTo>
                    <a:pt x="20230" y="3282"/>
                    <a:pt x="20865" y="3255"/>
                    <a:pt x="21500" y="3255"/>
                  </a:cubicBezTo>
                  <a:cubicBezTo>
                    <a:pt x="22577" y="3255"/>
                    <a:pt x="23654" y="3331"/>
                    <a:pt x="24717" y="3458"/>
                  </a:cubicBezTo>
                  <a:cubicBezTo>
                    <a:pt x="29718" y="4089"/>
                    <a:pt x="35183" y="6613"/>
                    <a:pt x="38410" y="10638"/>
                  </a:cubicBezTo>
                  <a:cubicBezTo>
                    <a:pt x="33302" y="4268"/>
                    <a:pt x="26730" y="994"/>
                    <a:pt x="18586" y="148"/>
                  </a:cubicBezTo>
                  <a:cubicBezTo>
                    <a:pt x="17673" y="52"/>
                    <a:pt x="16749" y="1"/>
                    <a:pt x="15825"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p112"/>
            <p:cNvSpPr/>
            <p:nvPr/>
          </p:nvSpPr>
          <p:spPr>
            <a:xfrm>
              <a:off x="2346700" y="1274250"/>
              <a:ext cx="404850" cy="162425"/>
            </a:xfrm>
            <a:custGeom>
              <a:rect b="b" l="l" r="r" t="t"/>
              <a:pathLst>
                <a:path extrusionOk="0" h="6497" w="16194">
                  <a:moveTo>
                    <a:pt x="3851" y="354"/>
                  </a:moveTo>
                  <a:cubicBezTo>
                    <a:pt x="3881" y="369"/>
                    <a:pt x="3912" y="384"/>
                    <a:pt x="3942" y="399"/>
                  </a:cubicBezTo>
                  <a:cubicBezTo>
                    <a:pt x="3912" y="382"/>
                    <a:pt x="3882" y="367"/>
                    <a:pt x="3851" y="354"/>
                  </a:cubicBezTo>
                  <a:close/>
                  <a:moveTo>
                    <a:pt x="16162" y="2131"/>
                  </a:moveTo>
                  <a:cubicBezTo>
                    <a:pt x="16172" y="2133"/>
                    <a:pt x="16183" y="2135"/>
                    <a:pt x="16193" y="2137"/>
                  </a:cubicBezTo>
                  <a:cubicBezTo>
                    <a:pt x="16183" y="2135"/>
                    <a:pt x="16172" y="2133"/>
                    <a:pt x="16162" y="2131"/>
                  </a:cubicBezTo>
                  <a:close/>
                  <a:moveTo>
                    <a:pt x="2382" y="0"/>
                  </a:moveTo>
                  <a:cubicBezTo>
                    <a:pt x="1852" y="0"/>
                    <a:pt x="1346" y="155"/>
                    <a:pt x="965" y="530"/>
                  </a:cubicBezTo>
                  <a:cubicBezTo>
                    <a:pt x="203" y="1292"/>
                    <a:pt x="1" y="2542"/>
                    <a:pt x="489" y="3507"/>
                  </a:cubicBezTo>
                  <a:cubicBezTo>
                    <a:pt x="977" y="4483"/>
                    <a:pt x="2013" y="4935"/>
                    <a:pt x="3049" y="4935"/>
                  </a:cubicBezTo>
                  <a:cubicBezTo>
                    <a:pt x="2727" y="5114"/>
                    <a:pt x="2370" y="5412"/>
                    <a:pt x="2227" y="5757"/>
                  </a:cubicBezTo>
                  <a:cubicBezTo>
                    <a:pt x="2022" y="6301"/>
                    <a:pt x="2152" y="6496"/>
                    <a:pt x="2444" y="6496"/>
                  </a:cubicBezTo>
                  <a:cubicBezTo>
                    <a:pt x="3135" y="6496"/>
                    <a:pt x="4736" y="5403"/>
                    <a:pt x="4954" y="5269"/>
                  </a:cubicBezTo>
                  <a:cubicBezTo>
                    <a:pt x="7481" y="3734"/>
                    <a:pt x="11318" y="1988"/>
                    <a:pt x="14622" y="1988"/>
                  </a:cubicBezTo>
                  <a:cubicBezTo>
                    <a:pt x="15151" y="1988"/>
                    <a:pt x="15667" y="2033"/>
                    <a:pt x="16162" y="2131"/>
                  </a:cubicBezTo>
                  <a:lnTo>
                    <a:pt x="16162" y="2131"/>
                  </a:lnTo>
                  <a:cubicBezTo>
                    <a:pt x="14601" y="1820"/>
                    <a:pt x="13074" y="1637"/>
                    <a:pt x="11559" y="1637"/>
                  </a:cubicBezTo>
                  <a:cubicBezTo>
                    <a:pt x="9861" y="1637"/>
                    <a:pt x="8178" y="1866"/>
                    <a:pt x="6478" y="2399"/>
                  </a:cubicBezTo>
                  <a:cubicBezTo>
                    <a:pt x="5918" y="2566"/>
                    <a:pt x="5383" y="2768"/>
                    <a:pt x="4823" y="2828"/>
                  </a:cubicBezTo>
                  <a:cubicBezTo>
                    <a:pt x="4692" y="2844"/>
                    <a:pt x="4560" y="2853"/>
                    <a:pt x="4428" y="2853"/>
                  </a:cubicBezTo>
                  <a:cubicBezTo>
                    <a:pt x="3982" y="2853"/>
                    <a:pt x="3538" y="2752"/>
                    <a:pt x="3180" y="2495"/>
                  </a:cubicBezTo>
                  <a:cubicBezTo>
                    <a:pt x="2704" y="2173"/>
                    <a:pt x="2430" y="1566"/>
                    <a:pt x="2585" y="1006"/>
                  </a:cubicBezTo>
                  <a:cubicBezTo>
                    <a:pt x="2710" y="594"/>
                    <a:pt x="3139" y="296"/>
                    <a:pt x="3552" y="296"/>
                  </a:cubicBezTo>
                  <a:cubicBezTo>
                    <a:pt x="3654" y="296"/>
                    <a:pt x="3755" y="315"/>
                    <a:pt x="3851" y="354"/>
                  </a:cubicBezTo>
                  <a:lnTo>
                    <a:pt x="3851" y="354"/>
                  </a:lnTo>
                  <a:cubicBezTo>
                    <a:pt x="3396" y="136"/>
                    <a:pt x="2878" y="0"/>
                    <a:pt x="238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p112"/>
            <p:cNvSpPr/>
            <p:nvPr/>
          </p:nvSpPr>
          <p:spPr>
            <a:xfrm>
              <a:off x="3115850" y="1079425"/>
              <a:ext cx="659625" cy="682200"/>
            </a:xfrm>
            <a:custGeom>
              <a:rect b="b" l="l" r="r" t="t"/>
              <a:pathLst>
                <a:path extrusionOk="0" h="27288" w="26385">
                  <a:moveTo>
                    <a:pt x="7561" y="2334"/>
                  </a:moveTo>
                  <a:cubicBezTo>
                    <a:pt x="8168" y="3299"/>
                    <a:pt x="8728" y="4299"/>
                    <a:pt x="9204" y="5323"/>
                  </a:cubicBezTo>
                  <a:cubicBezTo>
                    <a:pt x="9680" y="6359"/>
                    <a:pt x="10061" y="7454"/>
                    <a:pt x="10359" y="8561"/>
                  </a:cubicBezTo>
                  <a:cubicBezTo>
                    <a:pt x="10919" y="10788"/>
                    <a:pt x="11169" y="13062"/>
                    <a:pt x="11633" y="15288"/>
                  </a:cubicBezTo>
                  <a:cubicBezTo>
                    <a:pt x="12062" y="17515"/>
                    <a:pt x="12681" y="19729"/>
                    <a:pt x="13883" y="21658"/>
                  </a:cubicBezTo>
                  <a:cubicBezTo>
                    <a:pt x="14181" y="22134"/>
                    <a:pt x="14502" y="22599"/>
                    <a:pt x="14860" y="23051"/>
                  </a:cubicBezTo>
                  <a:cubicBezTo>
                    <a:pt x="15217" y="23480"/>
                    <a:pt x="15622" y="23885"/>
                    <a:pt x="16050" y="24254"/>
                  </a:cubicBezTo>
                  <a:cubicBezTo>
                    <a:pt x="16491" y="24623"/>
                    <a:pt x="16943" y="24956"/>
                    <a:pt x="17443" y="25230"/>
                  </a:cubicBezTo>
                  <a:cubicBezTo>
                    <a:pt x="17931" y="25504"/>
                    <a:pt x="18467" y="25730"/>
                    <a:pt x="19003" y="25909"/>
                  </a:cubicBezTo>
                  <a:cubicBezTo>
                    <a:pt x="18455" y="25766"/>
                    <a:pt x="17920" y="25563"/>
                    <a:pt x="17396" y="25313"/>
                  </a:cubicBezTo>
                  <a:cubicBezTo>
                    <a:pt x="16884" y="25039"/>
                    <a:pt x="16396" y="24730"/>
                    <a:pt x="15955" y="24373"/>
                  </a:cubicBezTo>
                  <a:cubicBezTo>
                    <a:pt x="15062" y="23646"/>
                    <a:pt x="14300" y="22765"/>
                    <a:pt x="13669" y="21801"/>
                  </a:cubicBezTo>
                  <a:cubicBezTo>
                    <a:pt x="12407" y="19860"/>
                    <a:pt x="11788" y="17586"/>
                    <a:pt x="11323" y="15348"/>
                  </a:cubicBezTo>
                  <a:cubicBezTo>
                    <a:pt x="10895" y="13121"/>
                    <a:pt x="10633" y="10847"/>
                    <a:pt x="10121" y="8621"/>
                  </a:cubicBezTo>
                  <a:cubicBezTo>
                    <a:pt x="9609" y="6406"/>
                    <a:pt x="8668" y="4311"/>
                    <a:pt x="7561" y="2334"/>
                  </a:cubicBezTo>
                  <a:close/>
                  <a:moveTo>
                    <a:pt x="26385" y="26837"/>
                  </a:moveTo>
                  <a:lnTo>
                    <a:pt x="26385" y="26837"/>
                  </a:lnTo>
                  <a:cubicBezTo>
                    <a:pt x="26374" y="26838"/>
                    <a:pt x="26363" y="26838"/>
                    <a:pt x="26353" y="26838"/>
                  </a:cubicBezTo>
                  <a:lnTo>
                    <a:pt x="26353" y="26838"/>
                  </a:lnTo>
                  <a:cubicBezTo>
                    <a:pt x="26363" y="26838"/>
                    <a:pt x="26374" y="26838"/>
                    <a:pt x="26385" y="26837"/>
                  </a:cubicBezTo>
                  <a:close/>
                  <a:moveTo>
                    <a:pt x="6180" y="1"/>
                  </a:moveTo>
                  <a:lnTo>
                    <a:pt x="6180" y="1"/>
                  </a:lnTo>
                  <a:cubicBezTo>
                    <a:pt x="8073" y="2596"/>
                    <a:pt x="3001" y="5692"/>
                    <a:pt x="4977" y="7966"/>
                  </a:cubicBezTo>
                  <a:cubicBezTo>
                    <a:pt x="3536" y="7107"/>
                    <a:pt x="2043" y="6452"/>
                    <a:pt x="405" y="6452"/>
                  </a:cubicBezTo>
                  <a:cubicBezTo>
                    <a:pt x="271" y="6452"/>
                    <a:pt x="136" y="6457"/>
                    <a:pt x="1" y="6466"/>
                  </a:cubicBezTo>
                  <a:cubicBezTo>
                    <a:pt x="4906" y="8716"/>
                    <a:pt x="8049" y="14252"/>
                    <a:pt x="10180" y="18967"/>
                  </a:cubicBezTo>
                  <a:cubicBezTo>
                    <a:pt x="11978" y="22944"/>
                    <a:pt x="14848" y="25849"/>
                    <a:pt x="18848" y="26885"/>
                  </a:cubicBezTo>
                  <a:cubicBezTo>
                    <a:pt x="19682" y="27099"/>
                    <a:pt x="20551" y="27230"/>
                    <a:pt x="21468" y="27278"/>
                  </a:cubicBezTo>
                  <a:cubicBezTo>
                    <a:pt x="21602" y="27285"/>
                    <a:pt x="21736" y="27288"/>
                    <a:pt x="21869" y="27288"/>
                  </a:cubicBezTo>
                  <a:cubicBezTo>
                    <a:pt x="23390" y="27288"/>
                    <a:pt x="24842" y="26887"/>
                    <a:pt x="26353" y="26838"/>
                  </a:cubicBezTo>
                  <a:lnTo>
                    <a:pt x="26353" y="26838"/>
                  </a:lnTo>
                  <a:cubicBezTo>
                    <a:pt x="26198" y="26843"/>
                    <a:pt x="26042" y="26845"/>
                    <a:pt x="25887" y="26845"/>
                  </a:cubicBezTo>
                  <a:cubicBezTo>
                    <a:pt x="22630" y="26845"/>
                    <a:pt x="19237" y="25842"/>
                    <a:pt x="16824" y="23611"/>
                  </a:cubicBezTo>
                  <a:cubicBezTo>
                    <a:pt x="15467" y="22349"/>
                    <a:pt x="13312" y="20051"/>
                    <a:pt x="14145" y="18027"/>
                  </a:cubicBezTo>
                  <a:cubicBezTo>
                    <a:pt x="14431" y="17336"/>
                    <a:pt x="14955" y="16657"/>
                    <a:pt x="15681" y="16455"/>
                  </a:cubicBezTo>
                  <a:cubicBezTo>
                    <a:pt x="15791" y="16423"/>
                    <a:pt x="15907" y="16407"/>
                    <a:pt x="16025" y="16407"/>
                  </a:cubicBezTo>
                  <a:cubicBezTo>
                    <a:pt x="16689" y="16407"/>
                    <a:pt x="17426" y="16890"/>
                    <a:pt x="17527" y="17527"/>
                  </a:cubicBezTo>
                  <a:cubicBezTo>
                    <a:pt x="17812" y="16562"/>
                    <a:pt x="17289" y="15431"/>
                    <a:pt x="16384" y="14991"/>
                  </a:cubicBezTo>
                  <a:cubicBezTo>
                    <a:pt x="16145" y="14879"/>
                    <a:pt x="15892" y="14828"/>
                    <a:pt x="15637" y="14828"/>
                  </a:cubicBezTo>
                  <a:cubicBezTo>
                    <a:pt x="14911" y="14828"/>
                    <a:pt x="14172" y="15243"/>
                    <a:pt x="13740" y="15860"/>
                  </a:cubicBezTo>
                  <a:cubicBezTo>
                    <a:pt x="13657" y="12633"/>
                    <a:pt x="14860" y="9847"/>
                    <a:pt x="16884" y="7311"/>
                  </a:cubicBezTo>
                  <a:lnTo>
                    <a:pt x="16884" y="7311"/>
                  </a:lnTo>
                  <a:cubicBezTo>
                    <a:pt x="16884" y="7311"/>
                    <a:pt x="15907" y="7383"/>
                    <a:pt x="15217" y="7621"/>
                  </a:cubicBezTo>
                  <a:cubicBezTo>
                    <a:pt x="15217" y="7621"/>
                    <a:pt x="15407" y="6299"/>
                    <a:pt x="16765" y="4323"/>
                  </a:cubicBezTo>
                  <a:lnTo>
                    <a:pt x="16765" y="4323"/>
                  </a:lnTo>
                  <a:cubicBezTo>
                    <a:pt x="14919" y="4870"/>
                    <a:pt x="14383" y="5061"/>
                    <a:pt x="12883" y="6275"/>
                  </a:cubicBezTo>
                  <a:cubicBezTo>
                    <a:pt x="13145" y="1596"/>
                    <a:pt x="8204" y="2775"/>
                    <a:pt x="6180"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p112"/>
            <p:cNvSpPr/>
            <p:nvPr/>
          </p:nvSpPr>
          <p:spPr>
            <a:xfrm>
              <a:off x="2853325" y="1219025"/>
              <a:ext cx="462275" cy="353650"/>
            </a:xfrm>
            <a:custGeom>
              <a:rect b="b" l="l" r="r" t="t"/>
              <a:pathLst>
                <a:path extrusionOk="0" h="14146" w="18491">
                  <a:moveTo>
                    <a:pt x="4465" y="3727"/>
                  </a:moveTo>
                  <a:lnTo>
                    <a:pt x="4465" y="3727"/>
                  </a:lnTo>
                  <a:cubicBezTo>
                    <a:pt x="5561" y="3977"/>
                    <a:pt x="6608" y="4287"/>
                    <a:pt x="7644" y="4680"/>
                  </a:cubicBezTo>
                  <a:cubicBezTo>
                    <a:pt x="8668" y="5061"/>
                    <a:pt x="9668" y="5537"/>
                    <a:pt x="10597" y="6073"/>
                  </a:cubicBezTo>
                  <a:cubicBezTo>
                    <a:pt x="11526" y="6632"/>
                    <a:pt x="12419" y="7240"/>
                    <a:pt x="13204" y="7942"/>
                  </a:cubicBezTo>
                  <a:cubicBezTo>
                    <a:pt x="14002" y="8621"/>
                    <a:pt x="14728" y="9383"/>
                    <a:pt x="15359" y="10169"/>
                  </a:cubicBezTo>
                  <a:cubicBezTo>
                    <a:pt x="14621" y="9442"/>
                    <a:pt x="13859" y="8728"/>
                    <a:pt x="13038" y="8085"/>
                  </a:cubicBezTo>
                  <a:cubicBezTo>
                    <a:pt x="12216" y="7430"/>
                    <a:pt x="11359" y="6835"/>
                    <a:pt x="10418" y="6299"/>
                  </a:cubicBezTo>
                  <a:cubicBezTo>
                    <a:pt x="9502" y="5751"/>
                    <a:pt x="8525" y="5287"/>
                    <a:pt x="7537" y="4870"/>
                  </a:cubicBezTo>
                  <a:cubicBezTo>
                    <a:pt x="6549" y="4442"/>
                    <a:pt x="5513" y="4085"/>
                    <a:pt x="4465" y="3727"/>
                  </a:cubicBezTo>
                  <a:close/>
                  <a:moveTo>
                    <a:pt x="4763" y="1"/>
                  </a:moveTo>
                  <a:lnTo>
                    <a:pt x="4763" y="1"/>
                  </a:lnTo>
                  <a:cubicBezTo>
                    <a:pt x="4787" y="215"/>
                    <a:pt x="7251" y="2346"/>
                    <a:pt x="7680" y="3263"/>
                  </a:cubicBezTo>
                  <a:cubicBezTo>
                    <a:pt x="6545" y="2548"/>
                    <a:pt x="4998" y="2184"/>
                    <a:pt x="3470" y="2184"/>
                  </a:cubicBezTo>
                  <a:cubicBezTo>
                    <a:pt x="2224" y="2184"/>
                    <a:pt x="990" y="2426"/>
                    <a:pt x="0" y="2918"/>
                  </a:cubicBezTo>
                  <a:cubicBezTo>
                    <a:pt x="7073" y="4799"/>
                    <a:pt x="13573" y="8740"/>
                    <a:pt x="18491" y="14145"/>
                  </a:cubicBezTo>
                  <a:cubicBezTo>
                    <a:pt x="16479" y="9942"/>
                    <a:pt x="9918" y="810"/>
                    <a:pt x="476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p112"/>
            <p:cNvSpPr/>
            <p:nvPr/>
          </p:nvSpPr>
          <p:spPr>
            <a:xfrm>
              <a:off x="3567700" y="1477700"/>
              <a:ext cx="217900" cy="215525"/>
            </a:xfrm>
            <a:custGeom>
              <a:rect b="b" l="l" r="r" t="t"/>
              <a:pathLst>
                <a:path extrusionOk="0" h="8621" w="8716">
                  <a:moveTo>
                    <a:pt x="3155" y="0"/>
                  </a:moveTo>
                  <a:cubicBezTo>
                    <a:pt x="2953" y="0"/>
                    <a:pt x="2754" y="57"/>
                    <a:pt x="2560" y="179"/>
                  </a:cubicBezTo>
                  <a:cubicBezTo>
                    <a:pt x="0" y="1834"/>
                    <a:pt x="8716" y="8620"/>
                    <a:pt x="8716" y="8620"/>
                  </a:cubicBezTo>
                  <a:cubicBezTo>
                    <a:pt x="8716" y="8620"/>
                    <a:pt x="5659" y="0"/>
                    <a:pt x="3155"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p112"/>
            <p:cNvSpPr/>
            <p:nvPr/>
          </p:nvSpPr>
          <p:spPr>
            <a:xfrm>
              <a:off x="5369100" y="1642900"/>
              <a:ext cx="1315075" cy="2425600"/>
            </a:xfrm>
            <a:custGeom>
              <a:rect b="b" l="l" r="r" t="t"/>
              <a:pathLst>
                <a:path extrusionOk="0" h="97024" w="52603">
                  <a:moveTo>
                    <a:pt x="1" y="0"/>
                  </a:moveTo>
                  <a:lnTo>
                    <a:pt x="1" y="2691"/>
                  </a:lnTo>
                  <a:lnTo>
                    <a:pt x="39327" y="2691"/>
                  </a:lnTo>
                  <a:cubicBezTo>
                    <a:pt x="39958" y="8227"/>
                    <a:pt x="44364" y="12633"/>
                    <a:pt x="49900" y="13264"/>
                  </a:cubicBezTo>
                  <a:lnTo>
                    <a:pt x="49900" y="83749"/>
                  </a:lnTo>
                  <a:cubicBezTo>
                    <a:pt x="44364" y="84368"/>
                    <a:pt x="39958" y="88773"/>
                    <a:pt x="39327" y="94309"/>
                  </a:cubicBezTo>
                  <a:lnTo>
                    <a:pt x="1" y="94309"/>
                  </a:lnTo>
                  <a:lnTo>
                    <a:pt x="1" y="97024"/>
                  </a:lnTo>
                  <a:lnTo>
                    <a:pt x="41970" y="97024"/>
                  </a:lnTo>
                  <a:lnTo>
                    <a:pt x="41970" y="95667"/>
                  </a:lnTo>
                  <a:cubicBezTo>
                    <a:pt x="41970" y="90547"/>
                    <a:pt x="46138" y="86380"/>
                    <a:pt x="51257" y="86380"/>
                  </a:cubicBezTo>
                  <a:lnTo>
                    <a:pt x="52603" y="86380"/>
                  </a:lnTo>
                  <a:lnTo>
                    <a:pt x="52603" y="10644"/>
                  </a:lnTo>
                  <a:lnTo>
                    <a:pt x="51257" y="10644"/>
                  </a:lnTo>
                  <a:cubicBezTo>
                    <a:pt x="46138" y="10644"/>
                    <a:pt x="41970" y="6477"/>
                    <a:pt x="41970" y="1357"/>
                  </a:cubicBezTo>
                  <a:lnTo>
                    <a:pt x="41970"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p112"/>
            <p:cNvSpPr/>
            <p:nvPr/>
          </p:nvSpPr>
          <p:spPr>
            <a:xfrm>
              <a:off x="943250" y="1642900"/>
              <a:ext cx="1315375" cy="2426200"/>
            </a:xfrm>
            <a:custGeom>
              <a:rect b="b" l="l" r="r" t="t"/>
              <a:pathLst>
                <a:path extrusionOk="0" h="97048" w="52615">
                  <a:moveTo>
                    <a:pt x="10645" y="0"/>
                  </a:moveTo>
                  <a:lnTo>
                    <a:pt x="10645" y="1357"/>
                  </a:lnTo>
                  <a:cubicBezTo>
                    <a:pt x="10645" y="6477"/>
                    <a:pt x="6478" y="10644"/>
                    <a:pt x="1358" y="10644"/>
                  </a:cubicBezTo>
                  <a:lnTo>
                    <a:pt x="1" y="10644"/>
                  </a:lnTo>
                  <a:lnTo>
                    <a:pt x="1" y="86416"/>
                  </a:lnTo>
                  <a:lnTo>
                    <a:pt x="1358" y="86416"/>
                  </a:lnTo>
                  <a:cubicBezTo>
                    <a:pt x="6478" y="86416"/>
                    <a:pt x="10645" y="90583"/>
                    <a:pt x="10645" y="95702"/>
                  </a:cubicBezTo>
                  <a:lnTo>
                    <a:pt x="10645" y="97048"/>
                  </a:lnTo>
                  <a:lnTo>
                    <a:pt x="52615" y="97048"/>
                  </a:lnTo>
                  <a:lnTo>
                    <a:pt x="52615" y="94345"/>
                  </a:lnTo>
                  <a:lnTo>
                    <a:pt x="13288" y="94345"/>
                  </a:lnTo>
                  <a:cubicBezTo>
                    <a:pt x="12669" y="88809"/>
                    <a:pt x="8264" y="84403"/>
                    <a:pt x="2727" y="83772"/>
                  </a:cubicBezTo>
                  <a:lnTo>
                    <a:pt x="2727" y="13276"/>
                  </a:lnTo>
                  <a:cubicBezTo>
                    <a:pt x="8264" y="12656"/>
                    <a:pt x="12669" y="8239"/>
                    <a:pt x="13288" y="2715"/>
                  </a:cubicBezTo>
                  <a:lnTo>
                    <a:pt x="52615" y="2715"/>
                  </a:lnTo>
                  <a:lnTo>
                    <a:pt x="5261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p112"/>
            <p:cNvSpPr/>
            <p:nvPr/>
          </p:nvSpPr>
          <p:spPr>
            <a:xfrm>
              <a:off x="5369100" y="1565800"/>
              <a:ext cx="1392175" cy="2580400"/>
            </a:xfrm>
            <a:custGeom>
              <a:rect b="b" l="l" r="r" t="t"/>
              <a:pathLst>
                <a:path extrusionOk="0" h="103216" w="55687">
                  <a:moveTo>
                    <a:pt x="1" y="0"/>
                  </a:moveTo>
                  <a:lnTo>
                    <a:pt x="1" y="691"/>
                  </a:lnTo>
                  <a:lnTo>
                    <a:pt x="44364" y="691"/>
                  </a:lnTo>
                  <a:lnTo>
                    <a:pt x="44364" y="4441"/>
                  </a:lnTo>
                  <a:cubicBezTo>
                    <a:pt x="44364" y="8240"/>
                    <a:pt x="47459" y="11323"/>
                    <a:pt x="51257" y="11323"/>
                  </a:cubicBezTo>
                  <a:lnTo>
                    <a:pt x="55008" y="11323"/>
                  </a:lnTo>
                  <a:lnTo>
                    <a:pt x="55008" y="91893"/>
                  </a:lnTo>
                  <a:lnTo>
                    <a:pt x="51257" y="91893"/>
                  </a:lnTo>
                  <a:cubicBezTo>
                    <a:pt x="47459" y="91893"/>
                    <a:pt x="44364" y="94988"/>
                    <a:pt x="44364" y="98774"/>
                  </a:cubicBezTo>
                  <a:lnTo>
                    <a:pt x="44364" y="102537"/>
                  </a:lnTo>
                  <a:lnTo>
                    <a:pt x="1" y="102537"/>
                  </a:lnTo>
                  <a:lnTo>
                    <a:pt x="1" y="103216"/>
                  </a:lnTo>
                  <a:lnTo>
                    <a:pt x="45042" y="103216"/>
                  </a:lnTo>
                  <a:lnTo>
                    <a:pt x="45042" y="98786"/>
                  </a:lnTo>
                  <a:cubicBezTo>
                    <a:pt x="45042" y="95357"/>
                    <a:pt x="47828" y="92571"/>
                    <a:pt x="51257" y="92571"/>
                  </a:cubicBezTo>
                  <a:lnTo>
                    <a:pt x="55686" y="92571"/>
                  </a:lnTo>
                  <a:lnTo>
                    <a:pt x="55686" y="10645"/>
                  </a:lnTo>
                  <a:lnTo>
                    <a:pt x="51257" y="10645"/>
                  </a:lnTo>
                  <a:cubicBezTo>
                    <a:pt x="47828" y="10645"/>
                    <a:pt x="45042" y="7859"/>
                    <a:pt x="45042" y="4441"/>
                  </a:cubicBezTo>
                  <a:lnTo>
                    <a:pt x="45042"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p112"/>
            <p:cNvSpPr/>
            <p:nvPr/>
          </p:nvSpPr>
          <p:spPr>
            <a:xfrm>
              <a:off x="866175" y="1565500"/>
              <a:ext cx="1392450" cy="2580400"/>
            </a:xfrm>
            <a:custGeom>
              <a:rect b="b" l="l" r="r" t="t"/>
              <a:pathLst>
                <a:path extrusionOk="0" h="103216" w="55698">
                  <a:moveTo>
                    <a:pt x="10644" y="1"/>
                  </a:moveTo>
                  <a:lnTo>
                    <a:pt x="10644" y="4442"/>
                  </a:lnTo>
                  <a:cubicBezTo>
                    <a:pt x="10644" y="7859"/>
                    <a:pt x="7858" y="10645"/>
                    <a:pt x="4441" y="10645"/>
                  </a:cubicBezTo>
                  <a:lnTo>
                    <a:pt x="0" y="10645"/>
                  </a:lnTo>
                  <a:lnTo>
                    <a:pt x="0" y="92571"/>
                  </a:lnTo>
                  <a:lnTo>
                    <a:pt x="4441" y="92571"/>
                  </a:lnTo>
                  <a:cubicBezTo>
                    <a:pt x="7858" y="92571"/>
                    <a:pt x="10644" y="95357"/>
                    <a:pt x="10644" y="98775"/>
                  </a:cubicBezTo>
                  <a:lnTo>
                    <a:pt x="10644" y="103216"/>
                  </a:lnTo>
                  <a:lnTo>
                    <a:pt x="55698" y="103216"/>
                  </a:lnTo>
                  <a:lnTo>
                    <a:pt x="55698" y="102525"/>
                  </a:lnTo>
                  <a:lnTo>
                    <a:pt x="11323" y="102525"/>
                  </a:lnTo>
                  <a:lnTo>
                    <a:pt x="11323" y="98775"/>
                  </a:lnTo>
                  <a:cubicBezTo>
                    <a:pt x="11323" y="94988"/>
                    <a:pt x="8227" y="91893"/>
                    <a:pt x="4441" y="91893"/>
                  </a:cubicBezTo>
                  <a:lnTo>
                    <a:pt x="691" y="91893"/>
                  </a:lnTo>
                  <a:lnTo>
                    <a:pt x="691" y="11323"/>
                  </a:lnTo>
                  <a:lnTo>
                    <a:pt x="4441" y="11323"/>
                  </a:lnTo>
                  <a:cubicBezTo>
                    <a:pt x="8227" y="11323"/>
                    <a:pt x="11323" y="8228"/>
                    <a:pt x="11323" y="4442"/>
                  </a:cubicBezTo>
                  <a:lnTo>
                    <a:pt x="11323" y="691"/>
                  </a:lnTo>
                  <a:lnTo>
                    <a:pt x="55698" y="691"/>
                  </a:lnTo>
                  <a:lnTo>
                    <a:pt x="55698"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301" name="Google Shape;3301;p112"/>
          <p:cNvSpPr txBox="1"/>
          <p:nvPr>
            <p:ph type="title"/>
          </p:nvPr>
        </p:nvSpPr>
        <p:spPr>
          <a:xfrm>
            <a:off x="2487675" y="3002625"/>
            <a:ext cx="41685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sz="2700">
                <a:solidFill>
                  <a:schemeClr val="accent5"/>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3302" name="Google Shape;3302;p112"/>
          <p:cNvSpPr txBox="1"/>
          <p:nvPr>
            <p:ph idx="2" type="title"/>
          </p:nvPr>
        </p:nvSpPr>
        <p:spPr>
          <a:xfrm>
            <a:off x="1512000" y="1624050"/>
            <a:ext cx="6120300" cy="1590600"/>
          </a:xfrm>
          <a:prstGeom prst="rect">
            <a:avLst/>
          </a:prstGeom>
          <a:noFill/>
          <a:ln>
            <a:noFill/>
          </a:ln>
        </p:spPr>
        <p:txBody>
          <a:bodyPr anchorCtr="0" anchor="ctr" bIns="91425" lIns="91425" spcFirstLastPara="1" rIns="91425" wrap="square" tIns="91425">
            <a:noAutofit/>
          </a:bodyPr>
          <a:lstStyle>
            <a:lvl1pPr lvl="0" algn="ctr">
              <a:lnSpc>
                <a:spcPct val="115000"/>
              </a:lnSpc>
              <a:spcBef>
                <a:spcPts val="0"/>
              </a:spcBef>
              <a:spcAft>
                <a:spcPts val="0"/>
              </a:spcAft>
              <a:buSzPts val="2800"/>
              <a:buNone/>
              <a:defRPr b="0" sz="2000">
                <a:solidFill>
                  <a:schemeClr val="dk2"/>
                </a:solidFill>
                <a:latin typeface="Adamina"/>
                <a:ea typeface="Adamina"/>
                <a:cs typeface="Adamina"/>
                <a:sym typeface="Adamina"/>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1_Section title and description">
    <p:bg>
      <p:bgPr>
        <a:blipFill>
          <a:blip r:embed="rId2">
            <a:alphaModFix/>
          </a:blip>
          <a:stretch>
            <a:fillRect/>
          </a:stretch>
        </a:blipFill>
      </p:bgPr>
    </p:bg>
    <p:spTree>
      <p:nvGrpSpPr>
        <p:cNvPr id="3303" name="Shape 3303"/>
        <p:cNvGrpSpPr/>
        <p:nvPr/>
      </p:nvGrpSpPr>
      <p:grpSpPr>
        <a:xfrm>
          <a:off x="0" y="0"/>
          <a:ext cx="0" cy="0"/>
          <a:chOff x="0" y="0"/>
          <a:chExt cx="0" cy="0"/>
        </a:xfrm>
      </p:grpSpPr>
      <p:grpSp>
        <p:nvGrpSpPr>
          <p:cNvPr id="3304" name="Google Shape;3304;p113"/>
          <p:cNvGrpSpPr/>
          <p:nvPr/>
        </p:nvGrpSpPr>
        <p:grpSpPr>
          <a:xfrm>
            <a:off x="76177" y="114913"/>
            <a:ext cx="8991496" cy="4900594"/>
            <a:chOff x="76177" y="114913"/>
            <a:chExt cx="8991496" cy="4900594"/>
          </a:xfrm>
        </p:grpSpPr>
        <p:grpSp>
          <p:nvGrpSpPr>
            <p:cNvPr id="3305" name="Google Shape;3305;p113"/>
            <p:cNvGrpSpPr/>
            <p:nvPr/>
          </p:nvGrpSpPr>
          <p:grpSpPr>
            <a:xfrm>
              <a:off x="4477110" y="4842845"/>
              <a:ext cx="189779" cy="172662"/>
              <a:chOff x="4520653" y="4806269"/>
              <a:chExt cx="189779" cy="172662"/>
            </a:xfrm>
          </p:grpSpPr>
          <p:sp>
            <p:nvSpPr>
              <p:cNvPr id="3306" name="Google Shape;3306;p113"/>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7" name="Google Shape;3307;p113"/>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p113"/>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09" name="Google Shape;3309;p113"/>
            <p:cNvGrpSpPr/>
            <p:nvPr/>
          </p:nvGrpSpPr>
          <p:grpSpPr>
            <a:xfrm>
              <a:off x="194306" y="1034696"/>
              <a:ext cx="213648" cy="3005896"/>
              <a:chOff x="194306" y="1034696"/>
              <a:chExt cx="213648" cy="3005896"/>
            </a:xfrm>
          </p:grpSpPr>
          <p:sp>
            <p:nvSpPr>
              <p:cNvPr id="3310" name="Google Shape;3310;p113"/>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p113"/>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p113"/>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p113"/>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14" name="Google Shape;3314;p113"/>
            <p:cNvGrpSpPr/>
            <p:nvPr/>
          </p:nvGrpSpPr>
          <p:grpSpPr>
            <a:xfrm>
              <a:off x="1018925" y="4718372"/>
              <a:ext cx="3295960" cy="211904"/>
              <a:chOff x="1018925" y="4669812"/>
              <a:chExt cx="3295960" cy="211904"/>
            </a:xfrm>
          </p:grpSpPr>
          <p:sp>
            <p:nvSpPr>
              <p:cNvPr id="3315" name="Google Shape;3315;p113"/>
              <p:cNvSpPr/>
              <p:nvPr/>
            </p:nvSpPr>
            <p:spPr>
              <a:xfrm>
                <a:off x="1149795"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p113"/>
              <p:cNvSpPr/>
              <p:nvPr/>
            </p:nvSpPr>
            <p:spPr>
              <a:xfrm>
                <a:off x="1018925" y="4669812"/>
                <a:ext cx="143950" cy="211904"/>
              </a:xfrm>
              <a:custGeom>
                <a:rect b="b" l="l" r="r" t="t"/>
                <a:pathLst>
                  <a:path extrusionOk="0" h="6561" w="4457">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17" name="Google Shape;3317;p113"/>
            <p:cNvGrpSpPr/>
            <p:nvPr/>
          </p:nvGrpSpPr>
          <p:grpSpPr>
            <a:xfrm>
              <a:off x="4856159" y="4718372"/>
              <a:ext cx="3296315" cy="211904"/>
              <a:chOff x="4856159" y="4669812"/>
              <a:chExt cx="3296315" cy="211904"/>
            </a:xfrm>
          </p:grpSpPr>
          <p:sp>
            <p:nvSpPr>
              <p:cNvPr id="3318" name="Google Shape;3318;p113"/>
              <p:cNvSpPr/>
              <p:nvPr/>
            </p:nvSpPr>
            <p:spPr>
              <a:xfrm>
                <a:off x="4856159"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p113"/>
              <p:cNvSpPr/>
              <p:nvPr/>
            </p:nvSpPr>
            <p:spPr>
              <a:xfrm>
                <a:off x="8008169" y="4669812"/>
                <a:ext cx="144305" cy="211904"/>
              </a:xfrm>
              <a:custGeom>
                <a:rect b="b" l="l" r="r" t="t"/>
                <a:pathLst>
                  <a:path extrusionOk="0" h="6561" w="4468">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20" name="Google Shape;3320;p113"/>
            <p:cNvGrpSpPr/>
            <p:nvPr/>
          </p:nvGrpSpPr>
          <p:grpSpPr>
            <a:xfrm>
              <a:off x="1005226" y="213208"/>
              <a:ext cx="7133549" cy="211872"/>
              <a:chOff x="1018925" y="199492"/>
              <a:chExt cx="7133549" cy="211872"/>
            </a:xfrm>
          </p:grpSpPr>
          <p:grpSp>
            <p:nvGrpSpPr>
              <p:cNvPr id="3321" name="Google Shape;3321;p113"/>
              <p:cNvGrpSpPr/>
              <p:nvPr/>
            </p:nvGrpSpPr>
            <p:grpSpPr>
              <a:xfrm>
                <a:off x="4856159" y="199492"/>
                <a:ext cx="3296315" cy="211872"/>
                <a:chOff x="4856159" y="254356"/>
                <a:chExt cx="3296315" cy="211872"/>
              </a:xfrm>
            </p:grpSpPr>
            <p:sp>
              <p:nvSpPr>
                <p:cNvPr id="3322" name="Google Shape;3322;p113"/>
                <p:cNvSpPr/>
                <p:nvPr/>
              </p:nvSpPr>
              <p:spPr>
                <a:xfrm>
                  <a:off x="4856159"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p113"/>
                <p:cNvSpPr/>
                <p:nvPr/>
              </p:nvSpPr>
              <p:spPr>
                <a:xfrm>
                  <a:off x="8008169" y="254356"/>
                  <a:ext cx="144305" cy="211872"/>
                </a:xfrm>
                <a:custGeom>
                  <a:rect b="b" l="l" r="r" t="t"/>
                  <a:pathLst>
                    <a:path extrusionOk="0" h="6560" w="4468">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24" name="Google Shape;3324;p113"/>
              <p:cNvGrpSpPr/>
              <p:nvPr/>
            </p:nvGrpSpPr>
            <p:grpSpPr>
              <a:xfrm>
                <a:off x="1018925" y="199492"/>
                <a:ext cx="3295960" cy="211872"/>
                <a:chOff x="1018925" y="254356"/>
                <a:chExt cx="3295960" cy="211872"/>
              </a:xfrm>
            </p:grpSpPr>
            <p:sp>
              <p:nvSpPr>
                <p:cNvPr id="3325" name="Google Shape;3325;p113"/>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p113"/>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327" name="Google Shape;3327;p113"/>
            <p:cNvGrpSpPr/>
            <p:nvPr/>
          </p:nvGrpSpPr>
          <p:grpSpPr>
            <a:xfrm>
              <a:off x="91453" y="114937"/>
              <a:ext cx="750045" cy="777208"/>
              <a:chOff x="54877" y="169801"/>
              <a:chExt cx="750045" cy="777208"/>
            </a:xfrm>
          </p:grpSpPr>
          <p:sp>
            <p:nvSpPr>
              <p:cNvPr id="3328" name="Google Shape;3328;p113"/>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p113"/>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p113"/>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p113"/>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p113"/>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p113"/>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p113"/>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p113"/>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p113"/>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p113"/>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p113"/>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p113"/>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p113"/>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p113"/>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p113"/>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p113"/>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p113"/>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p113"/>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p113"/>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47" name="Google Shape;3347;p113"/>
            <p:cNvGrpSpPr/>
            <p:nvPr/>
          </p:nvGrpSpPr>
          <p:grpSpPr>
            <a:xfrm>
              <a:off x="76177" y="4248700"/>
              <a:ext cx="779176" cy="746654"/>
              <a:chOff x="39601" y="4212124"/>
              <a:chExt cx="779176" cy="746654"/>
            </a:xfrm>
          </p:grpSpPr>
          <p:sp>
            <p:nvSpPr>
              <p:cNvPr id="3348" name="Google Shape;3348;p113"/>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p113"/>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p113"/>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p113"/>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p113"/>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p113"/>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p113"/>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p113"/>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p113"/>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p113"/>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p113"/>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9" name="Google Shape;3359;p113"/>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0" name="Google Shape;3360;p113"/>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p113"/>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p113"/>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p113"/>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p113"/>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p113"/>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p113"/>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67" name="Google Shape;3367;p113"/>
            <p:cNvGrpSpPr/>
            <p:nvPr/>
          </p:nvGrpSpPr>
          <p:grpSpPr>
            <a:xfrm>
              <a:off x="8735864" y="1034696"/>
              <a:ext cx="213293" cy="3005896"/>
              <a:chOff x="8735864" y="1034696"/>
              <a:chExt cx="213293" cy="3005896"/>
            </a:xfrm>
          </p:grpSpPr>
          <p:sp>
            <p:nvSpPr>
              <p:cNvPr id="3368" name="Google Shape;3368;p113"/>
              <p:cNvSpPr/>
              <p:nvPr/>
            </p:nvSpPr>
            <p:spPr>
              <a:xfrm>
                <a:off x="8932717" y="1165533"/>
                <a:ext cx="14954" cy="1487494"/>
              </a:xfrm>
              <a:custGeom>
                <a:rect b="b" l="l" r="r" t="t"/>
                <a:pathLst>
                  <a:path extrusionOk="0" h="46056" w="463">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p113"/>
              <p:cNvSpPr/>
              <p:nvPr/>
            </p:nvSpPr>
            <p:spPr>
              <a:xfrm>
                <a:off x="8735864" y="1034696"/>
                <a:ext cx="213293" cy="143918"/>
              </a:xfrm>
              <a:custGeom>
                <a:rect b="b" l="l" r="r" t="t"/>
                <a:pathLst>
                  <a:path extrusionOk="0" h="4456" w="6604">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p113"/>
              <p:cNvSpPr/>
              <p:nvPr/>
            </p:nvSpPr>
            <p:spPr>
              <a:xfrm>
                <a:off x="8932717" y="2421874"/>
                <a:ext cx="14954" cy="1487494"/>
              </a:xfrm>
              <a:custGeom>
                <a:rect b="b" l="l" r="r" t="t"/>
                <a:pathLst>
                  <a:path extrusionOk="0" h="46056" w="463">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p113"/>
              <p:cNvSpPr/>
              <p:nvPr/>
            </p:nvSpPr>
            <p:spPr>
              <a:xfrm>
                <a:off x="8735864" y="3896287"/>
                <a:ext cx="213293" cy="144305"/>
              </a:xfrm>
              <a:custGeom>
                <a:rect b="b" l="l" r="r" t="t"/>
                <a:pathLst>
                  <a:path extrusionOk="0" h="4468" w="6604">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72" name="Google Shape;3372;p113"/>
            <p:cNvGrpSpPr/>
            <p:nvPr/>
          </p:nvGrpSpPr>
          <p:grpSpPr>
            <a:xfrm>
              <a:off x="8302319" y="114937"/>
              <a:ext cx="750045" cy="777046"/>
              <a:chOff x="8338895" y="169801"/>
              <a:chExt cx="750045" cy="777046"/>
            </a:xfrm>
          </p:grpSpPr>
          <p:sp>
            <p:nvSpPr>
              <p:cNvPr id="3373" name="Google Shape;3373;p113"/>
              <p:cNvSpPr/>
              <p:nvPr/>
            </p:nvSpPr>
            <p:spPr>
              <a:xfrm>
                <a:off x="8423095" y="169801"/>
                <a:ext cx="179348" cy="271428"/>
              </a:xfrm>
              <a:custGeom>
                <a:rect b="b" l="l" r="r" t="t"/>
                <a:pathLst>
                  <a:path extrusionOk="0" h="8404" w="5553">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p113"/>
              <p:cNvSpPr/>
              <p:nvPr/>
            </p:nvSpPr>
            <p:spPr>
              <a:xfrm>
                <a:off x="8547247" y="224966"/>
                <a:ext cx="96214" cy="213648"/>
              </a:xfrm>
              <a:custGeom>
                <a:rect b="b" l="l" r="r" t="t"/>
                <a:pathLst>
                  <a:path extrusionOk="0" h="6615" w="2979">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p113"/>
              <p:cNvSpPr/>
              <p:nvPr/>
            </p:nvSpPr>
            <p:spPr>
              <a:xfrm>
                <a:off x="8534554" y="264853"/>
                <a:ext cx="13823" cy="78321"/>
              </a:xfrm>
              <a:custGeom>
                <a:rect b="b" l="l" r="r" t="t"/>
                <a:pathLst>
                  <a:path extrusionOk="0" h="2425" w="428">
                    <a:moveTo>
                      <a:pt x="1" y="1"/>
                    </a:moveTo>
                    <a:lnTo>
                      <a:pt x="128" y="2425"/>
                    </a:lnTo>
                    <a:cubicBezTo>
                      <a:pt x="428" y="1617"/>
                      <a:pt x="370" y="786"/>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p113"/>
              <p:cNvSpPr/>
              <p:nvPr/>
            </p:nvSpPr>
            <p:spPr>
              <a:xfrm>
                <a:off x="8408174" y="405799"/>
                <a:ext cx="77223" cy="101802"/>
              </a:xfrm>
              <a:custGeom>
                <a:rect b="b" l="l" r="r" t="t"/>
                <a:pathLst>
                  <a:path extrusionOk="0" h="3152" w="2391">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p113"/>
              <p:cNvSpPr/>
              <p:nvPr/>
            </p:nvSpPr>
            <p:spPr>
              <a:xfrm>
                <a:off x="8341092" y="325669"/>
                <a:ext cx="166268" cy="246430"/>
              </a:xfrm>
              <a:custGeom>
                <a:rect b="b" l="l" r="r" t="t"/>
                <a:pathLst>
                  <a:path extrusionOk="0" h="7630" w="5148">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p113"/>
              <p:cNvSpPr/>
              <p:nvPr/>
            </p:nvSpPr>
            <p:spPr>
              <a:xfrm>
                <a:off x="8410047" y="289722"/>
                <a:ext cx="76836" cy="103417"/>
              </a:xfrm>
              <a:custGeom>
                <a:rect b="b" l="l" r="r" t="t"/>
                <a:pathLst>
                  <a:path extrusionOk="0" h="3202" w="2379">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p113"/>
              <p:cNvSpPr/>
              <p:nvPr/>
            </p:nvSpPr>
            <p:spPr>
              <a:xfrm>
                <a:off x="8468570" y="476983"/>
                <a:ext cx="150926" cy="227439"/>
              </a:xfrm>
              <a:custGeom>
                <a:rect b="b" l="l" r="r" t="t"/>
                <a:pathLst>
                  <a:path extrusionOk="0" h="7042" w="4673">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p113"/>
              <p:cNvSpPr/>
              <p:nvPr/>
            </p:nvSpPr>
            <p:spPr>
              <a:xfrm>
                <a:off x="8488336" y="415101"/>
                <a:ext cx="61559" cy="150280"/>
              </a:xfrm>
              <a:custGeom>
                <a:rect b="b" l="l" r="r" t="t"/>
                <a:pathLst>
                  <a:path extrusionOk="0" h="4653" w="1906">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p113"/>
              <p:cNvSpPr/>
              <p:nvPr/>
            </p:nvSpPr>
            <p:spPr>
              <a:xfrm>
                <a:off x="8824230" y="680554"/>
                <a:ext cx="264710" cy="194237"/>
              </a:xfrm>
              <a:custGeom>
                <a:rect b="b" l="l" r="r" t="t"/>
                <a:pathLst>
                  <a:path extrusionOk="0" h="6014" w="8196">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p113"/>
              <p:cNvSpPr/>
              <p:nvPr/>
            </p:nvSpPr>
            <p:spPr>
              <a:xfrm>
                <a:off x="8826846" y="652584"/>
                <a:ext cx="213648" cy="98055"/>
              </a:xfrm>
              <a:custGeom>
                <a:rect b="b" l="l" r="r" t="t"/>
                <a:pathLst>
                  <a:path extrusionOk="0" h="3036" w="6615">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p113"/>
              <p:cNvSpPr/>
              <p:nvPr/>
            </p:nvSpPr>
            <p:spPr>
              <a:xfrm>
                <a:off x="8917053" y="747442"/>
                <a:ext cx="77966" cy="14405"/>
              </a:xfrm>
              <a:custGeom>
                <a:rect b="b" l="l" r="r" t="t"/>
                <a:pathLst>
                  <a:path extrusionOk="0" h="446" w="2414">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p113"/>
              <p:cNvSpPr/>
              <p:nvPr/>
            </p:nvSpPr>
            <p:spPr>
              <a:xfrm>
                <a:off x="8748169" y="792982"/>
                <a:ext cx="96957" cy="81099"/>
              </a:xfrm>
              <a:custGeom>
                <a:rect b="b" l="l" r="r" t="t"/>
                <a:pathLst>
                  <a:path extrusionOk="0" h="2511" w="3002">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5" name="Google Shape;3385;p113"/>
              <p:cNvSpPr/>
              <p:nvPr/>
            </p:nvSpPr>
            <p:spPr>
              <a:xfrm>
                <a:off x="8684446" y="777221"/>
                <a:ext cx="244201" cy="169626"/>
              </a:xfrm>
              <a:custGeom>
                <a:rect b="b" l="l" r="r" t="t"/>
                <a:pathLst>
                  <a:path extrusionOk="0" h="5252" w="7561">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p113"/>
              <p:cNvSpPr/>
              <p:nvPr/>
            </p:nvSpPr>
            <p:spPr>
              <a:xfrm>
                <a:off x="8863375" y="799473"/>
                <a:ext cx="102189" cy="73509"/>
              </a:xfrm>
              <a:custGeom>
                <a:rect b="b" l="l" r="r" t="t"/>
                <a:pathLst>
                  <a:path extrusionOk="0" h="2276" w="3164">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p113"/>
              <p:cNvSpPr/>
              <p:nvPr/>
            </p:nvSpPr>
            <p:spPr>
              <a:xfrm>
                <a:off x="8553577" y="660400"/>
                <a:ext cx="231153" cy="135811"/>
              </a:xfrm>
              <a:custGeom>
                <a:rect b="b" l="l" r="r" t="t"/>
                <a:pathLst>
                  <a:path extrusionOk="0" h="4205" w="7157">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p113"/>
              <p:cNvSpPr/>
              <p:nvPr/>
            </p:nvSpPr>
            <p:spPr>
              <a:xfrm>
                <a:off x="8691132" y="740595"/>
                <a:ext cx="151766" cy="44344"/>
              </a:xfrm>
              <a:custGeom>
                <a:rect b="b" l="l" r="r" t="t"/>
                <a:pathLst>
                  <a:path extrusionOk="0" h="1373" w="4699">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p113"/>
              <p:cNvSpPr/>
              <p:nvPr/>
            </p:nvSpPr>
            <p:spPr>
              <a:xfrm>
                <a:off x="8452938" y="752481"/>
                <a:ext cx="93049" cy="163942"/>
              </a:xfrm>
              <a:custGeom>
                <a:rect b="b" l="l" r="r" t="t"/>
                <a:pathLst>
                  <a:path extrusionOk="0" h="5076" w="2881">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p113"/>
              <p:cNvSpPr/>
              <p:nvPr/>
            </p:nvSpPr>
            <p:spPr>
              <a:xfrm>
                <a:off x="8367188" y="750995"/>
                <a:ext cx="140203" cy="103740"/>
              </a:xfrm>
              <a:custGeom>
                <a:rect b="b" l="l" r="r" t="t"/>
                <a:pathLst>
                  <a:path extrusionOk="0" h="3212" w="4341">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p113"/>
              <p:cNvSpPr/>
              <p:nvPr/>
            </p:nvSpPr>
            <p:spPr>
              <a:xfrm>
                <a:off x="8338895" y="716566"/>
                <a:ext cx="169594" cy="45184"/>
              </a:xfrm>
              <a:custGeom>
                <a:rect b="b" l="l" r="r" t="t"/>
                <a:pathLst>
                  <a:path extrusionOk="0" h="1399" w="5251">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92" name="Google Shape;3392;p113"/>
            <p:cNvGrpSpPr/>
            <p:nvPr/>
          </p:nvGrpSpPr>
          <p:grpSpPr>
            <a:xfrm>
              <a:off x="8288916" y="4248700"/>
              <a:ext cx="778757" cy="746654"/>
              <a:chOff x="8325492" y="4212124"/>
              <a:chExt cx="778757" cy="746654"/>
            </a:xfrm>
          </p:grpSpPr>
          <p:sp>
            <p:nvSpPr>
              <p:cNvPr id="3393" name="Google Shape;3393;p113"/>
              <p:cNvSpPr/>
              <p:nvPr/>
            </p:nvSpPr>
            <p:spPr>
              <a:xfrm>
                <a:off x="8833176" y="4292577"/>
                <a:ext cx="271073" cy="179348"/>
              </a:xfrm>
              <a:custGeom>
                <a:rect b="b" l="l" r="r" t="t"/>
                <a:pathLst>
                  <a:path extrusionOk="0" h="5553" w="8393">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p113"/>
              <p:cNvSpPr/>
              <p:nvPr/>
            </p:nvSpPr>
            <p:spPr>
              <a:xfrm>
                <a:off x="8835050" y="4417827"/>
                <a:ext cx="214003" cy="95471"/>
              </a:xfrm>
              <a:custGeom>
                <a:rect b="b" l="l" r="r" t="t"/>
                <a:pathLst>
                  <a:path extrusionOk="0" h="2956" w="6626">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p113"/>
              <p:cNvSpPr/>
              <p:nvPr/>
            </p:nvSpPr>
            <p:spPr>
              <a:xfrm>
                <a:off x="8930489" y="4404391"/>
                <a:ext cx="78321" cy="10367"/>
              </a:xfrm>
              <a:custGeom>
                <a:rect b="b" l="l" r="r" t="t"/>
                <a:pathLst>
                  <a:path extrusionOk="0" h="321" w="2425">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p113"/>
              <p:cNvSpPr/>
              <p:nvPr/>
            </p:nvSpPr>
            <p:spPr>
              <a:xfrm>
                <a:off x="8766062" y="4279271"/>
                <a:ext cx="102189" cy="75447"/>
              </a:xfrm>
              <a:custGeom>
                <a:rect b="b" l="l" r="r" t="t"/>
                <a:pathLst>
                  <a:path extrusionOk="0" h="2336" w="3164">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p113"/>
              <p:cNvSpPr/>
              <p:nvPr/>
            </p:nvSpPr>
            <p:spPr>
              <a:xfrm>
                <a:off x="8701596" y="4212512"/>
                <a:ext cx="250919" cy="158484"/>
              </a:xfrm>
              <a:custGeom>
                <a:rect b="b" l="l" r="r" t="t"/>
                <a:pathLst>
                  <a:path extrusionOk="0" h="4907" w="7769">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p113"/>
              <p:cNvSpPr/>
              <p:nvPr/>
            </p:nvSpPr>
            <p:spPr>
              <a:xfrm>
                <a:off x="8880525" y="4289444"/>
                <a:ext cx="105161" cy="67276"/>
              </a:xfrm>
              <a:custGeom>
                <a:rect b="b" l="l" r="r" t="t"/>
                <a:pathLst>
                  <a:path extrusionOk="0" h="2083" w="3256">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p113"/>
              <p:cNvSpPr/>
              <p:nvPr/>
            </p:nvSpPr>
            <p:spPr>
              <a:xfrm>
                <a:off x="8569241" y="4341734"/>
                <a:ext cx="227439" cy="140623"/>
              </a:xfrm>
              <a:custGeom>
                <a:rect b="b" l="l" r="r" t="t"/>
                <a:pathLst>
                  <a:path extrusionOk="0" h="4354" w="7042">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p113"/>
              <p:cNvSpPr/>
              <p:nvPr/>
            </p:nvSpPr>
            <p:spPr>
              <a:xfrm>
                <a:off x="8708282" y="4358174"/>
                <a:ext cx="150636" cy="53614"/>
              </a:xfrm>
              <a:custGeom>
                <a:rect b="b" l="l" r="r" t="t"/>
                <a:pathLst>
                  <a:path extrusionOk="0" h="1660" w="4664">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p113"/>
              <p:cNvSpPr/>
              <p:nvPr/>
            </p:nvSpPr>
            <p:spPr>
              <a:xfrm>
                <a:off x="8398872" y="4694068"/>
                <a:ext cx="194269" cy="264710"/>
              </a:xfrm>
              <a:custGeom>
                <a:rect b="b" l="l" r="r" t="t"/>
                <a:pathLst>
                  <a:path extrusionOk="0" h="8196" w="6015">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p113"/>
              <p:cNvSpPr/>
              <p:nvPr/>
            </p:nvSpPr>
            <p:spPr>
              <a:xfrm>
                <a:off x="8523379" y="4697039"/>
                <a:ext cx="97700" cy="213293"/>
              </a:xfrm>
              <a:custGeom>
                <a:rect b="b" l="l" r="r" t="t"/>
                <a:pathLst>
                  <a:path extrusionOk="0" h="6604" w="3025">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p113"/>
              <p:cNvSpPr/>
              <p:nvPr/>
            </p:nvSpPr>
            <p:spPr>
              <a:xfrm>
                <a:off x="8512204" y="4786535"/>
                <a:ext cx="17925" cy="77934"/>
              </a:xfrm>
              <a:custGeom>
                <a:rect b="b" l="l" r="r" t="t"/>
                <a:pathLst>
                  <a:path extrusionOk="0" h="2413" w="555">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p113"/>
              <p:cNvSpPr/>
              <p:nvPr/>
            </p:nvSpPr>
            <p:spPr>
              <a:xfrm>
                <a:off x="8398129" y="4618394"/>
                <a:ext cx="83521" cy="96957"/>
              </a:xfrm>
              <a:custGeom>
                <a:rect b="b" l="l" r="r" t="t"/>
                <a:pathLst>
                  <a:path extrusionOk="0" h="3002" w="2586">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p113"/>
              <p:cNvSpPr/>
              <p:nvPr/>
            </p:nvSpPr>
            <p:spPr>
              <a:xfrm>
                <a:off x="8325492" y="4554284"/>
                <a:ext cx="177410" cy="239228"/>
              </a:xfrm>
              <a:custGeom>
                <a:rect b="b" l="l" r="r" t="t"/>
                <a:pathLst>
                  <a:path extrusionOk="0" h="7407" w="5493">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p113"/>
              <p:cNvSpPr/>
              <p:nvPr/>
            </p:nvSpPr>
            <p:spPr>
              <a:xfrm>
                <a:off x="8391411" y="4732857"/>
                <a:ext cx="82778" cy="100607"/>
              </a:xfrm>
              <a:custGeom>
                <a:rect b="b" l="l" r="r" t="t"/>
                <a:pathLst>
                  <a:path extrusionOk="0" h="3115" w="2563">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p113"/>
              <p:cNvSpPr/>
              <p:nvPr/>
            </p:nvSpPr>
            <p:spPr>
              <a:xfrm>
                <a:off x="8473059" y="4423414"/>
                <a:ext cx="144661" cy="231186"/>
              </a:xfrm>
              <a:custGeom>
                <a:rect b="b" l="l" r="r" t="t"/>
                <a:pathLst>
                  <a:path extrusionOk="0" h="7158" w="4479">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p113"/>
              <p:cNvSpPr/>
              <p:nvPr/>
            </p:nvSpPr>
            <p:spPr>
              <a:xfrm>
                <a:off x="8488724" y="4560970"/>
                <a:ext cx="54066" cy="151766"/>
              </a:xfrm>
              <a:custGeom>
                <a:rect b="b" l="l" r="r" t="t"/>
                <a:pathLst>
                  <a:path extrusionOk="0" h="4699" w="1674">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p113"/>
              <p:cNvSpPr/>
              <p:nvPr/>
            </p:nvSpPr>
            <p:spPr>
              <a:xfrm>
                <a:off x="8350361" y="4354589"/>
                <a:ext cx="171564" cy="50061"/>
              </a:xfrm>
              <a:custGeom>
                <a:rect b="b" l="l" r="r" t="t"/>
                <a:pathLst>
                  <a:path extrusionOk="0" h="1550" w="5312">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p113"/>
              <p:cNvSpPr/>
              <p:nvPr/>
            </p:nvSpPr>
            <p:spPr>
              <a:xfrm>
                <a:off x="8388440" y="4265383"/>
                <a:ext cx="134228" cy="111459"/>
              </a:xfrm>
              <a:custGeom>
                <a:rect b="b" l="l" r="r" t="t"/>
                <a:pathLst>
                  <a:path extrusionOk="0" h="3451" w="4156">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p113"/>
              <p:cNvSpPr/>
              <p:nvPr/>
            </p:nvSpPr>
            <p:spPr>
              <a:xfrm>
                <a:off x="8481618" y="4212124"/>
                <a:ext cx="94825" cy="166203"/>
              </a:xfrm>
              <a:custGeom>
                <a:rect b="b" l="l" r="r" t="t"/>
                <a:pathLst>
                  <a:path extrusionOk="0" h="5146" w="2936">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412" name="Google Shape;3412;p113"/>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413" name="Google Shape;3413;p113"/>
          <p:cNvSpPr txBox="1"/>
          <p:nvPr>
            <p:ph type="title"/>
          </p:nvPr>
        </p:nvSpPr>
        <p:spPr>
          <a:xfrm>
            <a:off x="4476800" y="1165698"/>
            <a:ext cx="3732000" cy="1843500"/>
          </a:xfrm>
          <a:prstGeom prst="rect">
            <a:avLst/>
          </a:prstGeom>
          <a:noFill/>
          <a:ln>
            <a:noFill/>
          </a:ln>
        </p:spPr>
        <p:txBody>
          <a:bodyPr anchorCtr="0" anchor="b" bIns="91425" lIns="91425" spcFirstLastPara="1" rIns="91425" wrap="square" tIns="91425">
            <a:noAutofit/>
          </a:bodyPr>
          <a:lstStyle>
            <a:lvl1pPr lvl="0" algn="r">
              <a:lnSpc>
                <a:spcPct val="100000"/>
              </a:lnSpc>
              <a:spcBef>
                <a:spcPts val="0"/>
              </a:spcBef>
              <a:spcAft>
                <a:spcPts val="0"/>
              </a:spcAft>
              <a:buSzPts val="4200"/>
              <a:buNone/>
              <a:defRPr sz="3700">
                <a:solidFill>
                  <a:schemeClr val="accent5"/>
                </a:solidFill>
              </a:defRPr>
            </a:lvl1pPr>
            <a:lvl2pPr lvl="1" algn="r">
              <a:lnSpc>
                <a:spcPct val="100000"/>
              </a:lnSpc>
              <a:spcBef>
                <a:spcPts val="0"/>
              </a:spcBef>
              <a:spcAft>
                <a:spcPts val="0"/>
              </a:spcAft>
              <a:buSzPts val="4200"/>
              <a:buNone/>
              <a:defRPr sz="4200"/>
            </a:lvl2pPr>
            <a:lvl3pPr lvl="2" algn="r">
              <a:lnSpc>
                <a:spcPct val="100000"/>
              </a:lnSpc>
              <a:spcBef>
                <a:spcPts val="0"/>
              </a:spcBef>
              <a:spcAft>
                <a:spcPts val="0"/>
              </a:spcAft>
              <a:buSzPts val="4200"/>
              <a:buNone/>
              <a:defRPr sz="4200"/>
            </a:lvl3pPr>
            <a:lvl4pPr lvl="3" algn="r">
              <a:lnSpc>
                <a:spcPct val="100000"/>
              </a:lnSpc>
              <a:spcBef>
                <a:spcPts val="0"/>
              </a:spcBef>
              <a:spcAft>
                <a:spcPts val="0"/>
              </a:spcAft>
              <a:buSzPts val="4200"/>
              <a:buNone/>
              <a:defRPr sz="4200"/>
            </a:lvl4pPr>
            <a:lvl5pPr lvl="4" algn="r">
              <a:lnSpc>
                <a:spcPct val="100000"/>
              </a:lnSpc>
              <a:spcBef>
                <a:spcPts val="0"/>
              </a:spcBef>
              <a:spcAft>
                <a:spcPts val="0"/>
              </a:spcAft>
              <a:buSzPts val="4200"/>
              <a:buNone/>
              <a:defRPr sz="4200"/>
            </a:lvl5pPr>
            <a:lvl6pPr lvl="5" algn="r">
              <a:lnSpc>
                <a:spcPct val="100000"/>
              </a:lnSpc>
              <a:spcBef>
                <a:spcPts val="0"/>
              </a:spcBef>
              <a:spcAft>
                <a:spcPts val="0"/>
              </a:spcAft>
              <a:buSzPts val="4200"/>
              <a:buNone/>
              <a:defRPr sz="4200"/>
            </a:lvl6pPr>
            <a:lvl7pPr lvl="6" algn="r">
              <a:lnSpc>
                <a:spcPct val="100000"/>
              </a:lnSpc>
              <a:spcBef>
                <a:spcPts val="0"/>
              </a:spcBef>
              <a:spcAft>
                <a:spcPts val="0"/>
              </a:spcAft>
              <a:buSzPts val="4200"/>
              <a:buNone/>
              <a:defRPr sz="4200"/>
            </a:lvl7pPr>
            <a:lvl8pPr lvl="7" algn="r">
              <a:lnSpc>
                <a:spcPct val="100000"/>
              </a:lnSpc>
              <a:spcBef>
                <a:spcPts val="0"/>
              </a:spcBef>
              <a:spcAft>
                <a:spcPts val="0"/>
              </a:spcAft>
              <a:buSzPts val="4200"/>
              <a:buNone/>
              <a:defRPr sz="4200"/>
            </a:lvl8pPr>
            <a:lvl9pPr lvl="8" algn="r">
              <a:lnSpc>
                <a:spcPct val="100000"/>
              </a:lnSpc>
              <a:spcBef>
                <a:spcPts val="0"/>
              </a:spcBef>
              <a:spcAft>
                <a:spcPts val="0"/>
              </a:spcAft>
              <a:buSzPts val="4200"/>
              <a:buNone/>
              <a:defRPr sz="4200"/>
            </a:lvl9pPr>
          </a:lstStyle>
          <a:p/>
        </p:txBody>
      </p:sp>
      <p:sp>
        <p:nvSpPr>
          <p:cNvPr id="3414" name="Google Shape;3414;p113"/>
          <p:cNvSpPr txBox="1"/>
          <p:nvPr>
            <p:ph idx="1" type="subTitle"/>
          </p:nvPr>
        </p:nvSpPr>
        <p:spPr>
          <a:xfrm>
            <a:off x="5267950" y="3020721"/>
            <a:ext cx="2940900" cy="10059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2100"/>
              <a:buNone/>
              <a:defRPr sz="1500">
                <a:solidFill>
                  <a:schemeClr val="dk1"/>
                </a:solidFill>
              </a:defRPr>
            </a:lvl1pPr>
            <a:lvl2pPr lvl="1" algn="r">
              <a:lnSpc>
                <a:spcPct val="100000"/>
              </a:lnSpc>
              <a:spcBef>
                <a:spcPts val="0"/>
              </a:spcBef>
              <a:spcAft>
                <a:spcPts val="0"/>
              </a:spcAft>
              <a:buSzPts val="2100"/>
              <a:buNone/>
              <a:defRPr sz="2100"/>
            </a:lvl2pPr>
            <a:lvl3pPr lvl="2" algn="r">
              <a:lnSpc>
                <a:spcPct val="100000"/>
              </a:lnSpc>
              <a:spcBef>
                <a:spcPts val="0"/>
              </a:spcBef>
              <a:spcAft>
                <a:spcPts val="0"/>
              </a:spcAft>
              <a:buSzPts val="2100"/>
              <a:buNone/>
              <a:defRPr sz="2100"/>
            </a:lvl3pPr>
            <a:lvl4pPr lvl="3" algn="r">
              <a:lnSpc>
                <a:spcPct val="100000"/>
              </a:lnSpc>
              <a:spcBef>
                <a:spcPts val="0"/>
              </a:spcBef>
              <a:spcAft>
                <a:spcPts val="0"/>
              </a:spcAft>
              <a:buSzPts val="2100"/>
              <a:buNone/>
              <a:defRPr sz="2100"/>
            </a:lvl4pPr>
            <a:lvl5pPr lvl="4" algn="r">
              <a:lnSpc>
                <a:spcPct val="100000"/>
              </a:lnSpc>
              <a:spcBef>
                <a:spcPts val="0"/>
              </a:spcBef>
              <a:spcAft>
                <a:spcPts val="0"/>
              </a:spcAft>
              <a:buSzPts val="2100"/>
              <a:buNone/>
              <a:defRPr sz="2100"/>
            </a:lvl5pPr>
            <a:lvl6pPr lvl="5" algn="r">
              <a:lnSpc>
                <a:spcPct val="100000"/>
              </a:lnSpc>
              <a:spcBef>
                <a:spcPts val="0"/>
              </a:spcBef>
              <a:spcAft>
                <a:spcPts val="0"/>
              </a:spcAft>
              <a:buSzPts val="2100"/>
              <a:buNone/>
              <a:defRPr sz="2100"/>
            </a:lvl6pPr>
            <a:lvl7pPr lvl="6" algn="r">
              <a:lnSpc>
                <a:spcPct val="100000"/>
              </a:lnSpc>
              <a:spcBef>
                <a:spcPts val="0"/>
              </a:spcBef>
              <a:spcAft>
                <a:spcPts val="0"/>
              </a:spcAft>
              <a:buSzPts val="2100"/>
              <a:buNone/>
              <a:defRPr sz="2100"/>
            </a:lvl7pPr>
            <a:lvl8pPr lvl="7" algn="r">
              <a:lnSpc>
                <a:spcPct val="100000"/>
              </a:lnSpc>
              <a:spcBef>
                <a:spcPts val="0"/>
              </a:spcBef>
              <a:spcAft>
                <a:spcPts val="0"/>
              </a:spcAft>
              <a:buSzPts val="2100"/>
              <a:buNone/>
              <a:defRPr sz="2100"/>
            </a:lvl8pPr>
            <a:lvl9pPr lvl="8" algn="r">
              <a:lnSpc>
                <a:spcPct val="100000"/>
              </a:lnSpc>
              <a:spcBef>
                <a:spcPts val="0"/>
              </a:spcBef>
              <a:spcAft>
                <a:spcPts val="0"/>
              </a:spcAft>
              <a:buSzPts val="2100"/>
              <a:buNone/>
              <a:defRPr sz="2100"/>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5_1">
    <p:bg>
      <p:bgPr>
        <a:blipFill>
          <a:blip r:embed="rId2">
            <a:alphaModFix/>
          </a:blip>
          <a:stretch>
            <a:fillRect/>
          </a:stretch>
        </a:blipFill>
      </p:bgPr>
    </p:bg>
    <p:spTree>
      <p:nvGrpSpPr>
        <p:cNvPr id="312" name="Shape 312"/>
        <p:cNvGrpSpPr/>
        <p:nvPr/>
      </p:nvGrpSpPr>
      <p:grpSpPr>
        <a:xfrm>
          <a:off x="0" y="0"/>
          <a:ext cx="0" cy="0"/>
          <a:chOff x="0" y="0"/>
          <a:chExt cx="0" cy="0"/>
        </a:xfrm>
      </p:grpSpPr>
      <p:grpSp>
        <p:nvGrpSpPr>
          <p:cNvPr id="313" name="Google Shape;313;p59"/>
          <p:cNvGrpSpPr/>
          <p:nvPr/>
        </p:nvGrpSpPr>
        <p:grpSpPr>
          <a:xfrm>
            <a:off x="76177" y="114913"/>
            <a:ext cx="9067895" cy="4900594"/>
            <a:chOff x="76177" y="114913"/>
            <a:chExt cx="9067895" cy="4900594"/>
          </a:xfrm>
        </p:grpSpPr>
        <p:grpSp>
          <p:nvGrpSpPr>
            <p:cNvPr id="314" name="Google Shape;314;p59"/>
            <p:cNvGrpSpPr/>
            <p:nvPr/>
          </p:nvGrpSpPr>
          <p:grpSpPr>
            <a:xfrm>
              <a:off x="4477110" y="4842845"/>
              <a:ext cx="189779" cy="172662"/>
              <a:chOff x="4520653" y="4806269"/>
              <a:chExt cx="189779" cy="172662"/>
            </a:xfrm>
          </p:grpSpPr>
          <p:sp>
            <p:nvSpPr>
              <p:cNvPr id="315" name="Google Shape;315;p59"/>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59"/>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59"/>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18" name="Google Shape;318;p59"/>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19" name="Google Shape;319;p59"/>
            <p:cNvGrpSpPr/>
            <p:nvPr/>
          </p:nvGrpSpPr>
          <p:grpSpPr>
            <a:xfrm>
              <a:off x="76177" y="114937"/>
              <a:ext cx="9067895" cy="4880417"/>
              <a:chOff x="76177" y="114937"/>
              <a:chExt cx="9067895" cy="4880417"/>
            </a:xfrm>
          </p:grpSpPr>
          <p:grpSp>
            <p:nvGrpSpPr>
              <p:cNvPr id="320" name="Google Shape;320;p59"/>
              <p:cNvGrpSpPr/>
              <p:nvPr/>
            </p:nvGrpSpPr>
            <p:grpSpPr>
              <a:xfrm>
                <a:off x="194306" y="1034696"/>
                <a:ext cx="213648" cy="3005896"/>
                <a:chOff x="194306" y="1034696"/>
                <a:chExt cx="213648" cy="3005896"/>
              </a:xfrm>
            </p:grpSpPr>
            <p:sp>
              <p:nvSpPr>
                <p:cNvPr id="321" name="Google Shape;321;p59"/>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59"/>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59"/>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59"/>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25" name="Google Shape;325;p59"/>
              <p:cNvGrpSpPr/>
              <p:nvPr/>
            </p:nvGrpSpPr>
            <p:grpSpPr>
              <a:xfrm>
                <a:off x="1005226" y="210401"/>
                <a:ext cx="8138846" cy="211872"/>
                <a:chOff x="1005226" y="199492"/>
                <a:chExt cx="8138846" cy="211872"/>
              </a:xfrm>
            </p:grpSpPr>
            <p:sp>
              <p:nvSpPr>
                <p:cNvPr id="326" name="Google Shape;326;p59"/>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27" name="Google Shape;327;p59"/>
                <p:cNvGrpSpPr/>
                <p:nvPr/>
              </p:nvGrpSpPr>
              <p:grpSpPr>
                <a:xfrm>
                  <a:off x="1005226" y="199492"/>
                  <a:ext cx="3295960" cy="211872"/>
                  <a:chOff x="1018925" y="254356"/>
                  <a:chExt cx="3295960" cy="211872"/>
                </a:xfrm>
              </p:grpSpPr>
              <p:sp>
                <p:nvSpPr>
                  <p:cNvPr id="328" name="Google Shape;328;p59"/>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59"/>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30" name="Google Shape;330;p59"/>
              <p:cNvGrpSpPr/>
              <p:nvPr/>
            </p:nvGrpSpPr>
            <p:grpSpPr>
              <a:xfrm>
                <a:off x="91453" y="114937"/>
                <a:ext cx="750045" cy="777208"/>
                <a:chOff x="54877" y="169801"/>
                <a:chExt cx="750045" cy="777208"/>
              </a:xfrm>
            </p:grpSpPr>
            <p:sp>
              <p:nvSpPr>
                <p:cNvPr id="331" name="Google Shape;331;p59"/>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59"/>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59"/>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59"/>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59"/>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59"/>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59"/>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59"/>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59"/>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59"/>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59"/>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59"/>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59"/>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59"/>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59"/>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59"/>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59"/>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59"/>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59"/>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0" name="Google Shape;350;p59"/>
              <p:cNvGrpSpPr/>
              <p:nvPr/>
            </p:nvGrpSpPr>
            <p:grpSpPr>
              <a:xfrm>
                <a:off x="76177" y="4248700"/>
                <a:ext cx="779176" cy="746654"/>
                <a:chOff x="39601" y="4212124"/>
                <a:chExt cx="779176" cy="746654"/>
              </a:xfrm>
            </p:grpSpPr>
            <p:sp>
              <p:nvSpPr>
                <p:cNvPr id="351" name="Google Shape;351;p59"/>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59"/>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59"/>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59"/>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59"/>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59"/>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59"/>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59"/>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59"/>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59"/>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59"/>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59"/>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59"/>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59"/>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59"/>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59"/>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59"/>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59"/>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59"/>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0" name="Google Shape;370;p59"/>
              <p:cNvGrpSpPr/>
              <p:nvPr/>
            </p:nvGrpSpPr>
            <p:grpSpPr>
              <a:xfrm flipH="1" rot="10800000">
                <a:off x="1005226" y="4721208"/>
                <a:ext cx="8138846" cy="211872"/>
                <a:chOff x="1005226" y="199492"/>
                <a:chExt cx="8138846" cy="211872"/>
              </a:xfrm>
            </p:grpSpPr>
            <p:sp>
              <p:nvSpPr>
                <p:cNvPr id="371" name="Google Shape;371;p59"/>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72" name="Google Shape;372;p59"/>
                <p:cNvGrpSpPr/>
                <p:nvPr/>
              </p:nvGrpSpPr>
              <p:grpSpPr>
                <a:xfrm>
                  <a:off x="1005226" y="199492"/>
                  <a:ext cx="3295960" cy="211872"/>
                  <a:chOff x="1018925" y="254356"/>
                  <a:chExt cx="3295960" cy="211872"/>
                </a:xfrm>
              </p:grpSpPr>
              <p:sp>
                <p:nvSpPr>
                  <p:cNvPr id="373" name="Google Shape;373;p59"/>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59"/>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 only 2">
    <p:bg>
      <p:bgPr>
        <a:blipFill>
          <a:blip r:embed="rId2">
            <a:alphaModFix/>
          </a:blip>
          <a:stretch>
            <a:fillRect/>
          </a:stretch>
        </a:blipFill>
      </p:bgPr>
    </p:bg>
    <p:spTree>
      <p:nvGrpSpPr>
        <p:cNvPr id="3415" name="Shape 3415"/>
        <p:cNvGrpSpPr/>
        <p:nvPr/>
      </p:nvGrpSpPr>
      <p:grpSpPr>
        <a:xfrm>
          <a:off x="0" y="0"/>
          <a:ext cx="0" cy="0"/>
          <a:chOff x="0" y="0"/>
          <a:chExt cx="0" cy="0"/>
        </a:xfrm>
      </p:grpSpPr>
      <p:grpSp>
        <p:nvGrpSpPr>
          <p:cNvPr id="3416" name="Google Shape;3416;p114"/>
          <p:cNvGrpSpPr/>
          <p:nvPr/>
        </p:nvGrpSpPr>
        <p:grpSpPr>
          <a:xfrm>
            <a:off x="-22" y="114913"/>
            <a:ext cx="9067895" cy="4900594"/>
            <a:chOff x="-22" y="114913"/>
            <a:chExt cx="9067895" cy="4900594"/>
          </a:xfrm>
        </p:grpSpPr>
        <p:grpSp>
          <p:nvGrpSpPr>
            <p:cNvPr id="3417" name="Google Shape;3417;p114"/>
            <p:cNvGrpSpPr/>
            <p:nvPr/>
          </p:nvGrpSpPr>
          <p:grpSpPr>
            <a:xfrm flipH="1">
              <a:off x="4477160" y="4842845"/>
              <a:ext cx="189779" cy="172662"/>
              <a:chOff x="4520653" y="4806269"/>
              <a:chExt cx="189779" cy="172662"/>
            </a:xfrm>
          </p:grpSpPr>
          <p:sp>
            <p:nvSpPr>
              <p:cNvPr id="3418" name="Google Shape;3418;p114"/>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p114"/>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p114"/>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421" name="Google Shape;3421;p114"/>
            <p:cNvSpPr/>
            <p:nvPr/>
          </p:nvSpPr>
          <p:spPr>
            <a:xfrm flipH="1">
              <a:off x="4470441"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422" name="Google Shape;3422;p114"/>
            <p:cNvGrpSpPr/>
            <p:nvPr/>
          </p:nvGrpSpPr>
          <p:grpSpPr>
            <a:xfrm flipH="1">
              <a:off x="-22" y="114937"/>
              <a:ext cx="9067895" cy="4880417"/>
              <a:chOff x="76177" y="114937"/>
              <a:chExt cx="9067895" cy="4880417"/>
            </a:xfrm>
          </p:grpSpPr>
          <p:grpSp>
            <p:nvGrpSpPr>
              <p:cNvPr id="3423" name="Google Shape;3423;p114"/>
              <p:cNvGrpSpPr/>
              <p:nvPr/>
            </p:nvGrpSpPr>
            <p:grpSpPr>
              <a:xfrm>
                <a:off x="194306" y="1034696"/>
                <a:ext cx="213648" cy="3005896"/>
                <a:chOff x="194306" y="1034696"/>
                <a:chExt cx="213648" cy="3005896"/>
              </a:xfrm>
            </p:grpSpPr>
            <p:sp>
              <p:nvSpPr>
                <p:cNvPr id="3424" name="Google Shape;3424;p114"/>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p114"/>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p114"/>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p114"/>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428" name="Google Shape;3428;p114"/>
              <p:cNvGrpSpPr/>
              <p:nvPr/>
            </p:nvGrpSpPr>
            <p:grpSpPr>
              <a:xfrm>
                <a:off x="1005226" y="210401"/>
                <a:ext cx="8138846" cy="211872"/>
                <a:chOff x="1005226" y="199492"/>
                <a:chExt cx="8138846" cy="211872"/>
              </a:xfrm>
            </p:grpSpPr>
            <p:sp>
              <p:nvSpPr>
                <p:cNvPr id="3429" name="Google Shape;3429;p114"/>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430" name="Google Shape;3430;p114"/>
                <p:cNvGrpSpPr/>
                <p:nvPr/>
              </p:nvGrpSpPr>
              <p:grpSpPr>
                <a:xfrm>
                  <a:off x="1005226" y="199492"/>
                  <a:ext cx="3295960" cy="211872"/>
                  <a:chOff x="1018925" y="254356"/>
                  <a:chExt cx="3295960" cy="211872"/>
                </a:xfrm>
              </p:grpSpPr>
              <p:sp>
                <p:nvSpPr>
                  <p:cNvPr id="3431" name="Google Shape;3431;p114"/>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p114"/>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433" name="Google Shape;3433;p114"/>
              <p:cNvGrpSpPr/>
              <p:nvPr/>
            </p:nvGrpSpPr>
            <p:grpSpPr>
              <a:xfrm>
                <a:off x="91453" y="114937"/>
                <a:ext cx="750045" cy="777208"/>
                <a:chOff x="54877" y="169801"/>
                <a:chExt cx="750045" cy="777208"/>
              </a:xfrm>
            </p:grpSpPr>
            <p:sp>
              <p:nvSpPr>
                <p:cNvPr id="3434" name="Google Shape;3434;p114"/>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p114"/>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p114"/>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7" name="Google Shape;3437;p114"/>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8" name="Google Shape;3438;p114"/>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9" name="Google Shape;3439;p114"/>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0" name="Google Shape;3440;p114"/>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p114"/>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p114"/>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p114"/>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p114"/>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p114"/>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p114"/>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p114"/>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p114"/>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p114"/>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p114"/>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p114"/>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p114"/>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453" name="Google Shape;3453;p114"/>
              <p:cNvGrpSpPr/>
              <p:nvPr/>
            </p:nvGrpSpPr>
            <p:grpSpPr>
              <a:xfrm>
                <a:off x="76177" y="4248700"/>
                <a:ext cx="779176" cy="746654"/>
                <a:chOff x="39601" y="4212124"/>
                <a:chExt cx="779176" cy="746654"/>
              </a:xfrm>
            </p:grpSpPr>
            <p:sp>
              <p:nvSpPr>
                <p:cNvPr id="3454" name="Google Shape;3454;p114"/>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p114"/>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p114"/>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p114"/>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p114"/>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p114"/>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0" name="Google Shape;3460;p114"/>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1" name="Google Shape;3461;p114"/>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2" name="Google Shape;3462;p114"/>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p114"/>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p114"/>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p114"/>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6" name="Google Shape;3466;p114"/>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7" name="Google Shape;3467;p114"/>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p114"/>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p114"/>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p114"/>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p114"/>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p114"/>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473" name="Google Shape;3473;p114"/>
              <p:cNvGrpSpPr/>
              <p:nvPr/>
            </p:nvGrpSpPr>
            <p:grpSpPr>
              <a:xfrm flipH="1" rot="10800000">
                <a:off x="1005226" y="4721208"/>
                <a:ext cx="8138846" cy="211872"/>
                <a:chOff x="1005226" y="199492"/>
                <a:chExt cx="8138846" cy="211872"/>
              </a:xfrm>
            </p:grpSpPr>
            <p:sp>
              <p:nvSpPr>
                <p:cNvPr id="3474" name="Google Shape;3474;p114"/>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475" name="Google Shape;3475;p114"/>
                <p:cNvGrpSpPr/>
                <p:nvPr/>
              </p:nvGrpSpPr>
              <p:grpSpPr>
                <a:xfrm>
                  <a:off x="1005226" y="199492"/>
                  <a:ext cx="3295960" cy="211872"/>
                  <a:chOff x="1018925" y="254356"/>
                  <a:chExt cx="3295960" cy="211872"/>
                </a:xfrm>
              </p:grpSpPr>
              <p:sp>
                <p:nvSpPr>
                  <p:cNvPr id="3476" name="Google Shape;3476;p114"/>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p114"/>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3478" name="Google Shape;3478;p114"/>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5"/>
              </a:buClr>
              <a:buSzPts val="2800"/>
              <a:buNone/>
              <a:defRPr sz="3000">
                <a:solidFill>
                  <a:schemeClr val="accent5"/>
                </a:solidFill>
              </a:defRPr>
            </a:lvl1pPr>
            <a:lvl2pPr lvl="1" algn="ctr">
              <a:lnSpc>
                <a:spcPct val="100000"/>
              </a:lnSpc>
              <a:spcBef>
                <a:spcPts val="0"/>
              </a:spcBef>
              <a:spcAft>
                <a:spcPts val="0"/>
              </a:spcAft>
              <a:buClr>
                <a:schemeClr val="accent5"/>
              </a:buClr>
              <a:buSzPts val="2800"/>
              <a:buNone/>
              <a:defRPr>
                <a:solidFill>
                  <a:schemeClr val="accent5"/>
                </a:solidFill>
              </a:defRPr>
            </a:lvl2pPr>
            <a:lvl3pPr lvl="2" algn="ctr">
              <a:lnSpc>
                <a:spcPct val="100000"/>
              </a:lnSpc>
              <a:spcBef>
                <a:spcPts val="0"/>
              </a:spcBef>
              <a:spcAft>
                <a:spcPts val="0"/>
              </a:spcAft>
              <a:buClr>
                <a:schemeClr val="accent5"/>
              </a:buClr>
              <a:buSzPts val="2800"/>
              <a:buNone/>
              <a:defRPr>
                <a:solidFill>
                  <a:schemeClr val="accent5"/>
                </a:solidFill>
              </a:defRPr>
            </a:lvl3pPr>
            <a:lvl4pPr lvl="3" algn="ctr">
              <a:lnSpc>
                <a:spcPct val="100000"/>
              </a:lnSpc>
              <a:spcBef>
                <a:spcPts val="0"/>
              </a:spcBef>
              <a:spcAft>
                <a:spcPts val="0"/>
              </a:spcAft>
              <a:buClr>
                <a:schemeClr val="accent5"/>
              </a:buClr>
              <a:buSzPts val="2800"/>
              <a:buNone/>
              <a:defRPr>
                <a:solidFill>
                  <a:schemeClr val="accent5"/>
                </a:solidFill>
              </a:defRPr>
            </a:lvl4pPr>
            <a:lvl5pPr lvl="4" algn="ctr">
              <a:lnSpc>
                <a:spcPct val="100000"/>
              </a:lnSpc>
              <a:spcBef>
                <a:spcPts val="0"/>
              </a:spcBef>
              <a:spcAft>
                <a:spcPts val="0"/>
              </a:spcAft>
              <a:buClr>
                <a:schemeClr val="accent5"/>
              </a:buClr>
              <a:buSzPts val="2800"/>
              <a:buNone/>
              <a:defRPr>
                <a:solidFill>
                  <a:schemeClr val="accent5"/>
                </a:solidFill>
              </a:defRPr>
            </a:lvl5pPr>
            <a:lvl6pPr lvl="5" algn="ctr">
              <a:lnSpc>
                <a:spcPct val="100000"/>
              </a:lnSpc>
              <a:spcBef>
                <a:spcPts val="0"/>
              </a:spcBef>
              <a:spcAft>
                <a:spcPts val="0"/>
              </a:spcAft>
              <a:buClr>
                <a:schemeClr val="accent5"/>
              </a:buClr>
              <a:buSzPts val="2800"/>
              <a:buNone/>
              <a:defRPr>
                <a:solidFill>
                  <a:schemeClr val="accent5"/>
                </a:solidFill>
              </a:defRPr>
            </a:lvl6pPr>
            <a:lvl7pPr lvl="6" algn="ctr">
              <a:lnSpc>
                <a:spcPct val="100000"/>
              </a:lnSpc>
              <a:spcBef>
                <a:spcPts val="0"/>
              </a:spcBef>
              <a:spcAft>
                <a:spcPts val="0"/>
              </a:spcAft>
              <a:buClr>
                <a:schemeClr val="accent5"/>
              </a:buClr>
              <a:buSzPts val="2800"/>
              <a:buNone/>
              <a:defRPr>
                <a:solidFill>
                  <a:schemeClr val="accent5"/>
                </a:solidFill>
              </a:defRPr>
            </a:lvl7pPr>
            <a:lvl8pPr lvl="7" algn="ctr">
              <a:lnSpc>
                <a:spcPct val="100000"/>
              </a:lnSpc>
              <a:spcBef>
                <a:spcPts val="0"/>
              </a:spcBef>
              <a:spcAft>
                <a:spcPts val="0"/>
              </a:spcAft>
              <a:buClr>
                <a:schemeClr val="accent5"/>
              </a:buClr>
              <a:buSzPts val="2800"/>
              <a:buNone/>
              <a:defRPr>
                <a:solidFill>
                  <a:schemeClr val="accent5"/>
                </a:solidFill>
              </a:defRPr>
            </a:lvl8pPr>
            <a:lvl9pPr lvl="8" algn="ctr">
              <a:lnSpc>
                <a:spcPct val="100000"/>
              </a:lnSpc>
              <a:spcBef>
                <a:spcPts val="0"/>
              </a:spcBef>
              <a:spcAft>
                <a:spcPts val="0"/>
              </a:spcAft>
              <a:buClr>
                <a:schemeClr val="accent5"/>
              </a:buClr>
              <a:buSzPts val="2800"/>
              <a:buNone/>
              <a:defRPr>
                <a:solidFill>
                  <a:schemeClr val="accent5"/>
                </a:solidFill>
              </a:defRPr>
            </a:lvl9pPr>
          </a:lstStyle>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Title only 3">
    <p:bg>
      <p:bgPr>
        <a:blipFill>
          <a:blip r:embed="rId2">
            <a:alphaModFix/>
          </a:blip>
          <a:stretch>
            <a:fillRect/>
          </a:stretch>
        </a:blipFill>
      </p:bgPr>
    </p:bg>
    <p:spTree>
      <p:nvGrpSpPr>
        <p:cNvPr id="3479" name="Shape 3479"/>
        <p:cNvGrpSpPr/>
        <p:nvPr/>
      </p:nvGrpSpPr>
      <p:grpSpPr>
        <a:xfrm>
          <a:off x="0" y="0"/>
          <a:ext cx="0" cy="0"/>
          <a:chOff x="0" y="0"/>
          <a:chExt cx="0" cy="0"/>
        </a:xfrm>
      </p:grpSpPr>
      <p:grpSp>
        <p:nvGrpSpPr>
          <p:cNvPr id="3480" name="Google Shape;3480;p115"/>
          <p:cNvGrpSpPr/>
          <p:nvPr/>
        </p:nvGrpSpPr>
        <p:grpSpPr>
          <a:xfrm>
            <a:off x="76177" y="114913"/>
            <a:ext cx="8991496" cy="4900594"/>
            <a:chOff x="76177" y="114913"/>
            <a:chExt cx="8991496" cy="4900594"/>
          </a:xfrm>
        </p:grpSpPr>
        <p:grpSp>
          <p:nvGrpSpPr>
            <p:cNvPr id="3481" name="Google Shape;3481;p115"/>
            <p:cNvGrpSpPr/>
            <p:nvPr/>
          </p:nvGrpSpPr>
          <p:grpSpPr>
            <a:xfrm>
              <a:off x="4477110" y="4842845"/>
              <a:ext cx="189779" cy="172662"/>
              <a:chOff x="4520653" y="4806269"/>
              <a:chExt cx="189779" cy="172662"/>
            </a:xfrm>
          </p:grpSpPr>
          <p:sp>
            <p:nvSpPr>
              <p:cNvPr id="3482" name="Google Shape;3482;p115"/>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3" name="Google Shape;3483;p115"/>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4" name="Google Shape;3484;p115"/>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485" name="Google Shape;3485;p115"/>
            <p:cNvGrpSpPr/>
            <p:nvPr/>
          </p:nvGrpSpPr>
          <p:grpSpPr>
            <a:xfrm>
              <a:off x="194306" y="1034696"/>
              <a:ext cx="213648" cy="3005896"/>
              <a:chOff x="194306" y="1034696"/>
              <a:chExt cx="213648" cy="3005896"/>
            </a:xfrm>
          </p:grpSpPr>
          <p:sp>
            <p:nvSpPr>
              <p:cNvPr id="3486" name="Google Shape;3486;p115"/>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7" name="Google Shape;3487;p115"/>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8" name="Google Shape;3488;p115"/>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9" name="Google Shape;3489;p115"/>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490" name="Google Shape;3490;p115"/>
            <p:cNvGrpSpPr/>
            <p:nvPr/>
          </p:nvGrpSpPr>
          <p:grpSpPr>
            <a:xfrm>
              <a:off x="1018925" y="4718372"/>
              <a:ext cx="3295960" cy="211904"/>
              <a:chOff x="1018925" y="4669812"/>
              <a:chExt cx="3295960" cy="211904"/>
            </a:xfrm>
          </p:grpSpPr>
          <p:sp>
            <p:nvSpPr>
              <p:cNvPr id="3491" name="Google Shape;3491;p115"/>
              <p:cNvSpPr/>
              <p:nvPr/>
            </p:nvSpPr>
            <p:spPr>
              <a:xfrm>
                <a:off x="1149795"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2" name="Google Shape;3492;p115"/>
              <p:cNvSpPr/>
              <p:nvPr/>
            </p:nvSpPr>
            <p:spPr>
              <a:xfrm>
                <a:off x="1018925" y="4669812"/>
                <a:ext cx="143950" cy="211904"/>
              </a:xfrm>
              <a:custGeom>
                <a:rect b="b" l="l" r="r" t="t"/>
                <a:pathLst>
                  <a:path extrusionOk="0" h="6561" w="4457">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493" name="Google Shape;3493;p115"/>
            <p:cNvGrpSpPr/>
            <p:nvPr/>
          </p:nvGrpSpPr>
          <p:grpSpPr>
            <a:xfrm>
              <a:off x="4856159" y="4718372"/>
              <a:ext cx="3296315" cy="211904"/>
              <a:chOff x="4856159" y="4669812"/>
              <a:chExt cx="3296315" cy="211904"/>
            </a:xfrm>
          </p:grpSpPr>
          <p:sp>
            <p:nvSpPr>
              <p:cNvPr id="3494" name="Google Shape;3494;p115"/>
              <p:cNvSpPr/>
              <p:nvPr/>
            </p:nvSpPr>
            <p:spPr>
              <a:xfrm>
                <a:off x="4856159"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p115"/>
              <p:cNvSpPr/>
              <p:nvPr/>
            </p:nvSpPr>
            <p:spPr>
              <a:xfrm>
                <a:off x="8008169" y="4669812"/>
                <a:ext cx="144305" cy="211904"/>
              </a:xfrm>
              <a:custGeom>
                <a:rect b="b" l="l" r="r" t="t"/>
                <a:pathLst>
                  <a:path extrusionOk="0" h="6561" w="4468">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496" name="Google Shape;3496;p115"/>
            <p:cNvGrpSpPr/>
            <p:nvPr/>
          </p:nvGrpSpPr>
          <p:grpSpPr>
            <a:xfrm>
              <a:off x="1005226" y="213208"/>
              <a:ext cx="7133549" cy="211872"/>
              <a:chOff x="1018925" y="199492"/>
              <a:chExt cx="7133549" cy="211872"/>
            </a:xfrm>
          </p:grpSpPr>
          <p:grpSp>
            <p:nvGrpSpPr>
              <p:cNvPr id="3497" name="Google Shape;3497;p115"/>
              <p:cNvGrpSpPr/>
              <p:nvPr/>
            </p:nvGrpSpPr>
            <p:grpSpPr>
              <a:xfrm>
                <a:off x="4856159" y="199492"/>
                <a:ext cx="3296315" cy="211872"/>
                <a:chOff x="4856159" y="254356"/>
                <a:chExt cx="3296315" cy="211872"/>
              </a:xfrm>
            </p:grpSpPr>
            <p:sp>
              <p:nvSpPr>
                <p:cNvPr id="3498" name="Google Shape;3498;p115"/>
                <p:cNvSpPr/>
                <p:nvPr/>
              </p:nvSpPr>
              <p:spPr>
                <a:xfrm>
                  <a:off x="4856159"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9" name="Google Shape;3499;p115"/>
                <p:cNvSpPr/>
                <p:nvPr/>
              </p:nvSpPr>
              <p:spPr>
                <a:xfrm>
                  <a:off x="8008169" y="254356"/>
                  <a:ext cx="144305" cy="211872"/>
                </a:xfrm>
                <a:custGeom>
                  <a:rect b="b" l="l" r="r" t="t"/>
                  <a:pathLst>
                    <a:path extrusionOk="0" h="6560" w="4468">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00" name="Google Shape;3500;p115"/>
              <p:cNvGrpSpPr/>
              <p:nvPr/>
            </p:nvGrpSpPr>
            <p:grpSpPr>
              <a:xfrm>
                <a:off x="1018925" y="199492"/>
                <a:ext cx="3295960" cy="211872"/>
                <a:chOff x="1018925" y="254356"/>
                <a:chExt cx="3295960" cy="211872"/>
              </a:xfrm>
            </p:grpSpPr>
            <p:sp>
              <p:nvSpPr>
                <p:cNvPr id="3501" name="Google Shape;3501;p115"/>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2" name="Google Shape;3502;p115"/>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503" name="Google Shape;3503;p115"/>
            <p:cNvGrpSpPr/>
            <p:nvPr/>
          </p:nvGrpSpPr>
          <p:grpSpPr>
            <a:xfrm>
              <a:off x="91453" y="114937"/>
              <a:ext cx="750045" cy="777208"/>
              <a:chOff x="54877" y="169801"/>
              <a:chExt cx="750045" cy="777208"/>
            </a:xfrm>
          </p:grpSpPr>
          <p:sp>
            <p:nvSpPr>
              <p:cNvPr id="3504" name="Google Shape;3504;p115"/>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5" name="Google Shape;3505;p115"/>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6" name="Google Shape;3506;p115"/>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7" name="Google Shape;3507;p115"/>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p115"/>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9" name="Google Shape;3509;p115"/>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0" name="Google Shape;3510;p115"/>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1" name="Google Shape;3511;p115"/>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p115"/>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3" name="Google Shape;3513;p115"/>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4" name="Google Shape;3514;p115"/>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p115"/>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6" name="Google Shape;3516;p115"/>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p115"/>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8" name="Google Shape;3518;p115"/>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9" name="Google Shape;3519;p115"/>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0" name="Google Shape;3520;p115"/>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1" name="Google Shape;3521;p115"/>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2" name="Google Shape;3522;p115"/>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23" name="Google Shape;3523;p115"/>
            <p:cNvGrpSpPr/>
            <p:nvPr/>
          </p:nvGrpSpPr>
          <p:grpSpPr>
            <a:xfrm>
              <a:off x="76177" y="4248700"/>
              <a:ext cx="779176" cy="746654"/>
              <a:chOff x="39601" y="4212124"/>
              <a:chExt cx="779176" cy="746654"/>
            </a:xfrm>
          </p:grpSpPr>
          <p:sp>
            <p:nvSpPr>
              <p:cNvPr id="3524" name="Google Shape;3524;p115"/>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5" name="Google Shape;3525;p115"/>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6" name="Google Shape;3526;p115"/>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p115"/>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8" name="Google Shape;3528;p115"/>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9" name="Google Shape;3529;p115"/>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0" name="Google Shape;3530;p115"/>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1" name="Google Shape;3531;p115"/>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2" name="Google Shape;3532;p115"/>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3" name="Google Shape;3533;p115"/>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4" name="Google Shape;3534;p115"/>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5" name="Google Shape;3535;p115"/>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6" name="Google Shape;3536;p115"/>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7" name="Google Shape;3537;p115"/>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8" name="Google Shape;3538;p115"/>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9" name="Google Shape;3539;p115"/>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0" name="Google Shape;3540;p115"/>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p115"/>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p115"/>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43" name="Google Shape;3543;p115"/>
            <p:cNvGrpSpPr/>
            <p:nvPr/>
          </p:nvGrpSpPr>
          <p:grpSpPr>
            <a:xfrm>
              <a:off x="8735864" y="1034696"/>
              <a:ext cx="213293" cy="3005896"/>
              <a:chOff x="8735864" y="1034696"/>
              <a:chExt cx="213293" cy="3005896"/>
            </a:xfrm>
          </p:grpSpPr>
          <p:sp>
            <p:nvSpPr>
              <p:cNvPr id="3544" name="Google Shape;3544;p115"/>
              <p:cNvSpPr/>
              <p:nvPr/>
            </p:nvSpPr>
            <p:spPr>
              <a:xfrm>
                <a:off x="8932717" y="1165533"/>
                <a:ext cx="14954" cy="1487494"/>
              </a:xfrm>
              <a:custGeom>
                <a:rect b="b" l="l" r="r" t="t"/>
                <a:pathLst>
                  <a:path extrusionOk="0" h="46056" w="463">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5" name="Google Shape;3545;p115"/>
              <p:cNvSpPr/>
              <p:nvPr/>
            </p:nvSpPr>
            <p:spPr>
              <a:xfrm>
                <a:off x="8735864" y="1034696"/>
                <a:ext cx="213293" cy="143918"/>
              </a:xfrm>
              <a:custGeom>
                <a:rect b="b" l="l" r="r" t="t"/>
                <a:pathLst>
                  <a:path extrusionOk="0" h="4456" w="6604">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6" name="Google Shape;3546;p115"/>
              <p:cNvSpPr/>
              <p:nvPr/>
            </p:nvSpPr>
            <p:spPr>
              <a:xfrm>
                <a:off x="8932717" y="2421874"/>
                <a:ext cx="14954" cy="1487494"/>
              </a:xfrm>
              <a:custGeom>
                <a:rect b="b" l="l" r="r" t="t"/>
                <a:pathLst>
                  <a:path extrusionOk="0" h="46056" w="463">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7" name="Google Shape;3547;p115"/>
              <p:cNvSpPr/>
              <p:nvPr/>
            </p:nvSpPr>
            <p:spPr>
              <a:xfrm>
                <a:off x="8735864" y="3896287"/>
                <a:ext cx="213293" cy="144305"/>
              </a:xfrm>
              <a:custGeom>
                <a:rect b="b" l="l" r="r" t="t"/>
                <a:pathLst>
                  <a:path extrusionOk="0" h="4468" w="6604">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48" name="Google Shape;3548;p115"/>
            <p:cNvGrpSpPr/>
            <p:nvPr/>
          </p:nvGrpSpPr>
          <p:grpSpPr>
            <a:xfrm>
              <a:off x="8302319" y="114937"/>
              <a:ext cx="750045" cy="777046"/>
              <a:chOff x="8338895" y="169801"/>
              <a:chExt cx="750045" cy="777046"/>
            </a:xfrm>
          </p:grpSpPr>
          <p:sp>
            <p:nvSpPr>
              <p:cNvPr id="3549" name="Google Shape;3549;p115"/>
              <p:cNvSpPr/>
              <p:nvPr/>
            </p:nvSpPr>
            <p:spPr>
              <a:xfrm>
                <a:off x="8423095" y="169801"/>
                <a:ext cx="179348" cy="271428"/>
              </a:xfrm>
              <a:custGeom>
                <a:rect b="b" l="l" r="r" t="t"/>
                <a:pathLst>
                  <a:path extrusionOk="0" h="8404" w="5553">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0" name="Google Shape;3550;p115"/>
              <p:cNvSpPr/>
              <p:nvPr/>
            </p:nvSpPr>
            <p:spPr>
              <a:xfrm>
                <a:off x="8547247" y="224966"/>
                <a:ext cx="96214" cy="213648"/>
              </a:xfrm>
              <a:custGeom>
                <a:rect b="b" l="l" r="r" t="t"/>
                <a:pathLst>
                  <a:path extrusionOk="0" h="6615" w="2979">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1" name="Google Shape;3551;p115"/>
              <p:cNvSpPr/>
              <p:nvPr/>
            </p:nvSpPr>
            <p:spPr>
              <a:xfrm>
                <a:off x="8534554" y="264853"/>
                <a:ext cx="13823" cy="78321"/>
              </a:xfrm>
              <a:custGeom>
                <a:rect b="b" l="l" r="r" t="t"/>
                <a:pathLst>
                  <a:path extrusionOk="0" h="2425" w="428">
                    <a:moveTo>
                      <a:pt x="1" y="1"/>
                    </a:moveTo>
                    <a:lnTo>
                      <a:pt x="128" y="2425"/>
                    </a:lnTo>
                    <a:cubicBezTo>
                      <a:pt x="428" y="1617"/>
                      <a:pt x="370" y="786"/>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2" name="Google Shape;3552;p115"/>
              <p:cNvSpPr/>
              <p:nvPr/>
            </p:nvSpPr>
            <p:spPr>
              <a:xfrm>
                <a:off x="8408174" y="405799"/>
                <a:ext cx="77223" cy="101802"/>
              </a:xfrm>
              <a:custGeom>
                <a:rect b="b" l="l" r="r" t="t"/>
                <a:pathLst>
                  <a:path extrusionOk="0" h="3152" w="2391">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3" name="Google Shape;3553;p115"/>
              <p:cNvSpPr/>
              <p:nvPr/>
            </p:nvSpPr>
            <p:spPr>
              <a:xfrm>
                <a:off x="8341092" y="325669"/>
                <a:ext cx="166268" cy="246430"/>
              </a:xfrm>
              <a:custGeom>
                <a:rect b="b" l="l" r="r" t="t"/>
                <a:pathLst>
                  <a:path extrusionOk="0" h="7630" w="5148">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p115"/>
              <p:cNvSpPr/>
              <p:nvPr/>
            </p:nvSpPr>
            <p:spPr>
              <a:xfrm>
                <a:off x="8410047" y="289722"/>
                <a:ext cx="76836" cy="103417"/>
              </a:xfrm>
              <a:custGeom>
                <a:rect b="b" l="l" r="r" t="t"/>
                <a:pathLst>
                  <a:path extrusionOk="0" h="3202" w="2379">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p115"/>
              <p:cNvSpPr/>
              <p:nvPr/>
            </p:nvSpPr>
            <p:spPr>
              <a:xfrm>
                <a:off x="8468570" y="476983"/>
                <a:ext cx="150926" cy="227439"/>
              </a:xfrm>
              <a:custGeom>
                <a:rect b="b" l="l" r="r" t="t"/>
                <a:pathLst>
                  <a:path extrusionOk="0" h="7042" w="4673">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6" name="Google Shape;3556;p115"/>
              <p:cNvSpPr/>
              <p:nvPr/>
            </p:nvSpPr>
            <p:spPr>
              <a:xfrm>
                <a:off x="8488336" y="415101"/>
                <a:ext cx="61559" cy="150280"/>
              </a:xfrm>
              <a:custGeom>
                <a:rect b="b" l="l" r="r" t="t"/>
                <a:pathLst>
                  <a:path extrusionOk="0" h="4653" w="1906">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p115"/>
              <p:cNvSpPr/>
              <p:nvPr/>
            </p:nvSpPr>
            <p:spPr>
              <a:xfrm>
                <a:off x="8824230" y="680554"/>
                <a:ext cx="264710" cy="194237"/>
              </a:xfrm>
              <a:custGeom>
                <a:rect b="b" l="l" r="r" t="t"/>
                <a:pathLst>
                  <a:path extrusionOk="0" h="6014" w="8196">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p115"/>
              <p:cNvSpPr/>
              <p:nvPr/>
            </p:nvSpPr>
            <p:spPr>
              <a:xfrm>
                <a:off x="8826846" y="652584"/>
                <a:ext cx="213648" cy="98055"/>
              </a:xfrm>
              <a:custGeom>
                <a:rect b="b" l="l" r="r" t="t"/>
                <a:pathLst>
                  <a:path extrusionOk="0" h="3036" w="6615">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p115"/>
              <p:cNvSpPr/>
              <p:nvPr/>
            </p:nvSpPr>
            <p:spPr>
              <a:xfrm>
                <a:off x="8917053" y="747442"/>
                <a:ext cx="77966" cy="14405"/>
              </a:xfrm>
              <a:custGeom>
                <a:rect b="b" l="l" r="r" t="t"/>
                <a:pathLst>
                  <a:path extrusionOk="0" h="446" w="2414">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0" name="Google Shape;3560;p115"/>
              <p:cNvSpPr/>
              <p:nvPr/>
            </p:nvSpPr>
            <p:spPr>
              <a:xfrm>
                <a:off x="8748169" y="792982"/>
                <a:ext cx="96957" cy="81099"/>
              </a:xfrm>
              <a:custGeom>
                <a:rect b="b" l="l" r="r" t="t"/>
                <a:pathLst>
                  <a:path extrusionOk="0" h="2511" w="3002">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1" name="Google Shape;3561;p115"/>
              <p:cNvSpPr/>
              <p:nvPr/>
            </p:nvSpPr>
            <p:spPr>
              <a:xfrm>
                <a:off x="8684446" y="777221"/>
                <a:ext cx="244201" cy="169626"/>
              </a:xfrm>
              <a:custGeom>
                <a:rect b="b" l="l" r="r" t="t"/>
                <a:pathLst>
                  <a:path extrusionOk="0" h="5252" w="7561">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p115"/>
              <p:cNvSpPr/>
              <p:nvPr/>
            </p:nvSpPr>
            <p:spPr>
              <a:xfrm>
                <a:off x="8863375" y="799473"/>
                <a:ext cx="102189" cy="73509"/>
              </a:xfrm>
              <a:custGeom>
                <a:rect b="b" l="l" r="r" t="t"/>
                <a:pathLst>
                  <a:path extrusionOk="0" h="2276" w="3164">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3" name="Google Shape;3563;p115"/>
              <p:cNvSpPr/>
              <p:nvPr/>
            </p:nvSpPr>
            <p:spPr>
              <a:xfrm>
                <a:off x="8553577" y="660400"/>
                <a:ext cx="231153" cy="135811"/>
              </a:xfrm>
              <a:custGeom>
                <a:rect b="b" l="l" r="r" t="t"/>
                <a:pathLst>
                  <a:path extrusionOk="0" h="4205" w="7157">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4" name="Google Shape;3564;p115"/>
              <p:cNvSpPr/>
              <p:nvPr/>
            </p:nvSpPr>
            <p:spPr>
              <a:xfrm>
                <a:off x="8691132" y="740595"/>
                <a:ext cx="151766" cy="44344"/>
              </a:xfrm>
              <a:custGeom>
                <a:rect b="b" l="l" r="r" t="t"/>
                <a:pathLst>
                  <a:path extrusionOk="0" h="1373" w="4699">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p115"/>
              <p:cNvSpPr/>
              <p:nvPr/>
            </p:nvSpPr>
            <p:spPr>
              <a:xfrm>
                <a:off x="8452938" y="752481"/>
                <a:ext cx="93049" cy="163942"/>
              </a:xfrm>
              <a:custGeom>
                <a:rect b="b" l="l" r="r" t="t"/>
                <a:pathLst>
                  <a:path extrusionOk="0" h="5076" w="2881">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p115"/>
              <p:cNvSpPr/>
              <p:nvPr/>
            </p:nvSpPr>
            <p:spPr>
              <a:xfrm>
                <a:off x="8367188" y="750995"/>
                <a:ext cx="140203" cy="103740"/>
              </a:xfrm>
              <a:custGeom>
                <a:rect b="b" l="l" r="r" t="t"/>
                <a:pathLst>
                  <a:path extrusionOk="0" h="3212" w="4341">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p115"/>
              <p:cNvSpPr/>
              <p:nvPr/>
            </p:nvSpPr>
            <p:spPr>
              <a:xfrm>
                <a:off x="8338895" y="716566"/>
                <a:ext cx="169594" cy="45184"/>
              </a:xfrm>
              <a:custGeom>
                <a:rect b="b" l="l" r="r" t="t"/>
                <a:pathLst>
                  <a:path extrusionOk="0" h="1399" w="5251">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68" name="Google Shape;3568;p115"/>
            <p:cNvGrpSpPr/>
            <p:nvPr/>
          </p:nvGrpSpPr>
          <p:grpSpPr>
            <a:xfrm>
              <a:off x="8288916" y="4248700"/>
              <a:ext cx="778757" cy="746654"/>
              <a:chOff x="8325492" y="4212124"/>
              <a:chExt cx="778757" cy="746654"/>
            </a:xfrm>
          </p:grpSpPr>
          <p:sp>
            <p:nvSpPr>
              <p:cNvPr id="3569" name="Google Shape;3569;p115"/>
              <p:cNvSpPr/>
              <p:nvPr/>
            </p:nvSpPr>
            <p:spPr>
              <a:xfrm>
                <a:off x="8833176" y="4292577"/>
                <a:ext cx="271073" cy="179348"/>
              </a:xfrm>
              <a:custGeom>
                <a:rect b="b" l="l" r="r" t="t"/>
                <a:pathLst>
                  <a:path extrusionOk="0" h="5553" w="8393">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p115"/>
              <p:cNvSpPr/>
              <p:nvPr/>
            </p:nvSpPr>
            <p:spPr>
              <a:xfrm>
                <a:off x="8835050" y="4417827"/>
                <a:ext cx="214003" cy="95471"/>
              </a:xfrm>
              <a:custGeom>
                <a:rect b="b" l="l" r="r" t="t"/>
                <a:pathLst>
                  <a:path extrusionOk="0" h="2956" w="6626">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1" name="Google Shape;3571;p115"/>
              <p:cNvSpPr/>
              <p:nvPr/>
            </p:nvSpPr>
            <p:spPr>
              <a:xfrm>
                <a:off x="8930489" y="4404391"/>
                <a:ext cx="78321" cy="10367"/>
              </a:xfrm>
              <a:custGeom>
                <a:rect b="b" l="l" r="r" t="t"/>
                <a:pathLst>
                  <a:path extrusionOk="0" h="321" w="2425">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p115"/>
              <p:cNvSpPr/>
              <p:nvPr/>
            </p:nvSpPr>
            <p:spPr>
              <a:xfrm>
                <a:off x="8766062" y="4279271"/>
                <a:ext cx="102189" cy="75447"/>
              </a:xfrm>
              <a:custGeom>
                <a:rect b="b" l="l" r="r" t="t"/>
                <a:pathLst>
                  <a:path extrusionOk="0" h="2336" w="3164">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p115"/>
              <p:cNvSpPr/>
              <p:nvPr/>
            </p:nvSpPr>
            <p:spPr>
              <a:xfrm>
                <a:off x="8701596" y="4212512"/>
                <a:ext cx="250919" cy="158484"/>
              </a:xfrm>
              <a:custGeom>
                <a:rect b="b" l="l" r="r" t="t"/>
                <a:pathLst>
                  <a:path extrusionOk="0" h="4907" w="7769">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p115"/>
              <p:cNvSpPr/>
              <p:nvPr/>
            </p:nvSpPr>
            <p:spPr>
              <a:xfrm>
                <a:off x="8880525" y="4289444"/>
                <a:ext cx="105161" cy="67276"/>
              </a:xfrm>
              <a:custGeom>
                <a:rect b="b" l="l" r="r" t="t"/>
                <a:pathLst>
                  <a:path extrusionOk="0" h="2083" w="3256">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5" name="Google Shape;3575;p115"/>
              <p:cNvSpPr/>
              <p:nvPr/>
            </p:nvSpPr>
            <p:spPr>
              <a:xfrm>
                <a:off x="8569241" y="4341734"/>
                <a:ext cx="227439" cy="140623"/>
              </a:xfrm>
              <a:custGeom>
                <a:rect b="b" l="l" r="r" t="t"/>
                <a:pathLst>
                  <a:path extrusionOk="0" h="4354" w="7042">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6" name="Google Shape;3576;p115"/>
              <p:cNvSpPr/>
              <p:nvPr/>
            </p:nvSpPr>
            <p:spPr>
              <a:xfrm>
                <a:off x="8708282" y="4358174"/>
                <a:ext cx="150636" cy="53614"/>
              </a:xfrm>
              <a:custGeom>
                <a:rect b="b" l="l" r="r" t="t"/>
                <a:pathLst>
                  <a:path extrusionOk="0" h="1660" w="4664">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p115"/>
              <p:cNvSpPr/>
              <p:nvPr/>
            </p:nvSpPr>
            <p:spPr>
              <a:xfrm>
                <a:off x="8398872" y="4694068"/>
                <a:ext cx="194269" cy="264710"/>
              </a:xfrm>
              <a:custGeom>
                <a:rect b="b" l="l" r="r" t="t"/>
                <a:pathLst>
                  <a:path extrusionOk="0" h="8196" w="6015">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p115"/>
              <p:cNvSpPr/>
              <p:nvPr/>
            </p:nvSpPr>
            <p:spPr>
              <a:xfrm>
                <a:off x="8523379" y="4697039"/>
                <a:ext cx="97700" cy="213293"/>
              </a:xfrm>
              <a:custGeom>
                <a:rect b="b" l="l" r="r" t="t"/>
                <a:pathLst>
                  <a:path extrusionOk="0" h="6604" w="3025">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p115"/>
              <p:cNvSpPr/>
              <p:nvPr/>
            </p:nvSpPr>
            <p:spPr>
              <a:xfrm>
                <a:off x="8512204" y="4786535"/>
                <a:ext cx="17925" cy="77934"/>
              </a:xfrm>
              <a:custGeom>
                <a:rect b="b" l="l" r="r" t="t"/>
                <a:pathLst>
                  <a:path extrusionOk="0" h="2413" w="555">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0" name="Google Shape;3580;p115"/>
              <p:cNvSpPr/>
              <p:nvPr/>
            </p:nvSpPr>
            <p:spPr>
              <a:xfrm>
                <a:off x="8398129" y="4618394"/>
                <a:ext cx="83521" cy="96957"/>
              </a:xfrm>
              <a:custGeom>
                <a:rect b="b" l="l" r="r" t="t"/>
                <a:pathLst>
                  <a:path extrusionOk="0" h="3002" w="2586">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1" name="Google Shape;3581;p115"/>
              <p:cNvSpPr/>
              <p:nvPr/>
            </p:nvSpPr>
            <p:spPr>
              <a:xfrm>
                <a:off x="8325492" y="4554284"/>
                <a:ext cx="177410" cy="239228"/>
              </a:xfrm>
              <a:custGeom>
                <a:rect b="b" l="l" r="r" t="t"/>
                <a:pathLst>
                  <a:path extrusionOk="0" h="7407" w="5493">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2" name="Google Shape;3582;p115"/>
              <p:cNvSpPr/>
              <p:nvPr/>
            </p:nvSpPr>
            <p:spPr>
              <a:xfrm>
                <a:off x="8391411" y="4732857"/>
                <a:ext cx="82778" cy="100607"/>
              </a:xfrm>
              <a:custGeom>
                <a:rect b="b" l="l" r="r" t="t"/>
                <a:pathLst>
                  <a:path extrusionOk="0" h="3115" w="2563">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3" name="Google Shape;3583;p115"/>
              <p:cNvSpPr/>
              <p:nvPr/>
            </p:nvSpPr>
            <p:spPr>
              <a:xfrm>
                <a:off x="8473059" y="4423414"/>
                <a:ext cx="144661" cy="231186"/>
              </a:xfrm>
              <a:custGeom>
                <a:rect b="b" l="l" r="r" t="t"/>
                <a:pathLst>
                  <a:path extrusionOk="0" h="7158" w="4479">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p115"/>
              <p:cNvSpPr/>
              <p:nvPr/>
            </p:nvSpPr>
            <p:spPr>
              <a:xfrm>
                <a:off x="8488724" y="4560970"/>
                <a:ext cx="54066" cy="151766"/>
              </a:xfrm>
              <a:custGeom>
                <a:rect b="b" l="l" r="r" t="t"/>
                <a:pathLst>
                  <a:path extrusionOk="0" h="4699" w="1674">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p115"/>
              <p:cNvSpPr/>
              <p:nvPr/>
            </p:nvSpPr>
            <p:spPr>
              <a:xfrm>
                <a:off x="8350361" y="4354589"/>
                <a:ext cx="171564" cy="50061"/>
              </a:xfrm>
              <a:custGeom>
                <a:rect b="b" l="l" r="r" t="t"/>
                <a:pathLst>
                  <a:path extrusionOk="0" h="1550" w="5312">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6" name="Google Shape;3586;p115"/>
              <p:cNvSpPr/>
              <p:nvPr/>
            </p:nvSpPr>
            <p:spPr>
              <a:xfrm>
                <a:off x="8388440" y="4265383"/>
                <a:ext cx="134228" cy="111459"/>
              </a:xfrm>
              <a:custGeom>
                <a:rect b="b" l="l" r="r" t="t"/>
                <a:pathLst>
                  <a:path extrusionOk="0" h="3451" w="4156">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7" name="Google Shape;3587;p115"/>
              <p:cNvSpPr/>
              <p:nvPr/>
            </p:nvSpPr>
            <p:spPr>
              <a:xfrm>
                <a:off x="8481618" y="4212124"/>
                <a:ext cx="94825" cy="166203"/>
              </a:xfrm>
              <a:custGeom>
                <a:rect b="b" l="l" r="r" t="t"/>
                <a:pathLst>
                  <a:path extrusionOk="0" h="5146" w="2936">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88" name="Google Shape;3588;p115"/>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89" name="Google Shape;3589;p115"/>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5"/>
              </a:buClr>
              <a:buSzPts val="2800"/>
              <a:buNone/>
              <a:defRPr sz="3000">
                <a:solidFill>
                  <a:schemeClr val="accent5"/>
                </a:solidFill>
              </a:defRPr>
            </a:lvl1pPr>
            <a:lvl2pPr lvl="1" algn="ctr">
              <a:lnSpc>
                <a:spcPct val="100000"/>
              </a:lnSpc>
              <a:spcBef>
                <a:spcPts val="0"/>
              </a:spcBef>
              <a:spcAft>
                <a:spcPts val="0"/>
              </a:spcAft>
              <a:buClr>
                <a:schemeClr val="accent5"/>
              </a:buClr>
              <a:buSzPts val="2800"/>
              <a:buNone/>
              <a:defRPr>
                <a:solidFill>
                  <a:schemeClr val="accent5"/>
                </a:solidFill>
              </a:defRPr>
            </a:lvl2pPr>
            <a:lvl3pPr lvl="2" algn="ctr">
              <a:lnSpc>
                <a:spcPct val="100000"/>
              </a:lnSpc>
              <a:spcBef>
                <a:spcPts val="0"/>
              </a:spcBef>
              <a:spcAft>
                <a:spcPts val="0"/>
              </a:spcAft>
              <a:buClr>
                <a:schemeClr val="accent5"/>
              </a:buClr>
              <a:buSzPts val="2800"/>
              <a:buNone/>
              <a:defRPr>
                <a:solidFill>
                  <a:schemeClr val="accent5"/>
                </a:solidFill>
              </a:defRPr>
            </a:lvl3pPr>
            <a:lvl4pPr lvl="3" algn="ctr">
              <a:lnSpc>
                <a:spcPct val="100000"/>
              </a:lnSpc>
              <a:spcBef>
                <a:spcPts val="0"/>
              </a:spcBef>
              <a:spcAft>
                <a:spcPts val="0"/>
              </a:spcAft>
              <a:buClr>
                <a:schemeClr val="accent5"/>
              </a:buClr>
              <a:buSzPts val="2800"/>
              <a:buNone/>
              <a:defRPr>
                <a:solidFill>
                  <a:schemeClr val="accent5"/>
                </a:solidFill>
              </a:defRPr>
            </a:lvl4pPr>
            <a:lvl5pPr lvl="4" algn="ctr">
              <a:lnSpc>
                <a:spcPct val="100000"/>
              </a:lnSpc>
              <a:spcBef>
                <a:spcPts val="0"/>
              </a:spcBef>
              <a:spcAft>
                <a:spcPts val="0"/>
              </a:spcAft>
              <a:buClr>
                <a:schemeClr val="accent5"/>
              </a:buClr>
              <a:buSzPts val="2800"/>
              <a:buNone/>
              <a:defRPr>
                <a:solidFill>
                  <a:schemeClr val="accent5"/>
                </a:solidFill>
              </a:defRPr>
            </a:lvl5pPr>
            <a:lvl6pPr lvl="5" algn="ctr">
              <a:lnSpc>
                <a:spcPct val="100000"/>
              </a:lnSpc>
              <a:spcBef>
                <a:spcPts val="0"/>
              </a:spcBef>
              <a:spcAft>
                <a:spcPts val="0"/>
              </a:spcAft>
              <a:buClr>
                <a:schemeClr val="accent5"/>
              </a:buClr>
              <a:buSzPts val="2800"/>
              <a:buNone/>
              <a:defRPr>
                <a:solidFill>
                  <a:schemeClr val="accent5"/>
                </a:solidFill>
              </a:defRPr>
            </a:lvl6pPr>
            <a:lvl7pPr lvl="6" algn="ctr">
              <a:lnSpc>
                <a:spcPct val="100000"/>
              </a:lnSpc>
              <a:spcBef>
                <a:spcPts val="0"/>
              </a:spcBef>
              <a:spcAft>
                <a:spcPts val="0"/>
              </a:spcAft>
              <a:buClr>
                <a:schemeClr val="accent5"/>
              </a:buClr>
              <a:buSzPts val="2800"/>
              <a:buNone/>
              <a:defRPr>
                <a:solidFill>
                  <a:schemeClr val="accent5"/>
                </a:solidFill>
              </a:defRPr>
            </a:lvl7pPr>
            <a:lvl8pPr lvl="7" algn="ctr">
              <a:lnSpc>
                <a:spcPct val="100000"/>
              </a:lnSpc>
              <a:spcBef>
                <a:spcPts val="0"/>
              </a:spcBef>
              <a:spcAft>
                <a:spcPts val="0"/>
              </a:spcAft>
              <a:buClr>
                <a:schemeClr val="accent5"/>
              </a:buClr>
              <a:buSzPts val="2800"/>
              <a:buNone/>
              <a:defRPr>
                <a:solidFill>
                  <a:schemeClr val="accent5"/>
                </a:solidFill>
              </a:defRPr>
            </a:lvl8pPr>
            <a:lvl9pPr lvl="8" algn="ctr">
              <a:lnSpc>
                <a:spcPct val="100000"/>
              </a:lnSpc>
              <a:spcBef>
                <a:spcPts val="0"/>
              </a:spcBef>
              <a:spcAft>
                <a:spcPts val="0"/>
              </a:spcAft>
              <a:buClr>
                <a:schemeClr val="accent5"/>
              </a:buClr>
              <a:buSzPts val="2800"/>
              <a:buNone/>
              <a:defRPr>
                <a:solidFill>
                  <a:schemeClr val="accent5"/>
                </a:solidFill>
              </a:defRPr>
            </a:lvl9pPr>
          </a:lstStyle>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Numbers and text">
    <p:bg>
      <p:bgPr>
        <a:blipFill>
          <a:blip r:embed="rId2">
            <a:alphaModFix/>
          </a:blip>
          <a:stretch>
            <a:fillRect/>
          </a:stretch>
        </a:blipFill>
      </p:bgPr>
    </p:bg>
    <p:spTree>
      <p:nvGrpSpPr>
        <p:cNvPr id="3590" name="Shape 3590"/>
        <p:cNvGrpSpPr/>
        <p:nvPr/>
      </p:nvGrpSpPr>
      <p:grpSpPr>
        <a:xfrm>
          <a:off x="0" y="0"/>
          <a:ext cx="0" cy="0"/>
          <a:chOff x="0" y="0"/>
          <a:chExt cx="0" cy="0"/>
        </a:xfrm>
      </p:grpSpPr>
      <p:grpSp>
        <p:nvGrpSpPr>
          <p:cNvPr id="3591" name="Google Shape;3591;p116"/>
          <p:cNvGrpSpPr/>
          <p:nvPr/>
        </p:nvGrpSpPr>
        <p:grpSpPr>
          <a:xfrm>
            <a:off x="76177" y="114913"/>
            <a:ext cx="8991496" cy="4900594"/>
            <a:chOff x="76177" y="114913"/>
            <a:chExt cx="8991496" cy="4900594"/>
          </a:xfrm>
        </p:grpSpPr>
        <p:grpSp>
          <p:nvGrpSpPr>
            <p:cNvPr id="3592" name="Google Shape;3592;p116"/>
            <p:cNvGrpSpPr/>
            <p:nvPr/>
          </p:nvGrpSpPr>
          <p:grpSpPr>
            <a:xfrm>
              <a:off x="4477110" y="4842845"/>
              <a:ext cx="189779" cy="172662"/>
              <a:chOff x="4520653" y="4806269"/>
              <a:chExt cx="189779" cy="172662"/>
            </a:xfrm>
          </p:grpSpPr>
          <p:sp>
            <p:nvSpPr>
              <p:cNvPr id="3593" name="Google Shape;3593;p116"/>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p116"/>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5" name="Google Shape;3595;p116"/>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96" name="Google Shape;3596;p116"/>
            <p:cNvGrpSpPr/>
            <p:nvPr/>
          </p:nvGrpSpPr>
          <p:grpSpPr>
            <a:xfrm>
              <a:off x="194306" y="1034696"/>
              <a:ext cx="213648" cy="3005896"/>
              <a:chOff x="194306" y="1034696"/>
              <a:chExt cx="213648" cy="3005896"/>
            </a:xfrm>
          </p:grpSpPr>
          <p:sp>
            <p:nvSpPr>
              <p:cNvPr id="3597" name="Google Shape;3597;p116"/>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8" name="Google Shape;3598;p116"/>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9" name="Google Shape;3599;p116"/>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0" name="Google Shape;3600;p116"/>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01" name="Google Shape;3601;p116"/>
            <p:cNvGrpSpPr/>
            <p:nvPr/>
          </p:nvGrpSpPr>
          <p:grpSpPr>
            <a:xfrm>
              <a:off x="1018925" y="4718372"/>
              <a:ext cx="3295960" cy="211904"/>
              <a:chOff x="1018925" y="4669812"/>
              <a:chExt cx="3295960" cy="211904"/>
            </a:xfrm>
          </p:grpSpPr>
          <p:sp>
            <p:nvSpPr>
              <p:cNvPr id="3602" name="Google Shape;3602;p116"/>
              <p:cNvSpPr/>
              <p:nvPr/>
            </p:nvSpPr>
            <p:spPr>
              <a:xfrm>
                <a:off x="1149795"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3" name="Google Shape;3603;p116"/>
              <p:cNvSpPr/>
              <p:nvPr/>
            </p:nvSpPr>
            <p:spPr>
              <a:xfrm>
                <a:off x="1018925" y="4669812"/>
                <a:ext cx="143950" cy="211904"/>
              </a:xfrm>
              <a:custGeom>
                <a:rect b="b" l="l" r="r" t="t"/>
                <a:pathLst>
                  <a:path extrusionOk="0" h="6561" w="4457">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04" name="Google Shape;3604;p116"/>
            <p:cNvGrpSpPr/>
            <p:nvPr/>
          </p:nvGrpSpPr>
          <p:grpSpPr>
            <a:xfrm>
              <a:off x="4856159" y="4718372"/>
              <a:ext cx="3296315" cy="211904"/>
              <a:chOff x="4856159" y="4669812"/>
              <a:chExt cx="3296315" cy="211904"/>
            </a:xfrm>
          </p:grpSpPr>
          <p:sp>
            <p:nvSpPr>
              <p:cNvPr id="3605" name="Google Shape;3605;p116"/>
              <p:cNvSpPr/>
              <p:nvPr/>
            </p:nvSpPr>
            <p:spPr>
              <a:xfrm>
                <a:off x="4856159"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6" name="Google Shape;3606;p116"/>
              <p:cNvSpPr/>
              <p:nvPr/>
            </p:nvSpPr>
            <p:spPr>
              <a:xfrm>
                <a:off x="8008169" y="4669812"/>
                <a:ext cx="144305" cy="211904"/>
              </a:xfrm>
              <a:custGeom>
                <a:rect b="b" l="l" r="r" t="t"/>
                <a:pathLst>
                  <a:path extrusionOk="0" h="6561" w="4468">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07" name="Google Shape;3607;p116"/>
            <p:cNvGrpSpPr/>
            <p:nvPr/>
          </p:nvGrpSpPr>
          <p:grpSpPr>
            <a:xfrm>
              <a:off x="1005226" y="213208"/>
              <a:ext cx="7133549" cy="211872"/>
              <a:chOff x="1018925" y="199492"/>
              <a:chExt cx="7133549" cy="211872"/>
            </a:xfrm>
          </p:grpSpPr>
          <p:grpSp>
            <p:nvGrpSpPr>
              <p:cNvPr id="3608" name="Google Shape;3608;p116"/>
              <p:cNvGrpSpPr/>
              <p:nvPr/>
            </p:nvGrpSpPr>
            <p:grpSpPr>
              <a:xfrm>
                <a:off x="4856159" y="199492"/>
                <a:ext cx="3296315" cy="211872"/>
                <a:chOff x="4856159" y="254356"/>
                <a:chExt cx="3296315" cy="211872"/>
              </a:xfrm>
            </p:grpSpPr>
            <p:sp>
              <p:nvSpPr>
                <p:cNvPr id="3609" name="Google Shape;3609;p116"/>
                <p:cNvSpPr/>
                <p:nvPr/>
              </p:nvSpPr>
              <p:spPr>
                <a:xfrm>
                  <a:off x="4856159"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0" name="Google Shape;3610;p116"/>
                <p:cNvSpPr/>
                <p:nvPr/>
              </p:nvSpPr>
              <p:spPr>
                <a:xfrm>
                  <a:off x="8008169" y="254356"/>
                  <a:ext cx="144305" cy="211872"/>
                </a:xfrm>
                <a:custGeom>
                  <a:rect b="b" l="l" r="r" t="t"/>
                  <a:pathLst>
                    <a:path extrusionOk="0" h="6560" w="4468">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11" name="Google Shape;3611;p116"/>
              <p:cNvGrpSpPr/>
              <p:nvPr/>
            </p:nvGrpSpPr>
            <p:grpSpPr>
              <a:xfrm>
                <a:off x="1018925" y="199492"/>
                <a:ext cx="3295960" cy="211872"/>
                <a:chOff x="1018925" y="254356"/>
                <a:chExt cx="3295960" cy="211872"/>
              </a:xfrm>
            </p:grpSpPr>
            <p:sp>
              <p:nvSpPr>
                <p:cNvPr id="3612" name="Google Shape;3612;p116"/>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3" name="Google Shape;3613;p116"/>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614" name="Google Shape;3614;p116"/>
            <p:cNvGrpSpPr/>
            <p:nvPr/>
          </p:nvGrpSpPr>
          <p:grpSpPr>
            <a:xfrm>
              <a:off x="91453" y="114937"/>
              <a:ext cx="750045" cy="777208"/>
              <a:chOff x="54877" y="169801"/>
              <a:chExt cx="750045" cy="777208"/>
            </a:xfrm>
          </p:grpSpPr>
          <p:sp>
            <p:nvSpPr>
              <p:cNvPr id="3615" name="Google Shape;3615;p116"/>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6" name="Google Shape;3616;p116"/>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7" name="Google Shape;3617;p116"/>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8" name="Google Shape;3618;p116"/>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9" name="Google Shape;3619;p116"/>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0" name="Google Shape;3620;p116"/>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1" name="Google Shape;3621;p116"/>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2" name="Google Shape;3622;p116"/>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3" name="Google Shape;3623;p116"/>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4" name="Google Shape;3624;p116"/>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5" name="Google Shape;3625;p116"/>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6" name="Google Shape;3626;p116"/>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7" name="Google Shape;3627;p116"/>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8" name="Google Shape;3628;p116"/>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9" name="Google Shape;3629;p116"/>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0" name="Google Shape;3630;p116"/>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1" name="Google Shape;3631;p116"/>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2" name="Google Shape;3632;p116"/>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3" name="Google Shape;3633;p116"/>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34" name="Google Shape;3634;p116"/>
            <p:cNvGrpSpPr/>
            <p:nvPr/>
          </p:nvGrpSpPr>
          <p:grpSpPr>
            <a:xfrm>
              <a:off x="76177" y="4248700"/>
              <a:ext cx="779176" cy="746654"/>
              <a:chOff x="39601" y="4212124"/>
              <a:chExt cx="779176" cy="746654"/>
            </a:xfrm>
          </p:grpSpPr>
          <p:sp>
            <p:nvSpPr>
              <p:cNvPr id="3635" name="Google Shape;3635;p116"/>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6" name="Google Shape;3636;p116"/>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7" name="Google Shape;3637;p116"/>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8" name="Google Shape;3638;p116"/>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9" name="Google Shape;3639;p116"/>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0" name="Google Shape;3640;p116"/>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1" name="Google Shape;3641;p116"/>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2" name="Google Shape;3642;p116"/>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3" name="Google Shape;3643;p116"/>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4" name="Google Shape;3644;p116"/>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5" name="Google Shape;3645;p116"/>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6" name="Google Shape;3646;p116"/>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7" name="Google Shape;3647;p116"/>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8" name="Google Shape;3648;p116"/>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9" name="Google Shape;3649;p116"/>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p116"/>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p116"/>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p116"/>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3" name="Google Shape;3653;p116"/>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54" name="Google Shape;3654;p116"/>
            <p:cNvGrpSpPr/>
            <p:nvPr/>
          </p:nvGrpSpPr>
          <p:grpSpPr>
            <a:xfrm>
              <a:off x="8735864" y="1034696"/>
              <a:ext cx="213293" cy="3005896"/>
              <a:chOff x="8735864" y="1034696"/>
              <a:chExt cx="213293" cy="3005896"/>
            </a:xfrm>
          </p:grpSpPr>
          <p:sp>
            <p:nvSpPr>
              <p:cNvPr id="3655" name="Google Shape;3655;p116"/>
              <p:cNvSpPr/>
              <p:nvPr/>
            </p:nvSpPr>
            <p:spPr>
              <a:xfrm>
                <a:off x="8932717" y="1165533"/>
                <a:ext cx="14954" cy="1487494"/>
              </a:xfrm>
              <a:custGeom>
                <a:rect b="b" l="l" r="r" t="t"/>
                <a:pathLst>
                  <a:path extrusionOk="0" h="46056" w="463">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6" name="Google Shape;3656;p116"/>
              <p:cNvSpPr/>
              <p:nvPr/>
            </p:nvSpPr>
            <p:spPr>
              <a:xfrm>
                <a:off x="8735864" y="1034696"/>
                <a:ext cx="213293" cy="143918"/>
              </a:xfrm>
              <a:custGeom>
                <a:rect b="b" l="l" r="r" t="t"/>
                <a:pathLst>
                  <a:path extrusionOk="0" h="4456" w="6604">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7" name="Google Shape;3657;p116"/>
              <p:cNvSpPr/>
              <p:nvPr/>
            </p:nvSpPr>
            <p:spPr>
              <a:xfrm>
                <a:off x="8932717" y="2421874"/>
                <a:ext cx="14954" cy="1487494"/>
              </a:xfrm>
              <a:custGeom>
                <a:rect b="b" l="l" r="r" t="t"/>
                <a:pathLst>
                  <a:path extrusionOk="0" h="46056" w="463">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8" name="Google Shape;3658;p116"/>
              <p:cNvSpPr/>
              <p:nvPr/>
            </p:nvSpPr>
            <p:spPr>
              <a:xfrm>
                <a:off x="8735864" y="3896287"/>
                <a:ext cx="213293" cy="144305"/>
              </a:xfrm>
              <a:custGeom>
                <a:rect b="b" l="l" r="r" t="t"/>
                <a:pathLst>
                  <a:path extrusionOk="0" h="4468" w="6604">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59" name="Google Shape;3659;p116"/>
            <p:cNvGrpSpPr/>
            <p:nvPr/>
          </p:nvGrpSpPr>
          <p:grpSpPr>
            <a:xfrm>
              <a:off x="8302319" y="114937"/>
              <a:ext cx="750045" cy="777046"/>
              <a:chOff x="8338895" y="169801"/>
              <a:chExt cx="750045" cy="777046"/>
            </a:xfrm>
          </p:grpSpPr>
          <p:sp>
            <p:nvSpPr>
              <p:cNvPr id="3660" name="Google Shape;3660;p116"/>
              <p:cNvSpPr/>
              <p:nvPr/>
            </p:nvSpPr>
            <p:spPr>
              <a:xfrm>
                <a:off x="8423095" y="169801"/>
                <a:ext cx="179348" cy="271428"/>
              </a:xfrm>
              <a:custGeom>
                <a:rect b="b" l="l" r="r" t="t"/>
                <a:pathLst>
                  <a:path extrusionOk="0" h="8404" w="5553">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1" name="Google Shape;3661;p116"/>
              <p:cNvSpPr/>
              <p:nvPr/>
            </p:nvSpPr>
            <p:spPr>
              <a:xfrm>
                <a:off x="8547247" y="224966"/>
                <a:ext cx="96214" cy="213648"/>
              </a:xfrm>
              <a:custGeom>
                <a:rect b="b" l="l" r="r" t="t"/>
                <a:pathLst>
                  <a:path extrusionOk="0" h="6615" w="2979">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2" name="Google Shape;3662;p116"/>
              <p:cNvSpPr/>
              <p:nvPr/>
            </p:nvSpPr>
            <p:spPr>
              <a:xfrm>
                <a:off x="8534554" y="264853"/>
                <a:ext cx="13823" cy="78321"/>
              </a:xfrm>
              <a:custGeom>
                <a:rect b="b" l="l" r="r" t="t"/>
                <a:pathLst>
                  <a:path extrusionOk="0" h="2425" w="428">
                    <a:moveTo>
                      <a:pt x="1" y="1"/>
                    </a:moveTo>
                    <a:lnTo>
                      <a:pt x="128" y="2425"/>
                    </a:lnTo>
                    <a:cubicBezTo>
                      <a:pt x="428" y="1617"/>
                      <a:pt x="370" y="786"/>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p116"/>
              <p:cNvSpPr/>
              <p:nvPr/>
            </p:nvSpPr>
            <p:spPr>
              <a:xfrm>
                <a:off x="8408174" y="405799"/>
                <a:ext cx="77223" cy="101802"/>
              </a:xfrm>
              <a:custGeom>
                <a:rect b="b" l="l" r="r" t="t"/>
                <a:pathLst>
                  <a:path extrusionOk="0" h="3152" w="2391">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p116"/>
              <p:cNvSpPr/>
              <p:nvPr/>
            </p:nvSpPr>
            <p:spPr>
              <a:xfrm>
                <a:off x="8341092" y="325669"/>
                <a:ext cx="166268" cy="246430"/>
              </a:xfrm>
              <a:custGeom>
                <a:rect b="b" l="l" r="r" t="t"/>
                <a:pathLst>
                  <a:path extrusionOk="0" h="7630" w="5148">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p116"/>
              <p:cNvSpPr/>
              <p:nvPr/>
            </p:nvSpPr>
            <p:spPr>
              <a:xfrm>
                <a:off x="8410047" y="289722"/>
                <a:ext cx="76836" cy="103417"/>
              </a:xfrm>
              <a:custGeom>
                <a:rect b="b" l="l" r="r" t="t"/>
                <a:pathLst>
                  <a:path extrusionOk="0" h="3202" w="2379">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p116"/>
              <p:cNvSpPr/>
              <p:nvPr/>
            </p:nvSpPr>
            <p:spPr>
              <a:xfrm>
                <a:off x="8468570" y="476983"/>
                <a:ext cx="150926" cy="227439"/>
              </a:xfrm>
              <a:custGeom>
                <a:rect b="b" l="l" r="r" t="t"/>
                <a:pathLst>
                  <a:path extrusionOk="0" h="7042" w="4673">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p116"/>
              <p:cNvSpPr/>
              <p:nvPr/>
            </p:nvSpPr>
            <p:spPr>
              <a:xfrm>
                <a:off x="8488336" y="415101"/>
                <a:ext cx="61559" cy="150280"/>
              </a:xfrm>
              <a:custGeom>
                <a:rect b="b" l="l" r="r" t="t"/>
                <a:pathLst>
                  <a:path extrusionOk="0" h="4653" w="1906">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p116"/>
              <p:cNvSpPr/>
              <p:nvPr/>
            </p:nvSpPr>
            <p:spPr>
              <a:xfrm>
                <a:off x="8824230" y="680554"/>
                <a:ext cx="264710" cy="194237"/>
              </a:xfrm>
              <a:custGeom>
                <a:rect b="b" l="l" r="r" t="t"/>
                <a:pathLst>
                  <a:path extrusionOk="0" h="6014" w="8196">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p116"/>
              <p:cNvSpPr/>
              <p:nvPr/>
            </p:nvSpPr>
            <p:spPr>
              <a:xfrm>
                <a:off x="8826846" y="652584"/>
                <a:ext cx="213648" cy="98055"/>
              </a:xfrm>
              <a:custGeom>
                <a:rect b="b" l="l" r="r" t="t"/>
                <a:pathLst>
                  <a:path extrusionOk="0" h="3036" w="6615">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0" name="Google Shape;3670;p116"/>
              <p:cNvSpPr/>
              <p:nvPr/>
            </p:nvSpPr>
            <p:spPr>
              <a:xfrm>
                <a:off x="8917053" y="747442"/>
                <a:ext cx="77966" cy="14405"/>
              </a:xfrm>
              <a:custGeom>
                <a:rect b="b" l="l" r="r" t="t"/>
                <a:pathLst>
                  <a:path extrusionOk="0" h="446" w="2414">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p116"/>
              <p:cNvSpPr/>
              <p:nvPr/>
            </p:nvSpPr>
            <p:spPr>
              <a:xfrm>
                <a:off x="8748169" y="792982"/>
                <a:ext cx="96957" cy="81099"/>
              </a:xfrm>
              <a:custGeom>
                <a:rect b="b" l="l" r="r" t="t"/>
                <a:pathLst>
                  <a:path extrusionOk="0" h="2511" w="3002">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2" name="Google Shape;3672;p116"/>
              <p:cNvSpPr/>
              <p:nvPr/>
            </p:nvSpPr>
            <p:spPr>
              <a:xfrm>
                <a:off x="8684446" y="777221"/>
                <a:ext cx="244201" cy="169626"/>
              </a:xfrm>
              <a:custGeom>
                <a:rect b="b" l="l" r="r" t="t"/>
                <a:pathLst>
                  <a:path extrusionOk="0" h="5252" w="7561">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3" name="Google Shape;3673;p116"/>
              <p:cNvSpPr/>
              <p:nvPr/>
            </p:nvSpPr>
            <p:spPr>
              <a:xfrm>
                <a:off x="8863375" y="799473"/>
                <a:ext cx="102189" cy="73509"/>
              </a:xfrm>
              <a:custGeom>
                <a:rect b="b" l="l" r="r" t="t"/>
                <a:pathLst>
                  <a:path extrusionOk="0" h="2276" w="3164">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4" name="Google Shape;3674;p116"/>
              <p:cNvSpPr/>
              <p:nvPr/>
            </p:nvSpPr>
            <p:spPr>
              <a:xfrm>
                <a:off x="8553577" y="660400"/>
                <a:ext cx="231153" cy="135811"/>
              </a:xfrm>
              <a:custGeom>
                <a:rect b="b" l="l" r="r" t="t"/>
                <a:pathLst>
                  <a:path extrusionOk="0" h="4205" w="7157">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5" name="Google Shape;3675;p116"/>
              <p:cNvSpPr/>
              <p:nvPr/>
            </p:nvSpPr>
            <p:spPr>
              <a:xfrm>
                <a:off x="8691132" y="740595"/>
                <a:ext cx="151766" cy="44344"/>
              </a:xfrm>
              <a:custGeom>
                <a:rect b="b" l="l" r="r" t="t"/>
                <a:pathLst>
                  <a:path extrusionOk="0" h="1373" w="4699">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p116"/>
              <p:cNvSpPr/>
              <p:nvPr/>
            </p:nvSpPr>
            <p:spPr>
              <a:xfrm>
                <a:off x="8452938" y="752481"/>
                <a:ext cx="93049" cy="163942"/>
              </a:xfrm>
              <a:custGeom>
                <a:rect b="b" l="l" r="r" t="t"/>
                <a:pathLst>
                  <a:path extrusionOk="0" h="5076" w="2881">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7" name="Google Shape;3677;p116"/>
              <p:cNvSpPr/>
              <p:nvPr/>
            </p:nvSpPr>
            <p:spPr>
              <a:xfrm>
                <a:off x="8367188" y="750995"/>
                <a:ext cx="140203" cy="103740"/>
              </a:xfrm>
              <a:custGeom>
                <a:rect b="b" l="l" r="r" t="t"/>
                <a:pathLst>
                  <a:path extrusionOk="0" h="3212" w="4341">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p116"/>
              <p:cNvSpPr/>
              <p:nvPr/>
            </p:nvSpPr>
            <p:spPr>
              <a:xfrm>
                <a:off x="8338895" y="716566"/>
                <a:ext cx="169594" cy="45184"/>
              </a:xfrm>
              <a:custGeom>
                <a:rect b="b" l="l" r="r" t="t"/>
                <a:pathLst>
                  <a:path extrusionOk="0" h="1399" w="5251">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79" name="Google Shape;3679;p116"/>
            <p:cNvGrpSpPr/>
            <p:nvPr/>
          </p:nvGrpSpPr>
          <p:grpSpPr>
            <a:xfrm>
              <a:off x="8288916" y="4248700"/>
              <a:ext cx="778757" cy="746654"/>
              <a:chOff x="8325492" y="4212124"/>
              <a:chExt cx="778757" cy="746654"/>
            </a:xfrm>
          </p:grpSpPr>
          <p:sp>
            <p:nvSpPr>
              <p:cNvPr id="3680" name="Google Shape;3680;p116"/>
              <p:cNvSpPr/>
              <p:nvPr/>
            </p:nvSpPr>
            <p:spPr>
              <a:xfrm>
                <a:off x="8833176" y="4292577"/>
                <a:ext cx="271073" cy="179348"/>
              </a:xfrm>
              <a:custGeom>
                <a:rect b="b" l="l" r="r" t="t"/>
                <a:pathLst>
                  <a:path extrusionOk="0" h="5553" w="8393">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1" name="Google Shape;3681;p116"/>
              <p:cNvSpPr/>
              <p:nvPr/>
            </p:nvSpPr>
            <p:spPr>
              <a:xfrm>
                <a:off x="8835050" y="4417827"/>
                <a:ext cx="214003" cy="95471"/>
              </a:xfrm>
              <a:custGeom>
                <a:rect b="b" l="l" r="r" t="t"/>
                <a:pathLst>
                  <a:path extrusionOk="0" h="2956" w="6626">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p116"/>
              <p:cNvSpPr/>
              <p:nvPr/>
            </p:nvSpPr>
            <p:spPr>
              <a:xfrm>
                <a:off x="8930489" y="4404391"/>
                <a:ext cx="78321" cy="10367"/>
              </a:xfrm>
              <a:custGeom>
                <a:rect b="b" l="l" r="r" t="t"/>
                <a:pathLst>
                  <a:path extrusionOk="0" h="321" w="2425">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p116"/>
              <p:cNvSpPr/>
              <p:nvPr/>
            </p:nvSpPr>
            <p:spPr>
              <a:xfrm>
                <a:off x="8766062" y="4279271"/>
                <a:ext cx="102189" cy="75447"/>
              </a:xfrm>
              <a:custGeom>
                <a:rect b="b" l="l" r="r" t="t"/>
                <a:pathLst>
                  <a:path extrusionOk="0" h="2336" w="3164">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4" name="Google Shape;3684;p116"/>
              <p:cNvSpPr/>
              <p:nvPr/>
            </p:nvSpPr>
            <p:spPr>
              <a:xfrm>
                <a:off x="8701596" y="4212512"/>
                <a:ext cx="250919" cy="158484"/>
              </a:xfrm>
              <a:custGeom>
                <a:rect b="b" l="l" r="r" t="t"/>
                <a:pathLst>
                  <a:path extrusionOk="0" h="4907" w="7769">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5" name="Google Shape;3685;p116"/>
              <p:cNvSpPr/>
              <p:nvPr/>
            </p:nvSpPr>
            <p:spPr>
              <a:xfrm>
                <a:off x="8880525" y="4289444"/>
                <a:ext cx="105161" cy="67276"/>
              </a:xfrm>
              <a:custGeom>
                <a:rect b="b" l="l" r="r" t="t"/>
                <a:pathLst>
                  <a:path extrusionOk="0" h="2083" w="3256">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p116"/>
              <p:cNvSpPr/>
              <p:nvPr/>
            </p:nvSpPr>
            <p:spPr>
              <a:xfrm>
                <a:off x="8569241" y="4341734"/>
                <a:ext cx="227439" cy="140623"/>
              </a:xfrm>
              <a:custGeom>
                <a:rect b="b" l="l" r="r" t="t"/>
                <a:pathLst>
                  <a:path extrusionOk="0" h="4354" w="7042">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p116"/>
              <p:cNvSpPr/>
              <p:nvPr/>
            </p:nvSpPr>
            <p:spPr>
              <a:xfrm>
                <a:off x="8708282" y="4358174"/>
                <a:ext cx="150636" cy="53614"/>
              </a:xfrm>
              <a:custGeom>
                <a:rect b="b" l="l" r="r" t="t"/>
                <a:pathLst>
                  <a:path extrusionOk="0" h="1660" w="4664">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p116"/>
              <p:cNvSpPr/>
              <p:nvPr/>
            </p:nvSpPr>
            <p:spPr>
              <a:xfrm>
                <a:off x="8398872" y="4694068"/>
                <a:ext cx="194269" cy="264710"/>
              </a:xfrm>
              <a:custGeom>
                <a:rect b="b" l="l" r="r" t="t"/>
                <a:pathLst>
                  <a:path extrusionOk="0" h="8196" w="6015">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p116"/>
              <p:cNvSpPr/>
              <p:nvPr/>
            </p:nvSpPr>
            <p:spPr>
              <a:xfrm>
                <a:off x="8523379" y="4697039"/>
                <a:ext cx="97700" cy="213293"/>
              </a:xfrm>
              <a:custGeom>
                <a:rect b="b" l="l" r="r" t="t"/>
                <a:pathLst>
                  <a:path extrusionOk="0" h="6604" w="3025">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p116"/>
              <p:cNvSpPr/>
              <p:nvPr/>
            </p:nvSpPr>
            <p:spPr>
              <a:xfrm>
                <a:off x="8512204" y="4786535"/>
                <a:ext cx="17925" cy="77934"/>
              </a:xfrm>
              <a:custGeom>
                <a:rect b="b" l="l" r="r" t="t"/>
                <a:pathLst>
                  <a:path extrusionOk="0" h="2413" w="555">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1" name="Google Shape;3691;p116"/>
              <p:cNvSpPr/>
              <p:nvPr/>
            </p:nvSpPr>
            <p:spPr>
              <a:xfrm>
                <a:off x="8398129" y="4618394"/>
                <a:ext cx="83521" cy="96957"/>
              </a:xfrm>
              <a:custGeom>
                <a:rect b="b" l="l" r="r" t="t"/>
                <a:pathLst>
                  <a:path extrusionOk="0" h="3002" w="2586">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2" name="Google Shape;3692;p116"/>
              <p:cNvSpPr/>
              <p:nvPr/>
            </p:nvSpPr>
            <p:spPr>
              <a:xfrm>
                <a:off x="8325492" y="4554284"/>
                <a:ext cx="177410" cy="239228"/>
              </a:xfrm>
              <a:custGeom>
                <a:rect b="b" l="l" r="r" t="t"/>
                <a:pathLst>
                  <a:path extrusionOk="0" h="7407" w="5493">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p116"/>
              <p:cNvSpPr/>
              <p:nvPr/>
            </p:nvSpPr>
            <p:spPr>
              <a:xfrm>
                <a:off x="8391411" y="4732857"/>
                <a:ext cx="82778" cy="100607"/>
              </a:xfrm>
              <a:custGeom>
                <a:rect b="b" l="l" r="r" t="t"/>
                <a:pathLst>
                  <a:path extrusionOk="0" h="3115" w="2563">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p116"/>
              <p:cNvSpPr/>
              <p:nvPr/>
            </p:nvSpPr>
            <p:spPr>
              <a:xfrm>
                <a:off x="8473059" y="4423414"/>
                <a:ext cx="144661" cy="231186"/>
              </a:xfrm>
              <a:custGeom>
                <a:rect b="b" l="l" r="r" t="t"/>
                <a:pathLst>
                  <a:path extrusionOk="0" h="7158" w="4479">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p116"/>
              <p:cNvSpPr/>
              <p:nvPr/>
            </p:nvSpPr>
            <p:spPr>
              <a:xfrm>
                <a:off x="8488724" y="4560970"/>
                <a:ext cx="54066" cy="151766"/>
              </a:xfrm>
              <a:custGeom>
                <a:rect b="b" l="l" r="r" t="t"/>
                <a:pathLst>
                  <a:path extrusionOk="0" h="4699" w="1674">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6" name="Google Shape;3696;p116"/>
              <p:cNvSpPr/>
              <p:nvPr/>
            </p:nvSpPr>
            <p:spPr>
              <a:xfrm>
                <a:off x="8350361" y="4354589"/>
                <a:ext cx="171564" cy="50061"/>
              </a:xfrm>
              <a:custGeom>
                <a:rect b="b" l="l" r="r" t="t"/>
                <a:pathLst>
                  <a:path extrusionOk="0" h="1550" w="5312">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7" name="Google Shape;3697;p116"/>
              <p:cNvSpPr/>
              <p:nvPr/>
            </p:nvSpPr>
            <p:spPr>
              <a:xfrm>
                <a:off x="8388440" y="4265383"/>
                <a:ext cx="134228" cy="111459"/>
              </a:xfrm>
              <a:custGeom>
                <a:rect b="b" l="l" r="r" t="t"/>
                <a:pathLst>
                  <a:path extrusionOk="0" h="3451" w="4156">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p116"/>
              <p:cNvSpPr/>
              <p:nvPr/>
            </p:nvSpPr>
            <p:spPr>
              <a:xfrm>
                <a:off x="8481618" y="4212124"/>
                <a:ext cx="94825" cy="166203"/>
              </a:xfrm>
              <a:custGeom>
                <a:rect b="b" l="l" r="r" t="t"/>
                <a:pathLst>
                  <a:path extrusionOk="0" h="5146" w="2936">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99" name="Google Shape;3699;p116"/>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00" name="Google Shape;3700;p116"/>
          <p:cNvSpPr txBox="1"/>
          <p:nvPr>
            <p:ph type="title"/>
          </p:nvPr>
        </p:nvSpPr>
        <p:spPr>
          <a:xfrm>
            <a:off x="3771000" y="2117200"/>
            <a:ext cx="3583200" cy="684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5000">
                <a:solidFill>
                  <a:schemeClr val="accent5"/>
                </a:solidFill>
              </a:defRPr>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3701" name="Google Shape;3701;p116"/>
          <p:cNvSpPr txBox="1"/>
          <p:nvPr>
            <p:ph idx="1" type="subTitle"/>
          </p:nvPr>
        </p:nvSpPr>
        <p:spPr>
          <a:xfrm>
            <a:off x="3773700" y="2742200"/>
            <a:ext cx="3577800" cy="495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702" name="Google Shape;3702;p116"/>
          <p:cNvSpPr txBox="1"/>
          <p:nvPr>
            <p:ph idx="2" type="title"/>
          </p:nvPr>
        </p:nvSpPr>
        <p:spPr>
          <a:xfrm>
            <a:off x="3771000" y="692100"/>
            <a:ext cx="3583200" cy="684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5000">
                <a:solidFill>
                  <a:schemeClr val="accent5"/>
                </a:solidFill>
              </a:defRPr>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3703" name="Google Shape;3703;p116"/>
          <p:cNvSpPr txBox="1"/>
          <p:nvPr>
            <p:ph idx="3" type="subTitle"/>
          </p:nvPr>
        </p:nvSpPr>
        <p:spPr>
          <a:xfrm>
            <a:off x="3773700" y="1317100"/>
            <a:ext cx="3577800" cy="495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704" name="Google Shape;3704;p116"/>
          <p:cNvSpPr txBox="1"/>
          <p:nvPr>
            <p:ph idx="4" type="title"/>
          </p:nvPr>
        </p:nvSpPr>
        <p:spPr>
          <a:xfrm>
            <a:off x="3771000" y="3542300"/>
            <a:ext cx="3583200" cy="684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5000">
                <a:solidFill>
                  <a:schemeClr val="accent5"/>
                </a:solidFill>
              </a:defRPr>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3705" name="Google Shape;3705;p116"/>
          <p:cNvSpPr txBox="1"/>
          <p:nvPr>
            <p:ph idx="5" type="subTitle"/>
          </p:nvPr>
        </p:nvSpPr>
        <p:spPr>
          <a:xfrm>
            <a:off x="3773700" y="4167350"/>
            <a:ext cx="3577800" cy="495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2">
  <p:cSld name="Title and one column 2">
    <p:bg>
      <p:bgPr>
        <a:blipFill>
          <a:blip r:embed="rId2">
            <a:alphaModFix/>
          </a:blip>
          <a:stretch>
            <a:fillRect/>
          </a:stretch>
        </a:blipFill>
      </p:bgPr>
    </p:bg>
    <p:spTree>
      <p:nvGrpSpPr>
        <p:cNvPr id="3706" name="Shape 3706"/>
        <p:cNvGrpSpPr/>
        <p:nvPr/>
      </p:nvGrpSpPr>
      <p:grpSpPr>
        <a:xfrm>
          <a:off x="0" y="0"/>
          <a:ext cx="0" cy="0"/>
          <a:chOff x="0" y="0"/>
          <a:chExt cx="0" cy="0"/>
        </a:xfrm>
      </p:grpSpPr>
      <p:grpSp>
        <p:nvGrpSpPr>
          <p:cNvPr id="3707" name="Google Shape;3707;p117"/>
          <p:cNvGrpSpPr/>
          <p:nvPr/>
        </p:nvGrpSpPr>
        <p:grpSpPr>
          <a:xfrm>
            <a:off x="76177" y="114913"/>
            <a:ext cx="8991496" cy="4900594"/>
            <a:chOff x="76177" y="114913"/>
            <a:chExt cx="8991496" cy="4900594"/>
          </a:xfrm>
        </p:grpSpPr>
        <p:grpSp>
          <p:nvGrpSpPr>
            <p:cNvPr id="3708" name="Google Shape;3708;p117"/>
            <p:cNvGrpSpPr/>
            <p:nvPr/>
          </p:nvGrpSpPr>
          <p:grpSpPr>
            <a:xfrm>
              <a:off x="4477110" y="4842845"/>
              <a:ext cx="189779" cy="172662"/>
              <a:chOff x="4520653" y="4806269"/>
              <a:chExt cx="189779" cy="172662"/>
            </a:xfrm>
          </p:grpSpPr>
          <p:sp>
            <p:nvSpPr>
              <p:cNvPr id="3709" name="Google Shape;3709;p117"/>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p117"/>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1" name="Google Shape;3711;p117"/>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12" name="Google Shape;3712;p117"/>
            <p:cNvGrpSpPr/>
            <p:nvPr/>
          </p:nvGrpSpPr>
          <p:grpSpPr>
            <a:xfrm>
              <a:off x="194306" y="1034696"/>
              <a:ext cx="213648" cy="3005896"/>
              <a:chOff x="194306" y="1034696"/>
              <a:chExt cx="213648" cy="3005896"/>
            </a:xfrm>
          </p:grpSpPr>
          <p:sp>
            <p:nvSpPr>
              <p:cNvPr id="3713" name="Google Shape;3713;p117"/>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4" name="Google Shape;3714;p117"/>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p117"/>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p117"/>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17" name="Google Shape;3717;p117"/>
            <p:cNvGrpSpPr/>
            <p:nvPr/>
          </p:nvGrpSpPr>
          <p:grpSpPr>
            <a:xfrm>
              <a:off x="1018925" y="4718372"/>
              <a:ext cx="3295960" cy="211904"/>
              <a:chOff x="1018925" y="4669812"/>
              <a:chExt cx="3295960" cy="211904"/>
            </a:xfrm>
          </p:grpSpPr>
          <p:sp>
            <p:nvSpPr>
              <p:cNvPr id="3718" name="Google Shape;3718;p117"/>
              <p:cNvSpPr/>
              <p:nvPr/>
            </p:nvSpPr>
            <p:spPr>
              <a:xfrm>
                <a:off x="1149795"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9" name="Google Shape;3719;p117"/>
              <p:cNvSpPr/>
              <p:nvPr/>
            </p:nvSpPr>
            <p:spPr>
              <a:xfrm>
                <a:off x="1018925" y="4669812"/>
                <a:ext cx="143950" cy="211904"/>
              </a:xfrm>
              <a:custGeom>
                <a:rect b="b" l="l" r="r" t="t"/>
                <a:pathLst>
                  <a:path extrusionOk="0" h="6561" w="4457">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20" name="Google Shape;3720;p117"/>
            <p:cNvGrpSpPr/>
            <p:nvPr/>
          </p:nvGrpSpPr>
          <p:grpSpPr>
            <a:xfrm>
              <a:off x="4856159" y="4718372"/>
              <a:ext cx="3296315" cy="211904"/>
              <a:chOff x="4856159" y="4669812"/>
              <a:chExt cx="3296315" cy="211904"/>
            </a:xfrm>
          </p:grpSpPr>
          <p:sp>
            <p:nvSpPr>
              <p:cNvPr id="3721" name="Google Shape;3721;p117"/>
              <p:cNvSpPr/>
              <p:nvPr/>
            </p:nvSpPr>
            <p:spPr>
              <a:xfrm>
                <a:off x="4856159"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2" name="Google Shape;3722;p117"/>
              <p:cNvSpPr/>
              <p:nvPr/>
            </p:nvSpPr>
            <p:spPr>
              <a:xfrm>
                <a:off x="8008169" y="4669812"/>
                <a:ext cx="144305" cy="211904"/>
              </a:xfrm>
              <a:custGeom>
                <a:rect b="b" l="l" r="r" t="t"/>
                <a:pathLst>
                  <a:path extrusionOk="0" h="6561" w="4468">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23" name="Google Shape;3723;p117"/>
            <p:cNvGrpSpPr/>
            <p:nvPr/>
          </p:nvGrpSpPr>
          <p:grpSpPr>
            <a:xfrm>
              <a:off x="1005226" y="213208"/>
              <a:ext cx="7133549" cy="211872"/>
              <a:chOff x="1018925" y="199492"/>
              <a:chExt cx="7133549" cy="211872"/>
            </a:xfrm>
          </p:grpSpPr>
          <p:grpSp>
            <p:nvGrpSpPr>
              <p:cNvPr id="3724" name="Google Shape;3724;p117"/>
              <p:cNvGrpSpPr/>
              <p:nvPr/>
            </p:nvGrpSpPr>
            <p:grpSpPr>
              <a:xfrm>
                <a:off x="4856159" y="199492"/>
                <a:ext cx="3296315" cy="211872"/>
                <a:chOff x="4856159" y="254356"/>
                <a:chExt cx="3296315" cy="211872"/>
              </a:xfrm>
            </p:grpSpPr>
            <p:sp>
              <p:nvSpPr>
                <p:cNvPr id="3725" name="Google Shape;3725;p117"/>
                <p:cNvSpPr/>
                <p:nvPr/>
              </p:nvSpPr>
              <p:spPr>
                <a:xfrm>
                  <a:off x="4856159"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6" name="Google Shape;3726;p117"/>
                <p:cNvSpPr/>
                <p:nvPr/>
              </p:nvSpPr>
              <p:spPr>
                <a:xfrm>
                  <a:off x="8008169" y="254356"/>
                  <a:ext cx="144305" cy="211872"/>
                </a:xfrm>
                <a:custGeom>
                  <a:rect b="b" l="l" r="r" t="t"/>
                  <a:pathLst>
                    <a:path extrusionOk="0" h="6560" w="4468">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27" name="Google Shape;3727;p117"/>
              <p:cNvGrpSpPr/>
              <p:nvPr/>
            </p:nvGrpSpPr>
            <p:grpSpPr>
              <a:xfrm>
                <a:off x="1018925" y="199492"/>
                <a:ext cx="3295960" cy="211872"/>
                <a:chOff x="1018925" y="254356"/>
                <a:chExt cx="3295960" cy="211872"/>
              </a:xfrm>
            </p:grpSpPr>
            <p:sp>
              <p:nvSpPr>
                <p:cNvPr id="3728" name="Google Shape;3728;p117"/>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9" name="Google Shape;3729;p117"/>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730" name="Google Shape;3730;p117"/>
            <p:cNvGrpSpPr/>
            <p:nvPr/>
          </p:nvGrpSpPr>
          <p:grpSpPr>
            <a:xfrm>
              <a:off x="91453" y="114937"/>
              <a:ext cx="750045" cy="777208"/>
              <a:chOff x="54877" y="169801"/>
              <a:chExt cx="750045" cy="777208"/>
            </a:xfrm>
          </p:grpSpPr>
          <p:sp>
            <p:nvSpPr>
              <p:cNvPr id="3731" name="Google Shape;3731;p117"/>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2" name="Google Shape;3732;p117"/>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3" name="Google Shape;3733;p117"/>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p117"/>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5" name="Google Shape;3735;p117"/>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6" name="Google Shape;3736;p117"/>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7" name="Google Shape;3737;p117"/>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8" name="Google Shape;3738;p117"/>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9" name="Google Shape;3739;p117"/>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0" name="Google Shape;3740;p117"/>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1" name="Google Shape;3741;p117"/>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2" name="Google Shape;3742;p117"/>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3" name="Google Shape;3743;p117"/>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4" name="Google Shape;3744;p117"/>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5" name="Google Shape;3745;p117"/>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6" name="Google Shape;3746;p117"/>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7" name="Google Shape;3747;p117"/>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8" name="Google Shape;3748;p117"/>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9" name="Google Shape;3749;p117"/>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50" name="Google Shape;3750;p117"/>
            <p:cNvGrpSpPr/>
            <p:nvPr/>
          </p:nvGrpSpPr>
          <p:grpSpPr>
            <a:xfrm>
              <a:off x="76177" y="4248700"/>
              <a:ext cx="779176" cy="746654"/>
              <a:chOff x="39601" y="4212124"/>
              <a:chExt cx="779176" cy="746654"/>
            </a:xfrm>
          </p:grpSpPr>
          <p:sp>
            <p:nvSpPr>
              <p:cNvPr id="3751" name="Google Shape;3751;p117"/>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2" name="Google Shape;3752;p117"/>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3" name="Google Shape;3753;p117"/>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4" name="Google Shape;3754;p117"/>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5" name="Google Shape;3755;p117"/>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6" name="Google Shape;3756;p117"/>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7" name="Google Shape;3757;p117"/>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8" name="Google Shape;3758;p117"/>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9" name="Google Shape;3759;p117"/>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0" name="Google Shape;3760;p117"/>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1" name="Google Shape;3761;p117"/>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2" name="Google Shape;3762;p117"/>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3" name="Google Shape;3763;p117"/>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4" name="Google Shape;3764;p117"/>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5" name="Google Shape;3765;p117"/>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6" name="Google Shape;3766;p117"/>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7" name="Google Shape;3767;p117"/>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8" name="Google Shape;3768;p117"/>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9" name="Google Shape;3769;p117"/>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70" name="Google Shape;3770;p117"/>
            <p:cNvGrpSpPr/>
            <p:nvPr/>
          </p:nvGrpSpPr>
          <p:grpSpPr>
            <a:xfrm>
              <a:off x="8735864" y="1034696"/>
              <a:ext cx="213293" cy="3005896"/>
              <a:chOff x="8735864" y="1034696"/>
              <a:chExt cx="213293" cy="3005896"/>
            </a:xfrm>
          </p:grpSpPr>
          <p:sp>
            <p:nvSpPr>
              <p:cNvPr id="3771" name="Google Shape;3771;p117"/>
              <p:cNvSpPr/>
              <p:nvPr/>
            </p:nvSpPr>
            <p:spPr>
              <a:xfrm>
                <a:off x="8932717" y="1165533"/>
                <a:ext cx="14954" cy="1487494"/>
              </a:xfrm>
              <a:custGeom>
                <a:rect b="b" l="l" r="r" t="t"/>
                <a:pathLst>
                  <a:path extrusionOk="0" h="46056" w="463">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2" name="Google Shape;3772;p117"/>
              <p:cNvSpPr/>
              <p:nvPr/>
            </p:nvSpPr>
            <p:spPr>
              <a:xfrm>
                <a:off x="8735864" y="1034696"/>
                <a:ext cx="213293" cy="143918"/>
              </a:xfrm>
              <a:custGeom>
                <a:rect b="b" l="l" r="r" t="t"/>
                <a:pathLst>
                  <a:path extrusionOk="0" h="4456" w="6604">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3" name="Google Shape;3773;p117"/>
              <p:cNvSpPr/>
              <p:nvPr/>
            </p:nvSpPr>
            <p:spPr>
              <a:xfrm>
                <a:off x="8932717" y="2421874"/>
                <a:ext cx="14954" cy="1487494"/>
              </a:xfrm>
              <a:custGeom>
                <a:rect b="b" l="l" r="r" t="t"/>
                <a:pathLst>
                  <a:path extrusionOk="0" h="46056" w="463">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4" name="Google Shape;3774;p117"/>
              <p:cNvSpPr/>
              <p:nvPr/>
            </p:nvSpPr>
            <p:spPr>
              <a:xfrm>
                <a:off x="8735864" y="3896287"/>
                <a:ext cx="213293" cy="144305"/>
              </a:xfrm>
              <a:custGeom>
                <a:rect b="b" l="l" r="r" t="t"/>
                <a:pathLst>
                  <a:path extrusionOk="0" h="4468" w="6604">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75" name="Google Shape;3775;p117"/>
            <p:cNvGrpSpPr/>
            <p:nvPr/>
          </p:nvGrpSpPr>
          <p:grpSpPr>
            <a:xfrm>
              <a:off x="8302319" y="114937"/>
              <a:ext cx="750045" cy="777046"/>
              <a:chOff x="8338895" y="169801"/>
              <a:chExt cx="750045" cy="777046"/>
            </a:xfrm>
          </p:grpSpPr>
          <p:sp>
            <p:nvSpPr>
              <p:cNvPr id="3776" name="Google Shape;3776;p117"/>
              <p:cNvSpPr/>
              <p:nvPr/>
            </p:nvSpPr>
            <p:spPr>
              <a:xfrm>
                <a:off x="8423095" y="169801"/>
                <a:ext cx="179348" cy="271428"/>
              </a:xfrm>
              <a:custGeom>
                <a:rect b="b" l="l" r="r" t="t"/>
                <a:pathLst>
                  <a:path extrusionOk="0" h="8404" w="5553">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7" name="Google Shape;3777;p117"/>
              <p:cNvSpPr/>
              <p:nvPr/>
            </p:nvSpPr>
            <p:spPr>
              <a:xfrm>
                <a:off x="8547247" y="224966"/>
                <a:ext cx="96214" cy="213648"/>
              </a:xfrm>
              <a:custGeom>
                <a:rect b="b" l="l" r="r" t="t"/>
                <a:pathLst>
                  <a:path extrusionOk="0" h="6615" w="2979">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8" name="Google Shape;3778;p117"/>
              <p:cNvSpPr/>
              <p:nvPr/>
            </p:nvSpPr>
            <p:spPr>
              <a:xfrm>
                <a:off x="8534554" y="264853"/>
                <a:ext cx="13823" cy="78321"/>
              </a:xfrm>
              <a:custGeom>
                <a:rect b="b" l="l" r="r" t="t"/>
                <a:pathLst>
                  <a:path extrusionOk="0" h="2425" w="428">
                    <a:moveTo>
                      <a:pt x="1" y="1"/>
                    </a:moveTo>
                    <a:lnTo>
                      <a:pt x="128" y="2425"/>
                    </a:lnTo>
                    <a:cubicBezTo>
                      <a:pt x="428" y="1617"/>
                      <a:pt x="370" y="786"/>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9" name="Google Shape;3779;p117"/>
              <p:cNvSpPr/>
              <p:nvPr/>
            </p:nvSpPr>
            <p:spPr>
              <a:xfrm>
                <a:off x="8408174" y="405799"/>
                <a:ext cx="77223" cy="101802"/>
              </a:xfrm>
              <a:custGeom>
                <a:rect b="b" l="l" r="r" t="t"/>
                <a:pathLst>
                  <a:path extrusionOk="0" h="3152" w="2391">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0" name="Google Shape;3780;p117"/>
              <p:cNvSpPr/>
              <p:nvPr/>
            </p:nvSpPr>
            <p:spPr>
              <a:xfrm>
                <a:off x="8341092" y="325669"/>
                <a:ext cx="166268" cy="246430"/>
              </a:xfrm>
              <a:custGeom>
                <a:rect b="b" l="l" r="r" t="t"/>
                <a:pathLst>
                  <a:path extrusionOk="0" h="7630" w="5148">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1" name="Google Shape;3781;p117"/>
              <p:cNvSpPr/>
              <p:nvPr/>
            </p:nvSpPr>
            <p:spPr>
              <a:xfrm>
                <a:off x="8410047" y="289722"/>
                <a:ext cx="76836" cy="103417"/>
              </a:xfrm>
              <a:custGeom>
                <a:rect b="b" l="l" r="r" t="t"/>
                <a:pathLst>
                  <a:path extrusionOk="0" h="3202" w="2379">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2" name="Google Shape;3782;p117"/>
              <p:cNvSpPr/>
              <p:nvPr/>
            </p:nvSpPr>
            <p:spPr>
              <a:xfrm>
                <a:off x="8468570" y="476983"/>
                <a:ext cx="150926" cy="227439"/>
              </a:xfrm>
              <a:custGeom>
                <a:rect b="b" l="l" r="r" t="t"/>
                <a:pathLst>
                  <a:path extrusionOk="0" h="7042" w="4673">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3" name="Google Shape;3783;p117"/>
              <p:cNvSpPr/>
              <p:nvPr/>
            </p:nvSpPr>
            <p:spPr>
              <a:xfrm>
                <a:off x="8488336" y="415101"/>
                <a:ext cx="61559" cy="150280"/>
              </a:xfrm>
              <a:custGeom>
                <a:rect b="b" l="l" r="r" t="t"/>
                <a:pathLst>
                  <a:path extrusionOk="0" h="4653" w="1906">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4" name="Google Shape;3784;p117"/>
              <p:cNvSpPr/>
              <p:nvPr/>
            </p:nvSpPr>
            <p:spPr>
              <a:xfrm>
                <a:off x="8824230" y="680554"/>
                <a:ext cx="264710" cy="194237"/>
              </a:xfrm>
              <a:custGeom>
                <a:rect b="b" l="l" r="r" t="t"/>
                <a:pathLst>
                  <a:path extrusionOk="0" h="6014" w="8196">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5" name="Google Shape;3785;p117"/>
              <p:cNvSpPr/>
              <p:nvPr/>
            </p:nvSpPr>
            <p:spPr>
              <a:xfrm>
                <a:off x="8826846" y="652584"/>
                <a:ext cx="213648" cy="98055"/>
              </a:xfrm>
              <a:custGeom>
                <a:rect b="b" l="l" r="r" t="t"/>
                <a:pathLst>
                  <a:path extrusionOk="0" h="3036" w="6615">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6" name="Google Shape;3786;p117"/>
              <p:cNvSpPr/>
              <p:nvPr/>
            </p:nvSpPr>
            <p:spPr>
              <a:xfrm>
                <a:off x="8917053" y="747442"/>
                <a:ext cx="77966" cy="14405"/>
              </a:xfrm>
              <a:custGeom>
                <a:rect b="b" l="l" r="r" t="t"/>
                <a:pathLst>
                  <a:path extrusionOk="0" h="446" w="2414">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7" name="Google Shape;3787;p117"/>
              <p:cNvSpPr/>
              <p:nvPr/>
            </p:nvSpPr>
            <p:spPr>
              <a:xfrm>
                <a:off x="8748169" y="792982"/>
                <a:ext cx="96957" cy="81099"/>
              </a:xfrm>
              <a:custGeom>
                <a:rect b="b" l="l" r="r" t="t"/>
                <a:pathLst>
                  <a:path extrusionOk="0" h="2511" w="3002">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8" name="Google Shape;3788;p117"/>
              <p:cNvSpPr/>
              <p:nvPr/>
            </p:nvSpPr>
            <p:spPr>
              <a:xfrm>
                <a:off x="8684446" y="777221"/>
                <a:ext cx="244201" cy="169626"/>
              </a:xfrm>
              <a:custGeom>
                <a:rect b="b" l="l" r="r" t="t"/>
                <a:pathLst>
                  <a:path extrusionOk="0" h="5252" w="7561">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9" name="Google Shape;3789;p117"/>
              <p:cNvSpPr/>
              <p:nvPr/>
            </p:nvSpPr>
            <p:spPr>
              <a:xfrm>
                <a:off x="8863375" y="799473"/>
                <a:ext cx="102189" cy="73509"/>
              </a:xfrm>
              <a:custGeom>
                <a:rect b="b" l="l" r="r" t="t"/>
                <a:pathLst>
                  <a:path extrusionOk="0" h="2276" w="3164">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0" name="Google Shape;3790;p117"/>
              <p:cNvSpPr/>
              <p:nvPr/>
            </p:nvSpPr>
            <p:spPr>
              <a:xfrm>
                <a:off x="8553577" y="660400"/>
                <a:ext cx="231153" cy="135811"/>
              </a:xfrm>
              <a:custGeom>
                <a:rect b="b" l="l" r="r" t="t"/>
                <a:pathLst>
                  <a:path extrusionOk="0" h="4205" w="7157">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1" name="Google Shape;3791;p117"/>
              <p:cNvSpPr/>
              <p:nvPr/>
            </p:nvSpPr>
            <p:spPr>
              <a:xfrm>
                <a:off x="8691132" y="740595"/>
                <a:ext cx="151766" cy="44344"/>
              </a:xfrm>
              <a:custGeom>
                <a:rect b="b" l="l" r="r" t="t"/>
                <a:pathLst>
                  <a:path extrusionOk="0" h="1373" w="4699">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2" name="Google Shape;3792;p117"/>
              <p:cNvSpPr/>
              <p:nvPr/>
            </p:nvSpPr>
            <p:spPr>
              <a:xfrm>
                <a:off x="8452938" y="752481"/>
                <a:ext cx="93049" cy="163942"/>
              </a:xfrm>
              <a:custGeom>
                <a:rect b="b" l="l" r="r" t="t"/>
                <a:pathLst>
                  <a:path extrusionOk="0" h="5076" w="2881">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3" name="Google Shape;3793;p117"/>
              <p:cNvSpPr/>
              <p:nvPr/>
            </p:nvSpPr>
            <p:spPr>
              <a:xfrm>
                <a:off x="8367188" y="750995"/>
                <a:ext cx="140203" cy="103740"/>
              </a:xfrm>
              <a:custGeom>
                <a:rect b="b" l="l" r="r" t="t"/>
                <a:pathLst>
                  <a:path extrusionOk="0" h="3212" w="4341">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4" name="Google Shape;3794;p117"/>
              <p:cNvSpPr/>
              <p:nvPr/>
            </p:nvSpPr>
            <p:spPr>
              <a:xfrm>
                <a:off x="8338895" y="716566"/>
                <a:ext cx="169594" cy="45184"/>
              </a:xfrm>
              <a:custGeom>
                <a:rect b="b" l="l" r="r" t="t"/>
                <a:pathLst>
                  <a:path extrusionOk="0" h="1399" w="5251">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95" name="Google Shape;3795;p117"/>
            <p:cNvGrpSpPr/>
            <p:nvPr/>
          </p:nvGrpSpPr>
          <p:grpSpPr>
            <a:xfrm>
              <a:off x="8288916" y="4248700"/>
              <a:ext cx="778757" cy="746654"/>
              <a:chOff x="8325492" y="4212124"/>
              <a:chExt cx="778757" cy="746654"/>
            </a:xfrm>
          </p:grpSpPr>
          <p:sp>
            <p:nvSpPr>
              <p:cNvPr id="3796" name="Google Shape;3796;p117"/>
              <p:cNvSpPr/>
              <p:nvPr/>
            </p:nvSpPr>
            <p:spPr>
              <a:xfrm>
                <a:off x="8833176" y="4292577"/>
                <a:ext cx="271073" cy="179348"/>
              </a:xfrm>
              <a:custGeom>
                <a:rect b="b" l="l" r="r" t="t"/>
                <a:pathLst>
                  <a:path extrusionOk="0" h="5553" w="8393">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7" name="Google Shape;3797;p117"/>
              <p:cNvSpPr/>
              <p:nvPr/>
            </p:nvSpPr>
            <p:spPr>
              <a:xfrm>
                <a:off x="8835050" y="4417827"/>
                <a:ext cx="214003" cy="95471"/>
              </a:xfrm>
              <a:custGeom>
                <a:rect b="b" l="l" r="r" t="t"/>
                <a:pathLst>
                  <a:path extrusionOk="0" h="2956" w="6626">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8" name="Google Shape;3798;p117"/>
              <p:cNvSpPr/>
              <p:nvPr/>
            </p:nvSpPr>
            <p:spPr>
              <a:xfrm>
                <a:off x="8930489" y="4404391"/>
                <a:ext cx="78321" cy="10367"/>
              </a:xfrm>
              <a:custGeom>
                <a:rect b="b" l="l" r="r" t="t"/>
                <a:pathLst>
                  <a:path extrusionOk="0" h="321" w="2425">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9" name="Google Shape;3799;p117"/>
              <p:cNvSpPr/>
              <p:nvPr/>
            </p:nvSpPr>
            <p:spPr>
              <a:xfrm>
                <a:off x="8766062" y="4279271"/>
                <a:ext cx="102189" cy="75447"/>
              </a:xfrm>
              <a:custGeom>
                <a:rect b="b" l="l" r="r" t="t"/>
                <a:pathLst>
                  <a:path extrusionOk="0" h="2336" w="3164">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0" name="Google Shape;3800;p117"/>
              <p:cNvSpPr/>
              <p:nvPr/>
            </p:nvSpPr>
            <p:spPr>
              <a:xfrm>
                <a:off x="8701596" y="4212512"/>
                <a:ext cx="250919" cy="158484"/>
              </a:xfrm>
              <a:custGeom>
                <a:rect b="b" l="l" r="r" t="t"/>
                <a:pathLst>
                  <a:path extrusionOk="0" h="4907" w="7769">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1" name="Google Shape;3801;p117"/>
              <p:cNvSpPr/>
              <p:nvPr/>
            </p:nvSpPr>
            <p:spPr>
              <a:xfrm>
                <a:off x="8880525" y="4289444"/>
                <a:ext cx="105161" cy="67276"/>
              </a:xfrm>
              <a:custGeom>
                <a:rect b="b" l="l" r="r" t="t"/>
                <a:pathLst>
                  <a:path extrusionOk="0" h="2083" w="3256">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2" name="Google Shape;3802;p117"/>
              <p:cNvSpPr/>
              <p:nvPr/>
            </p:nvSpPr>
            <p:spPr>
              <a:xfrm>
                <a:off x="8569241" y="4341734"/>
                <a:ext cx="227439" cy="140623"/>
              </a:xfrm>
              <a:custGeom>
                <a:rect b="b" l="l" r="r" t="t"/>
                <a:pathLst>
                  <a:path extrusionOk="0" h="4354" w="7042">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3" name="Google Shape;3803;p117"/>
              <p:cNvSpPr/>
              <p:nvPr/>
            </p:nvSpPr>
            <p:spPr>
              <a:xfrm>
                <a:off x="8708282" y="4358174"/>
                <a:ext cx="150636" cy="53614"/>
              </a:xfrm>
              <a:custGeom>
                <a:rect b="b" l="l" r="r" t="t"/>
                <a:pathLst>
                  <a:path extrusionOk="0" h="1660" w="4664">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4" name="Google Shape;3804;p117"/>
              <p:cNvSpPr/>
              <p:nvPr/>
            </p:nvSpPr>
            <p:spPr>
              <a:xfrm>
                <a:off x="8398872" y="4694068"/>
                <a:ext cx="194269" cy="264710"/>
              </a:xfrm>
              <a:custGeom>
                <a:rect b="b" l="l" r="r" t="t"/>
                <a:pathLst>
                  <a:path extrusionOk="0" h="8196" w="6015">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5" name="Google Shape;3805;p117"/>
              <p:cNvSpPr/>
              <p:nvPr/>
            </p:nvSpPr>
            <p:spPr>
              <a:xfrm>
                <a:off x="8523379" y="4697039"/>
                <a:ext cx="97700" cy="213293"/>
              </a:xfrm>
              <a:custGeom>
                <a:rect b="b" l="l" r="r" t="t"/>
                <a:pathLst>
                  <a:path extrusionOk="0" h="6604" w="3025">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6" name="Google Shape;3806;p117"/>
              <p:cNvSpPr/>
              <p:nvPr/>
            </p:nvSpPr>
            <p:spPr>
              <a:xfrm>
                <a:off x="8512204" y="4786535"/>
                <a:ext cx="17925" cy="77934"/>
              </a:xfrm>
              <a:custGeom>
                <a:rect b="b" l="l" r="r" t="t"/>
                <a:pathLst>
                  <a:path extrusionOk="0" h="2413" w="555">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7" name="Google Shape;3807;p117"/>
              <p:cNvSpPr/>
              <p:nvPr/>
            </p:nvSpPr>
            <p:spPr>
              <a:xfrm>
                <a:off x="8398129" y="4618394"/>
                <a:ext cx="83521" cy="96957"/>
              </a:xfrm>
              <a:custGeom>
                <a:rect b="b" l="l" r="r" t="t"/>
                <a:pathLst>
                  <a:path extrusionOk="0" h="3002" w="2586">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8" name="Google Shape;3808;p117"/>
              <p:cNvSpPr/>
              <p:nvPr/>
            </p:nvSpPr>
            <p:spPr>
              <a:xfrm>
                <a:off x="8325492" y="4554284"/>
                <a:ext cx="177410" cy="239228"/>
              </a:xfrm>
              <a:custGeom>
                <a:rect b="b" l="l" r="r" t="t"/>
                <a:pathLst>
                  <a:path extrusionOk="0" h="7407" w="5493">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9" name="Google Shape;3809;p117"/>
              <p:cNvSpPr/>
              <p:nvPr/>
            </p:nvSpPr>
            <p:spPr>
              <a:xfrm>
                <a:off x="8391411" y="4732857"/>
                <a:ext cx="82778" cy="100607"/>
              </a:xfrm>
              <a:custGeom>
                <a:rect b="b" l="l" r="r" t="t"/>
                <a:pathLst>
                  <a:path extrusionOk="0" h="3115" w="2563">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0" name="Google Shape;3810;p117"/>
              <p:cNvSpPr/>
              <p:nvPr/>
            </p:nvSpPr>
            <p:spPr>
              <a:xfrm>
                <a:off x="8473059" y="4423414"/>
                <a:ext cx="144661" cy="231186"/>
              </a:xfrm>
              <a:custGeom>
                <a:rect b="b" l="l" r="r" t="t"/>
                <a:pathLst>
                  <a:path extrusionOk="0" h="7158" w="4479">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1" name="Google Shape;3811;p117"/>
              <p:cNvSpPr/>
              <p:nvPr/>
            </p:nvSpPr>
            <p:spPr>
              <a:xfrm>
                <a:off x="8488724" y="4560970"/>
                <a:ext cx="54066" cy="151766"/>
              </a:xfrm>
              <a:custGeom>
                <a:rect b="b" l="l" r="r" t="t"/>
                <a:pathLst>
                  <a:path extrusionOk="0" h="4699" w="1674">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2" name="Google Shape;3812;p117"/>
              <p:cNvSpPr/>
              <p:nvPr/>
            </p:nvSpPr>
            <p:spPr>
              <a:xfrm>
                <a:off x="8350361" y="4354589"/>
                <a:ext cx="171564" cy="50061"/>
              </a:xfrm>
              <a:custGeom>
                <a:rect b="b" l="l" r="r" t="t"/>
                <a:pathLst>
                  <a:path extrusionOk="0" h="1550" w="5312">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3" name="Google Shape;3813;p117"/>
              <p:cNvSpPr/>
              <p:nvPr/>
            </p:nvSpPr>
            <p:spPr>
              <a:xfrm>
                <a:off x="8388440" y="4265383"/>
                <a:ext cx="134228" cy="111459"/>
              </a:xfrm>
              <a:custGeom>
                <a:rect b="b" l="l" r="r" t="t"/>
                <a:pathLst>
                  <a:path extrusionOk="0" h="3451" w="4156">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4" name="Google Shape;3814;p117"/>
              <p:cNvSpPr/>
              <p:nvPr/>
            </p:nvSpPr>
            <p:spPr>
              <a:xfrm>
                <a:off x="8481618" y="4212124"/>
                <a:ext cx="94825" cy="166203"/>
              </a:xfrm>
              <a:custGeom>
                <a:rect b="b" l="l" r="r" t="t"/>
                <a:pathLst>
                  <a:path extrusionOk="0" h="5146" w="2936">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815" name="Google Shape;3815;p117"/>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816" name="Google Shape;3816;p117"/>
          <p:cNvSpPr txBox="1"/>
          <p:nvPr>
            <p:ph type="title"/>
          </p:nvPr>
        </p:nvSpPr>
        <p:spPr>
          <a:xfrm>
            <a:off x="4104650" y="1433775"/>
            <a:ext cx="4045200" cy="9543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4200"/>
              <a:buNone/>
              <a:defRPr sz="4600">
                <a:solidFill>
                  <a:schemeClr val="accent5"/>
                </a:solidFill>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p:txBody>
      </p:sp>
      <p:sp>
        <p:nvSpPr>
          <p:cNvPr id="3817" name="Google Shape;3817;p117"/>
          <p:cNvSpPr txBox="1"/>
          <p:nvPr>
            <p:ph idx="1" type="subTitle"/>
          </p:nvPr>
        </p:nvSpPr>
        <p:spPr>
          <a:xfrm>
            <a:off x="4104650" y="2320250"/>
            <a:ext cx="3973500" cy="1376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2100"/>
              <a:buNone/>
              <a:defRPr sz="1500">
                <a:solidFill>
                  <a:schemeClr val="dk1"/>
                </a:solidFill>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 and two columns 2">
    <p:bg>
      <p:bgPr>
        <a:blipFill>
          <a:blip r:embed="rId2">
            <a:alphaModFix/>
          </a:blip>
          <a:stretch>
            <a:fillRect/>
          </a:stretch>
        </a:blipFill>
      </p:bgPr>
    </p:bg>
    <p:spTree>
      <p:nvGrpSpPr>
        <p:cNvPr id="3818" name="Shape 3818"/>
        <p:cNvGrpSpPr/>
        <p:nvPr/>
      </p:nvGrpSpPr>
      <p:grpSpPr>
        <a:xfrm>
          <a:off x="0" y="0"/>
          <a:ext cx="0" cy="0"/>
          <a:chOff x="0" y="0"/>
          <a:chExt cx="0" cy="0"/>
        </a:xfrm>
      </p:grpSpPr>
      <p:grpSp>
        <p:nvGrpSpPr>
          <p:cNvPr id="3819" name="Google Shape;3819;p118"/>
          <p:cNvGrpSpPr/>
          <p:nvPr/>
        </p:nvGrpSpPr>
        <p:grpSpPr>
          <a:xfrm>
            <a:off x="76177" y="114913"/>
            <a:ext cx="9067895" cy="4900594"/>
            <a:chOff x="76177" y="114913"/>
            <a:chExt cx="9067895" cy="4900594"/>
          </a:xfrm>
        </p:grpSpPr>
        <p:grpSp>
          <p:nvGrpSpPr>
            <p:cNvPr id="3820" name="Google Shape;3820;p118"/>
            <p:cNvGrpSpPr/>
            <p:nvPr/>
          </p:nvGrpSpPr>
          <p:grpSpPr>
            <a:xfrm>
              <a:off x="4477110" y="4842845"/>
              <a:ext cx="189779" cy="172662"/>
              <a:chOff x="4520653" y="4806269"/>
              <a:chExt cx="189779" cy="172662"/>
            </a:xfrm>
          </p:grpSpPr>
          <p:sp>
            <p:nvSpPr>
              <p:cNvPr id="3821" name="Google Shape;3821;p118"/>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2" name="Google Shape;3822;p118"/>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3" name="Google Shape;3823;p118"/>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824" name="Google Shape;3824;p118"/>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825" name="Google Shape;3825;p118"/>
            <p:cNvGrpSpPr/>
            <p:nvPr/>
          </p:nvGrpSpPr>
          <p:grpSpPr>
            <a:xfrm>
              <a:off x="76177" y="114937"/>
              <a:ext cx="9067895" cy="4880417"/>
              <a:chOff x="76177" y="114937"/>
              <a:chExt cx="9067895" cy="4880417"/>
            </a:xfrm>
          </p:grpSpPr>
          <p:grpSp>
            <p:nvGrpSpPr>
              <p:cNvPr id="3826" name="Google Shape;3826;p118"/>
              <p:cNvGrpSpPr/>
              <p:nvPr/>
            </p:nvGrpSpPr>
            <p:grpSpPr>
              <a:xfrm>
                <a:off x="194306" y="1034696"/>
                <a:ext cx="213648" cy="3005896"/>
                <a:chOff x="194306" y="1034696"/>
                <a:chExt cx="213648" cy="3005896"/>
              </a:xfrm>
            </p:grpSpPr>
            <p:sp>
              <p:nvSpPr>
                <p:cNvPr id="3827" name="Google Shape;3827;p118"/>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8" name="Google Shape;3828;p118"/>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9" name="Google Shape;3829;p118"/>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0" name="Google Shape;3830;p118"/>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31" name="Google Shape;3831;p118"/>
              <p:cNvGrpSpPr/>
              <p:nvPr/>
            </p:nvGrpSpPr>
            <p:grpSpPr>
              <a:xfrm>
                <a:off x="1005226" y="210401"/>
                <a:ext cx="8138846" cy="211872"/>
                <a:chOff x="1005226" y="199492"/>
                <a:chExt cx="8138846" cy="211872"/>
              </a:xfrm>
            </p:grpSpPr>
            <p:sp>
              <p:nvSpPr>
                <p:cNvPr id="3832" name="Google Shape;3832;p118"/>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833" name="Google Shape;3833;p118"/>
                <p:cNvGrpSpPr/>
                <p:nvPr/>
              </p:nvGrpSpPr>
              <p:grpSpPr>
                <a:xfrm>
                  <a:off x="1005226" y="199492"/>
                  <a:ext cx="3295960" cy="211872"/>
                  <a:chOff x="1018925" y="254356"/>
                  <a:chExt cx="3295960" cy="211872"/>
                </a:xfrm>
              </p:grpSpPr>
              <p:sp>
                <p:nvSpPr>
                  <p:cNvPr id="3834" name="Google Shape;3834;p118"/>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5" name="Google Shape;3835;p118"/>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836" name="Google Shape;3836;p118"/>
              <p:cNvGrpSpPr/>
              <p:nvPr/>
            </p:nvGrpSpPr>
            <p:grpSpPr>
              <a:xfrm>
                <a:off x="91453" y="114937"/>
                <a:ext cx="750045" cy="777208"/>
                <a:chOff x="54877" y="169801"/>
                <a:chExt cx="750045" cy="777208"/>
              </a:xfrm>
            </p:grpSpPr>
            <p:sp>
              <p:nvSpPr>
                <p:cNvPr id="3837" name="Google Shape;3837;p118"/>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8" name="Google Shape;3838;p118"/>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9" name="Google Shape;3839;p118"/>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0" name="Google Shape;3840;p118"/>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1" name="Google Shape;3841;p118"/>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2" name="Google Shape;3842;p118"/>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3" name="Google Shape;3843;p118"/>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4" name="Google Shape;3844;p118"/>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5" name="Google Shape;3845;p118"/>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6" name="Google Shape;3846;p118"/>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7" name="Google Shape;3847;p118"/>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8" name="Google Shape;3848;p118"/>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9" name="Google Shape;3849;p118"/>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0" name="Google Shape;3850;p118"/>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1" name="Google Shape;3851;p118"/>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2" name="Google Shape;3852;p118"/>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3" name="Google Shape;3853;p118"/>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4" name="Google Shape;3854;p118"/>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5" name="Google Shape;3855;p118"/>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56" name="Google Shape;3856;p118"/>
              <p:cNvGrpSpPr/>
              <p:nvPr/>
            </p:nvGrpSpPr>
            <p:grpSpPr>
              <a:xfrm>
                <a:off x="76177" y="4248700"/>
                <a:ext cx="779176" cy="746654"/>
                <a:chOff x="39601" y="4212124"/>
                <a:chExt cx="779176" cy="746654"/>
              </a:xfrm>
            </p:grpSpPr>
            <p:sp>
              <p:nvSpPr>
                <p:cNvPr id="3857" name="Google Shape;3857;p118"/>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8" name="Google Shape;3858;p118"/>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9" name="Google Shape;3859;p118"/>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0" name="Google Shape;3860;p118"/>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1" name="Google Shape;3861;p118"/>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2" name="Google Shape;3862;p118"/>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3" name="Google Shape;3863;p118"/>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4" name="Google Shape;3864;p118"/>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5" name="Google Shape;3865;p118"/>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6" name="Google Shape;3866;p118"/>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7" name="Google Shape;3867;p118"/>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8" name="Google Shape;3868;p118"/>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9" name="Google Shape;3869;p118"/>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0" name="Google Shape;3870;p118"/>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1" name="Google Shape;3871;p118"/>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2" name="Google Shape;3872;p118"/>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3" name="Google Shape;3873;p118"/>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4" name="Google Shape;3874;p118"/>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5" name="Google Shape;3875;p118"/>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76" name="Google Shape;3876;p118"/>
              <p:cNvGrpSpPr/>
              <p:nvPr/>
            </p:nvGrpSpPr>
            <p:grpSpPr>
              <a:xfrm flipH="1" rot="10800000">
                <a:off x="1005226" y="4721208"/>
                <a:ext cx="8138846" cy="211872"/>
                <a:chOff x="1005226" y="199492"/>
                <a:chExt cx="8138846" cy="211872"/>
              </a:xfrm>
            </p:grpSpPr>
            <p:sp>
              <p:nvSpPr>
                <p:cNvPr id="3877" name="Google Shape;3877;p118"/>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878" name="Google Shape;3878;p118"/>
                <p:cNvGrpSpPr/>
                <p:nvPr/>
              </p:nvGrpSpPr>
              <p:grpSpPr>
                <a:xfrm>
                  <a:off x="1005226" y="199492"/>
                  <a:ext cx="3295960" cy="211872"/>
                  <a:chOff x="1018925" y="254356"/>
                  <a:chExt cx="3295960" cy="211872"/>
                </a:xfrm>
              </p:grpSpPr>
              <p:sp>
                <p:nvSpPr>
                  <p:cNvPr id="3879" name="Google Shape;3879;p118"/>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0" name="Google Shape;3880;p118"/>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3881" name="Google Shape;3881;p118"/>
          <p:cNvSpPr txBox="1"/>
          <p:nvPr>
            <p:ph type="title"/>
          </p:nvPr>
        </p:nvSpPr>
        <p:spPr>
          <a:xfrm>
            <a:off x="758850"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sz="3000">
                <a:solidFill>
                  <a:schemeClr val="accent5"/>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3882" name="Google Shape;3882;p118"/>
          <p:cNvSpPr txBox="1"/>
          <p:nvPr>
            <p:ph idx="2" type="title"/>
          </p:nvPr>
        </p:nvSpPr>
        <p:spPr>
          <a:xfrm>
            <a:off x="4782288" y="2986200"/>
            <a:ext cx="26334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3883" name="Google Shape;3883;p118"/>
          <p:cNvSpPr txBox="1"/>
          <p:nvPr>
            <p:ph idx="3" type="title"/>
          </p:nvPr>
        </p:nvSpPr>
        <p:spPr>
          <a:xfrm>
            <a:off x="4839588" y="3441600"/>
            <a:ext cx="2518800" cy="7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3884" name="Google Shape;3884;p118"/>
          <p:cNvSpPr txBox="1"/>
          <p:nvPr>
            <p:ph idx="4" type="title"/>
          </p:nvPr>
        </p:nvSpPr>
        <p:spPr>
          <a:xfrm>
            <a:off x="1728312" y="2986200"/>
            <a:ext cx="26337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3885" name="Google Shape;3885;p118"/>
          <p:cNvSpPr txBox="1"/>
          <p:nvPr>
            <p:ph idx="5" type="title"/>
          </p:nvPr>
        </p:nvSpPr>
        <p:spPr>
          <a:xfrm>
            <a:off x="1785713" y="3441600"/>
            <a:ext cx="2518800" cy="7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Title and three columns 1">
    <p:bg>
      <p:bgPr>
        <a:blipFill>
          <a:blip r:embed="rId2">
            <a:alphaModFix/>
          </a:blip>
          <a:stretch>
            <a:fillRect/>
          </a:stretch>
        </a:blipFill>
      </p:bgPr>
    </p:bg>
    <p:spTree>
      <p:nvGrpSpPr>
        <p:cNvPr id="3886" name="Shape 3886"/>
        <p:cNvGrpSpPr/>
        <p:nvPr/>
      </p:nvGrpSpPr>
      <p:grpSpPr>
        <a:xfrm>
          <a:off x="0" y="0"/>
          <a:ext cx="0" cy="0"/>
          <a:chOff x="0" y="0"/>
          <a:chExt cx="0" cy="0"/>
        </a:xfrm>
      </p:grpSpPr>
      <p:grpSp>
        <p:nvGrpSpPr>
          <p:cNvPr id="3887" name="Google Shape;3887;p119"/>
          <p:cNvGrpSpPr/>
          <p:nvPr/>
        </p:nvGrpSpPr>
        <p:grpSpPr>
          <a:xfrm>
            <a:off x="76177" y="114913"/>
            <a:ext cx="9067895" cy="4900594"/>
            <a:chOff x="76177" y="114913"/>
            <a:chExt cx="9067895" cy="4900594"/>
          </a:xfrm>
        </p:grpSpPr>
        <p:grpSp>
          <p:nvGrpSpPr>
            <p:cNvPr id="3888" name="Google Shape;3888;p119"/>
            <p:cNvGrpSpPr/>
            <p:nvPr/>
          </p:nvGrpSpPr>
          <p:grpSpPr>
            <a:xfrm>
              <a:off x="4477110" y="4842845"/>
              <a:ext cx="189779" cy="172662"/>
              <a:chOff x="4520653" y="4806269"/>
              <a:chExt cx="189779" cy="172662"/>
            </a:xfrm>
          </p:grpSpPr>
          <p:sp>
            <p:nvSpPr>
              <p:cNvPr id="3889" name="Google Shape;3889;p119"/>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0" name="Google Shape;3890;p119"/>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1" name="Google Shape;3891;p119"/>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892" name="Google Shape;3892;p119"/>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893" name="Google Shape;3893;p119"/>
            <p:cNvGrpSpPr/>
            <p:nvPr/>
          </p:nvGrpSpPr>
          <p:grpSpPr>
            <a:xfrm>
              <a:off x="76177" y="114937"/>
              <a:ext cx="9067895" cy="4880417"/>
              <a:chOff x="76177" y="114937"/>
              <a:chExt cx="9067895" cy="4880417"/>
            </a:xfrm>
          </p:grpSpPr>
          <p:grpSp>
            <p:nvGrpSpPr>
              <p:cNvPr id="3894" name="Google Shape;3894;p119"/>
              <p:cNvGrpSpPr/>
              <p:nvPr/>
            </p:nvGrpSpPr>
            <p:grpSpPr>
              <a:xfrm>
                <a:off x="194306" y="1034696"/>
                <a:ext cx="213648" cy="3005896"/>
                <a:chOff x="194306" y="1034696"/>
                <a:chExt cx="213648" cy="3005896"/>
              </a:xfrm>
            </p:grpSpPr>
            <p:sp>
              <p:nvSpPr>
                <p:cNvPr id="3895" name="Google Shape;3895;p119"/>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6" name="Google Shape;3896;p119"/>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7" name="Google Shape;3897;p119"/>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8" name="Google Shape;3898;p119"/>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99" name="Google Shape;3899;p119"/>
              <p:cNvGrpSpPr/>
              <p:nvPr/>
            </p:nvGrpSpPr>
            <p:grpSpPr>
              <a:xfrm>
                <a:off x="1005226" y="210401"/>
                <a:ext cx="8138846" cy="211872"/>
                <a:chOff x="1005226" y="199492"/>
                <a:chExt cx="8138846" cy="211872"/>
              </a:xfrm>
            </p:grpSpPr>
            <p:sp>
              <p:nvSpPr>
                <p:cNvPr id="3900" name="Google Shape;3900;p119"/>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901" name="Google Shape;3901;p119"/>
                <p:cNvGrpSpPr/>
                <p:nvPr/>
              </p:nvGrpSpPr>
              <p:grpSpPr>
                <a:xfrm>
                  <a:off x="1005226" y="199492"/>
                  <a:ext cx="3295960" cy="211872"/>
                  <a:chOff x="1018925" y="254356"/>
                  <a:chExt cx="3295960" cy="211872"/>
                </a:xfrm>
              </p:grpSpPr>
              <p:sp>
                <p:nvSpPr>
                  <p:cNvPr id="3902" name="Google Shape;3902;p119"/>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3" name="Google Shape;3903;p119"/>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904" name="Google Shape;3904;p119"/>
              <p:cNvGrpSpPr/>
              <p:nvPr/>
            </p:nvGrpSpPr>
            <p:grpSpPr>
              <a:xfrm>
                <a:off x="91453" y="114937"/>
                <a:ext cx="750045" cy="777208"/>
                <a:chOff x="54877" y="169801"/>
                <a:chExt cx="750045" cy="777208"/>
              </a:xfrm>
            </p:grpSpPr>
            <p:sp>
              <p:nvSpPr>
                <p:cNvPr id="3905" name="Google Shape;3905;p119"/>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6" name="Google Shape;3906;p119"/>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7" name="Google Shape;3907;p119"/>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8" name="Google Shape;3908;p119"/>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9" name="Google Shape;3909;p119"/>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0" name="Google Shape;3910;p119"/>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1" name="Google Shape;3911;p119"/>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2" name="Google Shape;3912;p119"/>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3" name="Google Shape;3913;p119"/>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4" name="Google Shape;3914;p119"/>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5" name="Google Shape;3915;p119"/>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6" name="Google Shape;3916;p119"/>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7" name="Google Shape;3917;p119"/>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8" name="Google Shape;3918;p119"/>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9" name="Google Shape;3919;p119"/>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0" name="Google Shape;3920;p119"/>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1" name="Google Shape;3921;p119"/>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2" name="Google Shape;3922;p119"/>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3" name="Google Shape;3923;p119"/>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24" name="Google Shape;3924;p119"/>
              <p:cNvGrpSpPr/>
              <p:nvPr/>
            </p:nvGrpSpPr>
            <p:grpSpPr>
              <a:xfrm>
                <a:off x="76177" y="4248700"/>
                <a:ext cx="779176" cy="746654"/>
                <a:chOff x="39601" y="4212124"/>
                <a:chExt cx="779176" cy="746654"/>
              </a:xfrm>
            </p:grpSpPr>
            <p:sp>
              <p:nvSpPr>
                <p:cNvPr id="3925" name="Google Shape;3925;p119"/>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6" name="Google Shape;3926;p119"/>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7" name="Google Shape;3927;p119"/>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8" name="Google Shape;3928;p119"/>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9" name="Google Shape;3929;p119"/>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0" name="Google Shape;3930;p119"/>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1" name="Google Shape;3931;p119"/>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2" name="Google Shape;3932;p119"/>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3" name="Google Shape;3933;p119"/>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4" name="Google Shape;3934;p119"/>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5" name="Google Shape;3935;p119"/>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6" name="Google Shape;3936;p119"/>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7" name="Google Shape;3937;p119"/>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8" name="Google Shape;3938;p119"/>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9" name="Google Shape;3939;p119"/>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0" name="Google Shape;3940;p119"/>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1" name="Google Shape;3941;p119"/>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2" name="Google Shape;3942;p119"/>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3" name="Google Shape;3943;p119"/>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44" name="Google Shape;3944;p119"/>
              <p:cNvGrpSpPr/>
              <p:nvPr/>
            </p:nvGrpSpPr>
            <p:grpSpPr>
              <a:xfrm flipH="1" rot="10800000">
                <a:off x="1005226" y="4721208"/>
                <a:ext cx="8138846" cy="211872"/>
                <a:chOff x="1005226" y="199492"/>
                <a:chExt cx="8138846" cy="211872"/>
              </a:xfrm>
            </p:grpSpPr>
            <p:sp>
              <p:nvSpPr>
                <p:cNvPr id="3945" name="Google Shape;3945;p119"/>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946" name="Google Shape;3946;p119"/>
                <p:cNvGrpSpPr/>
                <p:nvPr/>
              </p:nvGrpSpPr>
              <p:grpSpPr>
                <a:xfrm>
                  <a:off x="1005226" y="199492"/>
                  <a:ext cx="3295960" cy="211872"/>
                  <a:chOff x="1018925" y="254356"/>
                  <a:chExt cx="3295960" cy="211872"/>
                </a:xfrm>
              </p:grpSpPr>
              <p:sp>
                <p:nvSpPr>
                  <p:cNvPr id="3947" name="Google Shape;3947;p119"/>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8" name="Google Shape;3948;p119"/>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3949" name="Google Shape;3949;p119"/>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sz="3000">
                <a:solidFill>
                  <a:schemeClr val="accent5"/>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3950" name="Google Shape;3950;p119"/>
          <p:cNvSpPr txBox="1"/>
          <p:nvPr>
            <p:ph idx="2" type="title"/>
          </p:nvPr>
        </p:nvSpPr>
        <p:spPr>
          <a:xfrm>
            <a:off x="3955364" y="1683450"/>
            <a:ext cx="1233300" cy="531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solidFill>
                  <a:schemeClr val="accent5"/>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3951" name="Google Shape;3951;p119"/>
          <p:cNvSpPr txBox="1"/>
          <p:nvPr>
            <p:ph idx="3" type="title"/>
          </p:nvPr>
        </p:nvSpPr>
        <p:spPr>
          <a:xfrm>
            <a:off x="3255313" y="2215050"/>
            <a:ext cx="26334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3952" name="Google Shape;3952;p119"/>
          <p:cNvSpPr txBox="1"/>
          <p:nvPr>
            <p:ph idx="4" type="title"/>
          </p:nvPr>
        </p:nvSpPr>
        <p:spPr>
          <a:xfrm>
            <a:off x="3312611" y="2670450"/>
            <a:ext cx="2518800" cy="875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3953" name="Google Shape;3953;p119"/>
          <p:cNvSpPr txBox="1"/>
          <p:nvPr>
            <p:ph idx="5" type="title"/>
          </p:nvPr>
        </p:nvSpPr>
        <p:spPr>
          <a:xfrm>
            <a:off x="1206280" y="1683450"/>
            <a:ext cx="1233300" cy="531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solidFill>
                  <a:schemeClr val="accent5"/>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3954" name="Google Shape;3954;p119"/>
          <p:cNvSpPr txBox="1"/>
          <p:nvPr>
            <p:ph idx="6" type="title"/>
          </p:nvPr>
        </p:nvSpPr>
        <p:spPr>
          <a:xfrm>
            <a:off x="506125" y="2215050"/>
            <a:ext cx="26337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3955" name="Google Shape;3955;p119"/>
          <p:cNvSpPr txBox="1"/>
          <p:nvPr>
            <p:ph idx="7" type="title"/>
          </p:nvPr>
        </p:nvSpPr>
        <p:spPr>
          <a:xfrm>
            <a:off x="563525" y="2670450"/>
            <a:ext cx="2518800" cy="875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3956" name="Google Shape;3956;p119"/>
          <p:cNvSpPr txBox="1"/>
          <p:nvPr>
            <p:ph idx="8" type="title"/>
          </p:nvPr>
        </p:nvSpPr>
        <p:spPr>
          <a:xfrm>
            <a:off x="6704447" y="1683450"/>
            <a:ext cx="1233300" cy="531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solidFill>
                  <a:schemeClr val="accent5"/>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3957" name="Google Shape;3957;p119"/>
          <p:cNvSpPr txBox="1"/>
          <p:nvPr>
            <p:ph idx="9" type="title"/>
          </p:nvPr>
        </p:nvSpPr>
        <p:spPr>
          <a:xfrm>
            <a:off x="6004325" y="2215050"/>
            <a:ext cx="26334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3958" name="Google Shape;3958;p119"/>
          <p:cNvSpPr txBox="1"/>
          <p:nvPr>
            <p:ph idx="13" type="title"/>
          </p:nvPr>
        </p:nvSpPr>
        <p:spPr>
          <a:xfrm>
            <a:off x="6061698" y="2670450"/>
            <a:ext cx="2518800" cy="875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2">
  <p:cSld name="Title and three columns 2">
    <p:bg>
      <p:bgPr>
        <a:blipFill>
          <a:blip r:embed="rId2">
            <a:alphaModFix/>
          </a:blip>
          <a:stretch>
            <a:fillRect/>
          </a:stretch>
        </a:blipFill>
      </p:bgPr>
    </p:bg>
    <p:spTree>
      <p:nvGrpSpPr>
        <p:cNvPr id="3959" name="Shape 3959"/>
        <p:cNvGrpSpPr/>
        <p:nvPr/>
      </p:nvGrpSpPr>
      <p:grpSpPr>
        <a:xfrm>
          <a:off x="0" y="0"/>
          <a:ext cx="0" cy="0"/>
          <a:chOff x="0" y="0"/>
          <a:chExt cx="0" cy="0"/>
        </a:xfrm>
      </p:grpSpPr>
      <p:grpSp>
        <p:nvGrpSpPr>
          <p:cNvPr id="3960" name="Google Shape;3960;p120"/>
          <p:cNvGrpSpPr/>
          <p:nvPr/>
        </p:nvGrpSpPr>
        <p:grpSpPr>
          <a:xfrm>
            <a:off x="76177" y="114913"/>
            <a:ext cx="9067895" cy="4900594"/>
            <a:chOff x="76177" y="114913"/>
            <a:chExt cx="9067895" cy="4900594"/>
          </a:xfrm>
        </p:grpSpPr>
        <p:grpSp>
          <p:nvGrpSpPr>
            <p:cNvPr id="3961" name="Google Shape;3961;p120"/>
            <p:cNvGrpSpPr/>
            <p:nvPr/>
          </p:nvGrpSpPr>
          <p:grpSpPr>
            <a:xfrm>
              <a:off x="4477110" y="4842845"/>
              <a:ext cx="189779" cy="172662"/>
              <a:chOff x="4520653" y="4806269"/>
              <a:chExt cx="189779" cy="172662"/>
            </a:xfrm>
          </p:grpSpPr>
          <p:sp>
            <p:nvSpPr>
              <p:cNvPr id="3962" name="Google Shape;3962;p120"/>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3" name="Google Shape;3963;p120"/>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4" name="Google Shape;3964;p120"/>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965" name="Google Shape;3965;p120"/>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966" name="Google Shape;3966;p120"/>
            <p:cNvGrpSpPr/>
            <p:nvPr/>
          </p:nvGrpSpPr>
          <p:grpSpPr>
            <a:xfrm>
              <a:off x="76177" y="114937"/>
              <a:ext cx="9067895" cy="4880417"/>
              <a:chOff x="76177" y="114937"/>
              <a:chExt cx="9067895" cy="4880417"/>
            </a:xfrm>
          </p:grpSpPr>
          <p:grpSp>
            <p:nvGrpSpPr>
              <p:cNvPr id="3967" name="Google Shape;3967;p120"/>
              <p:cNvGrpSpPr/>
              <p:nvPr/>
            </p:nvGrpSpPr>
            <p:grpSpPr>
              <a:xfrm>
                <a:off x="194306" y="1034696"/>
                <a:ext cx="213648" cy="3005896"/>
                <a:chOff x="194306" y="1034696"/>
                <a:chExt cx="213648" cy="3005896"/>
              </a:xfrm>
            </p:grpSpPr>
            <p:sp>
              <p:nvSpPr>
                <p:cNvPr id="3968" name="Google Shape;3968;p120"/>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9" name="Google Shape;3969;p120"/>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0" name="Google Shape;3970;p120"/>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1" name="Google Shape;3971;p120"/>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72" name="Google Shape;3972;p120"/>
              <p:cNvGrpSpPr/>
              <p:nvPr/>
            </p:nvGrpSpPr>
            <p:grpSpPr>
              <a:xfrm>
                <a:off x="1005226" y="210401"/>
                <a:ext cx="8138846" cy="211872"/>
                <a:chOff x="1005226" y="199492"/>
                <a:chExt cx="8138846" cy="211872"/>
              </a:xfrm>
            </p:grpSpPr>
            <p:sp>
              <p:nvSpPr>
                <p:cNvPr id="3973" name="Google Shape;3973;p120"/>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974" name="Google Shape;3974;p120"/>
                <p:cNvGrpSpPr/>
                <p:nvPr/>
              </p:nvGrpSpPr>
              <p:grpSpPr>
                <a:xfrm>
                  <a:off x="1005226" y="199492"/>
                  <a:ext cx="3295960" cy="211872"/>
                  <a:chOff x="1018925" y="254356"/>
                  <a:chExt cx="3295960" cy="211872"/>
                </a:xfrm>
              </p:grpSpPr>
              <p:sp>
                <p:nvSpPr>
                  <p:cNvPr id="3975" name="Google Shape;3975;p120"/>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6" name="Google Shape;3976;p120"/>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977" name="Google Shape;3977;p120"/>
              <p:cNvGrpSpPr/>
              <p:nvPr/>
            </p:nvGrpSpPr>
            <p:grpSpPr>
              <a:xfrm>
                <a:off x="91453" y="114937"/>
                <a:ext cx="750045" cy="777208"/>
                <a:chOff x="54877" y="169801"/>
                <a:chExt cx="750045" cy="777208"/>
              </a:xfrm>
            </p:grpSpPr>
            <p:sp>
              <p:nvSpPr>
                <p:cNvPr id="3978" name="Google Shape;3978;p120"/>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9" name="Google Shape;3979;p120"/>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0" name="Google Shape;3980;p120"/>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1" name="Google Shape;3981;p120"/>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2" name="Google Shape;3982;p120"/>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3" name="Google Shape;3983;p120"/>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4" name="Google Shape;3984;p120"/>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5" name="Google Shape;3985;p120"/>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6" name="Google Shape;3986;p120"/>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7" name="Google Shape;3987;p120"/>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8" name="Google Shape;3988;p120"/>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9" name="Google Shape;3989;p120"/>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0" name="Google Shape;3990;p120"/>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1" name="Google Shape;3991;p120"/>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2" name="Google Shape;3992;p120"/>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3" name="Google Shape;3993;p120"/>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4" name="Google Shape;3994;p120"/>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5" name="Google Shape;3995;p120"/>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6" name="Google Shape;3996;p120"/>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97" name="Google Shape;3997;p120"/>
              <p:cNvGrpSpPr/>
              <p:nvPr/>
            </p:nvGrpSpPr>
            <p:grpSpPr>
              <a:xfrm>
                <a:off x="76177" y="4248700"/>
                <a:ext cx="779176" cy="746654"/>
                <a:chOff x="39601" y="4212124"/>
                <a:chExt cx="779176" cy="746654"/>
              </a:xfrm>
            </p:grpSpPr>
            <p:sp>
              <p:nvSpPr>
                <p:cNvPr id="3998" name="Google Shape;3998;p120"/>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9" name="Google Shape;3999;p120"/>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0" name="Google Shape;4000;p120"/>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1" name="Google Shape;4001;p120"/>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2" name="Google Shape;4002;p120"/>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3" name="Google Shape;4003;p120"/>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4" name="Google Shape;4004;p120"/>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5" name="Google Shape;4005;p120"/>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6" name="Google Shape;4006;p120"/>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7" name="Google Shape;4007;p120"/>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8" name="Google Shape;4008;p120"/>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9" name="Google Shape;4009;p120"/>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0" name="Google Shape;4010;p120"/>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1" name="Google Shape;4011;p120"/>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2" name="Google Shape;4012;p120"/>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3" name="Google Shape;4013;p120"/>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4" name="Google Shape;4014;p120"/>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5" name="Google Shape;4015;p120"/>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6" name="Google Shape;4016;p120"/>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17" name="Google Shape;4017;p120"/>
              <p:cNvGrpSpPr/>
              <p:nvPr/>
            </p:nvGrpSpPr>
            <p:grpSpPr>
              <a:xfrm flipH="1" rot="10800000">
                <a:off x="1005226" y="4721208"/>
                <a:ext cx="8138846" cy="211872"/>
                <a:chOff x="1005226" y="199492"/>
                <a:chExt cx="8138846" cy="211872"/>
              </a:xfrm>
            </p:grpSpPr>
            <p:sp>
              <p:nvSpPr>
                <p:cNvPr id="4018" name="Google Shape;4018;p120"/>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019" name="Google Shape;4019;p120"/>
                <p:cNvGrpSpPr/>
                <p:nvPr/>
              </p:nvGrpSpPr>
              <p:grpSpPr>
                <a:xfrm>
                  <a:off x="1005226" y="199492"/>
                  <a:ext cx="3295960" cy="211872"/>
                  <a:chOff x="1018925" y="254356"/>
                  <a:chExt cx="3295960" cy="211872"/>
                </a:xfrm>
              </p:grpSpPr>
              <p:sp>
                <p:nvSpPr>
                  <p:cNvPr id="4020" name="Google Shape;4020;p120"/>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1" name="Google Shape;4021;p120"/>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4022" name="Google Shape;4022;p120"/>
          <p:cNvSpPr txBox="1"/>
          <p:nvPr>
            <p:ph type="title"/>
          </p:nvPr>
        </p:nvSpPr>
        <p:spPr>
          <a:xfrm>
            <a:off x="758850"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sz="3000">
                <a:solidFill>
                  <a:schemeClr val="accent5"/>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4023" name="Google Shape;4023;p120"/>
          <p:cNvSpPr txBox="1"/>
          <p:nvPr>
            <p:ph idx="2" type="title"/>
          </p:nvPr>
        </p:nvSpPr>
        <p:spPr>
          <a:xfrm>
            <a:off x="3255300" y="2986200"/>
            <a:ext cx="26334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4024" name="Google Shape;4024;p120"/>
          <p:cNvSpPr txBox="1"/>
          <p:nvPr>
            <p:ph idx="3" type="title"/>
          </p:nvPr>
        </p:nvSpPr>
        <p:spPr>
          <a:xfrm>
            <a:off x="3312600" y="3441600"/>
            <a:ext cx="2518800" cy="7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4025" name="Google Shape;4025;p120"/>
          <p:cNvSpPr txBox="1"/>
          <p:nvPr>
            <p:ph idx="4" type="title"/>
          </p:nvPr>
        </p:nvSpPr>
        <p:spPr>
          <a:xfrm>
            <a:off x="658525" y="2986200"/>
            <a:ext cx="26337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4026" name="Google Shape;4026;p120"/>
          <p:cNvSpPr txBox="1"/>
          <p:nvPr>
            <p:ph idx="5" type="title"/>
          </p:nvPr>
        </p:nvSpPr>
        <p:spPr>
          <a:xfrm>
            <a:off x="715925" y="3441600"/>
            <a:ext cx="2518800" cy="7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4027" name="Google Shape;4027;p120"/>
          <p:cNvSpPr txBox="1"/>
          <p:nvPr>
            <p:ph idx="6" type="title"/>
          </p:nvPr>
        </p:nvSpPr>
        <p:spPr>
          <a:xfrm>
            <a:off x="5851925" y="2986200"/>
            <a:ext cx="26334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4028" name="Google Shape;4028;p120"/>
          <p:cNvSpPr txBox="1"/>
          <p:nvPr>
            <p:ph idx="7" type="title"/>
          </p:nvPr>
        </p:nvSpPr>
        <p:spPr>
          <a:xfrm>
            <a:off x="5909292" y="3441600"/>
            <a:ext cx="2518800" cy="7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4029" name="Google Shape;4029;p120"/>
          <p:cNvSpPr txBox="1"/>
          <p:nvPr>
            <p:ph idx="8" type="title"/>
          </p:nvPr>
        </p:nvSpPr>
        <p:spPr>
          <a:xfrm>
            <a:off x="1493250" y="1917525"/>
            <a:ext cx="964200" cy="531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2500">
                <a:solidFill>
                  <a:schemeClr val="accent5"/>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4030" name="Google Shape;4030;p120"/>
          <p:cNvSpPr txBox="1"/>
          <p:nvPr>
            <p:ph idx="9" type="title"/>
          </p:nvPr>
        </p:nvSpPr>
        <p:spPr>
          <a:xfrm>
            <a:off x="4089875" y="1917525"/>
            <a:ext cx="964200" cy="531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2500">
                <a:solidFill>
                  <a:schemeClr val="accent5"/>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4031" name="Google Shape;4031;p120"/>
          <p:cNvSpPr txBox="1"/>
          <p:nvPr>
            <p:ph idx="13" type="title"/>
          </p:nvPr>
        </p:nvSpPr>
        <p:spPr>
          <a:xfrm>
            <a:off x="6686425" y="1917525"/>
            <a:ext cx="964200" cy="531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2500">
                <a:solidFill>
                  <a:schemeClr val="accent5"/>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3">
  <p:cSld name="Title and three columns 3">
    <p:spTree>
      <p:nvGrpSpPr>
        <p:cNvPr id="4032" name="Shape 4032"/>
        <p:cNvGrpSpPr/>
        <p:nvPr/>
      </p:nvGrpSpPr>
      <p:grpSpPr>
        <a:xfrm>
          <a:off x="0" y="0"/>
          <a:ext cx="0" cy="0"/>
          <a:chOff x="0" y="0"/>
          <a:chExt cx="0" cy="0"/>
        </a:xfrm>
      </p:grpSpPr>
      <p:grpSp>
        <p:nvGrpSpPr>
          <p:cNvPr id="4033" name="Google Shape;4033;p121"/>
          <p:cNvGrpSpPr/>
          <p:nvPr/>
        </p:nvGrpSpPr>
        <p:grpSpPr>
          <a:xfrm>
            <a:off x="-22" y="114913"/>
            <a:ext cx="9067895" cy="4900594"/>
            <a:chOff x="-22" y="114913"/>
            <a:chExt cx="9067895" cy="4900594"/>
          </a:xfrm>
        </p:grpSpPr>
        <p:grpSp>
          <p:nvGrpSpPr>
            <p:cNvPr id="4034" name="Google Shape;4034;p121"/>
            <p:cNvGrpSpPr/>
            <p:nvPr/>
          </p:nvGrpSpPr>
          <p:grpSpPr>
            <a:xfrm flipH="1">
              <a:off x="4477160" y="4842845"/>
              <a:ext cx="189779" cy="172662"/>
              <a:chOff x="4520653" y="4806269"/>
              <a:chExt cx="189779" cy="172662"/>
            </a:xfrm>
          </p:grpSpPr>
          <p:sp>
            <p:nvSpPr>
              <p:cNvPr id="4035" name="Google Shape;4035;p121"/>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6" name="Google Shape;4036;p121"/>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7" name="Google Shape;4037;p121"/>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038" name="Google Shape;4038;p121"/>
            <p:cNvSpPr/>
            <p:nvPr/>
          </p:nvSpPr>
          <p:spPr>
            <a:xfrm flipH="1">
              <a:off x="4470441"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039" name="Google Shape;4039;p121"/>
            <p:cNvGrpSpPr/>
            <p:nvPr/>
          </p:nvGrpSpPr>
          <p:grpSpPr>
            <a:xfrm flipH="1">
              <a:off x="-22" y="114937"/>
              <a:ext cx="9067895" cy="4880417"/>
              <a:chOff x="76177" y="114937"/>
              <a:chExt cx="9067895" cy="4880417"/>
            </a:xfrm>
          </p:grpSpPr>
          <p:grpSp>
            <p:nvGrpSpPr>
              <p:cNvPr id="4040" name="Google Shape;4040;p121"/>
              <p:cNvGrpSpPr/>
              <p:nvPr/>
            </p:nvGrpSpPr>
            <p:grpSpPr>
              <a:xfrm>
                <a:off x="194306" y="1034696"/>
                <a:ext cx="213648" cy="3005896"/>
                <a:chOff x="194306" y="1034696"/>
                <a:chExt cx="213648" cy="3005896"/>
              </a:xfrm>
            </p:grpSpPr>
            <p:sp>
              <p:nvSpPr>
                <p:cNvPr id="4041" name="Google Shape;4041;p121"/>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2" name="Google Shape;4042;p121"/>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3" name="Google Shape;4043;p121"/>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4" name="Google Shape;4044;p121"/>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45" name="Google Shape;4045;p121"/>
              <p:cNvGrpSpPr/>
              <p:nvPr/>
            </p:nvGrpSpPr>
            <p:grpSpPr>
              <a:xfrm>
                <a:off x="1005226" y="210401"/>
                <a:ext cx="8138846" cy="211872"/>
                <a:chOff x="1005226" y="199492"/>
                <a:chExt cx="8138846" cy="211872"/>
              </a:xfrm>
            </p:grpSpPr>
            <p:sp>
              <p:nvSpPr>
                <p:cNvPr id="4046" name="Google Shape;4046;p121"/>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047" name="Google Shape;4047;p121"/>
                <p:cNvGrpSpPr/>
                <p:nvPr/>
              </p:nvGrpSpPr>
              <p:grpSpPr>
                <a:xfrm>
                  <a:off x="1005226" y="199492"/>
                  <a:ext cx="3295960" cy="211872"/>
                  <a:chOff x="1018925" y="254356"/>
                  <a:chExt cx="3295960" cy="211872"/>
                </a:xfrm>
              </p:grpSpPr>
              <p:sp>
                <p:nvSpPr>
                  <p:cNvPr id="4048" name="Google Shape;4048;p121"/>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9" name="Google Shape;4049;p121"/>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050" name="Google Shape;4050;p121"/>
              <p:cNvGrpSpPr/>
              <p:nvPr/>
            </p:nvGrpSpPr>
            <p:grpSpPr>
              <a:xfrm>
                <a:off x="91453" y="114937"/>
                <a:ext cx="750045" cy="777208"/>
                <a:chOff x="54877" y="169801"/>
                <a:chExt cx="750045" cy="777208"/>
              </a:xfrm>
            </p:grpSpPr>
            <p:sp>
              <p:nvSpPr>
                <p:cNvPr id="4051" name="Google Shape;4051;p121"/>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2" name="Google Shape;4052;p121"/>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3" name="Google Shape;4053;p121"/>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4" name="Google Shape;4054;p121"/>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5" name="Google Shape;4055;p121"/>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6" name="Google Shape;4056;p121"/>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7" name="Google Shape;4057;p121"/>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8" name="Google Shape;4058;p121"/>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9" name="Google Shape;4059;p121"/>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0" name="Google Shape;4060;p121"/>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1" name="Google Shape;4061;p121"/>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2" name="Google Shape;4062;p121"/>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3" name="Google Shape;4063;p121"/>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4" name="Google Shape;4064;p121"/>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5" name="Google Shape;4065;p121"/>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6" name="Google Shape;4066;p121"/>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7" name="Google Shape;4067;p121"/>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8" name="Google Shape;4068;p121"/>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9" name="Google Shape;4069;p121"/>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70" name="Google Shape;4070;p121"/>
              <p:cNvGrpSpPr/>
              <p:nvPr/>
            </p:nvGrpSpPr>
            <p:grpSpPr>
              <a:xfrm>
                <a:off x="76177" y="4248700"/>
                <a:ext cx="779176" cy="746654"/>
                <a:chOff x="39601" y="4212124"/>
                <a:chExt cx="779176" cy="746654"/>
              </a:xfrm>
            </p:grpSpPr>
            <p:sp>
              <p:nvSpPr>
                <p:cNvPr id="4071" name="Google Shape;4071;p121"/>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2" name="Google Shape;4072;p121"/>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3" name="Google Shape;4073;p121"/>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4" name="Google Shape;4074;p121"/>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5" name="Google Shape;4075;p121"/>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6" name="Google Shape;4076;p121"/>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7" name="Google Shape;4077;p121"/>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8" name="Google Shape;4078;p121"/>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9" name="Google Shape;4079;p121"/>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0" name="Google Shape;4080;p121"/>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1" name="Google Shape;4081;p121"/>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2" name="Google Shape;4082;p121"/>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3" name="Google Shape;4083;p121"/>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4" name="Google Shape;4084;p121"/>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5" name="Google Shape;4085;p121"/>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6" name="Google Shape;4086;p121"/>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7" name="Google Shape;4087;p121"/>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8" name="Google Shape;4088;p121"/>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9" name="Google Shape;4089;p121"/>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90" name="Google Shape;4090;p121"/>
              <p:cNvGrpSpPr/>
              <p:nvPr/>
            </p:nvGrpSpPr>
            <p:grpSpPr>
              <a:xfrm flipH="1" rot="10800000">
                <a:off x="1005226" y="4721208"/>
                <a:ext cx="8138846" cy="211872"/>
                <a:chOff x="1005226" y="199492"/>
                <a:chExt cx="8138846" cy="211872"/>
              </a:xfrm>
            </p:grpSpPr>
            <p:sp>
              <p:nvSpPr>
                <p:cNvPr id="4091" name="Google Shape;4091;p121"/>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092" name="Google Shape;4092;p121"/>
                <p:cNvGrpSpPr/>
                <p:nvPr/>
              </p:nvGrpSpPr>
              <p:grpSpPr>
                <a:xfrm>
                  <a:off x="1005226" y="199492"/>
                  <a:ext cx="3295960" cy="211872"/>
                  <a:chOff x="1018925" y="254356"/>
                  <a:chExt cx="3295960" cy="211872"/>
                </a:xfrm>
              </p:grpSpPr>
              <p:sp>
                <p:nvSpPr>
                  <p:cNvPr id="4093" name="Google Shape;4093;p121"/>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4" name="Google Shape;4094;p121"/>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4095" name="Google Shape;4095;p121"/>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sz="3000">
                <a:solidFill>
                  <a:schemeClr val="accent5"/>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4096" name="Google Shape;4096;p121"/>
          <p:cNvSpPr txBox="1"/>
          <p:nvPr>
            <p:ph idx="2" type="title"/>
          </p:nvPr>
        </p:nvSpPr>
        <p:spPr>
          <a:xfrm>
            <a:off x="4734850" y="1233100"/>
            <a:ext cx="28620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4097" name="Google Shape;4097;p121"/>
          <p:cNvSpPr txBox="1"/>
          <p:nvPr>
            <p:ph idx="3" type="title"/>
          </p:nvPr>
        </p:nvSpPr>
        <p:spPr>
          <a:xfrm>
            <a:off x="4734801" y="1688500"/>
            <a:ext cx="2862000" cy="75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4098" name="Google Shape;4098;p121"/>
          <p:cNvSpPr txBox="1"/>
          <p:nvPr>
            <p:ph idx="4" type="title"/>
          </p:nvPr>
        </p:nvSpPr>
        <p:spPr>
          <a:xfrm>
            <a:off x="4734851" y="2365600"/>
            <a:ext cx="28620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4099" name="Google Shape;4099;p121"/>
          <p:cNvSpPr txBox="1"/>
          <p:nvPr>
            <p:ph idx="5" type="title"/>
          </p:nvPr>
        </p:nvSpPr>
        <p:spPr>
          <a:xfrm>
            <a:off x="4734801" y="2821000"/>
            <a:ext cx="2862000" cy="75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4100" name="Google Shape;4100;p121"/>
          <p:cNvSpPr txBox="1"/>
          <p:nvPr>
            <p:ph idx="6" type="title"/>
          </p:nvPr>
        </p:nvSpPr>
        <p:spPr>
          <a:xfrm>
            <a:off x="4734850" y="3498100"/>
            <a:ext cx="28620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4101" name="Google Shape;4101;p121"/>
          <p:cNvSpPr txBox="1"/>
          <p:nvPr>
            <p:ph idx="7" type="title"/>
          </p:nvPr>
        </p:nvSpPr>
        <p:spPr>
          <a:xfrm>
            <a:off x="4734801" y="3953500"/>
            <a:ext cx="2862000" cy="75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Title and four columns">
    <p:bg>
      <p:bgPr>
        <a:blipFill>
          <a:blip r:embed="rId2">
            <a:alphaModFix/>
          </a:blip>
          <a:stretch>
            <a:fillRect/>
          </a:stretch>
        </a:blipFill>
      </p:bgPr>
    </p:bg>
    <p:spTree>
      <p:nvGrpSpPr>
        <p:cNvPr id="4102" name="Shape 4102"/>
        <p:cNvGrpSpPr/>
        <p:nvPr/>
      </p:nvGrpSpPr>
      <p:grpSpPr>
        <a:xfrm>
          <a:off x="0" y="0"/>
          <a:ext cx="0" cy="0"/>
          <a:chOff x="0" y="0"/>
          <a:chExt cx="0" cy="0"/>
        </a:xfrm>
      </p:grpSpPr>
      <p:grpSp>
        <p:nvGrpSpPr>
          <p:cNvPr id="4103" name="Google Shape;4103;p122"/>
          <p:cNvGrpSpPr/>
          <p:nvPr/>
        </p:nvGrpSpPr>
        <p:grpSpPr>
          <a:xfrm>
            <a:off x="-22" y="114913"/>
            <a:ext cx="9067895" cy="4900594"/>
            <a:chOff x="-22" y="114913"/>
            <a:chExt cx="9067895" cy="4900594"/>
          </a:xfrm>
        </p:grpSpPr>
        <p:grpSp>
          <p:nvGrpSpPr>
            <p:cNvPr id="4104" name="Google Shape;4104;p122"/>
            <p:cNvGrpSpPr/>
            <p:nvPr/>
          </p:nvGrpSpPr>
          <p:grpSpPr>
            <a:xfrm flipH="1">
              <a:off x="4477160" y="4842845"/>
              <a:ext cx="189779" cy="172662"/>
              <a:chOff x="4520653" y="4806269"/>
              <a:chExt cx="189779" cy="172662"/>
            </a:xfrm>
          </p:grpSpPr>
          <p:sp>
            <p:nvSpPr>
              <p:cNvPr id="4105" name="Google Shape;4105;p122"/>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6" name="Google Shape;4106;p122"/>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7" name="Google Shape;4107;p122"/>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108" name="Google Shape;4108;p122"/>
            <p:cNvSpPr/>
            <p:nvPr/>
          </p:nvSpPr>
          <p:spPr>
            <a:xfrm flipH="1">
              <a:off x="4470441"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109" name="Google Shape;4109;p122"/>
            <p:cNvGrpSpPr/>
            <p:nvPr/>
          </p:nvGrpSpPr>
          <p:grpSpPr>
            <a:xfrm flipH="1">
              <a:off x="-22" y="114937"/>
              <a:ext cx="9067895" cy="4880417"/>
              <a:chOff x="76177" y="114937"/>
              <a:chExt cx="9067895" cy="4880417"/>
            </a:xfrm>
          </p:grpSpPr>
          <p:grpSp>
            <p:nvGrpSpPr>
              <p:cNvPr id="4110" name="Google Shape;4110;p122"/>
              <p:cNvGrpSpPr/>
              <p:nvPr/>
            </p:nvGrpSpPr>
            <p:grpSpPr>
              <a:xfrm>
                <a:off x="194306" y="1034696"/>
                <a:ext cx="213648" cy="3005896"/>
                <a:chOff x="194306" y="1034696"/>
                <a:chExt cx="213648" cy="3005896"/>
              </a:xfrm>
            </p:grpSpPr>
            <p:sp>
              <p:nvSpPr>
                <p:cNvPr id="4111" name="Google Shape;4111;p122"/>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2" name="Google Shape;4112;p122"/>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3" name="Google Shape;4113;p122"/>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4" name="Google Shape;4114;p122"/>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15" name="Google Shape;4115;p122"/>
              <p:cNvGrpSpPr/>
              <p:nvPr/>
            </p:nvGrpSpPr>
            <p:grpSpPr>
              <a:xfrm>
                <a:off x="1005226" y="210401"/>
                <a:ext cx="8138846" cy="211872"/>
                <a:chOff x="1005226" y="199492"/>
                <a:chExt cx="8138846" cy="211872"/>
              </a:xfrm>
            </p:grpSpPr>
            <p:sp>
              <p:nvSpPr>
                <p:cNvPr id="4116" name="Google Shape;4116;p122"/>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117" name="Google Shape;4117;p122"/>
                <p:cNvGrpSpPr/>
                <p:nvPr/>
              </p:nvGrpSpPr>
              <p:grpSpPr>
                <a:xfrm>
                  <a:off x="1005226" y="199492"/>
                  <a:ext cx="3295960" cy="211872"/>
                  <a:chOff x="1018925" y="254356"/>
                  <a:chExt cx="3295960" cy="211872"/>
                </a:xfrm>
              </p:grpSpPr>
              <p:sp>
                <p:nvSpPr>
                  <p:cNvPr id="4118" name="Google Shape;4118;p122"/>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9" name="Google Shape;4119;p122"/>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120" name="Google Shape;4120;p122"/>
              <p:cNvGrpSpPr/>
              <p:nvPr/>
            </p:nvGrpSpPr>
            <p:grpSpPr>
              <a:xfrm>
                <a:off x="91453" y="114937"/>
                <a:ext cx="750045" cy="777208"/>
                <a:chOff x="54877" y="169801"/>
                <a:chExt cx="750045" cy="777208"/>
              </a:xfrm>
            </p:grpSpPr>
            <p:sp>
              <p:nvSpPr>
                <p:cNvPr id="4121" name="Google Shape;4121;p122"/>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2" name="Google Shape;4122;p122"/>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3" name="Google Shape;4123;p122"/>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4" name="Google Shape;4124;p122"/>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5" name="Google Shape;4125;p122"/>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6" name="Google Shape;4126;p122"/>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7" name="Google Shape;4127;p122"/>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8" name="Google Shape;4128;p122"/>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9" name="Google Shape;4129;p122"/>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0" name="Google Shape;4130;p122"/>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1" name="Google Shape;4131;p122"/>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2" name="Google Shape;4132;p122"/>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3" name="Google Shape;4133;p122"/>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4" name="Google Shape;4134;p122"/>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5" name="Google Shape;4135;p122"/>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6" name="Google Shape;4136;p122"/>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7" name="Google Shape;4137;p122"/>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8" name="Google Shape;4138;p122"/>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9" name="Google Shape;4139;p122"/>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40" name="Google Shape;4140;p122"/>
              <p:cNvGrpSpPr/>
              <p:nvPr/>
            </p:nvGrpSpPr>
            <p:grpSpPr>
              <a:xfrm>
                <a:off x="76177" y="4248700"/>
                <a:ext cx="779176" cy="746654"/>
                <a:chOff x="39601" y="4212124"/>
                <a:chExt cx="779176" cy="746654"/>
              </a:xfrm>
            </p:grpSpPr>
            <p:sp>
              <p:nvSpPr>
                <p:cNvPr id="4141" name="Google Shape;4141;p122"/>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2" name="Google Shape;4142;p122"/>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3" name="Google Shape;4143;p122"/>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4" name="Google Shape;4144;p122"/>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5" name="Google Shape;4145;p122"/>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6" name="Google Shape;4146;p122"/>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7" name="Google Shape;4147;p122"/>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8" name="Google Shape;4148;p122"/>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9" name="Google Shape;4149;p122"/>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0" name="Google Shape;4150;p122"/>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1" name="Google Shape;4151;p122"/>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2" name="Google Shape;4152;p122"/>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3" name="Google Shape;4153;p122"/>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4" name="Google Shape;4154;p122"/>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5" name="Google Shape;4155;p122"/>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6" name="Google Shape;4156;p122"/>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7" name="Google Shape;4157;p122"/>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8" name="Google Shape;4158;p122"/>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9" name="Google Shape;4159;p122"/>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60" name="Google Shape;4160;p122"/>
              <p:cNvGrpSpPr/>
              <p:nvPr/>
            </p:nvGrpSpPr>
            <p:grpSpPr>
              <a:xfrm flipH="1" rot="10800000">
                <a:off x="1005226" y="4721208"/>
                <a:ext cx="8138846" cy="211872"/>
                <a:chOff x="1005226" y="199492"/>
                <a:chExt cx="8138846" cy="211872"/>
              </a:xfrm>
            </p:grpSpPr>
            <p:sp>
              <p:nvSpPr>
                <p:cNvPr id="4161" name="Google Shape;4161;p122"/>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162" name="Google Shape;4162;p122"/>
                <p:cNvGrpSpPr/>
                <p:nvPr/>
              </p:nvGrpSpPr>
              <p:grpSpPr>
                <a:xfrm>
                  <a:off x="1005226" y="199492"/>
                  <a:ext cx="3295960" cy="211872"/>
                  <a:chOff x="1018925" y="254356"/>
                  <a:chExt cx="3295960" cy="211872"/>
                </a:xfrm>
              </p:grpSpPr>
              <p:sp>
                <p:nvSpPr>
                  <p:cNvPr id="4163" name="Google Shape;4163;p122"/>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4" name="Google Shape;4164;p122"/>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4165" name="Google Shape;4165;p122"/>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sz="3000">
                <a:solidFill>
                  <a:schemeClr val="accent5"/>
                </a:solidFill>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4166" name="Google Shape;4166;p122"/>
          <p:cNvSpPr txBox="1"/>
          <p:nvPr>
            <p:ph idx="2" type="title"/>
          </p:nvPr>
        </p:nvSpPr>
        <p:spPr>
          <a:xfrm>
            <a:off x="5236540" y="1427075"/>
            <a:ext cx="27219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4167" name="Google Shape;4167;p122"/>
          <p:cNvSpPr txBox="1"/>
          <p:nvPr>
            <p:ph idx="3" type="title"/>
          </p:nvPr>
        </p:nvSpPr>
        <p:spPr>
          <a:xfrm>
            <a:off x="5236501" y="1882475"/>
            <a:ext cx="2862000" cy="75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4168" name="Google Shape;4168;p122"/>
          <p:cNvSpPr txBox="1"/>
          <p:nvPr>
            <p:ph idx="4" type="title"/>
          </p:nvPr>
        </p:nvSpPr>
        <p:spPr>
          <a:xfrm>
            <a:off x="1573065" y="1427075"/>
            <a:ext cx="27219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4169" name="Google Shape;4169;p122"/>
          <p:cNvSpPr txBox="1"/>
          <p:nvPr>
            <p:ph idx="5" type="title"/>
          </p:nvPr>
        </p:nvSpPr>
        <p:spPr>
          <a:xfrm>
            <a:off x="1573026" y="1882475"/>
            <a:ext cx="2862000" cy="75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4170" name="Google Shape;4170;p122"/>
          <p:cNvSpPr txBox="1"/>
          <p:nvPr>
            <p:ph idx="6" type="title"/>
          </p:nvPr>
        </p:nvSpPr>
        <p:spPr>
          <a:xfrm>
            <a:off x="5236540" y="3002675"/>
            <a:ext cx="27219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4171" name="Google Shape;4171;p122"/>
          <p:cNvSpPr txBox="1"/>
          <p:nvPr>
            <p:ph idx="7" type="title"/>
          </p:nvPr>
        </p:nvSpPr>
        <p:spPr>
          <a:xfrm>
            <a:off x="5236501" y="3458075"/>
            <a:ext cx="2862000" cy="75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4172" name="Google Shape;4172;p122"/>
          <p:cNvSpPr txBox="1"/>
          <p:nvPr>
            <p:ph idx="8" type="title"/>
          </p:nvPr>
        </p:nvSpPr>
        <p:spPr>
          <a:xfrm>
            <a:off x="1573065" y="3002675"/>
            <a:ext cx="2721900" cy="531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b="1" sz="2400">
                <a:solidFill>
                  <a:schemeClr val="dk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4173" name="Google Shape;4173;p122"/>
          <p:cNvSpPr txBox="1"/>
          <p:nvPr>
            <p:ph idx="9" type="title"/>
          </p:nvPr>
        </p:nvSpPr>
        <p:spPr>
          <a:xfrm>
            <a:off x="1573026" y="3458075"/>
            <a:ext cx="2862000" cy="75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Font typeface="Nunito"/>
              <a:buNone/>
              <a:defRPr b="0" sz="1500">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Title and six columns">
    <p:bg>
      <p:bgPr>
        <a:blipFill>
          <a:blip r:embed="rId2">
            <a:alphaModFix/>
          </a:blip>
          <a:stretch>
            <a:fillRect/>
          </a:stretch>
        </a:blipFill>
      </p:bgPr>
    </p:bg>
    <p:spTree>
      <p:nvGrpSpPr>
        <p:cNvPr id="4174" name="Shape 4174"/>
        <p:cNvGrpSpPr/>
        <p:nvPr/>
      </p:nvGrpSpPr>
      <p:grpSpPr>
        <a:xfrm>
          <a:off x="0" y="0"/>
          <a:ext cx="0" cy="0"/>
          <a:chOff x="0" y="0"/>
          <a:chExt cx="0" cy="0"/>
        </a:xfrm>
      </p:grpSpPr>
      <p:grpSp>
        <p:nvGrpSpPr>
          <p:cNvPr id="4175" name="Google Shape;4175;p123"/>
          <p:cNvGrpSpPr/>
          <p:nvPr/>
        </p:nvGrpSpPr>
        <p:grpSpPr>
          <a:xfrm>
            <a:off x="-22" y="114913"/>
            <a:ext cx="9067895" cy="4900594"/>
            <a:chOff x="-22" y="114913"/>
            <a:chExt cx="9067895" cy="4900594"/>
          </a:xfrm>
        </p:grpSpPr>
        <p:grpSp>
          <p:nvGrpSpPr>
            <p:cNvPr id="4176" name="Google Shape;4176;p123"/>
            <p:cNvGrpSpPr/>
            <p:nvPr/>
          </p:nvGrpSpPr>
          <p:grpSpPr>
            <a:xfrm flipH="1">
              <a:off x="4477160" y="4842845"/>
              <a:ext cx="189779" cy="172662"/>
              <a:chOff x="4520653" y="4806269"/>
              <a:chExt cx="189779" cy="172662"/>
            </a:xfrm>
          </p:grpSpPr>
          <p:sp>
            <p:nvSpPr>
              <p:cNvPr id="4177" name="Google Shape;4177;p123"/>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8" name="Google Shape;4178;p123"/>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9" name="Google Shape;4179;p123"/>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180" name="Google Shape;4180;p123"/>
            <p:cNvSpPr/>
            <p:nvPr/>
          </p:nvSpPr>
          <p:spPr>
            <a:xfrm flipH="1">
              <a:off x="4470441"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181" name="Google Shape;4181;p123"/>
            <p:cNvGrpSpPr/>
            <p:nvPr/>
          </p:nvGrpSpPr>
          <p:grpSpPr>
            <a:xfrm flipH="1">
              <a:off x="-22" y="114937"/>
              <a:ext cx="9067895" cy="4880417"/>
              <a:chOff x="76177" y="114937"/>
              <a:chExt cx="9067895" cy="4880417"/>
            </a:xfrm>
          </p:grpSpPr>
          <p:grpSp>
            <p:nvGrpSpPr>
              <p:cNvPr id="4182" name="Google Shape;4182;p123"/>
              <p:cNvGrpSpPr/>
              <p:nvPr/>
            </p:nvGrpSpPr>
            <p:grpSpPr>
              <a:xfrm>
                <a:off x="194306" y="1034696"/>
                <a:ext cx="213648" cy="3005896"/>
                <a:chOff x="194306" y="1034696"/>
                <a:chExt cx="213648" cy="3005896"/>
              </a:xfrm>
            </p:grpSpPr>
            <p:sp>
              <p:nvSpPr>
                <p:cNvPr id="4183" name="Google Shape;4183;p123"/>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4" name="Google Shape;4184;p123"/>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5" name="Google Shape;4185;p123"/>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6" name="Google Shape;4186;p123"/>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87" name="Google Shape;4187;p123"/>
              <p:cNvGrpSpPr/>
              <p:nvPr/>
            </p:nvGrpSpPr>
            <p:grpSpPr>
              <a:xfrm>
                <a:off x="1005226" y="210401"/>
                <a:ext cx="8138846" cy="211872"/>
                <a:chOff x="1005226" y="199492"/>
                <a:chExt cx="8138846" cy="211872"/>
              </a:xfrm>
            </p:grpSpPr>
            <p:sp>
              <p:nvSpPr>
                <p:cNvPr id="4188" name="Google Shape;4188;p123"/>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189" name="Google Shape;4189;p123"/>
                <p:cNvGrpSpPr/>
                <p:nvPr/>
              </p:nvGrpSpPr>
              <p:grpSpPr>
                <a:xfrm>
                  <a:off x="1005226" y="199492"/>
                  <a:ext cx="3295960" cy="211872"/>
                  <a:chOff x="1018925" y="254356"/>
                  <a:chExt cx="3295960" cy="211872"/>
                </a:xfrm>
              </p:grpSpPr>
              <p:sp>
                <p:nvSpPr>
                  <p:cNvPr id="4190" name="Google Shape;4190;p123"/>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1" name="Google Shape;4191;p123"/>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192" name="Google Shape;4192;p123"/>
              <p:cNvGrpSpPr/>
              <p:nvPr/>
            </p:nvGrpSpPr>
            <p:grpSpPr>
              <a:xfrm>
                <a:off x="91453" y="114937"/>
                <a:ext cx="750045" cy="777208"/>
                <a:chOff x="54877" y="169801"/>
                <a:chExt cx="750045" cy="777208"/>
              </a:xfrm>
            </p:grpSpPr>
            <p:sp>
              <p:nvSpPr>
                <p:cNvPr id="4193" name="Google Shape;4193;p123"/>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4" name="Google Shape;4194;p123"/>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5" name="Google Shape;4195;p123"/>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6" name="Google Shape;4196;p123"/>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7" name="Google Shape;4197;p123"/>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8" name="Google Shape;4198;p123"/>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9" name="Google Shape;4199;p123"/>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0" name="Google Shape;4200;p123"/>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1" name="Google Shape;4201;p123"/>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2" name="Google Shape;4202;p123"/>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3" name="Google Shape;4203;p123"/>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4" name="Google Shape;4204;p123"/>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5" name="Google Shape;4205;p123"/>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6" name="Google Shape;4206;p123"/>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7" name="Google Shape;4207;p123"/>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8" name="Google Shape;4208;p123"/>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9" name="Google Shape;4209;p123"/>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0" name="Google Shape;4210;p123"/>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1" name="Google Shape;4211;p123"/>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12" name="Google Shape;4212;p123"/>
              <p:cNvGrpSpPr/>
              <p:nvPr/>
            </p:nvGrpSpPr>
            <p:grpSpPr>
              <a:xfrm>
                <a:off x="76177" y="4248700"/>
                <a:ext cx="779176" cy="746654"/>
                <a:chOff x="39601" y="4212124"/>
                <a:chExt cx="779176" cy="746654"/>
              </a:xfrm>
            </p:grpSpPr>
            <p:sp>
              <p:nvSpPr>
                <p:cNvPr id="4213" name="Google Shape;4213;p123"/>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4" name="Google Shape;4214;p123"/>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5" name="Google Shape;4215;p123"/>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6" name="Google Shape;4216;p123"/>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7" name="Google Shape;4217;p123"/>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8" name="Google Shape;4218;p123"/>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9" name="Google Shape;4219;p123"/>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0" name="Google Shape;4220;p123"/>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1" name="Google Shape;4221;p123"/>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2" name="Google Shape;4222;p123"/>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3" name="Google Shape;4223;p123"/>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4" name="Google Shape;4224;p123"/>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5" name="Google Shape;4225;p123"/>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6" name="Google Shape;4226;p123"/>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7" name="Google Shape;4227;p123"/>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8" name="Google Shape;4228;p123"/>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9" name="Google Shape;4229;p123"/>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0" name="Google Shape;4230;p123"/>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1" name="Google Shape;4231;p123"/>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32" name="Google Shape;4232;p123"/>
              <p:cNvGrpSpPr/>
              <p:nvPr/>
            </p:nvGrpSpPr>
            <p:grpSpPr>
              <a:xfrm flipH="1" rot="10800000">
                <a:off x="1005226" y="4721208"/>
                <a:ext cx="8138846" cy="211872"/>
                <a:chOff x="1005226" y="199492"/>
                <a:chExt cx="8138846" cy="211872"/>
              </a:xfrm>
            </p:grpSpPr>
            <p:sp>
              <p:nvSpPr>
                <p:cNvPr id="4233" name="Google Shape;4233;p123"/>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234" name="Google Shape;4234;p123"/>
                <p:cNvGrpSpPr/>
                <p:nvPr/>
              </p:nvGrpSpPr>
              <p:grpSpPr>
                <a:xfrm>
                  <a:off x="1005226" y="199492"/>
                  <a:ext cx="3295960" cy="211872"/>
                  <a:chOff x="1018925" y="254356"/>
                  <a:chExt cx="3295960" cy="211872"/>
                </a:xfrm>
              </p:grpSpPr>
              <p:sp>
                <p:nvSpPr>
                  <p:cNvPr id="4235" name="Google Shape;4235;p123"/>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6" name="Google Shape;4236;p123"/>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4237" name="Google Shape;4237;p123"/>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6"/>
              </a:buClr>
              <a:buSzPts val="2800"/>
              <a:buNone/>
              <a:defRPr sz="3000">
                <a:solidFill>
                  <a:schemeClr val="accent5"/>
                </a:solidFill>
              </a:defRPr>
            </a:lvl1pPr>
            <a:lvl2pPr lvl="1" algn="ctr">
              <a:lnSpc>
                <a:spcPct val="100000"/>
              </a:lnSpc>
              <a:spcBef>
                <a:spcPts val="0"/>
              </a:spcBef>
              <a:spcAft>
                <a:spcPts val="0"/>
              </a:spcAft>
              <a:buClr>
                <a:schemeClr val="accent6"/>
              </a:buClr>
              <a:buSzPts val="2800"/>
              <a:buNone/>
              <a:defRPr>
                <a:solidFill>
                  <a:schemeClr val="accent6"/>
                </a:solidFill>
              </a:defRPr>
            </a:lvl2pPr>
            <a:lvl3pPr lvl="2" algn="ctr">
              <a:lnSpc>
                <a:spcPct val="100000"/>
              </a:lnSpc>
              <a:spcBef>
                <a:spcPts val="0"/>
              </a:spcBef>
              <a:spcAft>
                <a:spcPts val="0"/>
              </a:spcAft>
              <a:buClr>
                <a:schemeClr val="accent6"/>
              </a:buClr>
              <a:buSzPts val="2800"/>
              <a:buNone/>
              <a:defRPr>
                <a:solidFill>
                  <a:schemeClr val="accent6"/>
                </a:solidFill>
              </a:defRPr>
            </a:lvl3pPr>
            <a:lvl4pPr lvl="3" algn="ctr">
              <a:lnSpc>
                <a:spcPct val="100000"/>
              </a:lnSpc>
              <a:spcBef>
                <a:spcPts val="0"/>
              </a:spcBef>
              <a:spcAft>
                <a:spcPts val="0"/>
              </a:spcAft>
              <a:buClr>
                <a:schemeClr val="accent6"/>
              </a:buClr>
              <a:buSzPts val="2800"/>
              <a:buNone/>
              <a:defRPr>
                <a:solidFill>
                  <a:schemeClr val="accent6"/>
                </a:solidFill>
              </a:defRPr>
            </a:lvl4pPr>
            <a:lvl5pPr lvl="4" algn="ctr">
              <a:lnSpc>
                <a:spcPct val="100000"/>
              </a:lnSpc>
              <a:spcBef>
                <a:spcPts val="0"/>
              </a:spcBef>
              <a:spcAft>
                <a:spcPts val="0"/>
              </a:spcAft>
              <a:buClr>
                <a:schemeClr val="accent6"/>
              </a:buClr>
              <a:buSzPts val="2800"/>
              <a:buNone/>
              <a:defRPr>
                <a:solidFill>
                  <a:schemeClr val="accent6"/>
                </a:solidFill>
              </a:defRPr>
            </a:lvl5pPr>
            <a:lvl6pPr lvl="5" algn="ctr">
              <a:lnSpc>
                <a:spcPct val="100000"/>
              </a:lnSpc>
              <a:spcBef>
                <a:spcPts val="0"/>
              </a:spcBef>
              <a:spcAft>
                <a:spcPts val="0"/>
              </a:spcAft>
              <a:buClr>
                <a:schemeClr val="accent6"/>
              </a:buClr>
              <a:buSzPts val="2800"/>
              <a:buNone/>
              <a:defRPr>
                <a:solidFill>
                  <a:schemeClr val="accent6"/>
                </a:solidFill>
              </a:defRPr>
            </a:lvl6pPr>
            <a:lvl7pPr lvl="6" algn="ctr">
              <a:lnSpc>
                <a:spcPct val="100000"/>
              </a:lnSpc>
              <a:spcBef>
                <a:spcPts val="0"/>
              </a:spcBef>
              <a:spcAft>
                <a:spcPts val="0"/>
              </a:spcAft>
              <a:buClr>
                <a:schemeClr val="accent6"/>
              </a:buClr>
              <a:buSzPts val="2800"/>
              <a:buNone/>
              <a:defRPr>
                <a:solidFill>
                  <a:schemeClr val="accent6"/>
                </a:solidFill>
              </a:defRPr>
            </a:lvl7pPr>
            <a:lvl8pPr lvl="7" algn="ctr">
              <a:lnSpc>
                <a:spcPct val="100000"/>
              </a:lnSpc>
              <a:spcBef>
                <a:spcPts val="0"/>
              </a:spcBef>
              <a:spcAft>
                <a:spcPts val="0"/>
              </a:spcAft>
              <a:buClr>
                <a:schemeClr val="accent6"/>
              </a:buClr>
              <a:buSzPts val="2800"/>
              <a:buNone/>
              <a:defRPr>
                <a:solidFill>
                  <a:schemeClr val="accent6"/>
                </a:solidFill>
              </a:defRPr>
            </a:lvl8pPr>
            <a:lvl9pPr lvl="8" algn="ctr">
              <a:lnSpc>
                <a:spcPct val="100000"/>
              </a:lnSpc>
              <a:spcBef>
                <a:spcPts val="0"/>
              </a:spcBef>
              <a:spcAft>
                <a:spcPts val="0"/>
              </a:spcAft>
              <a:buClr>
                <a:schemeClr val="accent6"/>
              </a:buClr>
              <a:buSzPts val="2800"/>
              <a:buNone/>
              <a:defRPr>
                <a:solidFill>
                  <a:schemeClr val="accent6"/>
                </a:solidFill>
              </a:defRPr>
            </a:lvl9pPr>
          </a:lstStyle>
          <a:p/>
        </p:txBody>
      </p:sp>
      <p:sp>
        <p:nvSpPr>
          <p:cNvPr id="4238" name="Google Shape;4238;p123"/>
          <p:cNvSpPr txBox="1"/>
          <p:nvPr>
            <p:ph idx="2" type="title"/>
          </p:nvPr>
        </p:nvSpPr>
        <p:spPr>
          <a:xfrm>
            <a:off x="3405675" y="1567791"/>
            <a:ext cx="23328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accent2"/>
              </a:buClr>
              <a:buSzPts val="2000"/>
              <a:buNone/>
              <a:defRPr b="1" sz="2400">
                <a:solidFill>
                  <a:schemeClr val="accent2"/>
                </a:solidFill>
              </a:defRPr>
            </a:lvl1pPr>
            <a:lvl2pPr lvl="1" algn="ctr">
              <a:lnSpc>
                <a:spcPct val="100000"/>
              </a:lnSpc>
              <a:spcBef>
                <a:spcPts val="0"/>
              </a:spcBef>
              <a:spcAft>
                <a:spcPts val="0"/>
              </a:spcAft>
              <a:buClr>
                <a:schemeClr val="accent2"/>
              </a:buClr>
              <a:buSzPts val="2000"/>
              <a:buNone/>
              <a:defRPr sz="2000">
                <a:solidFill>
                  <a:schemeClr val="accent2"/>
                </a:solidFill>
              </a:defRPr>
            </a:lvl2pPr>
            <a:lvl3pPr lvl="2" algn="ctr">
              <a:lnSpc>
                <a:spcPct val="100000"/>
              </a:lnSpc>
              <a:spcBef>
                <a:spcPts val="0"/>
              </a:spcBef>
              <a:spcAft>
                <a:spcPts val="0"/>
              </a:spcAft>
              <a:buClr>
                <a:schemeClr val="accent2"/>
              </a:buClr>
              <a:buSzPts val="2000"/>
              <a:buNone/>
              <a:defRPr sz="2000">
                <a:solidFill>
                  <a:schemeClr val="accent2"/>
                </a:solidFill>
              </a:defRPr>
            </a:lvl3pPr>
            <a:lvl4pPr lvl="3" algn="ctr">
              <a:lnSpc>
                <a:spcPct val="100000"/>
              </a:lnSpc>
              <a:spcBef>
                <a:spcPts val="0"/>
              </a:spcBef>
              <a:spcAft>
                <a:spcPts val="0"/>
              </a:spcAft>
              <a:buClr>
                <a:schemeClr val="accent2"/>
              </a:buClr>
              <a:buSzPts val="2000"/>
              <a:buNone/>
              <a:defRPr sz="2000">
                <a:solidFill>
                  <a:schemeClr val="accent2"/>
                </a:solidFill>
              </a:defRPr>
            </a:lvl4pPr>
            <a:lvl5pPr lvl="4" algn="ctr">
              <a:lnSpc>
                <a:spcPct val="100000"/>
              </a:lnSpc>
              <a:spcBef>
                <a:spcPts val="0"/>
              </a:spcBef>
              <a:spcAft>
                <a:spcPts val="0"/>
              </a:spcAft>
              <a:buClr>
                <a:schemeClr val="accent2"/>
              </a:buClr>
              <a:buSzPts val="2000"/>
              <a:buNone/>
              <a:defRPr sz="2000">
                <a:solidFill>
                  <a:schemeClr val="accent2"/>
                </a:solidFill>
              </a:defRPr>
            </a:lvl5pPr>
            <a:lvl6pPr lvl="5" algn="ctr">
              <a:lnSpc>
                <a:spcPct val="100000"/>
              </a:lnSpc>
              <a:spcBef>
                <a:spcPts val="0"/>
              </a:spcBef>
              <a:spcAft>
                <a:spcPts val="0"/>
              </a:spcAft>
              <a:buClr>
                <a:schemeClr val="accent2"/>
              </a:buClr>
              <a:buSzPts val="2000"/>
              <a:buNone/>
              <a:defRPr sz="2000">
                <a:solidFill>
                  <a:schemeClr val="accent2"/>
                </a:solidFill>
              </a:defRPr>
            </a:lvl6pPr>
            <a:lvl7pPr lvl="6" algn="ctr">
              <a:lnSpc>
                <a:spcPct val="100000"/>
              </a:lnSpc>
              <a:spcBef>
                <a:spcPts val="0"/>
              </a:spcBef>
              <a:spcAft>
                <a:spcPts val="0"/>
              </a:spcAft>
              <a:buClr>
                <a:schemeClr val="accent2"/>
              </a:buClr>
              <a:buSzPts val="2000"/>
              <a:buNone/>
              <a:defRPr sz="2000">
                <a:solidFill>
                  <a:schemeClr val="accent2"/>
                </a:solidFill>
              </a:defRPr>
            </a:lvl7pPr>
            <a:lvl8pPr lvl="7" algn="ctr">
              <a:lnSpc>
                <a:spcPct val="100000"/>
              </a:lnSpc>
              <a:spcBef>
                <a:spcPts val="0"/>
              </a:spcBef>
              <a:spcAft>
                <a:spcPts val="0"/>
              </a:spcAft>
              <a:buClr>
                <a:schemeClr val="accent2"/>
              </a:buClr>
              <a:buSzPts val="2000"/>
              <a:buNone/>
              <a:defRPr sz="2000">
                <a:solidFill>
                  <a:schemeClr val="accent2"/>
                </a:solidFill>
              </a:defRPr>
            </a:lvl8pPr>
            <a:lvl9pPr lvl="8" algn="ctr">
              <a:lnSpc>
                <a:spcPct val="100000"/>
              </a:lnSpc>
              <a:spcBef>
                <a:spcPts val="0"/>
              </a:spcBef>
              <a:spcAft>
                <a:spcPts val="0"/>
              </a:spcAft>
              <a:buClr>
                <a:schemeClr val="accent2"/>
              </a:buClr>
              <a:buSzPts val="2000"/>
              <a:buNone/>
              <a:defRPr sz="2000">
                <a:solidFill>
                  <a:schemeClr val="accent2"/>
                </a:solidFill>
              </a:defRPr>
            </a:lvl9pPr>
          </a:lstStyle>
          <a:p/>
        </p:txBody>
      </p:sp>
      <p:sp>
        <p:nvSpPr>
          <p:cNvPr id="4239" name="Google Shape;4239;p123"/>
          <p:cNvSpPr txBox="1"/>
          <p:nvPr>
            <p:ph idx="3" type="title"/>
          </p:nvPr>
        </p:nvSpPr>
        <p:spPr>
          <a:xfrm>
            <a:off x="3349512" y="2023191"/>
            <a:ext cx="2445000" cy="7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4240" name="Google Shape;4240;p123"/>
          <p:cNvSpPr txBox="1"/>
          <p:nvPr>
            <p:ph idx="4" type="title"/>
          </p:nvPr>
        </p:nvSpPr>
        <p:spPr>
          <a:xfrm>
            <a:off x="783300" y="1567791"/>
            <a:ext cx="23328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accent2"/>
              </a:buClr>
              <a:buSzPts val="2000"/>
              <a:buNone/>
              <a:defRPr b="1" sz="2400">
                <a:solidFill>
                  <a:schemeClr val="accent2"/>
                </a:solidFill>
              </a:defRPr>
            </a:lvl1pPr>
            <a:lvl2pPr lvl="1" algn="ctr">
              <a:lnSpc>
                <a:spcPct val="100000"/>
              </a:lnSpc>
              <a:spcBef>
                <a:spcPts val="0"/>
              </a:spcBef>
              <a:spcAft>
                <a:spcPts val="0"/>
              </a:spcAft>
              <a:buClr>
                <a:schemeClr val="accent2"/>
              </a:buClr>
              <a:buSzPts val="2000"/>
              <a:buNone/>
              <a:defRPr sz="2000">
                <a:solidFill>
                  <a:schemeClr val="accent2"/>
                </a:solidFill>
              </a:defRPr>
            </a:lvl2pPr>
            <a:lvl3pPr lvl="2" algn="ctr">
              <a:lnSpc>
                <a:spcPct val="100000"/>
              </a:lnSpc>
              <a:spcBef>
                <a:spcPts val="0"/>
              </a:spcBef>
              <a:spcAft>
                <a:spcPts val="0"/>
              </a:spcAft>
              <a:buClr>
                <a:schemeClr val="accent2"/>
              </a:buClr>
              <a:buSzPts val="2000"/>
              <a:buNone/>
              <a:defRPr sz="2000">
                <a:solidFill>
                  <a:schemeClr val="accent2"/>
                </a:solidFill>
              </a:defRPr>
            </a:lvl3pPr>
            <a:lvl4pPr lvl="3" algn="ctr">
              <a:lnSpc>
                <a:spcPct val="100000"/>
              </a:lnSpc>
              <a:spcBef>
                <a:spcPts val="0"/>
              </a:spcBef>
              <a:spcAft>
                <a:spcPts val="0"/>
              </a:spcAft>
              <a:buClr>
                <a:schemeClr val="accent2"/>
              </a:buClr>
              <a:buSzPts val="2000"/>
              <a:buNone/>
              <a:defRPr sz="2000">
                <a:solidFill>
                  <a:schemeClr val="accent2"/>
                </a:solidFill>
              </a:defRPr>
            </a:lvl4pPr>
            <a:lvl5pPr lvl="4" algn="ctr">
              <a:lnSpc>
                <a:spcPct val="100000"/>
              </a:lnSpc>
              <a:spcBef>
                <a:spcPts val="0"/>
              </a:spcBef>
              <a:spcAft>
                <a:spcPts val="0"/>
              </a:spcAft>
              <a:buClr>
                <a:schemeClr val="accent2"/>
              </a:buClr>
              <a:buSzPts val="2000"/>
              <a:buNone/>
              <a:defRPr sz="2000">
                <a:solidFill>
                  <a:schemeClr val="accent2"/>
                </a:solidFill>
              </a:defRPr>
            </a:lvl5pPr>
            <a:lvl6pPr lvl="5" algn="ctr">
              <a:lnSpc>
                <a:spcPct val="100000"/>
              </a:lnSpc>
              <a:spcBef>
                <a:spcPts val="0"/>
              </a:spcBef>
              <a:spcAft>
                <a:spcPts val="0"/>
              </a:spcAft>
              <a:buClr>
                <a:schemeClr val="accent2"/>
              </a:buClr>
              <a:buSzPts val="2000"/>
              <a:buNone/>
              <a:defRPr sz="2000">
                <a:solidFill>
                  <a:schemeClr val="accent2"/>
                </a:solidFill>
              </a:defRPr>
            </a:lvl6pPr>
            <a:lvl7pPr lvl="6" algn="ctr">
              <a:lnSpc>
                <a:spcPct val="100000"/>
              </a:lnSpc>
              <a:spcBef>
                <a:spcPts val="0"/>
              </a:spcBef>
              <a:spcAft>
                <a:spcPts val="0"/>
              </a:spcAft>
              <a:buClr>
                <a:schemeClr val="accent2"/>
              </a:buClr>
              <a:buSzPts val="2000"/>
              <a:buNone/>
              <a:defRPr sz="2000">
                <a:solidFill>
                  <a:schemeClr val="accent2"/>
                </a:solidFill>
              </a:defRPr>
            </a:lvl7pPr>
            <a:lvl8pPr lvl="7" algn="ctr">
              <a:lnSpc>
                <a:spcPct val="100000"/>
              </a:lnSpc>
              <a:spcBef>
                <a:spcPts val="0"/>
              </a:spcBef>
              <a:spcAft>
                <a:spcPts val="0"/>
              </a:spcAft>
              <a:buClr>
                <a:schemeClr val="accent2"/>
              </a:buClr>
              <a:buSzPts val="2000"/>
              <a:buNone/>
              <a:defRPr sz="2000">
                <a:solidFill>
                  <a:schemeClr val="accent2"/>
                </a:solidFill>
              </a:defRPr>
            </a:lvl8pPr>
            <a:lvl9pPr lvl="8" algn="ctr">
              <a:lnSpc>
                <a:spcPct val="100000"/>
              </a:lnSpc>
              <a:spcBef>
                <a:spcPts val="0"/>
              </a:spcBef>
              <a:spcAft>
                <a:spcPts val="0"/>
              </a:spcAft>
              <a:buClr>
                <a:schemeClr val="accent2"/>
              </a:buClr>
              <a:buSzPts val="2000"/>
              <a:buNone/>
              <a:defRPr sz="2000">
                <a:solidFill>
                  <a:schemeClr val="accent2"/>
                </a:solidFill>
              </a:defRPr>
            </a:lvl9pPr>
          </a:lstStyle>
          <a:p/>
        </p:txBody>
      </p:sp>
      <p:sp>
        <p:nvSpPr>
          <p:cNvPr id="4241" name="Google Shape;4241;p123"/>
          <p:cNvSpPr txBox="1"/>
          <p:nvPr>
            <p:ph idx="5" type="title"/>
          </p:nvPr>
        </p:nvSpPr>
        <p:spPr>
          <a:xfrm>
            <a:off x="727200" y="2023191"/>
            <a:ext cx="2445000" cy="7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4242" name="Google Shape;4242;p123"/>
          <p:cNvSpPr txBox="1"/>
          <p:nvPr>
            <p:ph idx="6" type="title"/>
          </p:nvPr>
        </p:nvSpPr>
        <p:spPr>
          <a:xfrm>
            <a:off x="6027838" y="1567791"/>
            <a:ext cx="23328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accent2"/>
              </a:buClr>
              <a:buSzPts val="2000"/>
              <a:buNone/>
              <a:defRPr b="1" sz="2400">
                <a:solidFill>
                  <a:schemeClr val="accent2"/>
                </a:solidFill>
              </a:defRPr>
            </a:lvl1pPr>
            <a:lvl2pPr lvl="1" algn="ctr">
              <a:lnSpc>
                <a:spcPct val="100000"/>
              </a:lnSpc>
              <a:spcBef>
                <a:spcPts val="0"/>
              </a:spcBef>
              <a:spcAft>
                <a:spcPts val="0"/>
              </a:spcAft>
              <a:buClr>
                <a:schemeClr val="accent2"/>
              </a:buClr>
              <a:buSzPts val="2000"/>
              <a:buNone/>
              <a:defRPr sz="2000">
                <a:solidFill>
                  <a:schemeClr val="accent2"/>
                </a:solidFill>
              </a:defRPr>
            </a:lvl2pPr>
            <a:lvl3pPr lvl="2" algn="ctr">
              <a:lnSpc>
                <a:spcPct val="100000"/>
              </a:lnSpc>
              <a:spcBef>
                <a:spcPts val="0"/>
              </a:spcBef>
              <a:spcAft>
                <a:spcPts val="0"/>
              </a:spcAft>
              <a:buClr>
                <a:schemeClr val="accent2"/>
              </a:buClr>
              <a:buSzPts val="2000"/>
              <a:buNone/>
              <a:defRPr sz="2000">
                <a:solidFill>
                  <a:schemeClr val="accent2"/>
                </a:solidFill>
              </a:defRPr>
            </a:lvl3pPr>
            <a:lvl4pPr lvl="3" algn="ctr">
              <a:lnSpc>
                <a:spcPct val="100000"/>
              </a:lnSpc>
              <a:spcBef>
                <a:spcPts val="0"/>
              </a:spcBef>
              <a:spcAft>
                <a:spcPts val="0"/>
              </a:spcAft>
              <a:buClr>
                <a:schemeClr val="accent2"/>
              </a:buClr>
              <a:buSzPts val="2000"/>
              <a:buNone/>
              <a:defRPr sz="2000">
                <a:solidFill>
                  <a:schemeClr val="accent2"/>
                </a:solidFill>
              </a:defRPr>
            </a:lvl4pPr>
            <a:lvl5pPr lvl="4" algn="ctr">
              <a:lnSpc>
                <a:spcPct val="100000"/>
              </a:lnSpc>
              <a:spcBef>
                <a:spcPts val="0"/>
              </a:spcBef>
              <a:spcAft>
                <a:spcPts val="0"/>
              </a:spcAft>
              <a:buClr>
                <a:schemeClr val="accent2"/>
              </a:buClr>
              <a:buSzPts val="2000"/>
              <a:buNone/>
              <a:defRPr sz="2000">
                <a:solidFill>
                  <a:schemeClr val="accent2"/>
                </a:solidFill>
              </a:defRPr>
            </a:lvl5pPr>
            <a:lvl6pPr lvl="5" algn="ctr">
              <a:lnSpc>
                <a:spcPct val="100000"/>
              </a:lnSpc>
              <a:spcBef>
                <a:spcPts val="0"/>
              </a:spcBef>
              <a:spcAft>
                <a:spcPts val="0"/>
              </a:spcAft>
              <a:buClr>
                <a:schemeClr val="accent2"/>
              </a:buClr>
              <a:buSzPts val="2000"/>
              <a:buNone/>
              <a:defRPr sz="2000">
                <a:solidFill>
                  <a:schemeClr val="accent2"/>
                </a:solidFill>
              </a:defRPr>
            </a:lvl6pPr>
            <a:lvl7pPr lvl="6" algn="ctr">
              <a:lnSpc>
                <a:spcPct val="100000"/>
              </a:lnSpc>
              <a:spcBef>
                <a:spcPts val="0"/>
              </a:spcBef>
              <a:spcAft>
                <a:spcPts val="0"/>
              </a:spcAft>
              <a:buClr>
                <a:schemeClr val="accent2"/>
              </a:buClr>
              <a:buSzPts val="2000"/>
              <a:buNone/>
              <a:defRPr sz="2000">
                <a:solidFill>
                  <a:schemeClr val="accent2"/>
                </a:solidFill>
              </a:defRPr>
            </a:lvl7pPr>
            <a:lvl8pPr lvl="7" algn="ctr">
              <a:lnSpc>
                <a:spcPct val="100000"/>
              </a:lnSpc>
              <a:spcBef>
                <a:spcPts val="0"/>
              </a:spcBef>
              <a:spcAft>
                <a:spcPts val="0"/>
              </a:spcAft>
              <a:buClr>
                <a:schemeClr val="accent2"/>
              </a:buClr>
              <a:buSzPts val="2000"/>
              <a:buNone/>
              <a:defRPr sz="2000">
                <a:solidFill>
                  <a:schemeClr val="accent2"/>
                </a:solidFill>
              </a:defRPr>
            </a:lvl8pPr>
            <a:lvl9pPr lvl="8" algn="ctr">
              <a:lnSpc>
                <a:spcPct val="100000"/>
              </a:lnSpc>
              <a:spcBef>
                <a:spcPts val="0"/>
              </a:spcBef>
              <a:spcAft>
                <a:spcPts val="0"/>
              </a:spcAft>
              <a:buClr>
                <a:schemeClr val="accent2"/>
              </a:buClr>
              <a:buSzPts val="2000"/>
              <a:buNone/>
              <a:defRPr sz="2000">
                <a:solidFill>
                  <a:schemeClr val="accent2"/>
                </a:solidFill>
              </a:defRPr>
            </a:lvl9pPr>
          </a:lstStyle>
          <a:p/>
        </p:txBody>
      </p:sp>
      <p:sp>
        <p:nvSpPr>
          <p:cNvPr id="4243" name="Google Shape;4243;p123"/>
          <p:cNvSpPr txBox="1"/>
          <p:nvPr>
            <p:ph idx="7" type="title"/>
          </p:nvPr>
        </p:nvSpPr>
        <p:spPr>
          <a:xfrm>
            <a:off x="5971700" y="2023191"/>
            <a:ext cx="2445000" cy="7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4244" name="Google Shape;4244;p123"/>
          <p:cNvSpPr txBox="1"/>
          <p:nvPr>
            <p:ph idx="8" type="title"/>
          </p:nvPr>
        </p:nvSpPr>
        <p:spPr>
          <a:xfrm>
            <a:off x="3405675" y="3295791"/>
            <a:ext cx="23328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accent2"/>
              </a:buClr>
              <a:buSzPts val="2000"/>
              <a:buNone/>
              <a:defRPr b="1" sz="2400">
                <a:solidFill>
                  <a:schemeClr val="accent2"/>
                </a:solidFill>
              </a:defRPr>
            </a:lvl1pPr>
            <a:lvl2pPr lvl="1" algn="ctr">
              <a:lnSpc>
                <a:spcPct val="100000"/>
              </a:lnSpc>
              <a:spcBef>
                <a:spcPts val="0"/>
              </a:spcBef>
              <a:spcAft>
                <a:spcPts val="0"/>
              </a:spcAft>
              <a:buClr>
                <a:schemeClr val="accent2"/>
              </a:buClr>
              <a:buSzPts val="2000"/>
              <a:buNone/>
              <a:defRPr sz="2000">
                <a:solidFill>
                  <a:schemeClr val="accent2"/>
                </a:solidFill>
              </a:defRPr>
            </a:lvl2pPr>
            <a:lvl3pPr lvl="2" algn="ctr">
              <a:lnSpc>
                <a:spcPct val="100000"/>
              </a:lnSpc>
              <a:spcBef>
                <a:spcPts val="0"/>
              </a:spcBef>
              <a:spcAft>
                <a:spcPts val="0"/>
              </a:spcAft>
              <a:buClr>
                <a:schemeClr val="accent2"/>
              </a:buClr>
              <a:buSzPts val="2000"/>
              <a:buNone/>
              <a:defRPr sz="2000">
                <a:solidFill>
                  <a:schemeClr val="accent2"/>
                </a:solidFill>
              </a:defRPr>
            </a:lvl3pPr>
            <a:lvl4pPr lvl="3" algn="ctr">
              <a:lnSpc>
                <a:spcPct val="100000"/>
              </a:lnSpc>
              <a:spcBef>
                <a:spcPts val="0"/>
              </a:spcBef>
              <a:spcAft>
                <a:spcPts val="0"/>
              </a:spcAft>
              <a:buClr>
                <a:schemeClr val="accent2"/>
              </a:buClr>
              <a:buSzPts val="2000"/>
              <a:buNone/>
              <a:defRPr sz="2000">
                <a:solidFill>
                  <a:schemeClr val="accent2"/>
                </a:solidFill>
              </a:defRPr>
            </a:lvl4pPr>
            <a:lvl5pPr lvl="4" algn="ctr">
              <a:lnSpc>
                <a:spcPct val="100000"/>
              </a:lnSpc>
              <a:spcBef>
                <a:spcPts val="0"/>
              </a:spcBef>
              <a:spcAft>
                <a:spcPts val="0"/>
              </a:spcAft>
              <a:buClr>
                <a:schemeClr val="accent2"/>
              </a:buClr>
              <a:buSzPts val="2000"/>
              <a:buNone/>
              <a:defRPr sz="2000">
                <a:solidFill>
                  <a:schemeClr val="accent2"/>
                </a:solidFill>
              </a:defRPr>
            </a:lvl5pPr>
            <a:lvl6pPr lvl="5" algn="ctr">
              <a:lnSpc>
                <a:spcPct val="100000"/>
              </a:lnSpc>
              <a:spcBef>
                <a:spcPts val="0"/>
              </a:spcBef>
              <a:spcAft>
                <a:spcPts val="0"/>
              </a:spcAft>
              <a:buClr>
                <a:schemeClr val="accent2"/>
              </a:buClr>
              <a:buSzPts val="2000"/>
              <a:buNone/>
              <a:defRPr sz="2000">
                <a:solidFill>
                  <a:schemeClr val="accent2"/>
                </a:solidFill>
              </a:defRPr>
            </a:lvl6pPr>
            <a:lvl7pPr lvl="6" algn="ctr">
              <a:lnSpc>
                <a:spcPct val="100000"/>
              </a:lnSpc>
              <a:spcBef>
                <a:spcPts val="0"/>
              </a:spcBef>
              <a:spcAft>
                <a:spcPts val="0"/>
              </a:spcAft>
              <a:buClr>
                <a:schemeClr val="accent2"/>
              </a:buClr>
              <a:buSzPts val="2000"/>
              <a:buNone/>
              <a:defRPr sz="2000">
                <a:solidFill>
                  <a:schemeClr val="accent2"/>
                </a:solidFill>
              </a:defRPr>
            </a:lvl7pPr>
            <a:lvl8pPr lvl="7" algn="ctr">
              <a:lnSpc>
                <a:spcPct val="100000"/>
              </a:lnSpc>
              <a:spcBef>
                <a:spcPts val="0"/>
              </a:spcBef>
              <a:spcAft>
                <a:spcPts val="0"/>
              </a:spcAft>
              <a:buClr>
                <a:schemeClr val="accent2"/>
              </a:buClr>
              <a:buSzPts val="2000"/>
              <a:buNone/>
              <a:defRPr sz="2000">
                <a:solidFill>
                  <a:schemeClr val="accent2"/>
                </a:solidFill>
              </a:defRPr>
            </a:lvl8pPr>
            <a:lvl9pPr lvl="8" algn="ctr">
              <a:lnSpc>
                <a:spcPct val="100000"/>
              </a:lnSpc>
              <a:spcBef>
                <a:spcPts val="0"/>
              </a:spcBef>
              <a:spcAft>
                <a:spcPts val="0"/>
              </a:spcAft>
              <a:buClr>
                <a:schemeClr val="accent2"/>
              </a:buClr>
              <a:buSzPts val="2000"/>
              <a:buNone/>
              <a:defRPr sz="2000">
                <a:solidFill>
                  <a:schemeClr val="accent2"/>
                </a:solidFill>
              </a:defRPr>
            </a:lvl9pPr>
          </a:lstStyle>
          <a:p/>
        </p:txBody>
      </p:sp>
      <p:sp>
        <p:nvSpPr>
          <p:cNvPr id="4245" name="Google Shape;4245;p123"/>
          <p:cNvSpPr txBox="1"/>
          <p:nvPr>
            <p:ph idx="9" type="title"/>
          </p:nvPr>
        </p:nvSpPr>
        <p:spPr>
          <a:xfrm>
            <a:off x="3349512" y="3751191"/>
            <a:ext cx="2445000" cy="7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4246" name="Google Shape;4246;p123"/>
          <p:cNvSpPr txBox="1"/>
          <p:nvPr>
            <p:ph idx="13" type="title"/>
          </p:nvPr>
        </p:nvSpPr>
        <p:spPr>
          <a:xfrm>
            <a:off x="783300" y="3295791"/>
            <a:ext cx="23328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accent2"/>
              </a:buClr>
              <a:buSzPts val="2000"/>
              <a:buNone/>
              <a:defRPr b="1" sz="2400">
                <a:solidFill>
                  <a:schemeClr val="accent2"/>
                </a:solidFill>
              </a:defRPr>
            </a:lvl1pPr>
            <a:lvl2pPr lvl="1" algn="ctr">
              <a:lnSpc>
                <a:spcPct val="100000"/>
              </a:lnSpc>
              <a:spcBef>
                <a:spcPts val="0"/>
              </a:spcBef>
              <a:spcAft>
                <a:spcPts val="0"/>
              </a:spcAft>
              <a:buClr>
                <a:schemeClr val="accent2"/>
              </a:buClr>
              <a:buSzPts val="2000"/>
              <a:buNone/>
              <a:defRPr sz="2000">
                <a:solidFill>
                  <a:schemeClr val="accent2"/>
                </a:solidFill>
              </a:defRPr>
            </a:lvl2pPr>
            <a:lvl3pPr lvl="2" algn="ctr">
              <a:lnSpc>
                <a:spcPct val="100000"/>
              </a:lnSpc>
              <a:spcBef>
                <a:spcPts val="0"/>
              </a:spcBef>
              <a:spcAft>
                <a:spcPts val="0"/>
              </a:spcAft>
              <a:buClr>
                <a:schemeClr val="accent2"/>
              </a:buClr>
              <a:buSzPts val="2000"/>
              <a:buNone/>
              <a:defRPr sz="2000">
                <a:solidFill>
                  <a:schemeClr val="accent2"/>
                </a:solidFill>
              </a:defRPr>
            </a:lvl3pPr>
            <a:lvl4pPr lvl="3" algn="ctr">
              <a:lnSpc>
                <a:spcPct val="100000"/>
              </a:lnSpc>
              <a:spcBef>
                <a:spcPts val="0"/>
              </a:spcBef>
              <a:spcAft>
                <a:spcPts val="0"/>
              </a:spcAft>
              <a:buClr>
                <a:schemeClr val="accent2"/>
              </a:buClr>
              <a:buSzPts val="2000"/>
              <a:buNone/>
              <a:defRPr sz="2000">
                <a:solidFill>
                  <a:schemeClr val="accent2"/>
                </a:solidFill>
              </a:defRPr>
            </a:lvl4pPr>
            <a:lvl5pPr lvl="4" algn="ctr">
              <a:lnSpc>
                <a:spcPct val="100000"/>
              </a:lnSpc>
              <a:spcBef>
                <a:spcPts val="0"/>
              </a:spcBef>
              <a:spcAft>
                <a:spcPts val="0"/>
              </a:spcAft>
              <a:buClr>
                <a:schemeClr val="accent2"/>
              </a:buClr>
              <a:buSzPts val="2000"/>
              <a:buNone/>
              <a:defRPr sz="2000">
                <a:solidFill>
                  <a:schemeClr val="accent2"/>
                </a:solidFill>
              </a:defRPr>
            </a:lvl5pPr>
            <a:lvl6pPr lvl="5" algn="ctr">
              <a:lnSpc>
                <a:spcPct val="100000"/>
              </a:lnSpc>
              <a:spcBef>
                <a:spcPts val="0"/>
              </a:spcBef>
              <a:spcAft>
                <a:spcPts val="0"/>
              </a:spcAft>
              <a:buClr>
                <a:schemeClr val="accent2"/>
              </a:buClr>
              <a:buSzPts val="2000"/>
              <a:buNone/>
              <a:defRPr sz="2000">
                <a:solidFill>
                  <a:schemeClr val="accent2"/>
                </a:solidFill>
              </a:defRPr>
            </a:lvl6pPr>
            <a:lvl7pPr lvl="6" algn="ctr">
              <a:lnSpc>
                <a:spcPct val="100000"/>
              </a:lnSpc>
              <a:spcBef>
                <a:spcPts val="0"/>
              </a:spcBef>
              <a:spcAft>
                <a:spcPts val="0"/>
              </a:spcAft>
              <a:buClr>
                <a:schemeClr val="accent2"/>
              </a:buClr>
              <a:buSzPts val="2000"/>
              <a:buNone/>
              <a:defRPr sz="2000">
                <a:solidFill>
                  <a:schemeClr val="accent2"/>
                </a:solidFill>
              </a:defRPr>
            </a:lvl7pPr>
            <a:lvl8pPr lvl="7" algn="ctr">
              <a:lnSpc>
                <a:spcPct val="100000"/>
              </a:lnSpc>
              <a:spcBef>
                <a:spcPts val="0"/>
              </a:spcBef>
              <a:spcAft>
                <a:spcPts val="0"/>
              </a:spcAft>
              <a:buClr>
                <a:schemeClr val="accent2"/>
              </a:buClr>
              <a:buSzPts val="2000"/>
              <a:buNone/>
              <a:defRPr sz="2000">
                <a:solidFill>
                  <a:schemeClr val="accent2"/>
                </a:solidFill>
              </a:defRPr>
            </a:lvl8pPr>
            <a:lvl9pPr lvl="8" algn="ctr">
              <a:lnSpc>
                <a:spcPct val="100000"/>
              </a:lnSpc>
              <a:spcBef>
                <a:spcPts val="0"/>
              </a:spcBef>
              <a:spcAft>
                <a:spcPts val="0"/>
              </a:spcAft>
              <a:buClr>
                <a:schemeClr val="accent2"/>
              </a:buClr>
              <a:buSzPts val="2000"/>
              <a:buNone/>
              <a:defRPr sz="2000">
                <a:solidFill>
                  <a:schemeClr val="accent2"/>
                </a:solidFill>
              </a:defRPr>
            </a:lvl9pPr>
          </a:lstStyle>
          <a:p/>
        </p:txBody>
      </p:sp>
      <p:sp>
        <p:nvSpPr>
          <p:cNvPr id="4247" name="Google Shape;4247;p123"/>
          <p:cNvSpPr txBox="1"/>
          <p:nvPr>
            <p:ph idx="14" type="title"/>
          </p:nvPr>
        </p:nvSpPr>
        <p:spPr>
          <a:xfrm>
            <a:off x="727200" y="3751191"/>
            <a:ext cx="2445000" cy="7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4248" name="Google Shape;4248;p123"/>
          <p:cNvSpPr txBox="1"/>
          <p:nvPr>
            <p:ph idx="15" type="title"/>
          </p:nvPr>
        </p:nvSpPr>
        <p:spPr>
          <a:xfrm>
            <a:off x="6027838" y="3295791"/>
            <a:ext cx="2332800" cy="531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accent2"/>
              </a:buClr>
              <a:buSzPts val="2000"/>
              <a:buNone/>
              <a:defRPr b="1" sz="2400">
                <a:solidFill>
                  <a:schemeClr val="accent2"/>
                </a:solidFill>
              </a:defRPr>
            </a:lvl1pPr>
            <a:lvl2pPr lvl="1" algn="ctr">
              <a:lnSpc>
                <a:spcPct val="100000"/>
              </a:lnSpc>
              <a:spcBef>
                <a:spcPts val="0"/>
              </a:spcBef>
              <a:spcAft>
                <a:spcPts val="0"/>
              </a:spcAft>
              <a:buClr>
                <a:schemeClr val="accent2"/>
              </a:buClr>
              <a:buSzPts val="2000"/>
              <a:buNone/>
              <a:defRPr sz="2000">
                <a:solidFill>
                  <a:schemeClr val="accent2"/>
                </a:solidFill>
              </a:defRPr>
            </a:lvl2pPr>
            <a:lvl3pPr lvl="2" algn="ctr">
              <a:lnSpc>
                <a:spcPct val="100000"/>
              </a:lnSpc>
              <a:spcBef>
                <a:spcPts val="0"/>
              </a:spcBef>
              <a:spcAft>
                <a:spcPts val="0"/>
              </a:spcAft>
              <a:buClr>
                <a:schemeClr val="accent2"/>
              </a:buClr>
              <a:buSzPts val="2000"/>
              <a:buNone/>
              <a:defRPr sz="2000">
                <a:solidFill>
                  <a:schemeClr val="accent2"/>
                </a:solidFill>
              </a:defRPr>
            </a:lvl3pPr>
            <a:lvl4pPr lvl="3" algn="ctr">
              <a:lnSpc>
                <a:spcPct val="100000"/>
              </a:lnSpc>
              <a:spcBef>
                <a:spcPts val="0"/>
              </a:spcBef>
              <a:spcAft>
                <a:spcPts val="0"/>
              </a:spcAft>
              <a:buClr>
                <a:schemeClr val="accent2"/>
              </a:buClr>
              <a:buSzPts val="2000"/>
              <a:buNone/>
              <a:defRPr sz="2000">
                <a:solidFill>
                  <a:schemeClr val="accent2"/>
                </a:solidFill>
              </a:defRPr>
            </a:lvl4pPr>
            <a:lvl5pPr lvl="4" algn="ctr">
              <a:lnSpc>
                <a:spcPct val="100000"/>
              </a:lnSpc>
              <a:spcBef>
                <a:spcPts val="0"/>
              </a:spcBef>
              <a:spcAft>
                <a:spcPts val="0"/>
              </a:spcAft>
              <a:buClr>
                <a:schemeClr val="accent2"/>
              </a:buClr>
              <a:buSzPts val="2000"/>
              <a:buNone/>
              <a:defRPr sz="2000">
                <a:solidFill>
                  <a:schemeClr val="accent2"/>
                </a:solidFill>
              </a:defRPr>
            </a:lvl5pPr>
            <a:lvl6pPr lvl="5" algn="ctr">
              <a:lnSpc>
                <a:spcPct val="100000"/>
              </a:lnSpc>
              <a:spcBef>
                <a:spcPts val="0"/>
              </a:spcBef>
              <a:spcAft>
                <a:spcPts val="0"/>
              </a:spcAft>
              <a:buClr>
                <a:schemeClr val="accent2"/>
              </a:buClr>
              <a:buSzPts val="2000"/>
              <a:buNone/>
              <a:defRPr sz="2000">
                <a:solidFill>
                  <a:schemeClr val="accent2"/>
                </a:solidFill>
              </a:defRPr>
            </a:lvl6pPr>
            <a:lvl7pPr lvl="6" algn="ctr">
              <a:lnSpc>
                <a:spcPct val="100000"/>
              </a:lnSpc>
              <a:spcBef>
                <a:spcPts val="0"/>
              </a:spcBef>
              <a:spcAft>
                <a:spcPts val="0"/>
              </a:spcAft>
              <a:buClr>
                <a:schemeClr val="accent2"/>
              </a:buClr>
              <a:buSzPts val="2000"/>
              <a:buNone/>
              <a:defRPr sz="2000">
                <a:solidFill>
                  <a:schemeClr val="accent2"/>
                </a:solidFill>
              </a:defRPr>
            </a:lvl7pPr>
            <a:lvl8pPr lvl="7" algn="ctr">
              <a:lnSpc>
                <a:spcPct val="100000"/>
              </a:lnSpc>
              <a:spcBef>
                <a:spcPts val="0"/>
              </a:spcBef>
              <a:spcAft>
                <a:spcPts val="0"/>
              </a:spcAft>
              <a:buClr>
                <a:schemeClr val="accent2"/>
              </a:buClr>
              <a:buSzPts val="2000"/>
              <a:buNone/>
              <a:defRPr sz="2000">
                <a:solidFill>
                  <a:schemeClr val="accent2"/>
                </a:solidFill>
              </a:defRPr>
            </a:lvl8pPr>
            <a:lvl9pPr lvl="8" algn="ctr">
              <a:lnSpc>
                <a:spcPct val="100000"/>
              </a:lnSpc>
              <a:spcBef>
                <a:spcPts val="0"/>
              </a:spcBef>
              <a:spcAft>
                <a:spcPts val="0"/>
              </a:spcAft>
              <a:buClr>
                <a:schemeClr val="accent2"/>
              </a:buClr>
              <a:buSzPts val="2000"/>
              <a:buNone/>
              <a:defRPr sz="2000">
                <a:solidFill>
                  <a:schemeClr val="accent2"/>
                </a:solidFill>
              </a:defRPr>
            </a:lvl9pPr>
          </a:lstStyle>
          <a:p/>
        </p:txBody>
      </p:sp>
      <p:sp>
        <p:nvSpPr>
          <p:cNvPr id="4249" name="Google Shape;4249;p123"/>
          <p:cNvSpPr txBox="1"/>
          <p:nvPr>
            <p:ph idx="16" type="title"/>
          </p:nvPr>
        </p:nvSpPr>
        <p:spPr>
          <a:xfrm>
            <a:off x="5971700" y="3751191"/>
            <a:ext cx="2445000" cy="7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damina"/>
                <a:ea typeface="Adamina"/>
                <a:cs typeface="Adamina"/>
                <a:sym typeface="Adamina"/>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2">
  <p:cSld name="CUSTOM_1_1_1">
    <p:bg>
      <p:bgPr>
        <a:blipFill>
          <a:blip r:embed="rId2">
            <a:alphaModFix/>
          </a:blip>
          <a:stretch>
            <a:fillRect/>
          </a:stretch>
        </a:blipFill>
      </p:bgPr>
    </p:bg>
    <p:spTree>
      <p:nvGrpSpPr>
        <p:cNvPr id="375" name="Shape 375"/>
        <p:cNvGrpSpPr/>
        <p:nvPr/>
      </p:nvGrpSpPr>
      <p:grpSpPr>
        <a:xfrm>
          <a:off x="0" y="0"/>
          <a:ext cx="0" cy="0"/>
          <a:chOff x="0" y="0"/>
          <a:chExt cx="0" cy="0"/>
        </a:xfrm>
      </p:grpSpPr>
      <p:grpSp>
        <p:nvGrpSpPr>
          <p:cNvPr id="376" name="Google Shape;376;p60"/>
          <p:cNvGrpSpPr/>
          <p:nvPr/>
        </p:nvGrpSpPr>
        <p:grpSpPr>
          <a:xfrm>
            <a:off x="194306" y="1034696"/>
            <a:ext cx="213648" cy="3005896"/>
            <a:chOff x="194306" y="1034696"/>
            <a:chExt cx="213648" cy="3005896"/>
          </a:xfrm>
        </p:grpSpPr>
        <p:sp>
          <p:nvSpPr>
            <p:cNvPr id="377" name="Google Shape;377;p60"/>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rgbClr val="B8902F"/>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p60"/>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rgbClr val="B8902F"/>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p60"/>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rgbClr val="B8902F"/>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p60"/>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rgbClr val="B8902F"/>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1" name="Google Shape;381;p60"/>
          <p:cNvGrpSpPr/>
          <p:nvPr/>
        </p:nvGrpSpPr>
        <p:grpSpPr>
          <a:xfrm>
            <a:off x="1018925" y="4718372"/>
            <a:ext cx="3295960" cy="211904"/>
            <a:chOff x="1018925" y="4669812"/>
            <a:chExt cx="3295960" cy="211904"/>
          </a:xfrm>
        </p:grpSpPr>
        <p:sp>
          <p:nvSpPr>
            <p:cNvPr id="382" name="Google Shape;382;p60"/>
            <p:cNvSpPr/>
            <p:nvPr/>
          </p:nvSpPr>
          <p:spPr>
            <a:xfrm>
              <a:off x="1149795" y="4866665"/>
              <a:ext cx="3165090" cy="14954"/>
            </a:xfrm>
            <a:custGeom>
              <a:rect b="b" l="l" r="r" t="t"/>
              <a:pathLst>
                <a:path extrusionOk="0" h="463" w="97998">
                  <a:moveTo>
                    <a:pt x="0" y="1"/>
                  </a:moveTo>
                  <a:lnTo>
                    <a:pt x="0" y="462"/>
                  </a:lnTo>
                  <a:lnTo>
                    <a:pt x="97998" y="462"/>
                  </a:lnTo>
                  <a:lnTo>
                    <a:pt x="97998" y="1"/>
                  </a:lnTo>
                  <a:close/>
                </a:path>
              </a:pathLst>
            </a:custGeom>
            <a:solidFill>
              <a:srgbClr val="B8902F"/>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60"/>
            <p:cNvSpPr/>
            <p:nvPr/>
          </p:nvSpPr>
          <p:spPr>
            <a:xfrm>
              <a:off x="1018925" y="4669812"/>
              <a:ext cx="143950" cy="211904"/>
            </a:xfrm>
            <a:custGeom>
              <a:rect b="b" l="l" r="r" t="t"/>
              <a:pathLst>
                <a:path extrusionOk="0" h="6561" w="4457">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rgbClr val="B8902F"/>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4" name="Google Shape;384;p60"/>
          <p:cNvGrpSpPr/>
          <p:nvPr/>
        </p:nvGrpSpPr>
        <p:grpSpPr>
          <a:xfrm>
            <a:off x="4856159" y="4718372"/>
            <a:ext cx="3296315" cy="211904"/>
            <a:chOff x="4856159" y="4669812"/>
            <a:chExt cx="3296315" cy="211904"/>
          </a:xfrm>
        </p:grpSpPr>
        <p:sp>
          <p:nvSpPr>
            <p:cNvPr id="385" name="Google Shape;385;p60"/>
            <p:cNvSpPr/>
            <p:nvPr/>
          </p:nvSpPr>
          <p:spPr>
            <a:xfrm>
              <a:off x="4856159" y="4866665"/>
              <a:ext cx="3165090" cy="14954"/>
            </a:xfrm>
            <a:custGeom>
              <a:rect b="b" l="l" r="r" t="t"/>
              <a:pathLst>
                <a:path extrusionOk="0" h="463" w="97998">
                  <a:moveTo>
                    <a:pt x="0" y="1"/>
                  </a:moveTo>
                  <a:lnTo>
                    <a:pt x="0" y="462"/>
                  </a:lnTo>
                  <a:lnTo>
                    <a:pt x="97998" y="462"/>
                  </a:lnTo>
                  <a:lnTo>
                    <a:pt x="97998" y="1"/>
                  </a:lnTo>
                  <a:close/>
                </a:path>
              </a:pathLst>
            </a:custGeom>
            <a:solidFill>
              <a:srgbClr val="B8902F"/>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 name="Google Shape;386;p60"/>
            <p:cNvSpPr/>
            <p:nvPr/>
          </p:nvSpPr>
          <p:spPr>
            <a:xfrm>
              <a:off x="8008169" y="4669812"/>
              <a:ext cx="144305" cy="211904"/>
            </a:xfrm>
            <a:custGeom>
              <a:rect b="b" l="l" r="r" t="t"/>
              <a:pathLst>
                <a:path extrusionOk="0" h="6561" w="4468">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rgbClr val="B8902F"/>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7" name="Google Shape;387;p60"/>
          <p:cNvGrpSpPr/>
          <p:nvPr/>
        </p:nvGrpSpPr>
        <p:grpSpPr>
          <a:xfrm>
            <a:off x="8735864" y="1034696"/>
            <a:ext cx="213293" cy="3005896"/>
            <a:chOff x="8735864" y="1034696"/>
            <a:chExt cx="213293" cy="3005896"/>
          </a:xfrm>
        </p:grpSpPr>
        <p:sp>
          <p:nvSpPr>
            <p:cNvPr id="388" name="Google Shape;388;p60"/>
            <p:cNvSpPr/>
            <p:nvPr/>
          </p:nvSpPr>
          <p:spPr>
            <a:xfrm>
              <a:off x="8932717" y="1165533"/>
              <a:ext cx="14954" cy="1487494"/>
            </a:xfrm>
            <a:custGeom>
              <a:rect b="b" l="l" r="r" t="t"/>
              <a:pathLst>
                <a:path extrusionOk="0" h="46056" w="463">
                  <a:moveTo>
                    <a:pt x="0" y="1"/>
                  </a:moveTo>
                  <a:lnTo>
                    <a:pt x="0" y="46056"/>
                  </a:lnTo>
                  <a:lnTo>
                    <a:pt x="462" y="46056"/>
                  </a:lnTo>
                  <a:lnTo>
                    <a:pt x="462" y="1"/>
                  </a:lnTo>
                  <a:close/>
                </a:path>
              </a:pathLst>
            </a:custGeom>
            <a:solidFill>
              <a:srgbClr val="B8902F"/>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p60"/>
            <p:cNvSpPr/>
            <p:nvPr/>
          </p:nvSpPr>
          <p:spPr>
            <a:xfrm>
              <a:off x="8735864" y="1034696"/>
              <a:ext cx="213293" cy="143918"/>
            </a:xfrm>
            <a:custGeom>
              <a:rect b="b" l="l" r="r" t="t"/>
              <a:pathLst>
                <a:path extrusionOk="0" h="4456" w="6604">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rgbClr val="B8902F"/>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60"/>
            <p:cNvSpPr/>
            <p:nvPr/>
          </p:nvSpPr>
          <p:spPr>
            <a:xfrm>
              <a:off x="8932717" y="2421874"/>
              <a:ext cx="14954" cy="1487494"/>
            </a:xfrm>
            <a:custGeom>
              <a:rect b="b" l="l" r="r" t="t"/>
              <a:pathLst>
                <a:path extrusionOk="0" h="46056" w="463">
                  <a:moveTo>
                    <a:pt x="0" y="0"/>
                  </a:moveTo>
                  <a:lnTo>
                    <a:pt x="0" y="46055"/>
                  </a:lnTo>
                  <a:lnTo>
                    <a:pt x="462" y="46055"/>
                  </a:lnTo>
                  <a:lnTo>
                    <a:pt x="462" y="0"/>
                  </a:lnTo>
                  <a:close/>
                </a:path>
              </a:pathLst>
            </a:custGeom>
            <a:solidFill>
              <a:srgbClr val="B8902F"/>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60"/>
            <p:cNvSpPr/>
            <p:nvPr/>
          </p:nvSpPr>
          <p:spPr>
            <a:xfrm>
              <a:off x="8735864" y="3896287"/>
              <a:ext cx="213293" cy="144305"/>
            </a:xfrm>
            <a:custGeom>
              <a:rect b="b" l="l" r="r" t="t"/>
              <a:pathLst>
                <a:path extrusionOk="0" h="4468" w="6604">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rgbClr val="B8902F"/>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92" name="Google Shape;392;p60"/>
          <p:cNvSpPr txBox="1"/>
          <p:nvPr>
            <p:ph type="title"/>
          </p:nvPr>
        </p:nvSpPr>
        <p:spPr>
          <a:xfrm>
            <a:off x="4104650" y="1433775"/>
            <a:ext cx="4045200" cy="9543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4200"/>
              <a:buNone/>
              <a:defRPr sz="4600">
                <a:solidFill>
                  <a:schemeClr val="accent5"/>
                </a:solidFill>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p:txBody>
      </p:sp>
      <p:sp>
        <p:nvSpPr>
          <p:cNvPr id="393" name="Google Shape;393;p60"/>
          <p:cNvSpPr txBox="1"/>
          <p:nvPr>
            <p:ph idx="1" type="subTitle"/>
          </p:nvPr>
        </p:nvSpPr>
        <p:spPr>
          <a:xfrm>
            <a:off x="4104650" y="2320250"/>
            <a:ext cx="3973500" cy="1376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2100"/>
              <a:buNone/>
              <a:defRPr sz="1500">
                <a:solidFill>
                  <a:schemeClr val="dk1"/>
                </a:solidFill>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94" name="Google Shape;394;p60"/>
          <p:cNvSpPr/>
          <p:nvPr/>
        </p:nvSpPr>
        <p:spPr>
          <a:xfrm>
            <a:off x="3997325" y="3910013"/>
            <a:ext cx="1227138" cy="1033462"/>
          </a:xfrm>
          <a:custGeom>
            <a:rect b="b" l="l" r="r" t="t"/>
            <a:pathLst>
              <a:path extrusionOk="0" h="368" w="437">
                <a:moveTo>
                  <a:pt x="437" y="368"/>
                </a:moveTo>
                <a:cubicBezTo>
                  <a:pt x="290" y="368"/>
                  <a:pt x="146" y="368"/>
                  <a:pt x="0" y="368"/>
                </a:cubicBezTo>
                <a:cubicBezTo>
                  <a:pt x="73" y="245"/>
                  <a:pt x="144" y="124"/>
                  <a:pt x="218" y="0"/>
                </a:cubicBezTo>
                <a:cubicBezTo>
                  <a:pt x="291" y="123"/>
                  <a:pt x="363" y="244"/>
                  <a:pt x="437" y="368"/>
                </a:cubicBezTo>
                <a:close/>
                <a:moveTo>
                  <a:pt x="211" y="356"/>
                </a:moveTo>
                <a:cubicBezTo>
                  <a:pt x="211" y="283"/>
                  <a:pt x="211" y="210"/>
                  <a:pt x="211" y="137"/>
                </a:cubicBezTo>
                <a:cubicBezTo>
                  <a:pt x="149" y="140"/>
                  <a:pt x="104" y="189"/>
                  <a:pt x="104" y="250"/>
                </a:cubicBezTo>
                <a:cubicBezTo>
                  <a:pt x="105" y="306"/>
                  <a:pt x="152" y="354"/>
                  <a:pt x="211" y="356"/>
                </a:cubicBezTo>
                <a:close/>
                <a:moveTo>
                  <a:pt x="225" y="356"/>
                </a:moveTo>
                <a:cubicBezTo>
                  <a:pt x="285" y="356"/>
                  <a:pt x="334" y="304"/>
                  <a:pt x="333" y="245"/>
                </a:cubicBezTo>
                <a:cubicBezTo>
                  <a:pt x="331" y="187"/>
                  <a:pt x="281" y="136"/>
                  <a:pt x="225" y="138"/>
                </a:cubicBezTo>
                <a:cubicBezTo>
                  <a:pt x="225" y="210"/>
                  <a:pt x="225" y="282"/>
                  <a:pt x="225" y="356"/>
                </a:cubicBezTo>
                <a:close/>
                <a:moveTo>
                  <a:pt x="275" y="357"/>
                </a:moveTo>
                <a:cubicBezTo>
                  <a:pt x="325" y="357"/>
                  <a:pt x="370" y="357"/>
                  <a:pt x="417" y="357"/>
                </a:cubicBezTo>
                <a:cubicBezTo>
                  <a:pt x="393" y="316"/>
                  <a:pt x="371" y="278"/>
                  <a:pt x="348" y="240"/>
                </a:cubicBezTo>
                <a:cubicBezTo>
                  <a:pt x="343" y="291"/>
                  <a:pt x="322" y="329"/>
                  <a:pt x="275" y="357"/>
                </a:cubicBezTo>
                <a:close/>
                <a:moveTo>
                  <a:pt x="156" y="358"/>
                </a:moveTo>
                <a:cubicBezTo>
                  <a:pt x="114" y="330"/>
                  <a:pt x="93" y="290"/>
                  <a:pt x="92" y="234"/>
                </a:cubicBezTo>
                <a:cubicBezTo>
                  <a:pt x="66" y="278"/>
                  <a:pt x="43" y="317"/>
                  <a:pt x="19" y="358"/>
                </a:cubicBezTo>
                <a:cubicBezTo>
                  <a:pt x="68" y="358"/>
                  <a:pt x="112" y="358"/>
                  <a:pt x="156" y="358"/>
                </a:cubicBezTo>
                <a:close/>
                <a:moveTo>
                  <a:pt x="212" y="122"/>
                </a:moveTo>
                <a:cubicBezTo>
                  <a:pt x="212" y="94"/>
                  <a:pt x="212" y="67"/>
                  <a:pt x="212" y="33"/>
                </a:cubicBezTo>
                <a:cubicBezTo>
                  <a:pt x="188" y="73"/>
                  <a:pt x="167" y="108"/>
                  <a:pt x="146" y="143"/>
                </a:cubicBezTo>
                <a:cubicBezTo>
                  <a:pt x="169" y="136"/>
                  <a:pt x="190" y="129"/>
                  <a:pt x="212" y="122"/>
                </a:cubicBezTo>
                <a:close/>
                <a:moveTo>
                  <a:pt x="290" y="143"/>
                </a:moveTo>
                <a:cubicBezTo>
                  <a:pt x="269" y="107"/>
                  <a:pt x="248" y="72"/>
                  <a:pt x="228" y="38"/>
                </a:cubicBezTo>
                <a:cubicBezTo>
                  <a:pt x="227" y="39"/>
                  <a:pt x="226" y="39"/>
                  <a:pt x="225" y="40"/>
                </a:cubicBezTo>
                <a:cubicBezTo>
                  <a:pt x="225" y="68"/>
                  <a:pt x="225" y="95"/>
                  <a:pt x="225" y="122"/>
                </a:cubicBezTo>
                <a:cubicBezTo>
                  <a:pt x="246" y="129"/>
                  <a:pt x="267" y="136"/>
                  <a:pt x="290" y="143"/>
                </a:cubicBezTo>
                <a:close/>
              </a:path>
            </a:pathLst>
          </a:custGeom>
          <a:solidFill>
            <a:srgbClr val="B8902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Title and text">
    <p:bg>
      <p:bgPr>
        <a:blipFill>
          <a:blip r:embed="rId2">
            <a:alphaModFix/>
          </a:blip>
          <a:stretch>
            <a:fillRect/>
          </a:stretch>
        </a:blipFill>
      </p:bgPr>
    </p:bg>
    <p:spTree>
      <p:nvGrpSpPr>
        <p:cNvPr id="4250" name="Shape 4250"/>
        <p:cNvGrpSpPr/>
        <p:nvPr/>
      </p:nvGrpSpPr>
      <p:grpSpPr>
        <a:xfrm>
          <a:off x="0" y="0"/>
          <a:ext cx="0" cy="0"/>
          <a:chOff x="0" y="0"/>
          <a:chExt cx="0" cy="0"/>
        </a:xfrm>
      </p:grpSpPr>
      <p:grpSp>
        <p:nvGrpSpPr>
          <p:cNvPr id="4251" name="Google Shape;4251;p124"/>
          <p:cNvGrpSpPr/>
          <p:nvPr/>
        </p:nvGrpSpPr>
        <p:grpSpPr>
          <a:xfrm>
            <a:off x="-22" y="114913"/>
            <a:ext cx="9067895" cy="4900594"/>
            <a:chOff x="-22" y="114913"/>
            <a:chExt cx="9067895" cy="4900594"/>
          </a:xfrm>
        </p:grpSpPr>
        <p:grpSp>
          <p:nvGrpSpPr>
            <p:cNvPr id="4252" name="Google Shape;4252;p124"/>
            <p:cNvGrpSpPr/>
            <p:nvPr/>
          </p:nvGrpSpPr>
          <p:grpSpPr>
            <a:xfrm flipH="1">
              <a:off x="4477160" y="4842845"/>
              <a:ext cx="189779" cy="172662"/>
              <a:chOff x="4520653" y="4806269"/>
              <a:chExt cx="189779" cy="172662"/>
            </a:xfrm>
          </p:grpSpPr>
          <p:sp>
            <p:nvSpPr>
              <p:cNvPr id="4253" name="Google Shape;4253;p124"/>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4" name="Google Shape;4254;p124"/>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5" name="Google Shape;4255;p124"/>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256" name="Google Shape;4256;p124"/>
            <p:cNvSpPr/>
            <p:nvPr/>
          </p:nvSpPr>
          <p:spPr>
            <a:xfrm flipH="1">
              <a:off x="4470441"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257" name="Google Shape;4257;p124"/>
            <p:cNvGrpSpPr/>
            <p:nvPr/>
          </p:nvGrpSpPr>
          <p:grpSpPr>
            <a:xfrm flipH="1">
              <a:off x="-22" y="114937"/>
              <a:ext cx="9067895" cy="4880417"/>
              <a:chOff x="76177" y="114937"/>
              <a:chExt cx="9067895" cy="4880417"/>
            </a:xfrm>
          </p:grpSpPr>
          <p:grpSp>
            <p:nvGrpSpPr>
              <p:cNvPr id="4258" name="Google Shape;4258;p124"/>
              <p:cNvGrpSpPr/>
              <p:nvPr/>
            </p:nvGrpSpPr>
            <p:grpSpPr>
              <a:xfrm>
                <a:off x="194306" y="1034696"/>
                <a:ext cx="213648" cy="3005896"/>
                <a:chOff x="194306" y="1034696"/>
                <a:chExt cx="213648" cy="3005896"/>
              </a:xfrm>
            </p:grpSpPr>
            <p:sp>
              <p:nvSpPr>
                <p:cNvPr id="4259" name="Google Shape;4259;p124"/>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0" name="Google Shape;4260;p124"/>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1" name="Google Shape;4261;p124"/>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2" name="Google Shape;4262;p124"/>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63" name="Google Shape;4263;p124"/>
              <p:cNvGrpSpPr/>
              <p:nvPr/>
            </p:nvGrpSpPr>
            <p:grpSpPr>
              <a:xfrm>
                <a:off x="1005226" y="210401"/>
                <a:ext cx="8138846" cy="211872"/>
                <a:chOff x="1005226" y="199492"/>
                <a:chExt cx="8138846" cy="211872"/>
              </a:xfrm>
            </p:grpSpPr>
            <p:sp>
              <p:nvSpPr>
                <p:cNvPr id="4264" name="Google Shape;4264;p124"/>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265" name="Google Shape;4265;p124"/>
                <p:cNvGrpSpPr/>
                <p:nvPr/>
              </p:nvGrpSpPr>
              <p:grpSpPr>
                <a:xfrm>
                  <a:off x="1005226" y="199492"/>
                  <a:ext cx="3295960" cy="211872"/>
                  <a:chOff x="1018925" y="254356"/>
                  <a:chExt cx="3295960" cy="211872"/>
                </a:xfrm>
              </p:grpSpPr>
              <p:sp>
                <p:nvSpPr>
                  <p:cNvPr id="4266" name="Google Shape;4266;p124"/>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7" name="Google Shape;4267;p124"/>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268" name="Google Shape;4268;p124"/>
              <p:cNvGrpSpPr/>
              <p:nvPr/>
            </p:nvGrpSpPr>
            <p:grpSpPr>
              <a:xfrm>
                <a:off x="91453" y="114937"/>
                <a:ext cx="750045" cy="777208"/>
                <a:chOff x="54877" y="169801"/>
                <a:chExt cx="750045" cy="777208"/>
              </a:xfrm>
            </p:grpSpPr>
            <p:sp>
              <p:nvSpPr>
                <p:cNvPr id="4269" name="Google Shape;4269;p124"/>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0" name="Google Shape;4270;p124"/>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1" name="Google Shape;4271;p124"/>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2" name="Google Shape;4272;p124"/>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3" name="Google Shape;4273;p124"/>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4" name="Google Shape;4274;p124"/>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5" name="Google Shape;4275;p124"/>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6" name="Google Shape;4276;p124"/>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7" name="Google Shape;4277;p124"/>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8" name="Google Shape;4278;p124"/>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9" name="Google Shape;4279;p124"/>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0" name="Google Shape;4280;p124"/>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1" name="Google Shape;4281;p124"/>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2" name="Google Shape;4282;p124"/>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3" name="Google Shape;4283;p124"/>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4" name="Google Shape;4284;p124"/>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5" name="Google Shape;4285;p124"/>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6" name="Google Shape;4286;p124"/>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7" name="Google Shape;4287;p124"/>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88" name="Google Shape;4288;p124"/>
              <p:cNvGrpSpPr/>
              <p:nvPr/>
            </p:nvGrpSpPr>
            <p:grpSpPr>
              <a:xfrm>
                <a:off x="76177" y="4248700"/>
                <a:ext cx="779176" cy="746654"/>
                <a:chOff x="39601" y="4212124"/>
                <a:chExt cx="779176" cy="746654"/>
              </a:xfrm>
            </p:grpSpPr>
            <p:sp>
              <p:nvSpPr>
                <p:cNvPr id="4289" name="Google Shape;4289;p124"/>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0" name="Google Shape;4290;p124"/>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1" name="Google Shape;4291;p124"/>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2" name="Google Shape;4292;p124"/>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3" name="Google Shape;4293;p124"/>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4" name="Google Shape;4294;p124"/>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5" name="Google Shape;4295;p124"/>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6" name="Google Shape;4296;p124"/>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7" name="Google Shape;4297;p124"/>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8" name="Google Shape;4298;p124"/>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9" name="Google Shape;4299;p124"/>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0" name="Google Shape;4300;p124"/>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1" name="Google Shape;4301;p124"/>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2" name="Google Shape;4302;p124"/>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3" name="Google Shape;4303;p124"/>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4" name="Google Shape;4304;p124"/>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5" name="Google Shape;4305;p124"/>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6" name="Google Shape;4306;p124"/>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7" name="Google Shape;4307;p124"/>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08" name="Google Shape;4308;p124"/>
              <p:cNvGrpSpPr/>
              <p:nvPr/>
            </p:nvGrpSpPr>
            <p:grpSpPr>
              <a:xfrm flipH="1" rot="10800000">
                <a:off x="1005226" y="4721208"/>
                <a:ext cx="8138846" cy="211872"/>
                <a:chOff x="1005226" y="199492"/>
                <a:chExt cx="8138846" cy="211872"/>
              </a:xfrm>
            </p:grpSpPr>
            <p:sp>
              <p:nvSpPr>
                <p:cNvPr id="4309" name="Google Shape;4309;p124"/>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310" name="Google Shape;4310;p124"/>
                <p:cNvGrpSpPr/>
                <p:nvPr/>
              </p:nvGrpSpPr>
              <p:grpSpPr>
                <a:xfrm>
                  <a:off x="1005226" y="199492"/>
                  <a:ext cx="3295960" cy="211872"/>
                  <a:chOff x="1018925" y="254356"/>
                  <a:chExt cx="3295960" cy="211872"/>
                </a:xfrm>
              </p:grpSpPr>
              <p:sp>
                <p:nvSpPr>
                  <p:cNvPr id="4311" name="Google Shape;4311;p124"/>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2" name="Google Shape;4312;p124"/>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4313" name="Google Shape;4313;p124"/>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6"/>
              </a:buClr>
              <a:buSzPts val="2800"/>
              <a:buNone/>
              <a:defRPr sz="3000">
                <a:solidFill>
                  <a:schemeClr val="accent5"/>
                </a:solidFill>
              </a:defRPr>
            </a:lvl1pPr>
            <a:lvl2pPr lvl="1" algn="ctr">
              <a:lnSpc>
                <a:spcPct val="100000"/>
              </a:lnSpc>
              <a:spcBef>
                <a:spcPts val="0"/>
              </a:spcBef>
              <a:spcAft>
                <a:spcPts val="0"/>
              </a:spcAft>
              <a:buClr>
                <a:schemeClr val="accent6"/>
              </a:buClr>
              <a:buSzPts val="2800"/>
              <a:buNone/>
              <a:defRPr>
                <a:solidFill>
                  <a:schemeClr val="accent6"/>
                </a:solidFill>
              </a:defRPr>
            </a:lvl2pPr>
            <a:lvl3pPr lvl="2" algn="ctr">
              <a:lnSpc>
                <a:spcPct val="100000"/>
              </a:lnSpc>
              <a:spcBef>
                <a:spcPts val="0"/>
              </a:spcBef>
              <a:spcAft>
                <a:spcPts val="0"/>
              </a:spcAft>
              <a:buClr>
                <a:schemeClr val="accent6"/>
              </a:buClr>
              <a:buSzPts val="2800"/>
              <a:buNone/>
              <a:defRPr>
                <a:solidFill>
                  <a:schemeClr val="accent6"/>
                </a:solidFill>
              </a:defRPr>
            </a:lvl3pPr>
            <a:lvl4pPr lvl="3" algn="ctr">
              <a:lnSpc>
                <a:spcPct val="100000"/>
              </a:lnSpc>
              <a:spcBef>
                <a:spcPts val="0"/>
              </a:spcBef>
              <a:spcAft>
                <a:spcPts val="0"/>
              </a:spcAft>
              <a:buClr>
                <a:schemeClr val="accent6"/>
              </a:buClr>
              <a:buSzPts val="2800"/>
              <a:buNone/>
              <a:defRPr>
                <a:solidFill>
                  <a:schemeClr val="accent6"/>
                </a:solidFill>
              </a:defRPr>
            </a:lvl4pPr>
            <a:lvl5pPr lvl="4" algn="ctr">
              <a:lnSpc>
                <a:spcPct val="100000"/>
              </a:lnSpc>
              <a:spcBef>
                <a:spcPts val="0"/>
              </a:spcBef>
              <a:spcAft>
                <a:spcPts val="0"/>
              </a:spcAft>
              <a:buClr>
                <a:schemeClr val="accent6"/>
              </a:buClr>
              <a:buSzPts val="2800"/>
              <a:buNone/>
              <a:defRPr>
                <a:solidFill>
                  <a:schemeClr val="accent6"/>
                </a:solidFill>
              </a:defRPr>
            </a:lvl5pPr>
            <a:lvl6pPr lvl="5" algn="ctr">
              <a:lnSpc>
                <a:spcPct val="100000"/>
              </a:lnSpc>
              <a:spcBef>
                <a:spcPts val="0"/>
              </a:spcBef>
              <a:spcAft>
                <a:spcPts val="0"/>
              </a:spcAft>
              <a:buClr>
                <a:schemeClr val="accent6"/>
              </a:buClr>
              <a:buSzPts val="2800"/>
              <a:buNone/>
              <a:defRPr>
                <a:solidFill>
                  <a:schemeClr val="accent6"/>
                </a:solidFill>
              </a:defRPr>
            </a:lvl6pPr>
            <a:lvl7pPr lvl="6" algn="ctr">
              <a:lnSpc>
                <a:spcPct val="100000"/>
              </a:lnSpc>
              <a:spcBef>
                <a:spcPts val="0"/>
              </a:spcBef>
              <a:spcAft>
                <a:spcPts val="0"/>
              </a:spcAft>
              <a:buClr>
                <a:schemeClr val="accent6"/>
              </a:buClr>
              <a:buSzPts val="2800"/>
              <a:buNone/>
              <a:defRPr>
                <a:solidFill>
                  <a:schemeClr val="accent6"/>
                </a:solidFill>
              </a:defRPr>
            </a:lvl7pPr>
            <a:lvl8pPr lvl="7" algn="ctr">
              <a:lnSpc>
                <a:spcPct val="100000"/>
              </a:lnSpc>
              <a:spcBef>
                <a:spcPts val="0"/>
              </a:spcBef>
              <a:spcAft>
                <a:spcPts val="0"/>
              </a:spcAft>
              <a:buClr>
                <a:schemeClr val="accent6"/>
              </a:buClr>
              <a:buSzPts val="2800"/>
              <a:buNone/>
              <a:defRPr>
                <a:solidFill>
                  <a:schemeClr val="accent6"/>
                </a:solidFill>
              </a:defRPr>
            </a:lvl8pPr>
            <a:lvl9pPr lvl="8" algn="ctr">
              <a:lnSpc>
                <a:spcPct val="100000"/>
              </a:lnSpc>
              <a:spcBef>
                <a:spcPts val="0"/>
              </a:spcBef>
              <a:spcAft>
                <a:spcPts val="0"/>
              </a:spcAft>
              <a:buClr>
                <a:schemeClr val="accent6"/>
              </a:buClr>
              <a:buSzPts val="2800"/>
              <a:buNone/>
              <a:defRPr>
                <a:solidFill>
                  <a:schemeClr val="accent6"/>
                </a:solidFill>
              </a:defRPr>
            </a:lvl9pPr>
          </a:lstStyle>
          <a:p/>
        </p:txBody>
      </p:sp>
      <p:sp>
        <p:nvSpPr>
          <p:cNvPr id="4314" name="Google Shape;4314;p124"/>
          <p:cNvSpPr txBox="1"/>
          <p:nvPr>
            <p:ph idx="1" type="subTitle"/>
          </p:nvPr>
        </p:nvSpPr>
        <p:spPr>
          <a:xfrm>
            <a:off x="810950" y="2298500"/>
            <a:ext cx="2706000" cy="13968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5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Thanks!">
    <p:bg>
      <p:bgPr>
        <a:blipFill>
          <a:blip r:embed="rId2">
            <a:alphaModFix/>
          </a:blip>
          <a:stretch>
            <a:fillRect/>
          </a:stretch>
        </a:blipFill>
      </p:bgPr>
    </p:bg>
    <p:spTree>
      <p:nvGrpSpPr>
        <p:cNvPr id="4315" name="Shape 4315"/>
        <p:cNvGrpSpPr/>
        <p:nvPr/>
      </p:nvGrpSpPr>
      <p:grpSpPr>
        <a:xfrm>
          <a:off x="0" y="0"/>
          <a:ext cx="0" cy="0"/>
          <a:chOff x="0" y="0"/>
          <a:chExt cx="0" cy="0"/>
        </a:xfrm>
      </p:grpSpPr>
      <p:grpSp>
        <p:nvGrpSpPr>
          <p:cNvPr id="4316" name="Google Shape;4316;p125"/>
          <p:cNvGrpSpPr/>
          <p:nvPr/>
        </p:nvGrpSpPr>
        <p:grpSpPr>
          <a:xfrm>
            <a:off x="76177" y="114913"/>
            <a:ext cx="8991496" cy="4900594"/>
            <a:chOff x="76177" y="114913"/>
            <a:chExt cx="8991496" cy="4900594"/>
          </a:xfrm>
        </p:grpSpPr>
        <p:grpSp>
          <p:nvGrpSpPr>
            <p:cNvPr id="4317" name="Google Shape;4317;p125"/>
            <p:cNvGrpSpPr/>
            <p:nvPr/>
          </p:nvGrpSpPr>
          <p:grpSpPr>
            <a:xfrm>
              <a:off x="4477110" y="4842845"/>
              <a:ext cx="189779" cy="172662"/>
              <a:chOff x="4520653" y="4806269"/>
              <a:chExt cx="189779" cy="172662"/>
            </a:xfrm>
          </p:grpSpPr>
          <p:sp>
            <p:nvSpPr>
              <p:cNvPr id="4318" name="Google Shape;4318;p125"/>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9" name="Google Shape;4319;p125"/>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0" name="Google Shape;4320;p125"/>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21" name="Google Shape;4321;p125"/>
            <p:cNvGrpSpPr/>
            <p:nvPr/>
          </p:nvGrpSpPr>
          <p:grpSpPr>
            <a:xfrm>
              <a:off x="194306" y="1034696"/>
              <a:ext cx="213648" cy="3005896"/>
              <a:chOff x="194306" y="1034696"/>
              <a:chExt cx="213648" cy="3005896"/>
            </a:xfrm>
          </p:grpSpPr>
          <p:sp>
            <p:nvSpPr>
              <p:cNvPr id="4322" name="Google Shape;4322;p125"/>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3" name="Google Shape;4323;p125"/>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4" name="Google Shape;4324;p125"/>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5" name="Google Shape;4325;p125"/>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26" name="Google Shape;4326;p125"/>
            <p:cNvGrpSpPr/>
            <p:nvPr/>
          </p:nvGrpSpPr>
          <p:grpSpPr>
            <a:xfrm>
              <a:off x="1018925" y="4718372"/>
              <a:ext cx="3295960" cy="211904"/>
              <a:chOff x="1018925" y="4669812"/>
              <a:chExt cx="3295960" cy="211904"/>
            </a:xfrm>
          </p:grpSpPr>
          <p:sp>
            <p:nvSpPr>
              <p:cNvPr id="4327" name="Google Shape;4327;p125"/>
              <p:cNvSpPr/>
              <p:nvPr/>
            </p:nvSpPr>
            <p:spPr>
              <a:xfrm>
                <a:off x="1149795"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8" name="Google Shape;4328;p125"/>
              <p:cNvSpPr/>
              <p:nvPr/>
            </p:nvSpPr>
            <p:spPr>
              <a:xfrm>
                <a:off x="1018925" y="4669812"/>
                <a:ext cx="143950" cy="211904"/>
              </a:xfrm>
              <a:custGeom>
                <a:rect b="b" l="l" r="r" t="t"/>
                <a:pathLst>
                  <a:path extrusionOk="0" h="6561" w="4457">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29" name="Google Shape;4329;p125"/>
            <p:cNvGrpSpPr/>
            <p:nvPr/>
          </p:nvGrpSpPr>
          <p:grpSpPr>
            <a:xfrm>
              <a:off x="4856159" y="4718372"/>
              <a:ext cx="3296315" cy="211904"/>
              <a:chOff x="4856159" y="4669812"/>
              <a:chExt cx="3296315" cy="211904"/>
            </a:xfrm>
          </p:grpSpPr>
          <p:sp>
            <p:nvSpPr>
              <p:cNvPr id="4330" name="Google Shape;4330;p125"/>
              <p:cNvSpPr/>
              <p:nvPr/>
            </p:nvSpPr>
            <p:spPr>
              <a:xfrm>
                <a:off x="4856159"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1" name="Google Shape;4331;p125"/>
              <p:cNvSpPr/>
              <p:nvPr/>
            </p:nvSpPr>
            <p:spPr>
              <a:xfrm>
                <a:off x="8008169" y="4669812"/>
                <a:ext cx="144305" cy="211904"/>
              </a:xfrm>
              <a:custGeom>
                <a:rect b="b" l="l" r="r" t="t"/>
                <a:pathLst>
                  <a:path extrusionOk="0" h="6561" w="4468">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32" name="Google Shape;4332;p125"/>
            <p:cNvGrpSpPr/>
            <p:nvPr/>
          </p:nvGrpSpPr>
          <p:grpSpPr>
            <a:xfrm>
              <a:off x="1005226" y="213208"/>
              <a:ext cx="7133549" cy="211872"/>
              <a:chOff x="1018925" y="199492"/>
              <a:chExt cx="7133549" cy="211872"/>
            </a:xfrm>
          </p:grpSpPr>
          <p:grpSp>
            <p:nvGrpSpPr>
              <p:cNvPr id="4333" name="Google Shape;4333;p125"/>
              <p:cNvGrpSpPr/>
              <p:nvPr/>
            </p:nvGrpSpPr>
            <p:grpSpPr>
              <a:xfrm>
                <a:off x="4856159" y="199492"/>
                <a:ext cx="3296315" cy="211872"/>
                <a:chOff x="4856159" y="254356"/>
                <a:chExt cx="3296315" cy="211872"/>
              </a:xfrm>
            </p:grpSpPr>
            <p:sp>
              <p:nvSpPr>
                <p:cNvPr id="4334" name="Google Shape;4334;p125"/>
                <p:cNvSpPr/>
                <p:nvPr/>
              </p:nvSpPr>
              <p:spPr>
                <a:xfrm>
                  <a:off x="4856159"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5" name="Google Shape;4335;p125"/>
                <p:cNvSpPr/>
                <p:nvPr/>
              </p:nvSpPr>
              <p:spPr>
                <a:xfrm>
                  <a:off x="8008169" y="254356"/>
                  <a:ext cx="144305" cy="211872"/>
                </a:xfrm>
                <a:custGeom>
                  <a:rect b="b" l="l" r="r" t="t"/>
                  <a:pathLst>
                    <a:path extrusionOk="0" h="6560" w="4468">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36" name="Google Shape;4336;p125"/>
              <p:cNvGrpSpPr/>
              <p:nvPr/>
            </p:nvGrpSpPr>
            <p:grpSpPr>
              <a:xfrm>
                <a:off x="1018925" y="199492"/>
                <a:ext cx="3295960" cy="211872"/>
                <a:chOff x="1018925" y="254356"/>
                <a:chExt cx="3295960" cy="211872"/>
              </a:xfrm>
            </p:grpSpPr>
            <p:sp>
              <p:nvSpPr>
                <p:cNvPr id="4337" name="Google Shape;4337;p125"/>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8" name="Google Shape;4338;p125"/>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339" name="Google Shape;4339;p125"/>
            <p:cNvGrpSpPr/>
            <p:nvPr/>
          </p:nvGrpSpPr>
          <p:grpSpPr>
            <a:xfrm>
              <a:off x="91453" y="114937"/>
              <a:ext cx="750045" cy="777208"/>
              <a:chOff x="54877" y="169801"/>
              <a:chExt cx="750045" cy="777208"/>
            </a:xfrm>
          </p:grpSpPr>
          <p:sp>
            <p:nvSpPr>
              <p:cNvPr id="4340" name="Google Shape;4340;p125"/>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1" name="Google Shape;4341;p125"/>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2" name="Google Shape;4342;p125"/>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3" name="Google Shape;4343;p125"/>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4" name="Google Shape;4344;p125"/>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5" name="Google Shape;4345;p125"/>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6" name="Google Shape;4346;p125"/>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7" name="Google Shape;4347;p125"/>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8" name="Google Shape;4348;p125"/>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9" name="Google Shape;4349;p125"/>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0" name="Google Shape;4350;p125"/>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1" name="Google Shape;4351;p125"/>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2" name="Google Shape;4352;p125"/>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3" name="Google Shape;4353;p125"/>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4" name="Google Shape;4354;p125"/>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5" name="Google Shape;4355;p125"/>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6" name="Google Shape;4356;p125"/>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7" name="Google Shape;4357;p125"/>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8" name="Google Shape;4358;p125"/>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59" name="Google Shape;4359;p125"/>
            <p:cNvGrpSpPr/>
            <p:nvPr/>
          </p:nvGrpSpPr>
          <p:grpSpPr>
            <a:xfrm>
              <a:off x="76177" y="4248700"/>
              <a:ext cx="779176" cy="746654"/>
              <a:chOff x="39601" y="4212124"/>
              <a:chExt cx="779176" cy="746654"/>
            </a:xfrm>
          </p:grpSpPr>
          <p:sp>
            <p:nvSpPr>
              <p:cNvPr id="4360" name="Google Shape;4360;p125"/>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1" name="Google Shape;4361;p125"/>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2" name="Google Shape;4362;p125"/>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3" name="Google Shape;4363;p125"/>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4" name="Google Shape;4364;p125"/>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5" name="Google Shape;4365;p125"/>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6" name="Google Shape;4366;p125"/>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7" name="Google Shape;4367;p125"/>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8" name="Google Shape;4368;p125"/>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9" name="Google Shape;4369;p125"/>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0" name="Google Shape;4370;p125"/>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1" name="Google Shape;4371;p125"/>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2" name="Google Shape;4372;p125"/>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3" name="Google Shape;4373;p125"/>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4" name="Google Shape;4374;p125"/>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5" name="Google Shape;4375;p125"/>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6" name="Google Shape;4376;p125"/>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7" name="Google Shape;4377;p125"/>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8" name="Google Shape;4378;p125"/>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79" name="Google Shape;4379;p125"/>
            <p:cNvGrpSpPr/>
            <p:nvPr/>
          </p:nvGrpSpPr>
          <p:grpSpPr>
            <a:xfrm>
              <a:off x="8735864" y="1034696"/>
              <a:ext cx="213293" cy="3005896"/>
              <a:chOff x="8735864" y="1034696"/>
              <a:chExt cx="213293" cy="3005896"/>
            </a:xfrm>
          </p:grpSpPr>
          <p:sp>
            <p:nvSpPr>
              <p:cNvPr id="4380" name="Google Shape;4380;p125"/>
              <p:cNvSpPr/>
              <p:nvPr/>
            </p:nvSpPr>
            <p:spPr>
              <a:xfrm>
                <a:off x="8932717" y="1165533"/>
                <a:ext cx="14954" cy="1487494"/>
              </a:xfrm>
              <a:custGeom>
                <a:rect b="b" l="l" r="r" t="t"/>
                <a:pathLst>
                  <a:path extrusionOk="0" h="46056" w="463">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1" name="Google Shape;4381;p125"/>
              <p:cNvSpPr/>
              <p:nvPr/>
            </p:nvSpPr>
            <p:spPr>
              <a:xfrm>
                <a:off x="8735864" y="1034696"/>
                <a:ext cx="213293" cy="143918"/>
              </a:xfrm>
              <a:custGeom>
                <a:rect b="b" l="l" r="r" t="t"/>
                <a:pathLst>
                  <a:path extrusionOk="0" h="4456" w="6604">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2" name="Google Shape;4382;p125"/>
              <p:cNvSpPr/>
              <p:nvPr/>
            </p:nvSpPr>
            <p:spPr>
              <a:xfrm>
                <a:off x="8932717" y="2421874"/>
                <a:ext cx="14954" cy="1487494"/>
              </a:xfrm>
              <a:custGeom>
                <a:rect b="b" l="l" r="r" t="t"/>
                <a:pathLst>
                  <a:path extrusionOk="0" h="46056" w="463">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3" name="Google Shape;4383;p125"/>
              <p:cNvSpPr/>
              <p:nvPr/>
            </p:nvSpPr>
            <p:spPr>
              <a:xfrm>
                <a:off x="8735864" y="3896287"/>
                <a:ext cx="213293" cy="144305"/>
              </a:xfrm>
              <a:custGeom>
                <a:rect b="b" l="l" r="r" t="t"/>
                <a:pathLst>
                  <a:path extrusionOk="0" h="4468" w="6604">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84" name="Google Shape;4384;p125"/>
            <p:cNvGrpSpPr/>
            <p:nvPr/>
          </p:nvGrpSpPr>
          <p:grpSpPr>
            <a:xfrm>
              <a:off x="8302319" y="114937"/>
              <a:ext cx="750045" cy="777046"/>
              <a:chOff x="8338895" y="169801"/>
              <a:chExt cx="750045" cy="777046"/>
            </a:xfrm>
          </p:grpSpPr>
          <p:sp>
            <p:nvSpPr>
              <p:cNvPr id="4385" name="Google Shape;4385;p125"/>
              <p:cNvSpPr/>
              <p:nvPr/>
            </p:nvSpPr>
            <p:spPr>
              <a:xfrm>
                <a:off x="8423095" y="169801"/>
                <a:ext cx="179348" cy="271428"/>
              </a:xfrm>
              <a:custGeom>
                <a:rect b="b" l="l" r="r" t="t"/>
                <a:pathLst>
                  <a:path extrusionOk="0" h="8404" w="5553">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6" name="Google Shape;4386;p125"/>
              <p:cNvSpPr/>
              <p:nvPr/>
            </p:nvSpPr>
            <p:spPr>
              <a:xfrm>
                <a:off x="8547247" y="224966"/>
                <a:ext cx="96214" cy="213648"/>
              </a:xfrm>
              <a:custGeom>
                <a:rect b="b" l="l" r="r" t="t"/>
                <a:pathLst>
                  <a:path extrusionOk="0" h="6615" w="2979">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7" name="Google Shape;4387;p125"/>
              <p:cNvSpPr/>
              <p:nvPr/>
            </p:nvSpPr>
            <p:spPr>
              <a:xfrm>
                <a:off x="8534554" y="264853"/>
                <a:ext cx="13823" cy="78321"/>
              </a:xfrm>
              <a:custGeom>
                <a:rect b="b" l="l" r="r" t="t"/>
                <a:pathLst>
                  <a:path extrusionOk="0" h="2425" w="428">
                    <a:moveTo>
                      <a:pt x="1" y="1"/>
                    </a:moveTo>
                    <a:lnTo>
                      <a:pt x="128" y="2425"/>
                    </a:lnTo>
                    <a:cubicBezTo>
                      <a:pt x="428" y="1617"/>
                      <a:pt x="370" y="786"/>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8" name="Google Shape;4388;p125"/>
              <p:cNvSpPr/>
              <p:nvPr/>
            </p:nvSpPr>
            <p:spPr>
              <a:xfrm>
                <a:off x="8408174" y="405799"/>
                <a:ext cx="77223" cy="101802"/>
              </a:xfrm>
              <a:custGeom>
                <a:rect b="b" l="l" r="r" t="t"/>
                <a:pathLst>
                  <a:path extrusionOk="0" h="3152" w="2391">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9" name="Google Shape;4389;p125"/>
              <p:cNvSpPr/>
              <p:nvPr/>
            </p:nvSpPr>
            <p:spPr>
              <a:xfrm>
                <a:off x="8341092" y="325669"/>
                <a:ext cx="166268" cy="246430"/>
              </a:xfrm>
              <a:custGeom>
                <a:rect b="b" l="l" r="r" t="t"/>
                <a:pathLst>
                  <a:path extrusionOk="0" h="7630" w="5148">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0" name="Google Shape;4390;p125"/>
              <p:cNvSpPr/>
              <p:nvPr/>
            </p:nvSpPr>
            <p:spPr>
              <a:xfrm>
                <a:off x="8410047" y="289722"/>
                <a:ext cx="76836" cy="103417"/>
              </a:xfrm>
              <a:custGeom>
                <a:rect b="b" l="l" r="r" t="t"/>
                <a:pathLst>
                  <a:path extrusionOk="0" h="3202" w="2379">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1" name="Google Shape;4391;p125"/>
              <p:cNvSpPr/>
              <p:nvPr/>
            </p:nvSpPr>
            <p:spPr>
              <a:xfrm>
                <a:off x="8468570" y="476983"/>
                <a:ext cx="150926" cy="227439"/>
              </a:xfrm>
              <a:custGeom>
                <a:rect b="b" l="l" r="r" t="t"/>
                <a:pathLst>
                  <a:path extrusionOk="0" h="7042" w="4673">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2" name="Google Shape;4392;p125"/>
              <p:cNvSpPr/>
              <p:nvPr/>
            </p:nvSpPr>
            <p:spPr>
              <a:xfrm>
                <a:off x="8488336" y="415101"/>
                <a:ext cx="61559" cy="150280"/>
              </a:xfrm>
              <a:custGeom>
                <a:rect b="b" l="l" r="r" t="t"/>
                <a:pathLst>
                  <a:path extrusionOk="0" h="4653" w="1906">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3" name="Google Shape;4393;p125"/>
              <p:cNvSpPr/>
              <p:nvPr/>
            </p:nvSpPr>
            <p:spPr>
              <a:xfrm>
                <a:off x="8824230" y="680554"/>
                <a:ext cx="264710" cy="194237"/>
              </a:xfrm>
              <a:custGeom>
                <a:rect b="b" l="l" r="r" t="t"/>
                <a:pathLst>
                  <a:path extrusionOk="0" h="6014" w="8196">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4" name="Google Shape;4394;p125"/>
              <p:cNvSpPr/>
              <p:nvPr/>
            </p:nvSpPr>
            <p:spPr>
              <a:xfrm>
                <a:off x="8826846" y="652584"/>
                <a:ext cx="213648" cy="98055"/>
              </a:xfrm>
              <a:custGeom>
                <a:rect b="b" l="l" r="r" t="t"/>
                <a:pathLst>
                  <a:path extrusionOk="0" h="3036" w="6615">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5" name="Google Shape;4395;p125"/>
              <p:cNvSpPr/>
              <p:nvPr/>
            </p:nvSpPr>
            <p:spPr>
              <a:xfrm>
                <a:off x="8917053" y="747442"/>
                <a:ext cx="77966" cy="14405"/>
              </a:xfrm>
              <a:custGeom>
                <a:rect b="b" l="l" r="r" t="t"/>
                <a:pathLst>
                  <a:path extrusionOk="0" h="446" w="2414">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6" name="Google Shape;4396;p125"/>
              <p:cNvSpPr/>
              <p:nvPr/>
            </p:nvSpPr>
            <p:spPr>
              <a:xfrm>
                <a:off x="8748169" y="792982"/>
                <a:ext cx="96957" cy="81099"/>
              </a:xfrm>
              <a:custGeom>
                <a:rect b="b" l="l" r="r" t="t"/>
                <a:pathLst>
                  <a:path extrusionOk="0" h="2511" w="3002">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7" name="Google Shape;4397;p125"/>
              <p:cNvSpPr/>
              <p:nvPr/>
            </p:nvSpPr>
            <p:spPr>
              <a:xfrm>
                <a:off x="8684446" y="777221"/>
                <a:ext cx="244201" cy="169626"/>
              </a:xfrm>
              <a:custGeom>
                <a:rect b="b" l="l" r="r" t="t"/>
                <a:pathLst>
                  <a:path extrusionOk="0" h="5252" w="7561">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8" name="Google Shape;4398;p125"/>
              <p:cNvSpPr/>
              <p:nvPr/>
            </p:nvSpPr>
            <p:spPr>
              <a:xfrm>
                <a:off x="8863375" y="799473"/>
                <a:ext cx="102189" cy="73509"/>
              </a:xfrm>
              <a:custGeom>
                <a:rect b="b" l="l" r="r" t="t"/>
                <a:pathLst>
                  <a:path extrusionOk="0" h="2276" w="3164">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9" name="Google Shape;4399;p125"/>
              <p:cNvSpPr/>
              <p:nvPr/>
            </p:nvSpPr>
            <p:spPr>
              <a:xfrm>
                <a:off x="8553577" y="660400"/>
                <a:ext cx="231153" cy="135811"/>
              </a:xfrm>
              <a:custGeom>
                <a:rect b="b" l="l" r="r" t="t"/>
                <a:pathLst>
                  <a:path extrusionOk="0" h="4205" w="7157">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0" name="Google Shape;4400;p125"/>
              <p:cNvSpPr/>
              <p:nvPr/>
            </p:nvSpPr>
            <p:spPr>
              <a:xfrm>
                <a:off x="8691132" y="740595"/>
                <a:ext cx="151766" cy="44344"/>
              </a:xfrm>
              <a:custGeom>
                <a:rect b="b" l="l" r="r" t="t"/>
                <a:pathLst>
                  <a:path extrusionOk="0" h="1373" w="4699">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1" name="Google Shape;4401;p125"/>
              <p:cNvSpPr/>
              <p:nvPr/>
            </p:nvSpPr>
            <p:spPr>
              <a:xfrm>
                <a:off x="8452938" y="752481"/>
                <a:ext cx="93049" cy="163942"/>
              </a:xfrm>
              <a:custGeom>
                <a:rect b="b" l="l" r="r" t="t"/>
                <a:pathLst>
                  <a:path extrusionOk="0" h="5076" w="2881">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2" name="Google Shape;4402;p125"/>
              <p:cNvSpPr/>
              <p:nvPr/>
            </p:nvSpPr>
            <p:spPr>
              <a:xfrm>
                <a:off x="8367188" y="750995"/>
                <a:ext cx="140203" cy="103740"/>
              </a:xfrm>
              <a:custGeom>
                <a:rect b="b" l="l" r="r" t="t"/>
                <a:pathLst>
                  <a:path extrusionOk="0" h="3212" w="4341">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3" name="Google Shape;4403;p125"/>
              <p:cNvSpPr/>
              <p:nvPr/>
            </p:nvSpPr>
            <p:spPr>
              <a:xfrm>
                <a:off x="8338895" y="716566"/>
                <a:ext cx="169594" cy="45184"/>
              </a:xfrm>
              <a:custGeom>
                <a:rect b="b" l="l" r="r" t="t"/>
                <a:pathLst>
                  <a:path extrusionOk="0" h="1399" w="5251">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04" name="Google Shape;4404;p125"/>
            <p:cNvGrpSpPr/>
            <p:nvPr/>
          </p:nvGrpSpPr>
          <p:grpSpPr>
            <a:xfrm>
              <a:off x="8288916" y="4248700"/>
              <a:ext cx="778757" cy="746654"/>
              <a:chOff x="8325492" y="4212124"/>
              <a:chExt cx="778757" cy="746654"/>
            </a:xfrm>
          </p:grpSpPr>
          <p:sp>
            <p:nvSpPr>
              <p:cNvPr id="4405" name="Google Shape;4405;p125"/>
              <p:cNvSpPr/>
              <p:nvPr/>
            </p:nvSpPr>
            <p:spPr>
              <a:xfrm>
                <a:off x="8833176" y="4292577"/>
                <a:ext cx="271073" cy="179348"/>
              </a:xfrm>
              <a:custGeom>
                <a:rect b="b" l="l" r="r" t="t"/>
                <a:pathLst>
                  <a:path extrusionOk="0" h="5553" w="8393">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6" name="Google Shape;4406;p125"/>
              <p:cNvSpPr/>
              <p:nvPr/>
            </p:nvSpPr>
            <p:spPr>
              <a:xfrm>
                <a:off x="8835050" y="4417827"/>
                <a:ext cx="214003" cy="95471"/>
              </a:xfrm>
              <a:custGeom>
                <a:rect b="b" l="l" r="r" t="t"/>
                <a:pathLst>
                  <a:path extrusionOk="0" h="2956" w="6626">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7" name="Google Shape;4407;p125"/>
              <p:cNvSpPr/>
              <p:nvPr/>
            </p:nvSpPr>
            <p:spPr>
              <a:xfrm>
                <a:off x="8930489" y="4404391"/>
                <a:ext cx="78321" cy="10367"/>
              </a:xfrm>
              <a:custGeom>
                <a:rect b="b" l="l" r="r" t="t"/>
                <a:pathLst>
                  <a:path extrusionOk="0" h="321" w="2425">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8" name="Google Shape;4408;p125"/>
              <p:cNvSpPr/>
              <p:nvPr/>
            </p:nvSpPr>
            <p:spPr>
              <a:xfrm>
                <a:off x="8766062" y="4279271"/>
                <a:ext cx="102189" cy="75447"/>
              </a:xfrm>
              <a:custGeom>
                <a:rect b="b" l="l" r="r" t="t"/>
                <a:pathLst>
                  <a:path extrusionOk="0" h="2336" w="3164">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9" name="Google Shape;4409;p125"/>
              <p:cNvSpPr/>
              <p:nvPr/>
            </p:nvSpPr>
            <p:spPr>
              <a:xfrm>
                <a:off x="8701596" y="4212512"/>
                <a:ext cx="250919" cy="158484"/>
              </a:xfrm>
              <a:custGeom>
                <a:rect b="b" l="l" r="r" t="t"/>
                <a:pathLst>
                  <a:path extrusionOk="0" h="4907" w="7769">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0" name="Google Shape;4410;p125"/>
              <p:cNvSpPr/>
              <p:nvPr/>
            </p:nvSpPr>
            <p:spPr>
              <a:xfrm>
                <a:off x="8880525" y="4289444"/>
                <a:ext cx="105161" cy="67276"/>
              </a:xfrm>
              <a:custGeom>
                <a:rect b="b" l="l" r="r" t="t"/>
                <a:pathLst>
                  <a:path extrusionOk="0" h="2083" w="3256">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1" name="Google Shape;4411;p125"/>
              <p:cNvSpPr/>
              <p:nvPr/>
            </p:nvSpPr>
            <p:spPr>
              <a:xfrm>
                <a:off x="8569241" y="4341734"/>
                <a:ext cx="227439" cy="140623"/>
              </a:xfrm>
              <a:custGeom>
                <a:rect b="b" l="l" r="r" t="t"/>
                <a:pathLst>
                  <a:path extrusionOk="0" h="4354" w="7042">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2" name="Google Shape;4412;p125"/>
              <p:cNvSpPr/>
              <p:nvPr/>
            </p:nvSpPr>
            <p:spPr>
              <a:xfrm>
                <a:off x="8708282" y="4358174"/>
                <a:ext cx="150636" cy="53614"/>
              </a:xfrm>
              <a:custGeom>
                <a:rect b="b" l="l" r="r" t="t"/>
                <a:pathLst>
                  <a:path extrusionOk="0" h="1660" w="4664">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3" name="Google Shape;4413;p125"/>
              <p:cNvSpPr/>
              <p:nvPr/>
            </p:nvSpPr>
            <p:spPr>
              <a:xfrm>
                <a:off x="8398872" y="4694068"/>
                <a:ext cx="194269" cy="264710"/>
              </a:xfrm>
              <a:custGeom>
                <a:rect b="b" l="l" r="r" t="t"/>
                <a:pathLst>
                  <a:path extrusionOk="0" h="8196" w="6015">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4" name="Google Shape;4414;p125"/>
              <p:cNvSpPr/>
              <p:nvPr/>
            </p:nvSpPr>
            <p:spPr>
              <a:xfrm>
                <a:off x="8523379" y="4697039"/>
                <a:ext cx="97700" cy="213293"/>
              </a:xfrm>
              <a:custGeom>
                <a:rect b="b" l="l" r="r" t="t"/>
                <a:pathLst>
                  <a:path extrusionOk="0" h="6604" w="3025">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5" name="Google Shape;4415;p125"/>
              <p:cNvSpPr/>
              <p:nvPr/>
            </p:nvSpPr>
            <p:spPr>
              <a:xfrm>
                <a:off x="8512204" y="4786535"/>
                <a:ext cx="17925" cy="77934"/>
              </a:xfrm>
              <a:custGeom>
                <a:rect b="b" l="l" r="r" t="t"/>
                <a:pathLst>
                  <a:path extrusionOk="0" h="2413" w="555">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6" name="Google Shape;4416;p125"/>
              <p:cNvSpPr/>
              <p:nvPr/>
            </p:nvSpPr>
            <p:spPr>
              <a:xfrm>
                <a:off x="8398129" y="4618394"/>
                <a:ext cx="83521" cy="96957"/>
              </a:xfrm>
              <a:custGeom>
                <a:rect b="b" l="l" r="r" t="t"/>
                <a:pathLst>
                  <a:path extrusionOk="0" h="3002" w="2586">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7" name="Google Shape;4417;p125"/>
              <p:cNvSpPr/>
              <p:nvPr/>
            </p:nvSpPr>
            <p:spPr>
              <a:xfrm>
                <a:off x="8325492" y="4554284"/>
                <a:ext cx="177410" cy="239228"/>
              </a:xfrm>
              <a:custGeom>
                <a:rect b="b" l="l" r="r" t="t"/>
                <a:pathLst>
                  <a:path extrusionOk="0" h="7407" w="5493">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8" name="Google Shape;4418;p125"/>
              <p:cNvSpPr/>
              <p:nvPr/>
            </p:nvSpPr>
            <p:spPr>
              <a:xfrm>
                <a:off x="8391411" y="4732857"/>
                <a:ext cx="82778" cy="100607"/>
              </a:xfrm>
              <a:custGeom>
                <a:rect b="b" l="l" r="r" t="t"/>
                <a:pathLst>
                  <a:path extrusionOk="0" h="3115" w="2563">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9" name="Google Shape;4419;p125"/>
              <p:cNvSpPr/>
              <p:nvPr/>
            </p:nvSpPr>
            <p:spPr>
              <a:xfrm>
                <a:off x="8473059" y="4423414"/>
                <a:ext cx="144661" cy="231186"/>
              </a:xfrm>
              <a:custGeom>
                <a:rect b="b" l="l" r="r" t="t"/>
                <a:pathLst>
                  <a:path extrusionOk="0" h="7158" w="4479">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0" name="Google Shape;4420;p125"/>
              <p:cNvSpPr/>
              <p:nvPr/>
            </p:nvSpPr>
            <p:spPr>
              <a:xfrm>
                <a:off x="8488724" y="4560970"/>
                <a:ext cx="54066" cy="151766"/>
              </a:xfrm>
              <a:custGeom>
                <a:rect b="b" l="l" r="r" t="t"/>
                <a:pathLst>
                  <a:path extrusionOk="0" h="4699" w="1674">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1" name="Google Shape;4421;p125"/>
              <p:cNvSpPr/>
              <p:nvPr/>
            </p:nvSpPr>
            <p:spPr>
              <a:xfrm>
                <a:off x="8350361" y="4354589"/>
                <a:ext cx="171564" cy="50061"/>
              </a:xfrm>
              <a:custGeom>
                <a:rect b="b" l="l" r="r" t="t"/>
                <a:pathLst>
                  <a:path extrusionOk="0" h="1550" w="5312">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2" name="Google Shape;4422;p125"/>
              <p:cNvSpPr/>
              <p:nvPr/>
            </p:nvSpPr>
            <p:spPr>
              <a:xfrm>
                <a:off x="8388440" y="4265383"/>
                <a:ext cx="134228" cy="111459"/>
              </a:xfrm>
              <a:custGeom>
                <a:rect b="b" l="l" r="r" t="t"/>
                <a:pathLst>
                  <a:path extrusionOk="0" h="3451" w="4156">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3" name="Google Shape;4423;p125"/>
              <p:cNvSpPr/>
              <p:nvPr/>
            </p:nvSpPr>
            <p:spPr>
              <a:xfrm>
                <a:off x="8481618" y="4212124"/>
                <a:ext cx="94825" cy="166203"/>
              </a:xfrm>
              <a:custGeom>
                <a:rect b="b" l="l" r="r" t="t"/>
                <a:pathLst>
                  <a:path extrusionOk="0" h="5146" w="2936">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424" name="Google Shape;4424;p125"/>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425" name="Google Shape;4425;p125"/>
          <p:cNvSpPr txBox="1"/>
          <p:nvPr>
            <p:ph type="ctrTitle"/>
          </p:nvPr>
        </p:nvSpPr>
        <p:spPr>
          <a:xfrm>
            <a:off x="2288000" y="584079"/>
            <a:ext cx="4568100" cy="11865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accent5"/>
              </a:buClr>
              <a:buSzPts val="5200"/>
              <a:buNone/>
              <a:defRPr sz="7500">
                <a:solidFill>
                  <a:schemeClr val="accent5"/>
                </a:solidFill>
              </a:defRPr>
            </a:lvl1pPr>
            <a:lvl2pPr lvl="1" algn="ctr">
              <a:lnSpc>
                <a:spcPct val="100000"/>
              </a:lnSpc>
              <a:spcBef>
                <a:spcPts val="0"/>
              </a:spcBef>
              <a:spcAft>
                <a:spcPts val="0"/>
              </a:spcAft>
              <a:buClr>
                <a:schemeClr val="accent5"/>
              </a:buClr>
              <a:buSzPts val="5200"/>
              <a:buNone/>
              <a:defRPr sz="5200">
                <a:solidFill>
                  <a:schemeClr val="accent5"/>
                </a:solidFill>
              </a:defRPr>
            </a:lvl2pPr>
            <a:lvl3pPr lvl="2" algn="ctr">
              <a:lnSpc>
                <a:spcPct val="100000"/>
              </a:lnSpc>
              <a:spcBef>
                <a:spcPts val="0"/>
              </a:spcBef>
              <a:spcAft>
                <a:spcPts val="0"/>
              </a:spcAft>
              <a:buClr>
                <a:schemeClr val="accent5"/>
              </a:buClr>
              <a:buSzPts val="5200"/>
              <a:buNone/>
              <a:defRPr sz="5200">
                <a:solidFill>
                  <a:schemeClr val="accent5"/>
                </a:solidFill>
              </a:defRPr>
            </a:lvl3pPr>
            <a:lvl4pPr lvl="3" algn="ctr">
              <a:lnSpc>
                <a:spcPct val="100000"/>
              </a:lnSpc>
              <a:spcBef>
                <a:spcPts val="0"/>
              </a:spcBef>
              <a:spcAft>
                <a:spcPts val="0"/>
              </a:spcAft>
              <a:buClr>
                <a:schemeClr val="accent5"/>
              </a:buClr>
              <a:buSzPts val="5200"/>
              <a:buNone/>
              <a:defRPr sz="5200">
                <a:solidFill>
                  <a:schemeClr val="accent5"/>
                </a:solidFill>
              </a:defRPr>
            </a:lvl4pPr>
            <a:lvl5pPr lvl="4" algn="ctr">
              <a:lnSpc>
                <a:spcPct val="100000"/>
              </a:lnSpc>
              <a:spcBef>
                <a:spcPts val="0"/>
              </a:spcBef>
              <a:spcAft>
                <a:spcPts val="0"/>
              </a:spcAft>
              <a:buClr>
                <a:schemeClr val="accent5"/>
              </a:buClr>
              <a:buSzPts val="5200"/>
              <a:buNone/>
              <a:defRPr sz="5200">
                <a:solidFill>
                  <a:schemeClr val="accent5"/>
                </a:solidFill>
              </a:defRPr>
            </a:lvl5pPr>
            <a:lvl6pPr lvl="5" algn="ctr">
              <a:lnSpc>
                <a:spcPct val="100000"/>
              </a:lnSpc>
              <a:spcBef>
                <a:spcPts val="0"/>
              </a:spcBef>
              <a:spcAft>
                <a:spcPts val="0"/>
              </a:spcAft>
              <a:buClr>
                <a:schemeClr val="accent5"/>
              </a:buClr>
              <a:buSzPts val="5200"/>
              <a:buNone/>
              <a:defRPr sz="5200">
                <a:solidFill>
                  <a:schemeClr val="accent5"/>
                </a:solidFill>
              </a:defRPr>
            </a:lvl6pPr>
            <a:lvl7pPr lvl="6" algn="ctr">
              <a:lnSpc>
                <a:spcPct val="100000"/>
              </a:lnSpc>
              <a:spcBef>
                <a:spcPts val="0"/>
              </a:spcBef>
              <a:spcAft>
                <a:spcPts val="0"/>
              </a:spcAft>
              <a:buClr>
                <a:schemeClr val="accent5"/>
              </a:buClr>
              <a:buSzPts val="5200"/>
              <a:buNone/>
              <a:defRPr sz="5200">
                <a:solidFill>
                  <a:schemeClr val="accent5"/>
                </a:solidFill>
              </a:defRPr>
            </a:lvl7pPr>
            <a:lvl8pPr lvl="7" algn="ctr">
              <a:lnSpc>
                <a:spcPct val="100000"/>
              </a:lnSpc>
              <a:spcBef>
                <a:spcPts val="0"/>
              </a:spcBef>
              <a:spcAft>
                <a:spcPts val="0"/>
              </a:spcAft>
              <a:buClr>
                <a:schemeClr val="accent5"/>
              </a:buClr>
              <a:buSzPts val="5200"/>
              <a:buNone/>
              <a:defRPr sz="5200">
                <a:solidFill>
                  <a:schemeClr val="accent5"/>
                </a:solidFill>
              </a:defRPr>
            </a:lvl8pPr>
            <a:lvl9pPr lvl="8" algn="ctr">
              <a:lnSpc>
                <a:spcPct val="100000"/>
              </a:lnSpc>
              <a:spcBef>
                <a:spcPts val="0"/>
              </a:spcBef>
              <a:spcAft>
                <a:spcPts val="0"/>
              </a:spcAft>
              <a:buClr>
                <a:schemeClr val="accent5"/>
              </a:buClr>
              <a:buSzPts val="5200"/>
              <a:buNone/>
              <a:defRPr sz="5200">
                <a:solidFill>
                  <a:schemeClr val="accent5"/>
                </a:solidFill>
              </a:defRPr>
            </a:lvl9pPr>
          </a:lstStyle>
          <a:p/>
        </p:txBody>
      </p:sp>
      <p:sp>
        <p:nvSpPr>
          <p:cNvPr id="4426" name="Google Shape;4426;p125"/>
          <p:cNvSpPr txBox="1"/>
          <p:nvPr>
            <p:ph idx="1" type="subTitle"/>
          </p:nvPr>
        </p:nvSpPr>
        <p:spPr>
          <a:xfrm>
            <a:off x="2288000" y="1600100"/>
            <a:ext cx="4568100" cy="522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sz="1800">
                <a:solidFill>
                  <a:schemeClr val="dk1"/>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4427" name="Google Shape;4427;p125"/>
          <p:cNvSpPr txBox="1"/>
          <p:nvPr/>
        </p:nvSpPr>
        <p:spPr>
          <a:xfrm>
            <a:off x="2755550" y="3471966"/>
            <a:ext cx="3632700" cy="7386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300"/>
              </a:spcBef>
              <a:spcAft>
                <a:spcPts val="0"/>
              </a:spcAft>
              <a:buClr>
                <a:srgbClr val="000000"/>
              </a:buClr>
              <a:buSzPts val="1200"/>
              <a:buFont typeface="Arial"/>
              <a:buNone/>
            </a:pPr>
            <a:r>
              <a:rPr b="0" i="0" lang="en" sz="1200" u="none" cap="none" strike="noStrike">
                <a:solidFill>
                  <a:schemeClr val="dk1"/>
                </a:solidFill>
                <a:latin typeface="Adamina"/>
                <a:ea typeface="Adamina"/>
                <a:cs typeface="Adamina"/>
                <a:sym typeface="Adamina"/>
              </a:rPr>
              <a:t>CREDITS: This presentation template was created by </a:t>
            </a:r>
            <a:r>
              <a:rPr b="1" i="0" lang="en" sz="1200" u="none" cap="none" strike="noStrike">
                <a:solidFill>
                  <a:schemeClr val="dk1"/>
                </a:solidFill>
                <a:uFill>
                  <a:noFill/>
                </a:uFill>
                <a:latin typeface="Adamina"/>
                <a:ea typeface="Adamina"/>
                <a:cs typeface="Adamina"/>
                <a:sym typeface="Adamina"/>
                <a:hlinkClick r:id="rId3">
                  <a:extLst>
                    <a:ext uri="{A12FA001-AC4F-418D-AE19-62706E023703}">
                      <ahyp:hlinkClr val="tx"/>
                    </a:ext>
                  </a:extLst>
                </a:hlinkClick>
              </a:rPr>
              <a:t>Slidesgo</a:t>
            </a:r>
            <a:r>
              <a:rPr b="0" i="0" lang="en" sz="1200" u="none" cap="none" strike="noStrike">
                <a:solidFill>
                  <a:schemeClr val="dk1"/>
                </a:solidFill>
                <a:latin typeface="Adamina"/>
                <a:ea typeface="Adamina"/>
                <a:cs typeface="Adamina"/>
                <a:sym typeface="Adamina"/>
              </a:rPr>
              <a:t>, including icons by </a:t>
            </a:r>
            <a:r>
              <a:rPr b="1" i="0" lang="en" sz="1200" u="none" cap="none" strike="noStrike">
                <a:solidFill>
                  <a:schemeClr val="dk1"/>
                </a:solidFill>
                <a:uFill>
                  <a:noFill/>
                </a:uFill>
                <a:latin typeface="Adamina"/>
                <a:ea typeface="Adamina"/>
                <a:cs typeface="Adamina"/>
                <a:sym typeface="Adamina"/>
                <a:hlinkClick r:id="rId4">
                  <a:extLst>
                    <a:ext uri="{A12FA001-AC4F-418D-AE19-62706E023703}">
                      <ahyp:hlinkClr val="tx"/>
                    </a:ext>
                  </a:extLst>
                </a:hlinkClick>
              </a:rPr>
              <a:t>Flaticon</a:t>
            </a:r>
            <a:r>
              <a:rPr b="0" i="0" lang="en" sz="1200" u="none" cap="none" strike="noStrike">
                <a:solidFill>
                  <a:schemeClr val="dk1"/>
                </a:solidFill>
                <a:latin typeface="Adamina"/>
                <a:ea typeface="Adamina"/>
                <a:cs typeface="Adamina"/>
                <a:sym typeface="Adamina"/>
              </a:rPr>
              <a:t>, infographics &amp; images by </a:t>
            </a:r>
            <a:r>
              <a:rPr b="1" i="0" lang="en" sz="1200" u="none" cap="none" strike="noStrike">
                <a:solidFill>
                  <a:schemeClr val="dk1"/>
                </a:solidFill>
                <a:uFill>
                  <a:noFill/>
                </a:uFill>
                <a:latin typeface="Adamina"/>
                <a:ea typeface="Adamina"/>
                <a:cs typeface="Adamina"/>
                <a:sym typeface="Adamina"/>
                <a:hlinkClick r:id="rId5">
                  <a:extLst>
                    <a:ext uri="{A12FA001-AC4F-418D-AE19-62706E023703}">
                      <ahyp:hlinkClr val="tx"/>
                    </a:ext>
                  </a:extLst>
                </a:hlinkClick>
              </a:rPr>
              <a:t>Freepik</a:t>
            </a:r>
            <a:endParaRPr b="0" i="0" sz="1200" u="none" cap="none" strike="noStrike">
              <a:solidFill>
                <a:schemeClr val="dk1"/>
              </a:solidFill>
              <a:latin typeface="Adamina"/>
              <a:ea typeface="Adamina"/>
              <a:cs typeface="Adamina"/>
              <a:sym typeface="Adamina"/>
            </a:endParaRPr>
          </a:p>
        </p:txBody>
      </p:sp>
      <p:sp>
        <p:nvSpPr>
          <p:cNvPr id="4428" name="Google Shape;4428;p125"/>
          <p:cNvSpPr txBox="1"/>
          <p:nvPr>
            <p:ph idx="2" type="subTitle"/>
          </p:nvPr>
        </p:nvSpPr>
        <p:spPr>
          <a:xfrm>
            <a:off x="2757325" y="2114981"/>
            <a:ext cx="3629400" cy="7485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a:solidFill>
                  <a:srgbClr val="000000"/>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ackground 1">
    <p:bg>
      <p:bgPr>
        <a:blipFill>
          <a:blip r:embed="rId2">
            <a:alphaModFix/>
          </a:blip>
          <a:stretch>
            <a:fillRect/>
          </a:stretch>
        </a:blipFill>
      </p:bgPr>
    </p:bg>
    <p:spTree>
      <p:nvGrpSpPr>
        <p:cNvPr id="4429" name="Shape 4429"/>
        <p:cNvGrpSpPr/>
        <p:nvPr/>
      </p:nvGrpSpPr>
      <p:grpSpPr>
        <a:xfrm>
          <a:off x="0" y="0"/>
          <a:ext cx="0" cy="0"/>
          <a:chOff x="0" y="0"/>
          <a:chExt cx="0" cy="0"/>
        </a:xfrm>
      </p:grpSpPr>
      <p:grpSp>
        <p:nvGrpSpPr>
          <p:cNvPr id="4430" name="Google Shape;4430;p126"/>
          <p:cNvGrpSpPr/>
          <p:nvPr/>
        </p:nvGrpSpPr>
        <p:grpSpPr>
          <a:xfrm>
            <a:off x="76177" y="114913"/>
            <a:ext cx="9067895" cy="4900594"/>
            <a:chOff x="76177" y="114913"/>
            <a:chExt cx="9067895" cy="4900594"/>
          </a:xfrm>
        </p:grpSpPr>
        <p:grpSp>
          <p:nvGrpSpPr>
            <p:cNvPr id="4431" name="Google Shape;4431;p126"/>
            <p:cNvGrpSpPr/>
            <p:nvPr/>
          </p:nvGrpSpPr>
          <p:grpSpPr>
            <a:xfrm>
              <a:off x="4477110" y="4842845"/>
              <a:ext cx="189779" cy="172662"/>
              <a:chOff x="4520653" y="4806269"/>
              <a:chExt cx="189779" cy="172662"/>
            </a:xfrm>
          </p:grpSpPr>
          <p:sp>
            <p:nvSpPr>
              <p:cNvPr id="4432" name="Google Shape;4432;p126"/>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3" name="Google Shape;4433;p126"/>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4" name="Google Shape;4434;p126"/>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435" name="Google Shape;4435;p126"/>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436" name="Google Shape;4436;p126"/>
            <p:cNvGrpSpPr/>
            <p:nvPr/>
          </p:nvGrpSpPr>
          <p:grpSpPr>
            <a:xfrm>
              <a:off x="76177" y="114937"/>
              <a:ext cx="9067895" cy="4880417"/>
              <a:chOff x="76177" y="114937"/>
              <a:chExt cx="9067895" cy="4880417"/>
            </a:xfrm>
          </p:grpSpPr>
          <p:grpSp>
            <p:nvGrpSpPr>
              <p:cNvPr id="4437" name="Google Shape;4437;p126"/>
              <p:cNvGrpSpPr/>
              <p:nvPr/>
            </p:nvGrpSpPr>
            <p:grpSpPr>
              <a:xfrm>
                <a:off x="194306" y="1034696"/>
                <a:ext cx="213648" cy="3005896"/>
                <a:chOff x="194306" y="1034696"/>
                <a:chExt cx="213648" cy="3005896"/>
              </a:xfrm>
            </p:grpSpPr>
            <p:sp>
              <p:nvSpPr>
                <p:cNvPr id="4438" name="Google Shape;4438;p126"/>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9" name="Google Shape;4439;p126"/>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0" name="Google Shape;4440;p126"/>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1" name="Google Shape;4441;p126"/>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42" name="Google Shape;4442;p126"/>
              <p:cNvGrpSpPr/>
              <p:nvPr/>
            </p:nvGrpSpPr>
            <p:grpSpPr>
              <a:xfrm>
                <a:off x="1005226" y="210401"/>
                <a:ext cx="8138846" cy="211872"/>
                <a:chOff x="1005226" y="199492"/>
                <a:chExt cx="8138846" cy="211872"/>
              </a:xfrm>
            </p:grpSpPr>
            <p:sp>
              <p:nvSpPr>
                <p:cNvPr id="4443" name="Google Shape;4443;p126"/>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444" name="Google Shape;4444;p126"/>
                <p:cNvGrpSpPr/>
                <p:nvPr/>
              </p:nvGrpSpPr>
              <p:grpSpPr>
                <a:xfrm>
                  <a:off x="1005226" y="199492"/>
                  <a:ext cx="3295960" cy="211872"/>
                  <a:chOff x="1018925" y="254356"/>
                  <a:chExt cx="3295960" cy="211872"/>
                </a:xfrm>
              </p:grpSpPr>
              <p:sp>
                <p:nvSpPr>
                  <p:cNvPr id="4445" name="Google Shape;4445;p126"/>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6" name="Google Shape;4446;p126"/>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447" name="Google Shape;4447;p126"/>
              <p:cNvGrpSpPr/>
              <p:nvPr/>
            </p:nvGrpSpPr>
            <p:grpSpPr>
              <a:xfrm>
                <a:off x="91453" y="114937"/>
                <a:ext cx="750045" cy="777208"/>
                <a:chOff x="54877" y="169801"/>
                <a:chExt cx="750045" cy="777208"/>
              </a:xfrm>
            </p:grpSpPr>
            <p:sp>
              <p:nvSpPr>
                <p:cNvPr id="4448" name="Google Shape;4448;p126"/>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9" name="Google Shape;4449;p126"/>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0" name="Google Shape;4450;p126"/>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1" name="Google Shape;4451;p126"/>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2" name="Google Shape;4452;p126"/>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3" name="Google Shape;4453;p126"/>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4" name="Google Shape;4454;p126"/>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5" name="Google Shape;4455;p126"/>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6" name="Google Shape;4456;p126"/>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7" name="Google Shape;4457;p126"/>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8" name="Google Shape;4458;p126"/>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9" name="Google Shape;4459;p126"/>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0" name="Google Shape;4460;p126"/>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1" name="Google Shape;4461;p126"/>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2" name="Google Shape;4462;p126"/>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3" name="Google Shape;4463;p126"/>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4" name="Google Shape;4464;p126"/>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5" name="Google Shape;4465;p126"/>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6" name="Google Shape;4466;p126"/>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67" name="Google Shape;4467;p126"/>
              <p:cNvGrpSpPr/>
              <p:nvPr/>
            </p:nvGrpSpPr>
            <p:grpSpPr>
              <a:xfrm>
                <a:off x="76177" y="4248700"/>
                <a:ext cx="779176" cy="746654"/>
                <a:chOff x="39601" y="4212124"/>
                <a:chExt cx="779176" cy="746654"/>
              </a:xfrm>
            </p:grpSpPr>
            <p:sp>
              <p:nvSpPr>
                <p:cNvPr id="4468" name="Google Shape;4468;p126"/>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9" name="Google Shape;4469;p126"/>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0" name="Google Shape;4470;p126"/>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1" name="Google Shape;4471;p126"/>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2" name="Google Shape;4472;p126"/>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3" name="Google Shape;4473;p126"/>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4" name="Google Shape;4474;p126"/>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5" name="Google Shape;4475;p126"/>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6" name="Google Shape;4476;p126"/>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7" name="Google Shape;4477;p126"/>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8" name="Google Shape;4478;p126"/>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9" name="Google Shape;4479;p126"/>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0" name="Google Shape;4480;p126"/>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1" name="Google Shape;4481;p126"/>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2" name="Google Shape;4482;p126"/>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3" name="Google Shape;4483;p126"/>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4" name="Google Shape;4484;p126"/>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5" name="Google Shape;4485;p126"/>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6" name="Google Shape;4486;p126"/>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87" name="Google Shape;4487;p126"/>
              <p:cNvGrpSpPr/>
              <p:nvPr/>
            </p:nvGrpSpPr>
            <p:grpSpPr>
              <a:xfrm flipH="1" rot="10800000">
                <a:off x="1005226" y="4721208"/>
                <a:ext cx="8138846" cy="211872"/>
                <a:chOff x="1005226" y="199492"/>
                <a:chExt cx="8138846" cy="211872"/>
              </a:xfrm>
            </p:grpSpPr>
            <p:sp>
              <p:nvSpPr>
                <p:cNvPr id="4488" name="Google Shape;4488;p126"/>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489" name="Google Shape;4489;p126"/>
                <p:cNvGrpSpPr/>
                <p:nvPr/>
              </p:nvGrpSpPr>
              <p:grpSpPr>
                <a:xfrm>
                  <a:off x="1005226" y="199492"/>
                  <a:ext cx="3295960" cy="211872"/>
                  <a:chOff x="1018925" y="254356"/>
                  <a:chExt cx="3295960" cy="211872"/>
                </a:xfrm>
              </p:grpSpPr>
              <p:sp>
                <p:nvSpPr>
                  <p:cNvPr id="4490" name="Google Shape;4490;p126"/>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1" name="Google Shape;4491;p126"/>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Background 2">
    <p:bg>
      <p:bgPr>
        <a:blipFill>
          <a:blip r:embed="rId2">
            <a:alphaModFix/>
          </a:blip>
          <a:stretch>
            <a:fillRect/>
          </a:stretch>
        </a:blipFill>
      </p:bgPr>
    </p:bg>
    <p:spTree>
      <p:nvGrpSpPr>
        <p:cNvPr id="4492" name="Shape 4492"/>
        <p:cNvGrpSpPr/>
        <p:nvPr/>
      </p:nvGrpSpPr>
      <p:grpSpPr>
        <a:xfrm>
          <a:off x="0" y="0"/>
          <a:ext cx="0" cy="0"/>
          <a:chOff x="0" y="0"/>
          <a:chExt cx="0" cy="0"/>
        </a:xfrm>
      </p:grpSpPr>
      <p:grpSp>
        <p:nvGrpSpPr>
          <p:cNvPr id="4493" name="Google Shape;4493;p127"/>
          <p:cNvGrpSpPr/>
          <p:nvPr/>
        </p:nvGrpSpPr>
        <p:grpSpPr>
          <a:xfrm>
            <a:off x="-22" y="114913"/>
            <a:ext cx="9067895" cy="4900594"/>
            <a:chOff x="-22" y="114913"/>
            <a:chExt cx="9067895" cy="4900594"/>
          </a:xfrm>
        </p:grpSpPr>
        <p:grpSp>
          <p:nvGrpSpPr>
            <p:cNvPr id="4494" name="Google Shape;4494;p127"/>
            <p:cNvGrpSpPr/>
            <p:nvPr/>
          </p:nvGrpSpPr>
          <p:grpSpPr>
            <a:xfrm flipH="1">
              <a:off x="4477160" y="4842845"/>
              <a:ext cx="189779" cy="172662"/>
              <a:chOff x="4520653" y="4806269"/>
              <a:chExt cx="189779" cy="172662"/>
            </a:xfrm>
          </p:grpSpPr>
          <p:sp>
            <p:nvSpPr>
              <p:cNvPr id="4495" name="Google Shape;4495;p127"/>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6" name="Google Shape;4496;p127"/>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7" name="Google Shape;4497;p127"/>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498" name="Google Shape;4498;p127"/>
            <p:cNvSpPr/>
            <p:nvPr/>
          </p:nvSpPr>
          <p:spPr>
            <a:xfrm flipH="1">
              <a:off x="4470441"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499" name="Google Shape;4499;p127"/>
            <p:cNvGrpSpPr/>
            <p:nvPr/>
          </p:nvGrpSpPr>
          <p:grpSpPr>
            <a:xfrm flipH="1">
              <a:off x="-22" y="114937"/>
              <a:ext cx="9067895" cy="4880417"/>
              <a:chOff x="76177" y="114937"/>
              <a:chExt cx="9067895" cy="4880417"/>
            </a:xfrm>
          </p:grpSpPr>
          <p:grpSp>
            <p:nvGrpSpPr>
              <p:cNvPr id="4500" name="Google Shape;4500;p127"/>
              <p:cNvGrpSpPr/>
              <p:nvPr/>
            </p:nvGrpSpPr>
            <p:grpSpPr>
              <a:xfrm>
                <a:off x="194306" y="1034696"/>
                <a:ext cx="213648" cy="3005896"/>
                <a:chOff x="194306" y="1034696"/>
                <a:chExt cx="213648" cy="3005896"/>
              </a:xfrm>
            </p:grpSpPr>
            <p:sp>
              <p:nvSpPr>
                <p:cNvPr id="4501" name="Google Shape;4501;p127"/>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2" name="Google Shape;4502;p127"/>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3" name="Google Shape;4503;p127"/>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4" name="Google Shape;4504;p127"/>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05" name="Google Shape;4505;p127"/>
              <p:cNvGrpSpPr/>
              <p:nvPr/>
            </p:nvGrpSpPr>
            <p:grpSpPr>
              <a:xfrm>
                <a:off x="1005226" y="210401"/>
                <a:ext cx="8138846" cy="211872"/>
                <a:chOff x="1005226" y="199492"/>
                <a:chExt cx="8138846" cy="211872"/>
              </a:xfrm>
            </p:grpSpPr>
            <p:sp>
              <p:nvSpPr>
                <p:cNvPr id="4506" name="Google Shape;4506;p127"/>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507" name="Google Shape;4507;p127"/>
                <p:cNvGrpSpPr/>
                <p:nvPr/>
              </p:nvGrpSpPr>
              <p:grpSpPr>
                <a:xfrm>
                  <a:off x="1005226" y="199492"/>
                  <a:ext cx="3295960" cy="211872"/>
                  <a:chOff x="1018925" y="254356"/>
                  <a:chExt cx="3295960" cy="211872"/>
                </a:xfrm>
              </p:grpSpPr>
              <p:sp>
                <p:nvSpPr>
                  <p:cNvPr id="4508" name="Google Shape;4508;p127"/>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9" name="Google Shape;4509;p127"/>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510" name="Google Shape;4510;p127"/>
              <p:cNvGrpSpPr/>
              <p:nvPr/>
            </p:nvGrpSpPr>
            <p:grpSpPr>
              <a:xfrm>
                <a:off x="91453" y="114937"/>
                <a:ext cx="750045" cy="777208"/>
                <a:chOff x="54877" y="169801"/>
                <a:chExt cx="750045" cy="777208"/>
              </a:xfrm>
            </p:grpSpPr>
            <p:sp>
              <p:nvSpPr>
                <p:cNvPr id="4511" name="Google Shape;4511;p127"/>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2" name="Google Shape;4512;p127"/>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3" name="Google Shape;4513;p127"/>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4" name="Google Shape;4514;p127"/>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5" name="Google Shape;4515;p127"/>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6" name="Google Shape;4516;p127"/>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7" name="Google Shape;4517;p127"/>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8" name="Google Shape;4518;p127"/>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9" name="Google Shape;4519;p127"/>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0" name="Google Shape;4520;p127"/>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1" name="Google Shape;4521;p127"/>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2" name="Google Shape;4522;p127"/>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3" name="Google Shape;4523;p127"/>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4" name="Google Shape;4524;p127"/>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5" name="Google Shape;4525;p127"/>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6" name="Google Shape;4526;p127"/>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7" name="Google Shape;4527;p127"/>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8" name="Google Shape;4528;p127"/>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9" name="Google Shape;4529;p127"/>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30" name="Google Shape;4530;p127"/>
              <p:cNvGrpSpPr/>
              <p:nvPr/>
            </p:nvGrpSpPr>
            <p:grpSpPr>
              <a:xfrm>
                <a:off x="76177" y="4248700"/>
                <a:ext cx="779176" cy="746654"/>
                <a:chOff x="39601" y="4212124"/>
                <a:chExt cx="779176" cy="746654"/>
              </a:xfrm>
            </p:grpSpPr>
            <p:sp>
              <p:nvSpPr>
                <p:cNvPr id="4531" name="Google Shape;4531;p127"/>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2" name="Google Shape;4532;p127"/>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3" name="Google Shape;4533;p127"/>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4" name="Google Shape;4534;p127"/>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5" name="Google Shape;4535;p127"/>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6" name="Google Shape;4536;p127"/>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7" name="Google Shape;4537;p127"/>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8" name="Google Shape;4538;p127"/>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9" name="Google Shape;4539;p127"/>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0" name="Google Shape;4540;p127"/>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1" name="Google Shape;4541;p127"/>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2" name="Google Shape;4542;p127"/>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3" name="Google Shape;4543;p127"/>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4" name="Google Shape;4544;p127"/>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5" name="Google Shape;4545;p127"/>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6" name="Google Shape;4546;p127"/>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7" name="Google Shape;4547;p127"/>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8" name="Google Shape;4548;p127"/>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9" name="Google Shape;4549;p127"/>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50" name="Google Shape;4550;p127"/>
              <p:cNvGrpSpPr/>
              <p:nvPr/>
            </p:nvGrpSpPr>
            <p:grpSpPr>
              <a:xfrm flipH="1" rot="10800000">
                <a:off x="1005226" y="4721208"/>
                <a:ext cx="8138846" cy="211872"/>
                <a:chOff x="1005226" y="199492"/>
                <a:chExt cx="8138846" cy="211872"/>
              </a:xfrm>
            </p:grpSpPr>
            <p:sp>
              <p:nvSpPr>
                <p:cNvPr id="4551" name="Google Shape;4551;p127"/>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552" name="Google Shape;4552;p127"/>
                <p:cNvGrpSpPr/>
                <p:nvPr/>
              </p:nvGrpSpPr>
              <p:grpSpPr>
                <a:xfrm>
                  <a:off x="1005226" y="199492"/>
                  <a:ext cx="3295960" cy="211872"/>
                  <a:chOff x="1018925" y="254356"/>
                  <a:chExt cx="3295960" cy="211872"/>
                </a:xfrm>
              </p:grpSpPr>
              <p:sp>
                <p:nvSpPr>
                  <p:cNvPr id="4553" name="Google Shape;4553;p127"/>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4" name="Google Shape;4554;p127"/>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Contents slide layout">
  <p:cSld name="9_Contents slide layout">
    <p:spTree>
      <p:nvGrpSpPr>
        <p:cNvPr id="4555" name="Shape 4555"/>
        <p:cNvGrpSpPr/>
        <p:nvPr/>
      </p:nvGrpSpPr>
      <p:grpSpPr>
        <a:xfrm>
          <a:off x="0" y="0"/>
          <a:ext cx="0" cy="0"/>
          <a:chOff x="0" y="0"/>
          <a:chExt cx="0" cy="0"/>
        </a:xfrm>
      </p:grpSpPr>
      <p:sp>
        <p:nvSpPr>
          <p:cNvPr id="4556" name="Google Shape;4556;p128"/>
          <p:cNvSpPr txBox="1"/>
          <p:nvPr>
            <p:ph idx="1" type="body"/>
          </p:nvPr>
        </p:nvSpPr>
        <p:spPr>
          <a:xfrm>
            <a:off x="242647" y="254632"/>
            <a:ext cx="8679898" cy="543185"/>
          </a:xfrm>
          <a:prstGeom prst="rect">
            <a:avLst/>
          </a:prstGeom>
          <a:noFill/>
          <a:ln>
            <a:noFill/>
          </a:ln>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SzPts val="1400"/>
              <a:buNone/>
              <a:defRPr b="0" sz="4050">
                <a:solidFill>
                  <a:schemeClr val="lt1"/>
                </a:solidFill>
                <a:latin typeface="Arial"/>
                <a:ea typeface="Arial"/>
                <a:cs typeface="Arial"/>
                <a:sym typeface="Arial"/>
              </a:defRPr>
            </a:lvl1pPr>
            <a:lvl2pPr indent="-317500" lvl="1" marL="914400" algn="l">
              <a:lnSpc>
                <a:spcPct val="100000"/>
              </a:lnSpc>
              <a:spcBef>
                <a:spcPts val="0"/>
              </a:spcBef>
              <a:spcAft>
                <a:spcPts val="0"/>
              </a:spcAft>
              <a:buSzPts val="1400"/>
              <a:buChar char="○"/>
              <a:defRPr/>
            </a:lvl2pPr>
            <a:lvl3pPr indent="-317500" lvl="2" marL="1371600" algn="l">
              <a:lnSpc>
                <a:spcPct val="100000"/>
              </a:lnSpc>
              <a:spcBef>
                <a:spcPts val="0"/>
              </a:spcBef>
              <a:spcAft>
                <a:spcPts val="0"/>
              </a:spcAft>
              <a:buSzPts val="1400"/>
              <a:buChar char="■"/>
              <a:defRPr/>
            </a:lvl3pPr>
            <a:lvl4pPr indent="-317500" lvl="3" marL="1828800" algn="l">
              <a:lnSpc>
                <a:spcPct val="100000"/>
              </a:lnSpc>
              <a:spcBef>
                <a:spcPts val="0"/>
              </a:spcBef>
              <a:spcAft>
                <a:spcPts val="0"/>
              </a:spcAft>
              <a:buSzPts val="1400"/>
              <a:buChar char="●"/>
              <a:defRPr/>
            </a:lvl4pPr>
            <a:lvl5pPr indent="-317500" lvl="4" marL="2286000" algn="l">
              <a:lnSpc>
                <a:spcPct val="100000"/>
              </a:lnSpc>
              <a:spcBef>
                <a:spcPts val="0"/>
              </a:spcBef>
              <a:spcAft>
                <a:spcPts val="0"/>
              </a:spcAft>
              <a:buSzPts val="1400"/>
              <a:buChar char="○"/>
              <a:defRPr/>
            </a:lvl5pPr>
            <a:lvl6pPr indent="-317500" lvl="5" marL="2743200" algn="l">
              <a:lnSpc>
                <a:spcPct val="100000"/>
              </a:lnSpc>
              <a:spcBef>
                <a:spcPts val="0"/>
              </a:spcBef>
              <a:spcAft>
                <a:spcPts val="0"/>
              </a:spcAft>
              <a:buSzPts val="1400"/>
              <a:buChar char="■"/>
              <a:defRPr/>
            </a:lvl6pPr>
            <a:lvl7pPr indent="-317500" lvl="6" marL="3200400" algn="l">
              <a:lnSpc>
                <a:spcPct val="100000"/>
              </a:lnSpc>
              <a:spcBef>
                <a:spcPts val="0"/>
              </a:spcBef>
              <a:spcAft>
                <a:spcPts val="0"/>
              </a:spcAft>
              <a:buSzPts val="1400"/>
              <a:buChar char="●"/>
              <a:defRPr/>
            </a:lvl7pPr>
            <a:lvl8pPr indent="-317500" lvl="7" marL="3657600" algn="l">
              <a:lnSpc>
                <a:spcPct val="100000"/>
              </a:lnSpc>
              <a:spcBef>
                <a:spcPts val="0"/>
              </a:spcBef>
              <a:spcAft>
                <a:spcPts val="0"/>
              </a:spcAft>
              <a:buSzPts val="1400"/>
              <a:buChar char="○"/>
              <a:defRPr/>
            </a:lvl8pPr>
            <a:lvl9pPr indent="-317500" lvl="8" marL="4114800" algn="l">
              <a:lnSpc>
                <a:spcPct val="100000"/>
              </a:lnSpc>
              <a:spcBef>
                <a:spcPts val="0"/>
              </a:spcBef>
              <a:spcAft>
                <a:spcPts val="0"/>
              </a:spcAft>
              <a:buSzPts val="1400"/>
              <a:buChar char="■"/>
              <a:defRPr/>
            </a:lvl9pPr>
          </a:lstStyle>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Contents slide layout">
  <p:cSld name="7_Contents slide layout">
    <p:spTree>
      <p:nvGrpSpPr>
        <p:cNvPr id="4557" name="Shape 4557"/>
        <p:cNvGrpSpPr/>
        <p:nvPr/>
      </p:nvGrpSpPr>
      <p:grpSpPr>
        <a:xfrm>
          <a:off x="0" y="0"/>
          <a:ext cx="0" cy="0"/>
          <a:chOff x="0" y="0"/>
          <a:chExt cx="0" cy="0"/>
        </a:xfrm>
      </p:grpSpPr>
      <p:sp>
        <p:nvSpPr>
          <p:cNvPr id="4558" name="Google Shape;4558;p129"/>
          <p:cNvSpPr txBox="1"/>
          <p:nvPr>
            <p:ph idx="1" type="body"/>
          </p:nvPr>
        </p:nvSpPr>
        <p:spPr>
          <a:xfrm>
            <a:off x="242647" y="254632"/>
            <a:ext cx="8679898" cy="543185"/>
          </a:xfrm>
          <a:prstGeom prst="rect">
            <a:avLst/>
          </a:prstGeom>
          <a:noFill/>
          <a:ln>
            <a:noFill/>
          </a:ln>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SzPts val="1400"/>
              <a:buNone/>
              <a:defRPr b="0" sz="4050">
                <a:solidFill>
                  <a:schemeClr val="lt1"/>
                </a:solidFill>
                <a:latin typeface="Arial"/>
                <a:ea typeface="Arial"/>
                <a:cs typeface="Arial"/>
                <a:sym typeface="Arial"/>
              </a:defRPr>
            </a:lvl1pPr>
            <a:lvl2pPr indent="-317500" lvl="1" marL="914400" algn="l">
              <a:lnSpc>
                <a:spcPct val="100000"/>
              </a:lnSpc>
              <a:spcBef>
                <a:spcPts val="0"/>
              </a:spcBef>
              <a:spcAft>
                <a:spcPts val="0"/>
              </a:spcAft>
              <a:buSzPts val="1400"/>
              <a:buChar char="○"/>
              <a:defRPr/>
            </a:lvl2pPr>
            <a:lvl3pPr indent="-317500" lvl="2" marL="1371600" algn="l">
              <a:lnSpc>
                <a:spcPct val="100000"/>
              </a:lnSpc>
              <a:spcBef>
                <a:spcPts val="0"/>
              </a:spcBef>
              <a:spcAft>
                <a:spcPts val="0"/>
              </a:spcAft>
              <a:buSzPts val="1400"/>
              <a:buChar char="■"/>
              <a:defRPr/>
            </a:lvl3pPr>
            <a:lvl4pPr indent="-317500" lvl="3" marL="1828800" algn="l">
              <a:lnSpc>
                <a:spcPct val="100000"/>
              </a:lnSpc>
              <a:spcBef>
                <a:spcPts val="0"/>
              </a:spcBef>
              <a:spcAft>
                <a:spcPts val="0"/>
              </a:spcAft>
              <a:buSzPts val="1400"/>
              <a:buChar char="●"/>
              <a:defRPr/>
            </a:lvl4pPr>
            <a:lvl5pPr indent="-317500" lvl="4" marL="2286000" algn="l">
              <a:lnSpc>
                <a:spcPct val="100000"/>
              </a:lnSpc>
              <a:spcBef>
                <a:spcPts val="0"/>
              </a:spcBef>
              <a:spcAft>
                <a:spcPts val="0"/>
              </a:spcAft>
              <a:buSzPts val="1400"/>
              <a:buChar char="○"/>
              <a:defRPr/>
            </a:lvl5pPr>
            <a:lvl6pPr indent="-317500" lvl="5" marL="2743200" algn="l">
              <a:lnSpc>
                <a:spcPct val="100000"/>
              </a:lnSpc>
              <a:spcBef>
                <a:spcPts val="0"/>
              </a:spcBef>
              <a:spcAft>
                <a:spcPts val="0"/>
              </a:spcAft>
              <a:buSzPts val="1400"/>
              <a:buChar char="■"/>
              <a:defRPr/>
            </a:lvl6pPr>
            <a:lvl7pPr indent="-317500" lvl="6" marL="3200400" algn="l">
              <a:lnSpc>
                <a:spcPct val="100000"/>
              </a:lnSpc>
              <a:spcBef>
                <a:spcPts val="0"/>
              </a:spcBef>
              <a:spcAft>
                <a:spcPts val="0"/>
              </a:spcAft>
              <a:buSzPts val="1400"/>
              <a:buChar char="●"/>
              <a:defRPr/>
            </a:lvl7pPr>
            <a:lvl8pPr indent="-317500" lvl="7" marL="3657600" algn="l">
              <a:lnSpc>
                <a:spcPct val="100000"/>
              </a:lnSpc>
              <a:spcBef>
                <a:spcPts val="0"/>
              </a:spcBef>
              <a:spcAft>
                <a:spcPts val="0"/>
              </a:spcAft>
              <a:buSzPts val="1400"/>
              <a:buChar char="○"/>
              <a:defRPr/>
            </a:lvl8pPr>
            <a:lvl9pPr indent="-317500" lvl="8" marL="4114800" algn="l">
              <a:lnSpc>
                <a:spcPct val="100000"/>
              </a:lnSpc>
              <a:spcBef>
                <a:spcPts val="0"/>
              </a:spcBef>
              <a:spcAft>
                <a:spcPts val="0"/>
              </a:spcAft>
              <a:buSzPts val="1400"/>
              <a:buChar char="■"/>
              <a:defRPr/>
            </a:lvl9pPr>
          </a:lstStyle>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1_Quote">
    <p:bg>
      <p:bgPr>
        <a:gradFill>
          <a:gsLst>
            <a:gs pos="0">
              <a:schemeClr val="accent1"/>
            </a:gs>
            <a:gs pos="50000">
              <a:schemeClr val="accent1"/>
            </a:gs>
            <a:gs pos="100000">
              <a:schemeClr val="accent3"/>
            </a:gs>
          </a:gsLst>
          <a:lin ang="2700006" scaled="0"/>
        </a:gradFill>
      </p:bgPr>
    </p:bg>
    <p:spTree>
      <p:nvGrpSpPr>
        <p:cNvPr id="4559" name="Shape 4559"/>
        <p:cNvGrpSpPr/>
        <p:nvPr/>
      </p:nvGrpSpPr>
      <p:grpSpPr>
        <a:xfrm>
          <a:off x="0" y="0"/>
          <a:ext cx="0" cy="0"/>
          <a:chOff x="0" y="0"/>
          <a:chExt cx="0" cy="0"/>
        </a:xfrm>
      </p:grpSpPr>
      <p:sp>
        <p:nvSpPr>
          <p:cNvPr id="4560" name="Google Shape;4560;p130"/>
          <p:cNvSpPr/>
          <p:nvPr/>
        </p:nvSpPr>
        <p:spPr>
          <a:xfrm>
            <a:off x="688925" y="688925"/>
            <a:ext cx="7775100" cy="3766750"/>
          </a:xfrm>
          <a:custGeom>
            <a:rect b="b" l="l" r="r" t="t"/>
            <a:pathLst>
              <a:path extrusionOk="0" h="150670" w="311004">
                <a:moveTo>
                  <a:pt x="0" y="8232"/>
                </a:moveTo>
                <a:lnTo>
                  <a:pt x="0" y="0"/>
                </a:lnTo>
                <a:lnTo>
                  <a:pt x="311004" y="0"/>
                </a:lnTo>
                <a:lnTo>
                  <a:pt x="311004" y="150670"/>
                </a:lnTo>
                <a:lnTo>
                  <a:pt x="0" y="150670"/>
                </a:lnTo>
                <a:lnTo>
                  <a:pt x="0" y="32926"/>
                </a:lnTo>
              </a:path>
            </a:pathLst>
          </a:custGeom>
          <a:noFill/>
          <a:ln cap="flat" cmpd="sng" w="9525">
            <a:solidFill>
              <a:schemeClr val="accent2"/>
            </a:solidFill>
            <a:prstDash val="solid"/>
            <a:round/>
            <a:headEnd len="sm" w="sm" type="none"/>
            <a:tailEnd len="sm" w="sm" type="none"/>
          </a:ln>
        </p:spPr>
      </p:sp>
      <p:sp>
        <p:nvSpPr>
          <p:cNvPr id="4561" name="Google Shape;4561;p130"/>
          <p:cNvSpPr txBox="1"/>
          <p:nvPr>
            <p:ph idx="1" type="body"/>
          </p:nvPr>
        </p:nvSpPr>
        <p:spPr>
          <a:xfrm>
            <a:off x="1100500" y="1079200"/>
            <a:ext cx="4858200" cy="2991600"/>
          </a:xfrm>
          <a:prstGeom prst="rect">
            <a:avLst/>
          </a:prstGeom>
          <a:noFill/>
          <a:ln>
            <a:noFill/>
          </a:ln>
        </p:spPr>
        <p:txBody>
          <a:bodyPr anchorCtr="0" anchor="t" bIns="0" lIns="0" spcFirstLastPara="1" rIns="0" wrap="square" tIns="0">
            <a:noAutofit/>
          </a:bodyPr>
          <a:lstStyle>
            <a:lvl1pPr indent="-431800" lvl="0" marL="457200" algn="l">
              <a:lnSpc>
                <a:spcPct val="100000"/>
              </a:lnSpc>
              <a:spcBef>
                <a:spcPts val="0"/>
              </a:spcBef>
              <a:spcAft>
                <a:spcPts val="0"/>
              </a:spcAft>
              <a:buClr>
                <a:schemeClr val="lt1"/>
              </a:buClr>
              <a:buSzPts val="3200"/>
              <a:buFont typeface="Kulim Park"/>
              <a:buChar char="▸"/>
              <a:defRPr b="1" sz="3200">
                <a:solidFill>
                  <a:schemeClr val="lt1"/>
                </a:solidFill>
                <a:latin typeface="Kulim Park"/>
                <a:ea typeface="Kulim Park"/>
                <a:cs typeface="Kulim Park"/>
                <a:sym typeface="Kulim Park"/>
              </a:defRPr>
            </a:lvl1pPr>
            <a:lvl2pPr indent="-431800" lvl="1" marL="914400" algn="l">
              <a:lnSpc>
                <a:spcPct val="100000"/>
              </a:lnSpc>
              <a:spcBef>
                <a:spcPts val="600"/>
              </a:spcBef>
              <a:spcAft>
                <a:spcPts val="0"/>
              </a:spcAft>
              <a:buClr>
                <a:schemeClr val="lt1"/>
              </a:buClr>
              <a:buSzPts val="3200"/>
              <a:buFont typeface="Kulim Park"/>
              <a:buChar char="╺"/>
              <a:defRPr b="1" sz="3200">
                <a:solidFill>
                  <a:schemeClr val="lt1"/>
                </a:solidFill>
                <a:latin typeface="Kulim Park"/>
                <a:ea typeface="Kulim Park"/>
                <a:cs typeface="Kulim Park"/>
                <a:sym typeface="Kulim Park"/>
              </a:defRPr>
            </a:lvl2pPr>
            <a:lvl3pPr indent="-431800" lvl="2" marL="1371600" algn="l">
              <a:lnSpc>
                <a:spcPct val="100000"/>
              </a:lnSpc>
              <a:spcBef>
                <a:spcPts val="600"/>
              </a:spcBef>
              <a:spcAft>
                <a:spcPts val="0"/>
              </a:spcAft>
              <a:buClr>
                <a:schemeClr val="lt1"/>
              </a:buClr>
              <a:buSzPts val="3200"/>
              <a:buFont typeface="Kulim Park"/>
              <a:buChar char="■"/>
              <a:defRPr b="1" sz="3200">
                <a:solidFill>
                  <a:schemeClr val="lt1"/>
                </a:solidFill>
                <a:latin typeface="Kulim Park"/>
                <a:ea typeface="Kulim Park"/>
                <a:cs typeface="Kulim Park"/>
                <a:sym typeface="Kulim Park"/>
              </a:defRPr>
            </a:lvl3pPr>
            <a:lvl4pPr indent="-431800" lvl="3" marL="1828800" algn="l">
              <a:lnSpc>
                <a:spcPct val="100000"/>
              </a:lnSpc>
              <a:spcBef>
                <a:spcPts val="600"/>
              </a:spcBef>
              <a:spcAft>
                <a:spcPts val="0"/>
              </a:spcAft>
              <a:buClr>
                <a:schemeClr val="lt1"/>
              </a:buClr>
              <a:buSzPts val="3200"/>
              <a:buFont typeface="Kulim Park"/>
              <a:buChar char="●"/>
              <a:defRPr b="1" sz="3200">
                <a:solidFill>
                  <a:schemeClr val="lt1"/>
                </a:solidFill>
                <a:latin typeface="Kulim Park"/>
                <a:ea typeface="Kulim Park"/>
                <a:cs typeface="Kulim Park"/>
                <a:sym typeface="Kulim Park"/>
              </a:defRPr>
            </a:lvl4pPr>
            <a:lvl5pPr indent="-431800" lvl="4" marL="2286000" algn="l">
              <a:lnSpc>
                <a:spcPct val="100000"/>
              </a:lnSpc>
              <a:spcBef>
                <a:spcPts val="600"/>
              </a:spcBef>
              <a:spcAft>
                <a:spcPts val="0"/>
              </a:spcAft>
              <a:buClr>
                <a:schemeClr val="lt1"/>
              </a:buClr>
              <a:buSzPts val="3200"/>
              <a:buFont typeface="Kulim Park"/>
              <a:buChar char="○"/>
              <a:defRPr b="1" sz="3200">
                <a:solidFill>
                  <a:schemeClr val="lt1"/>
                </a:solidFill>
                <a:latin typeface="Kulim Park"/>
                <a:ea typeface="Kulim Park"/>
                <a:cs typeface="Kulim Park"/>
                <a:sym typeface="Kulim Park"/>
              </a:defRPr>
            </a:lvl5pPr>
            <a:lvl6pPr indent="-431800" lvl="5" marL="2743200" algn="l">
              <a:lnSpc>
                <a:spcPct val="100000"/>
              </a:lnSpc>
              <a:spcBef>
                <a:spcPts val="600"/>
              </a:spcBef>
              <a:spcAft>
                <a:spcPts val="0"/>
              </a:spcAft>
              <a:buClr>
                <a:schemeClr val="lt1"/>
              </a:buClr>
              <a:buSzPts val="3200"/>
              <a:buFont typeface="Kulim Park"/>
              <a:buChar char="■"/>
              <a:defRPr b="1" sz="3200">
                <a:solidFill>
                  <a:schemeClr val="lt1"/>
                </a:solidFill>
                <a:latin typeface="Kulim Park"/>
                <a:ea typeface="Kulim Park"/>
                <a:cs typeface="Kulim Park"/>
                <a:sym typeface="Kulim Park"/>
              </a:defRPr>
            </a:lvl6pPr>
            <a:lvl7pPr indent="-431800" lvl="6" marL="3200400" algn="l">
              <a:lnSpc>
                <a:spcPct val="100000"/>
              </a:lnSpc>
              <a:spcBef>
                <a:spcPts val="600"/>
              </a:spcBef>
              <a:spcAft>
                <a:spcPts val="0"/>
              </a:spcAft>
              <a:buClr>
                <a:schemeClr val="lt1"/>
              </a:buClr>
              <a:buSzPts val="3200"/>
              <a:buFont typeface="Kulim Park"/>
              <a:buChar char="●"/>
              <a:defRPr b="1" sz="3200">
                <a:solidFill>
                  <a:schemeClr val="lt1"/>
                </a:solidFill>
                <a:latin typeface="Kulim Park"/>
                <a:ea typeface="Kulim Park"/>
                <a:cs typeface="Kulim Park"/>
                <a:sym typeface="Kulim Park"/>
              </a:defRPr>
            </a:lvl7pPr>
            <a:lvl8pPr indent="-431800" lvl="7" marL="3657600" algn="l">
              <a:lnSpc>
                <a:spcPct val="100000"/>
              </a:lnSpc>
              <a:spcBef>
                <a:spcPts val="600"/>
              </a:spcBef>
              <a:spcAft>
                <a:spcPts val="0"/>
              </a:spcAft>
              <a:buClr>
                <a:schemeClr val="lt1"/>
              </a:buClr>
              <a:buSzPts val="3200"/>
              <a:buFont typeface="Kulim Park"/>
              <a:buChar char="○"/>
              <a:defRPr b="1" sz="3200">
                <a:solidFill>
                  <a:schemeClr val="lt1"/>
                </a:solidFill>
                <a:latin typeface="Kulim Park"/>
                <a:ea typeface="Kulim Park"/>
                <a:cs typeface="Kulim Park"/>
                <a:sym typeface="Kulim Park"/>
              </a:defRPr>
            </a:lvl8pPr>
            <a:lvl9pPr indent="-431800" lvl="8" marL="4114800" algn="l">
              <a:lnSpc>
                <a:spcPct val="100000"/>
              </a:lnSpc>
              <a:spcBef>
                <a:spcPts val="600"/>
              </a:spcBef>
              <a:spcAft>
                <a:spcPts val="600"/>
              </a:spcAft>
              <a:buClr>
                <a:schemeClr val="lt1"/>
              </a:buClr>
              <a:buSzPts val="3200"/>
              <a:buFont typeface="Kulim Park"/>
              <a:buChar char="■"/>
              <a:defRPr b="1" sz="3200">
                <a:solidFill>
                  <a:schemeClr val="lt1"/>
                </a:solidFill>
                <a:latin typeface="Kulim Park"/>
                <a:ea typeface="Kulim Park"/>
                <a:cs typeface="Kulim Park"/>
                <a:sym typeface="Kulim Park"/>
              </a:defRPr>
            </a:lvl9pPr>
          </a:lstStyle>
          <a:p/>
        </p:txBody>
      </p:sp>
      <p:sp>
        <p:nvSpPr>
          <p:cNvPr id="4562" name="Google Shape;4562;p130"/>
          <p:cNvSpPr txBox="1"/>
          <p:nvPr/>
        </p:nvSpPr>
        <p:spPr>
          <a:xfrm>
            <a:off x="273700" y="871753"/>
            <a:ext cx="781800" cy="6537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7200"/>
              <a:buFont typeface="Arial"/>
              <a:buNone/>
            </a:pPr>
            <a:r>
              <a:rPr b="0" i="0" lang="en" sz="7200" u="none" cap="none" strike="noStrike">
                <a:solidFill>
                  <a:schemeClr val="dk1"/>
                </a:solidFill>
                <a:latin typeface="Red Hat Display Black"/>
                <a:ea typeface="Red Hat Display Black"/>
                <a:cs typeface="Red Hat Display Black"/>
                <a:sym typeface="Red Hat Display Black"/>
              </a:rPr>
              <a:t>“</a:t>
            </a:r>
            <a:endParaRPr b="0" i="0" sz="7200" u="none" cap="none" strike="noStrike">
              <a:solidFill>
                <a:schemeClr val="dk1"/>
              </a:solidFill>
              <a:latin typeface="Red Hat Display Black"/>
              <a:ea typeface="Red Hat Display Black"/>
              <a:cs typeface="Red Hat Display Black"/>
              <a:sym typeface="Red Hat Display Black"/>
            </a:endParaRPr>
          </a:p>
        </p:txBody>
      </p:sp>
      <p:sp>
        <p:nvSpPr>
          <p:cNvPr id="4563" name="Google Shape;4563;p130"/>
          <p:cNvSpPr txBox="1"/>
          <p:nvPr>
            <p:ph idx="12" type="sldNum"/>
          </p:nvPr>
        </p:nvSpPr>
        <p:spPr>
          <a:xfrm>
            <a:off x="8458194" y="0"/>
            <a:ext cx="685800" cy="685800"/>
          </a:xfrm>
          <a:prstGeom prst="rect">
            <a:avLst/>
          </a:prstGeom>
          <a:noFill/>
          <a:ln>
            <a:noFill/>
          </a:ln>
        </p:spPr>
        <p:txBody>
          <a:bodyPr anchorCtr="0" anchor="ctr" bIns="0" lIns="0" spcFirstLastPara="1" rIns="0" wrap="square" tIns="0">
            <a:noAutofit/>
          </a:bodyPr>
          <a:lstStyle>
            <a:lvl1pPr indent="0" lvl="0" marL="0" marR="0" rtl="0" algn="ctr">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1pPr>
            <a:lvl2pPr indent="0" lvl="1" marL="0" marR="0" rtl="0" algn="ctr">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2pPr>
            <a:lvl3pPr indent="0" lvl="2" marL="0" marR="0" rtl="0" algn="ctr">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3pPr>
            <a:lvl4pPr indent="0" lvl="3" marL="0" marR="0" rtl="0" algn="ctr">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4pPr>
            <a:lvl5pPr indent="0" lvl="4" marL="0" marR="0" rtl="0" algn="ctr">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5pPr>
            <a:lvl6pPr indent="0" lvl="5" marL="0" marR="0" rtl="0" algn="ctr">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6pPr>
            <a:lvl7pPr indent="0" lvl="6" marL="0" marR="0" rtl="0" algn="ctr">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7pPr>
            <a:lvl8pPr indent="0" lvl="7" marL="0" marR="0" rtl="0" algn="ctr">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8pPr>
            <a:lvl9pPr indent="0" lvl="8" marL="0" marR="0" rtl="0" algn="ctr">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9pPr>
          </a:lstStyle>
          <a:p>
            <a:pPr indent="0" lvl="0" marL="0" rtl="0" algn="ct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1 column" type="tx">
  <p:cSld name="TITLE_AND_BODY">
    <p:spTree>
      <p:nvGrpSpPr>
        <p:cNvPr id="4564" name="Shape 4564"/>
        <p:cNvGrpSpPr/>
        <p:nvPr/>
      </p:nvGrpSpPr>
      <p:grpSpPr>
        <a:xfrm>
          <a:off x="0" y="0"/>
          <a:ext cx="0" cy="0"/>
          <a:chOff x="0" y="0"/>
          <a:chExt cx="0" cy="0"/>
        </a:xfrm>
      </p:grpSpPr>
      <p:sp>
        <p:nvSpPr>
          <p:cNvPr id="4565" name="Google Shape;4565;p131"/>
          <p:cNvSpPr/>
          <p:nvPr/>
        </p:nvSpPr>
        <p:spPr>
          <a:xfrm>
            <a:off x="688925" y="688925"/>
            <a:ext cx="7775100" cy="3766750"/>
          </a:xfrm>
          <a:custGeom>
            <a:rect b="b" l="l" r="r" t="t"/>
            <a:pathLst>
              <a:path extrusionOk="0" h="150670" w="311004">
                <a:moveTo>
                  <a:pt x="0" y="8232"/>
                </a:moveTo>
                <a:lnTo>
                  <a:pt x="0" y="0"/>
                </a:lnTo>
                <a:lnTo>
                  <a:pt x="311004" y="0"/>
                </a:lnTo>
                <a:lnTo>
                  <a:pt x="311004" y="150670"/>
                </a:lnTo>
                <a:lnTo>
                  <a:pt x="0" y="150670"/>
                </a:lnTo>
                <a:lnTo>
                  <a:pt x="0" y="32926"/>
                </a:lnTo>
              </a:path>
            </a:pathLst>
          </a:custGeom>
          <a:noFill/>
          <a:ln cap="flat" cmpd="sng" w="9525">
            <a:solidFill>
              <a:schemeClr val="dk2"/>
            </a:solidFill>
            <a:prstDash val="solid"/>
            <a:round/>
            <a:headEnd len="sm" w="sm" type="none"/>
            <a:tailEnd len="sm" w="sm" type="none"/>
          </a:ln>
        </p:spPr>
      </p:sp>
      <p:sp>
        <p:nvSpPr>
          <p:cNvPr id="4566" name="Google Shape;4566;p131"/>
          <p:cNvSpPr txBox="1"/>
          <p:nvPr>
            <p:ph type="title"/>
          </p:nvPr>
        </p:nvSpPr>
        <p:spPr>
          <a:xfrm>
            <a:off x="545800" y="885775"/>
            <a:ext cx="7772400" cy="6264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200"/>
              <a:buNone/>
              <a:defRPr/>
            </a:lvl1pPr>
            <a:lvl2pPr lvl="1" algn="ctr">
              <a:lnSpc>
                <a:spcPct val="100000"/>
              </a:lnSpc>
              <a:spcBef>
                <a:spcPts val="0"/>
              </a:spcBef>
              <a:spcAft>
                <a:spcPts val="0"/>
              </a:spcAft>
              <a:buSzPts val="3200"/>
              <a:buNone/>
              <a:defRPr/>
            </a:lvl2pPr>
            <a:lvl3pPr lvl="2" algn="ctr">
              <a:lnSpc>
                <a:spcPct val="100000"/>
              </a:lnSpc>
              <a:spcBef>
                <a:spcPts val="0"/>
              </a:spcBef>
              <a:spcAft>
                <a:spcPts val="0"/>
              </a:spcAft>
              <a:buSzPts val="3200"/>
              <a:buNone/>
              <a:defRPr/>
            </a:lvl3pPr>
            <a:lvl4pPr lvl="3" algn="ctr">
              <a:lnSpc>
                <a:spcPct val="100000"/>
              </a:lnSpc>
              <a:spcBef>
                <a:spcPts val="0"/>
              </a:spcBef>
              <a:spcAft>
                <a:spcPts val="0"/>
              </a:spcAft>
              <a:buSzPts val="3200"/>
              <a:buNone/>
              <a:defRPr/>
            </a:lvl4pPr>
            <a:lvl5pPr lvl="4" algn="ctr">
              <a:lnSpc>
                <a:spcPct val="100000"/>
              </a:lnSpc>
              <a:spcBef>
                <a:spcPts val="0"/>
              </a:spcBef>
              <a:spcAft>
                <a:spcPts val="0"/>
              </a:spcAft>
              <a:buSzPts val="3200"/>
              <a:buNone/>
              <a:defRPr/>
            </a:lvl5pPr>
            <a:lvl6pPr lvl="5" algn="ctr">
              <a:lnSpc>
                <a:spcPct val="100000"/>
              </a:lnSpc>
              <a:spcBef>
                <a:spcPts val="0"/>
              </a:spcBef>
              <a:spcAft>
                <a:spcPts val="0"/>
              </a:spcAft>
              <a:buSzPts val="3200"/>
              <a:buNone/>
              <a:defRPr/>
            </a:lvl6pPr>
            <a:lvl7pPr lvl="6" algn="ctr">
              <a:lnSpc>
                <a:spcPct val="100000"/>
              </a:lnSpc>
              <a:spcBef>
                <a:spcPts val="0"/>
              </a:spcBef>
              <a:spcAft>
                <a:spcPts val="0"/>
              </a:spcAft>
              <a:buSzPts val="3200"/>
              <a:buNone/>
              <a:defRPr/>
            </a:lvl7pPr>
            <a:lvl8pPr lvl="7" algn="ctr">
              <a:lnSpc>
                <a:spcPct val="100000"/>
              </a:lnSpc>
              <a:spcBef>
                <a:spcPts val="0"/>
              </a:spcBef>
              <a:spcAft>
                <a:spcPts val="0"/>
              </a:spcAft>
              <a:buSzPts val="3200"/>
              <a:buNone/>
              <a:defRPr/>
            </a:lvl8pPr>
            <a:lvl9pPr lvl="8" algn="ctr">
              <a:lnSpc>
                <a:spcPct val="100000"/>
              </a:lnSpc>
              <a:spcBef>
                <a:spcPts val="0"/>
              </a:spcBef>
              <a:spcAft>
                <a:spcPts val="0"/>
              </a:spcAft>
              <a:buSzPts val="3200"/>
              <a:buNone/>
              <a:defRPr/>
            </a:lvl9pPr>
          </a:lstStyle>
          <a:p/>
        </p:txBody>
      </p:sp>
      <p:sp>
        <p:nvSpPr>
          <p:cNvPr id="4567" name="Google Shape;4567;p131"/>
          <p:cNvSpPr txBox="1"/>
          <p:nvPr>
            <p:ph idx="1" type="body"/>
          </p:nvPr>
        </p:nvSpPr>
        <p:spPr>
          <a:xfrm>
            <a:off x="1046825" y="1636475"/>
            <a:ext cx="5412900" cy="2537400"/>
          </a:xfrm>
          <a:prstGeom prst="rect">
            <a:avLst/>
          </a:prstGeom>
          <a:noFill/>
          <a:ln>
            <a:noFill/>
          </a:ln>
        </p:spPr>
        <p:txBody>
          <a:bodyPr anchorCtr="0" anchor="t" bIns="0" lIns="0" spcFirstLastPara="1" rIns="0" wrap="square" tIns="0">
            <a:noAutofit/>
          </a:bodyPr>
          <a:lstStyle>
            <a:lvl1pPr indent="-355600" lvl="0" marL="457200" algn="l">
              <a:lnSpc>
                <a:spcPct val="100000"/>
              </a:lnSpc>
              <a:spcBef>
                <a:spcPts val="0"/>
              </a:spcBef>
              <a:spcAft>
                <a:spcPts val="0"/>
              </a:spcAft>
              <a:buSzPts val="2000"/>
              <a:buChar char="▸"/>
              <a:defRPr/>
            </a:lvl1pPr>
            <a:lvl2pPr indent="-355600" lvl="1" marL="914400" algn="l">
              <a:lnSpc>
                <a:spcPct val="100000"/>
              </a:lnSpc>
              <a:spcBef>
                <a:spcPts val="600"/>
              </a:spcBef>
              <a:spcAft>
                <a:spcPts val="0"/>
              </a:spcAft>
              <a:buSzPts val="2000"/>
              <a:buChar char="╺"/>
              <a:defRPr/>
            </a:lvl2pPr>
            <a:lvl3pPr indent="-355600" lvl="2" marL="1371600" algn="l">
              <a:lnSpc>
                <a:spcPct val="100000"/>
              </a:lnSpc>
              <a:spcBef>
                <a:spcPts val="600"/>
              </a:spcBef>
              <a:spcAft>
                <a:spcPts val="0"/>
              </a:spcAft>
              <a:buSzPts val="2000"/>
              <a:buChar char="■"/>
              <a:defRPr/>
            </a:lvl3pPr>
            <a:lvl4pPr indent="-355600" lvl="3" marL="1828800" algn="l">
              <a:lnSpc>
                <a:spcPct val="100000"/>
              </a:lnSpc>
              <a:spcBef>
                <a:spcPts val="600"/>
              </a:spcBef>
              <a:spcAft>
                <a:spcPts val="0"/>
              </a:spcAft>
              <a:buSzPts val="2000"/>
              <a:buChar char="●"/>
              <a:defRPr/>
            </a:lvl4pPr>
            <a:lvl5pPr indent="-355600" lvl="4" marL="2286000" algn="l">
              <a:lnSpc>
                <a:spcPct val="100000"/>
              </a:lnSpc>
              <a:spcBef>
                <a:spcPts val="600"/>
              </a:spcBef>
              <a:spcAft>
                <a:spcPts val="0"/>
              </a:spcAft>
              <a:buSzPts val="2000"/>
              <a:buChar char="○"/>
              <a:defRPr/>
            </a:lvl5pPr>
            <a:lvl6pPr indent="-355600" lvl="5" marL="2743200" algn="l">
              <a:lnSpc>
                <a:spcPct val="100000"/>
              </a:lnSpc>
              <a:spcBef>
                <a:spcPts val="600"/>
              </a:spcBef>
              <a:spcAft>
                <a:spcPts val="0"/>
              </a:spcAft>
              <a:buSzPts val="2000"/>
              <a:buChar char="■"/>
              <a:defRPr/>
            </a:lvl6pPr>
            <a:lvl7pPr indent="-355600" lvl="6" marL="3200400" algn="l">
              <a:lnSpc>
                <a:spcPct val="100000"/>
              </a:lnSpc>
              <a:spcBef>
                <a:spcPts val="600"/>
              </a:spcBef>
              <a:spcAft>
                <a:spcPts val="0"/>
              </a:spcAft>
              <a:buSzPts val="2000"/>
              <a:buChar char="●"/>
              <a:defRPr/>
            </a:lvl7pPr>
            <a:lvl8pPr indent="-355600" lvl="7" marL="3657600" algn="l">
              <a:lnSpc>
                <a:spcPct val="100000"/>
              </a:lnSpc>
              <a:spcBef>
                <a:spcPts val="600"/>
              </a:spcBef>
              <a:spcAft>
                <a:spcPts val="0"/>
              </a:spcAft>
              <a:buSzPts val="2000"/>
              <a:buChar char="○"/>
              <a:defRPr/>
            </a:lvl8pPr>
            <a:lvl9pPr indent="-355600" lvl="8" marL="4114800" algn="l">
              <a:lnSpc>
                <a:spcPct val="100000"/>
              </a:lnSpc>
              <a:spcBef>
                <a:spcPts val="600"/>
              </a:spcBef>
              <a:spcAft>
                <a:spcPts val="600"/>
              </a:spcAft>
              <a:buSzPts val="2000"/>
              <a:buChar char="■"/>
              <a:defRPr/>
            </a:lvl9pPr>
          </a:lstStyle>
          <a:p/>
        </p:txBody>
      </p:sp>
      <p:sp>
        <p:nvSpPr>
          <p:cNvPr id="4568" name="Google Shape;4568;p131"/>
          <p:cNvSpPr txBox="1"/>
          <p:nvPr>
            <p:ph idx="12" type="sldNum"/>
          </p:nvPr>
        </p:nvSpPr>
        <p:spPr>
          <a:xfrm>
            <a:off x="8458194" y="0"/>
            <a:ext cx="685800" cy="685800"/>
          </a:xfrm>
          <a:prstGeom prst="rect">
            <a:avLst/>
          </a:prstGeom>
          <a:noFill/>
          <a:ln>
            <a:noFill/>
          </a:ln>
        </p:spPr>
        <p:txBody>
          <a:bodyPr anchorCtr="0" anchor="ctr" bIns="0" lIns="0" spcFirstLastPara="1" rIns="0" wrap="square" tIns="0">
            <a:noAutofit/>
          </a:bodyPr>
          <a:lstStyle>
            <a:lvl1pPr indent="0" lvl="0"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0" lvl="1"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0" lvl="2"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0" lvl="3"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0" lvl="4"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0" lvl="5"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0" lvl="6"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0" lvl="7"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0" lvl="8"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a:pPr indent="0" lvl="0" marL="0" rtl="0" algn="ct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2 columns">
  <p:cSld name="Title + 2 columns">
    <p:spTree>
      <p:nvGrpSpPr>
        <p:cNvPr id="4569" name="Shape 4569"/>
        <p:cNvGrpSpPr/>
        <p:nvPr/>
      </p:nvGrpSpPr>
      <p:grpSpPr>
        <a:xfrm>
          <a:off x="0" y="0"/>
          <a:ext cx="0" cy="0"/>
          <a:chOff x="0" y="0"/>
          <a:chExt cx="0" cy="0"/>
        </a:xfrm>
      </p:grpSpPr>
      <p:sp>
        <p:nvSpPr>
          <p:cNvPr id="4570" name="Google Shape;4570;p132"/>
          <p:cNvSpPr/>
          <p:nvPr/>
        </p:nvSpPr>
        <p:spPr>
          <a:xfrm>
            <a:off x="688925" y="688925"/>
            <a:ext cx="7775100" cy="3766750"/>
          </a:xfrm>
          <a:custGeom>
            <a:rect b="b" l="l" r="r" t="t"/>
            <a:pathLst>
              <a:path extrusionOk="0" h="150670" w="311004">
                <a:moveTo>
                  <a:pt x="0" y="8232"/>
                </a:moveTo>
                <a:lnTo>
                  <a:pt x="0" y="0"/>
                </a:lnTo>
                <a:lnTo>
                  <a:pt x="311004" y="0"/>
                </a:lnTo>
                <a:lnTo>
                  <a:pt x="311004" y="150670"/>
                </a:lnTo>
                <a:lnTo>
                  <a:pt x="0" y="150670"/>
                </a:lnTo>
                <a:lnTo>
                  <a:pt x="0" y="32926"/>
                </a:lnTo>
              </a:path>
            </a:pathLst>
          </a:custGeom>
          <a:noFill/>
          <a:ln cap="flat" cmpd="sng" w="9525">
            <a:solidFill>
              <a:schemeClr val="dk2"/>
            </a:solidFill>
            <a:prstDash val="solid"/>
            <a:round/>
            <a:headEnd len="sm" w="sm" type="none"/>
            <a:tailEnd len="sm" w="sm" type="none"/>
          </a:ln>
        </p:spPr>
      </p:sp>
      <p:sp>
        <p:nvSpPr>
          <p:cNvPr id="4571" name="Google Shape;4571;p132"/>
          <p:cNvSpPr txBox="1"/>
          <p:nvPr>
            <p:ph type="title"/>
          </p:nvPr>
        </p:nvSpPr>
        <p:spPr>
          <a:xfrm>
            <a:off x="545800" y="885775"/>
            <a:ext cx="7772400" cy="6264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200"/>
              <a:buNone/>
              <a:defRPr/>
            </a:lvl1pPr>
            <a:lvl2pPr lvl="1" algn="ctr">
              <a:lnSpc>
                <a:spcPct val="100000"/>
              </a:lnSpc>
              <a:spcBef>
                <a:spcPts val="0"/>
              </a:spcBef>
              <a:spcAft>
                <a:spcPts val="0"/>
              </a:spcAft>
              <a:buSzPts val="3200"/>
              <a:buNone/>
              <a:defRPr/>
            </a:lvl2pPr>
            <a:lvl3pPr lvl="2" algn="ctr">
              <a:lnSpc>
                <a:spcPct val="100000"/>
              </a:lnSpc>
              <a:spcBef>
                <a:spcPts val="0"/>
              </a:spcBef>
              <a:spcAft>
                <a:spcPts val="0"/>
              </a:spcAft>
              <a:buSzPts val="3200"/>
              <a:buNone/>
              <a:defRPr/>
            </a:lvl3pPr>
            <a:lvl4pPr lvl="3" algn="ctr">
              <a:lnSpc>
                <a:spcPct val="100000"/>
              </a:lnSpc>
              <a:spcBef>
                <a:spcPts val="0"/>
              </a:spcBef>
              <a:spcAft>
                <a:spcPts val="0"/>
              </a:spcAft>
              <a:buSzPts val="3200"/>
              <a:buNone/>
              <a:defRPr/>
            </a:lvl4pPr>
            <a:lvl5pPr lvl="4" algn="ctr">
              <a:lnSpc>
                <a:spcPct val="100000"/>
              </a:lnSpc>
              <a:spcBef>
                <a:spcPts val="0"/>
              </a:spcBef>
              <a:spcAft>
                <a:spcPts val="0"/>
              </a:spcAft>
              <a:buSzPts val="3200"/>
              <a:buNone/>
              <a:defRPr/>
            </a:lvl5pPr>
            <a:lvl6pPr lvl="5" algn="ctr">
              <a:lnSpc>
                <a:spcPct val="100000"/>
              </a:lnSpc>
              <a:spcBef>
                <a:spcPts val="0"/>
              </a:spcBef>
              <a:spcAft>
                <a:spcPts val="0"/>
              </a:spcAft>
              <a:buSzPts val="3200"/>
              <a:buNone/>
              <a:defRPr/>
            </a:lvl6pPr>
            <a:lvl7pPr lvl="6" algn="ctr">
              <a:lnSpc>
                <a:spcPct val="100000"/>
              </a:lnSpc>
              <a:spcBef>
                <a:spcPts val="0"/>
              </a:spcBef>
              <a:spcAft>
                <a:spcPts val="0"/>
              </a:spcAft>
              <a:buSzPts val="3200"/>
              <a:buNone/>
              <a:defRPr/>
            </a:lvl7pPr>
            <a:lvl8pPr lvl="7" algn="ctr">
              <a:lnSpc>
                <a:spcPct val="100000"/>
              </a:lnSpc>
              <a:spcBef>
                <a:spcPts val="0"/>
              </a:spcBef>
              <a:spcAft>
                <a:spcPts val="0"/>
              </a:spcAft>
              <a:buSzPts val="3200"/>
              <a:buNone/>
              <a:defRPr/>
            </a:lvl8pPr>
            <a:lvl9pPr lvl="8" algn="ctr">
              <a:lnSpc>
                <a:spcPct val="100000"/>
              </a:lnSpc>
              <a:spcBef>
                <a:spcPts val="0"/>
              </a:spcBef>
              <a:spcAft>
                <a:spcPts val="0"/>
              </a:spcAft>
              <a:buSzPts val="3200"/>
              <a:buNone/>
              <a:defRPr/>
            </a:lvl9pPr>
          </a:lstStyle>
          <a:p/>
        </p:txBody>
      </p:sp>
      <p:sp>
        <p:nvSpPr>
          <p:cNvPr id="4572" name="Google Shape;4572;p132"/>
          <p:cNvSpPr txBox="1"/>
          <p:nvPr>
            <p:ph idx="1" type="body"/>
          </p:nvPr>
        </p:nvSpPr>
        <p:spPr>
          <a:xfrm>
            <a:off x="1046825" y="1636475"/>
            <a:ext cx="2575200" cy="2609100"/>
          </a:xfrm>
          <a:prstGeom prst="rect">
            <a:avLst/>
          </a:prstGeom>
          <a:noFill/>
          <a:ln>
            <a:noFill/>
          </a:ln>
        </p:spPr>
        <p:txBody>
          <a:bodyPr anchorCtr="0" anchor="t" bIns="0" lIns="0" spcFirstLastPara="1" rIns="0" wrap="square" tIns="0">
            <a:noAutofit/>
          </a:bodyPr>
          <a:lstStyle>
            <a:lvl1pPr indent="-342900" lvl="0" marL="457200" algn="l">
              <a:lnSpc>
                <a:spcPct val="100000"/>
              </a:lnSpc>
              <a:spcBef>
                <a:spcPts val="0"/>
              </a:spcBef>
              <a:spcAft>
                <a:spcPts val="0"/>
              </a:spcAft>
              <a:buSzPts val="1800"/>
              <a:buChar char="▸"/>
              <a:defRPr sz="1800"/>
            </a:lvl1pPr>
            <a:lvl2pPr indent="-342900" lvl="1" marL="914400" algn="l">
              <a:lnSpc>
                <a:spcPct val="100000"/>
              </a:lnSpc>
              <a:spcBef>
                <a:spcPts val="600"/>
              </a:spcBef>
              <a:spcAft>
                <a:spcPts val="0"/>
              </a:spcAft>
              <a:buSzPts val="1800"/>
              <a:buChar char="╺"/>
              <a:defRPr sz="1800"/>
            </a:lvl2pPr>
            <a:lvl3pPr indent="-342900" lvl="2" marL="1371600" algn="l">
              <a:lnSpc>
                <a:spcPct val="100000"/>
              </a:lnSpc>
              <a:spcBef>
                <a:spcPts val="600"/>
              </a:spcBef>
              <a:spcAft>
                <a:spcPts val="0"/>
              </a:spcAft>
              <a:buSzPts val="1800"/>
              <a:buChar char="■"/>
              <a:defRPr sz="1800"/>
            </a:lvl3pPr>
            <a:lvl4pPr indent="-342900" lvl="3" marL="1828800" algn="l">
              <a:lnSpc>
                <a:spcPct val="100000"/>
              </a:lnSpc>
              <a:spcBef>
                <a:spcPts val="600"/>
              </a:spcBef>
              <a:spcAft>
                <a:spcPts val="0"/>
              </a:spcAft>
              <a:buSzPts val="1800"/>
              <a:buChar char="●"/>
              <a:defRPr sz="1800"/>
            </a:lvl4pPr>
            <a:lvl5pPr indent="-342900" lvl="4" marL="2286000" algn="l">
              <a:lnSpc>
                <a:spcPct val="100000"/>
              </a:lnSpc>
              <a:spcBef>
                <a:spcPts val="600"/>
              </a:spcBef>
              <a:spcAft>
                <a:spcPts val="0"/>
              </a:spcAft>
              <a:buSzPts val="1800"/>
              <a:buChar char="○"/>
              <a:defRPr sz="1800"/>
            </a:lvl5pPr>
            <a:lvl6pPr indent="-342900" lvl="5" marL="2743200" algn="l">
              <a:lnSpc>
                <a:spcPct val="100000"/>
              </a:lnSpc>
              <a:spcBef>
                <a:spcPts val="600"/>
              </a:spcBef>
              <a:spcAft>
                <a:spcPts val="0"/>
              </a:spcAft>
              <a:buSzPts val="1800"/>
              <a:buChar char="■"/>
              <a:defRPr sz="1800"/>
            </a:lvl6pPr>
            <a:lvl7pPr indent="-342900" lvl="6" marL="3200400" algn="l">
              <a:lnSpc>
                <a:spcPct val="100000"/>
              </a:lnSpc>
              <a:spcBef>
                <a:spcPts val="600"/>
              </a:spcBef>
              <a:spcAft>
                <a:spcPts val="0"/>
              </a:spcAft>
              <a:buSzPts val="1800"/>
              <a:buChar char="●"/>
              <a:defRPr sz="1800"/>
            </a:lvl7pPr>
            <a:lvl8pPr indent="-342900" lvl="7" marL="3657600" algn="l">
              <a:lnSpc>
                <a:spcPct val="100000"/>
              </a:lnSpc>
              <a:spcBef>
                <a:spcPts val="600"/>
              </a:spcBef>
              <a:spcAft>
                <a:spcPts val="0"/>
              </a:spcAft>
              <a:buSzPts val="1800"/>
              <a:buChar char="○"/>
              <a:defRPr sz="1800"/>
            </a:lvl8pPr>
            <a:lvl9pPr indent="-342900" lvl="8" marL="4114800" algn="l">
              <a:lnSpc>
                <a:spcPct val="100000"/>
              </a:lnSpc>
              <a:spcBef>
                <a:spcPts val="600"/>
              </a:spcBef>
              <a:spcAft>
                <a:spcPts val="600"/>
              </a:spcAft>
              <a:buSzPts val="1800"/>
              <a:buChar char="■"/>
              <a:defRPr sz="1800"/>
            </a:lvl9pPr>
          </a:lstStyle>
          <a:p/>
        </p:txBody>
      </p:sp>
      <p:sp>
        <p:nvSpPr>
          <p:cNvPr id="4573" name="Google Shape;4573;p132"/>
          <p:cNvSpPr txBox="1"/>
          <p:nvPr>
            <p:ph idx="2" type="body"/>
          </p:nvPr>
        </p:nvSpPr>
        <p:spPr>
          <a:xfrm>
            <a:off x="3884518" y="1636475"/>
            <a:ext cx="2575200" cy="2609100"/>
          </a:xfrm>
          <a:prstGeom prst="rect">
            <a:avLst/>
          </a:prstGeom>
          <a:noFill/>
          <a:ln>
            <a:noFill/>
          </a:ln>
        </p:spPr>
        <p:txBody>
          <a:bodyPr anchorCtr="0" anchor="t" bIns="0" lIns="0" spcFirstLastPara="1" rIns="0" wrap="square" tIns="0">
            <a:noAutofit/>
          </a:bodyPr>
          <a:lstStyle>
            <a:lvl1pPr indent="-342900" lvl="0" marL="457200" algn="l">
              <a:lnSpc>
                <a:spcPct val="100000"/>
              </a:lnSpc>
              <a:spcBef>
                <a:spcPts val="0"/>
              </a:spcBef>
              <a:spcAft>
                <a:spcPts val="0"/>
              </a:spcAft>
              <a:buSzPts val="1800"/>
              <a:buChar char="▸"/>
              <a:defRPr sz="1800"/>
            </a:lvl1pPr>
            <a:lvl2pPr indent="-342900" lvl="1" marL="914400" algn="l">
              <a:lnSpc>
                <a:spcPct val="100000"/>
              </a:lnSpc>
              <a:spcBef>
                <a:spcPts val="600"/>
              </a:spcBef>
              <a:spcAft>
                <a:spcPts val="0"/>
              </a:spcAft>
              <a:buSzPts val="1800"/>
              <a:buChar char="╺"/>
              <a:defRPr sz="1800"/>
            </a:lvl2pPr>
            <a:lvl3pPr indent="-342900" lvl="2" marL="1371600" algn="l">
              <a:lnSpc>
                <a:spcPct val="100000"/>
              </a:lnSpc>
              <a:spcBef>
                <a:spcPts val="600"/>
              </a:spcBef>
              <a:spcAft>
                <a:spcPts val="0"/>
              </a:spcAft>
              <a:buSzPts val="1800"/>
              <a:buChar char="■"/>
              <a:defRPr sz="1800"/>
            </a:lvl3pPr>
            <a:lvl4pPr indent="-342900" lvl="3" marL="1828800" algn="l">
              <a:lnSpc>
                <a:spcPct val="100000"/>
              </a:lnSpc>
              <a:spcBef>
                <a:spcPts val="600"/>
              </a:spcBef>
              <a:spcAft>
                <a:spcPts val="0"/>
              </a:spcAft>
              <a:buSzPts val="1800"/>
              <a:buChar char="●"/>
              <a:defRPr sz="1800"/>
            </a:lvl4pPr>
            <a:lvl5pPr indent="-342900" lvl="4" marL="2286000" algn="l">
              <a:lnSpc>
                <a:spcPct val="100000"/>
              </a:lnSpc>
              <a:spcBef>
                <a:spcPts val="600"/>
              </a:spcBef>
              <a:spcAft>
                <a:spcPts val="0"/>
              </a:spcAft>
              <a:buSzPts val="1800"/>
              <a:buChar char="○"/>
              <a:defRPr sz="1800"/>
            </a:lvl5pPr>
            <a:lvl6pPr indent="-342900" lvl="5" marL="2743200" algn="l">
              <a:lnSpc>
                <a:spcPct val="100000"/>
              </a:lnSpc>
              <a:spcBef>
                <a:spcPts val="600"/>
              </a:spcBef>
              <a:spcAft>
                <a:spcPts val="0"/>
              </a:spcAft>
              <a:buSzPts val="1800"/>
              <a:buChar char="■"/>
              <a:defRPr sz="1800"/>
            </a:lvl6pPr>
            <a:lvl7pPr indent="-342900" lvl="6" marL="3200400" algn="l">
              <a:lnSpc>
                <a:spcPct val="100000"/>
              </a:lnSpc>
              <a:spcBef>
                <a:spcPts val="600"/>
              </a:spcBef>
              <a:spcAft>
                <a:spcPts val="0"/>
              </a:spcAft>
              <a:buSzPts val="1800"/>
              <a:buChar char="●"/>
              <a:defRPr sz="1800"/>
            </a:lvl7pPr>
            <a:lvl8pPr indent="-342900" lvl="7" marL="3657600" algn="l">
              <a:lnSpc>
                <a:spcPct val="100000"/>
              </a:lnSpc>
              <a:spcBef>
                <a:spcPts val="600"/>
              </a:spcBef>
              <a:spcAft>
                <a:spcPts val="0"/>
              </a:spcAft>
              <a:buSzPts val="1800"/>
              <a:buChar char="○"/>
              <a:defRPr sz="1800"/>
            </a:lvl8pPr>
            <a:lvl9pPr indent="-342900" lvl="8" marL="4114800" algn="l">
              <a:lnSpc>
                <a:spcPct val="100000"/>
              </a:lnSpc>
              <a:spcBef>
                <a:spcPts val="600"/>
              </a:spcBef>
              <a:spcAft>
                <a:spcPts val="600"/>
              </a:spcAft>
              <a:buSzPts val="1800"/>
              <a:buChar char="■"/>
              <a:defRPr sz="1800"/>
            </a:lvl9pPr>
          </a:lstStyle>
          <a:p/>
        </p:txBody>
      </p:sp>
      <p:sp>
        <p:nvSpPr>
          <p:cNvPr id="4574" name="Google Shape;4574;p132"/>
          <p:cNvSpPr txBox="1"/>
          <p:nvPr>
            <p:ph idx="12" type="sldNum"/>
          </p:nvPr>
        </p:nvSpPr>
        <p:spPr>
          <a:xfrm>
            <a:off x="8458194" y="0"/>
            <a:ext cx="685800" cy="685800"/>
          </a:xfrm>
          <a:prstGeom prst="rect">
            <a:avLst/>
          </a:prstGeom>
          <a:noFill/>
          <a:ln>
            <a:noFill/>
          </a:ln>
        </p:spPr>
        <p:txBody>
          <a:bodyPr anchorCtr="0" anchor="ctr" bIns="0" lIns="0" spcFirstLastPara="1" rIns="0" wrap="square" tIns="0">
            <a:noAutofit/>
          </a:bodyPr>
          <a:lstStyle>
            <a:lvl1pPr indent="0" lvl="0"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0" lvl="1"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0" lvl="2"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0" lvl="3"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0" lvl="4"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0" lvl="5"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0" lvl="6"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0" lvl="7"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0" lvl="8" mar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a:pPr indent="0" lvl="0" marL="0" rtl="0" algn="ct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4_Contents slide layout">
  <p:cSld name="24_Contents slide layout">
    <p:bg>
      <p:bgPr>
        <a:solidFill>
          <a:schemeClr val="lt1"/>
        </a:solidFill>
      </p:bgPr>
    </p:bg>
    <p:spTree>
      <p:nvGrpSpPr>
        <p:cNvPr id="4575" name="Shape 4575"/>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blipFill>
          <a:blip r:embed="rId2">
            <a:alphaModFix/>
          </a:blip>
          <a:stretch>
            <a:fillRect/>
          </a:stretch>
        </a:blipFill>
      </p:bgPr>
    </p:bg>
    <p:spTree>
      <p:nvGrpSpPr>
        <p:cNvPr id="395" name="Shape 395"/>
        <p:cNvGrpSpPr/>
        <p:nvPr/>
      </p:nvGrpSpPr>
      <p:grpSpPr>
        <a:xfrm>
          <a:off x="0" y="0"/>
          <a:ext cx="0" cy="0"/>
          <a:chOff x="0" y="0"/>
          <a:chExt cx="0" cy="0"/>
        </a:xfrm>
      </p:grpSpPr>
      <p:grpSp>
        <p:nvGrpSpPr>
          <p:cNvPr id="396" name="Google Shape;396;p61"/>
          <p:cNvGrpSpPr/>
          <p:nvPr/>
        </p:nvGrpSpPr>
        <p:grpSpPr>
          <a:xfrm>
            <a:off x="76177" y="114913"/>
            <a:ext cx="8991496" cy="4900594"/>
            <a:chOff x="76177" y="114913"/>
            <a:chExt cx="8991496" cy="4900594"/>
          </a:xfrm>
        </p:grpSpPr>
        <p:grpSp>
          <p:nvGrpSpPr>
            <p:cNvPr id="397" name="Google Shape;397;p61"/>
            <p:cNvGrpSpPr/>
            <p:nvPr/>
          </p:nvGrpSpPr>
          <p:grpSpPr>
            <a:xfrm>
              <a:off x="4477110" y="4842845"/>
              <a:ext cx="189779" cy="172662"/>
              <a:chOff x="4520653" y="4806269"/>
              <a:chExt cx="189779" cy="172662"/>
            </a:xfrm>
          </p:grpSpPr>
          <p:sp>
            <p:nvSpPr>
              <p:cNvPr id="398" name="Google Shape;398;p61"/>
              <p:cNvSpPr/>
              <p:nvPr/>
            </p:nvSpPr>
            <p:spPr>
              <a:xfrm>
                <a:off x="4579176" y="4806269"/>
                <a:ext cx="73477" cy="172662"/>
              </a:xfrm>
              <a:custGeom>
                <a:rect b="b" l="l" r="r" t="t"/>
                <a:pathLst>
                  <a:path extrusionOk="0" h="5346" w="2275">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61"/>
              <p:cNvSpPr/>
              <p:nvPr/>
            </p:nvSpPr>
            <p:spPr>
              <a:xfrm>
                <a:off x="4520653" y="4826423"/>
                <a:ext cx="60396" cy="60429"/>
              </a:xfrm>
              <a:custGeom>
                <a:rect b="b" l="l" r="r" t="t"/>
                <a:pathLst>
                  <a:path extrusionOk="0" h="1871" w="187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p61"/>
              <p:cNvSpPr/>
              <p:nvPr/>
            </p:nvSpPr>
            <p:spPr>
              <a:xfrm>
                <a:off x="4650359" y="4826423"/>
                <a:ext cx="60073" cy="60429"/>
              </a:xfrm>
              <a:custGeom>
                <a:rect b="b" l="l" r="r" t="t"/>
                <a:pathLst>
                  <a:path extrusionOk="0" h="1871" w="186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1" name="Google Shape;401;p61"/>
            <p:cNvGrpSpPr/>
            <p:nvPr/>
          </p:nvGrpSpPr>
          <p:grpSpPr>
            <a:xfrm>
              <a:off x="194306" y="1034696"/>
              <a:ext cx="213648" cy="3005896"/>
              <a:chOff x="194306" y="1034696"/>
              <a:chExt cx="213648" cy="3005896"/>
            </a:xfrm>
          </p:grpSpPr>
          <p:sp>
            <p:nvSpPr>
              <p:cNvPr id="402" name="Google Shape;402;p61"/>
              <p:cNvSpPr/>
              <p:nvPr/>
            </p:nvSpPr>
            <p:spPr>
              <a:xfrm>
                <a:off x="196179" y="1165533"/>
                <a:ext cx="14921" cy="1487494"/>
              </a:xfrm>
              <a:custGeom>
                <a:rect b="b" l="l" r="r" t="t"/>
                <a:pathLst>
                  <a:path extrusionOk="0" h="46056" w="462">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61"/>
              <p:cNvSpPr/>
              <p:nvPr/>
            </p:nvSpPr>
            <p:spPr>
              <a:xfrm>
                <a:off x="194306" y="1034696"/>
                <a:ext cx="213648" cy="143918"/>
              </a:xfrm>
              <a:custGeom>
                <a:rect b="b" l="l" r="r" t="t"/>
                <a:pathLst>
                  <a:path extrusionOk="0" h="4456" w="6615">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61"/>
              <p:cNvSpPr/>
              <p:nvPr/>
            </p:nvSpPr>
            <p:spPr>
              <a:xfrm>
                <a:off x="196179" y="2421874"/>
                <a:ext cx="14921" cy="1487494"/>
              </a:xfrm>
              <a:custGeom>
                <a:rect b="b" l="l" r="r" t="t"/>
                <a:pathLst>
                  <a:path extrusionOk="0" h="46056" w="462">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61"/>
              <p:cNvSpPr/>
              <p:nvPr/>
            </p:nvSpPr>
            <p:spPr>
              <a:xfrm>
                <a:off x="194306" y="3896287"/>
                <a:ext cx="213648" cy="144305"/>
              </a:xfrm>
              <a:custGeom>
                <a:rect b="b" l="l" r="r" t="t"/>
                <a:pathLst>
                  <a:path extrusionOk="0" h="4468" w="6615">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6" name="Google Shape;406;p61"/>
            <p:cNvGrpSpPr/>
            <p:nvPr/>
          </p:nvGrpSpPr>
          <p:grpSpPr>
            <a:xfrm>
              <a:off x="1018925" y="4718372"/>
              <a:ext cx="3295960" cy="211904"/>
              <a:chOff x="1018925" y="4669812"/>
              <a:chExt cx="3295960" cy="211904"/>
            </a:xfrm>
          </p:grpSpPr>
          <p:sp>
            <p:nvSpPr>
              <p:cNvPr id="407" name="Google Shape;407;p61"/>
              <p:cNvSpPr/>
              <p:nvPr/>
            </p:nvSpPr>
            <p:spPr>
              <a:xfrm>
                <a:off x="1149795"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61"/>
              <p:cNvSpPr/>
              <p:nvPr/>
            </p:nvSpPr>
            <p:spPr>
              <a:xfrm>
                <a:off x="1018925" y="4669812"/>
                <a:ext cx="143950" cy="211904"/>
              </a:xfrm>
              <a:custGeom>
                <a:rect b="b" l="l" r="r" t="t"/>
                <a:pathLst>
                  <a:path extrusionOk="0" h="6561" w="4457">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9" name="Google Shape;409;p61"/>
            <p:cNvGrpSpPr/>
            <p:nvPr/>
          </p:nvGrpSpPr>
          <p:grpSpPr>
            <a:xfrm>
              <a:off x="4856159" y="4718372"/>
              <a:ext cx="3296315" cy="211904"/>
              <a:chOff x="4856159" y="4669812"/>
              <a:chExt cx="3296315" cy="211904"/>
            </a:xfrm>
          </p:grpSpPr>
          <p:sp>
            <p:nvSpPr>
              <p:cNvPr id="410" name="Google Shape;410;p61"/>
              <p:cNvSpPr/>
              <p:nvPr/>
            </p:nvSpPr>
            <p:spPr>
              <a:xfrm>
                <a:off x="4856159" y="4866665"/>
                <a:ext cx="3165090" cy="14954"/>
              </a:xfrm>
              <a:custGeom>
                <a:rect b="b" l="l" r="r" t="t"/>
                <a:pathLst>
                  <a:path extrusionOk="0" h="463" w="97998">
                    <a:moveTo>
                      <a:pt x="0" y="1"/>
                    </a:moveTo>
                    <a:lnTo>
                      <a:pt x="0" y="462"/>
                    </a:lnTo>
                    <a:lnTo>
                      <a:pt x="97998" y="462"/>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p61"/>
              <p:cNvSpPr/>
              <p:nvPr/>
            </p:nvSpPr>
            <p:spPr>
              <a:xfrm>
                <a:off x="8008169" y="4669812"/>
                <a:ext cx="144305" cy="211904"/>
              </a:xfrm>
              <a:custGeom>
                <a:rect b="b" l="l" r="r" t="t"/>
                <a:pathLst>
                  <a:path extrusionOk="0" h="6561" w="4468">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2" name="Google Shape;412;p61"/>
            <p:cNvGrpSpPr/>
            <p:nvPr/>
          </p:nvGrpSpPr>
          <p:grpSpPr>
            <a:xfrm>
              <a:off x="1005226" y="213208"/>
              <a:ext cx="7133549" cy="211872"/>
              <a:chOff x="1018925" y="199492"/>
              <a:chExt cx="7133549" cy="211872"/>
            </a:xfrm>
          </p:grpSpPr>
          <p:grpSp>
            <p:nvGrpSpPr>
              <p:cNvPr id="413" name="Google Shape;413;p61"/>
              <p:cNvGrpSpPr/>
              <p:nvPr/>
            </p:nvGrpSpPr>
            <p:grpSpPr>
              <a:xfrm>
                <a:off x="4856159" y="199492"/>
                <a:ext cx="3296315" cy="211872"/>
                <a:chOff x="4856159" y="254356"/>
                <a:chExt cx="3296315" cy="211872"/>
              </a:xfrm>
            </p:grpSpPr>
            <p:sp>
              <p:nvSpPr>
                <p:cNvPr id="414" name="Google Shape;414;p61"/>
                <p:cNvSpPr/>
                <p:nvPr/>
              </p:nvSpPr>
              <p:spPr>
                <a:xfrm>
                  <a:off x="4856159"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61"/>
                <p:cNvSpPr/>
                <p:nvPr/>
              </p:nvSpPr>
              <p:spPr>
                <a:xfrm>
                  <a:off x="8008169" y="254356"/>
                  <a:ext cx="144305" cy="211872"/>
                </a:xfrm>
                <a:custGeom>
                  <a:rect b="b" l="l" r="r" t="t"/>
                  <a:pathLst>
                    <a:path extrusionOk="0" h="6560" w="4468">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6" name="Google Shape;416;p61"/>
              <p:cNvGrpSpPr/>
              <p:nvPr/>
            </p:nvGrpSpPr>
            <p:grpSpPr>
              <a:xfrm>
                <a:off x="1018925" y="199492"/>
                <a:ext cx="3295960" cy="211872"/>
                <a:chOff x="1018925" y="254356"/>
                <a:chExt cx="3295960" cy="211872"/>
              </a:xfrm>
            </p:grpSpPr>
            <p:sp>
              <p:nvSpPr>
                <p:cNvPr id="417" name="Google Shape;417;p61"/>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61"/>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19" name="Google Shape;419;p61"/>
            <p:cNvGrpSpPr/>
            <p:nvPr/>
          </p:nvGrpSpPr>
          <p:grpSpPr>
            <a:xfrm>
              <a:off x="91453" y="114937"/>
              <a:ext cx="750045" cy="777208"/>
              <a:chOff x="54877" y="169801"/>
              <a:chExt cx="750045" cy="777208"/>
            </a:xfrm>
          </p:grpSpPr>
          <p:sp>
            <p:nvSpPr>
              <p:cNvPr id="420" name="Google Shape;420;p61"/>
              <p:cNvSpPr/>
              <p:nvPr/>
            </p:nvSpPr>
            <p:spPr>
              <a:xfrm>
                <a:off x="541762" y="169801"/>
                <a:ext cx="179348" cy="271428"/>
              </a:xfrm>
              <a:custGeom>
                <a:rect b="b" l="l" r="r" t="t"/>
                <a:pathLst>
                  <a:path extrusionOk="0" h="8404" w="5553">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61"/>
              <p:cNvSpPr/>
              <p:nvPr/>
            </p:nvSpPr>
            <p:spPr>
              <a:xfrm>
                <a:off x="501487" y="224223"/>
                <a:ext cx="96214" cy="214036"/>
              </a:xfrm>
              <a:custGeom>
                <a:rect b="b" l="l" r="r" t="t"/>
                <a:pathLst>
                  <a:path extrusionOk="0" h="6627" w="2979">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61"/>
              <p:cNvSpPr/>
              <p:nvPr/>
            </p:nvSpPr>
            <p:spPr>
              <a:xfrm>
                <a:off x="595796" y="264853"/>
                <a:ext cx="13856" cy="78321"/>
              </a:xfrm>
              <a:custGeom>
                <a:rect b="b" l="l" r="r" t="t"/>
                <a:pathLst>
                  <a:path extrusionOk="0" h="2425" w="429">
                    <a:moveTo>
                      <a:pt x="428" y="1"/>
                    </a:moveTo>
                    <a:lnTo>
                      <a:pt x="428" y="1"/>
                    </a:lnTo>
                    <a:cubicBezTo>
                      <a:pt x="47" y="786"/>
                      <a:pt x="1" y="1617"/>
                      <a:pt x="301" y="2425"/>
                    </a:cubicBezTo>
                    <a:lnTo>
                      <a:pt x="42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61"/>
              <p:cNvSpPr/>
              <p:nvPr/>
            </p:nvSpPr>
            <p:spPr>
              <a:xfrm>
                <a:off x="658453" y="406155"/>
                <a:ext cx="77579" cy="101802"/>
              </a:xfrm>
              <a:custGeom>
                <a:rect b="b" l="l" r="r" t="t"/>
                <a:pathLst>
                  <a:path extrusionOk="0" h="3152" w="2402">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61"/>
              <p:cNvSpPr/>
              <p:nvPr/>
            </p:nvSpPr>
            <p:spPr>
              <a:xfrm>
                <a:off x="635716" y="325540"/>
                <a:ext cx="167043" cy="246172"/>
              </a:xfrm>
              <a:custGeom>
                <a:rect b="b" l="l" r="r" t="t"/>
                <a:pathLst>
                  <a:path extrusionOk="0" h="7622" w="5172">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61"/>
              <p:cNvSpPr/>
              <p:nvPr/>
            </p:nvSpPr>
            <p:spPr>
              <a:xfrm>
                <a:off x="657323" y="289722"/>
                <a:ext cx="76836" cy="103417"/>
              </a:xfrm>
              <a:custGeom>
                <a:rect b="b" l="l" r="r" t="t"/>
                <a:pathLst>
                  <a:path extrusionOk="0" h="3202" w="2379">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61"/>
              <p:cNvSpPr/>
              <p:nvPr/>
            </p:nvSpPr>
            <p:spPr>
              <a:xfrm>
                <a:off x="525387" y="476240"/>
                <a:ext cx="150991" cy="227439"/>
              </a:xfrm>
              <a:custGeom>
                <a:rect b="b" l="l" r="r" t="t"/>
                <a:pathLst>
                  <a:path extrusionOk="0" h="7042" w="4675">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61"/>
              <p:cNvSpPr/>
              <p:nvPr/>
            </p:nvSpPr>
            <p:spPr>
              <a:xfrm>
                <a:off x="594698" y="415489"/>
                <a:ext cx="61527" cy="150636"/>
              </a:xfrm>
              <a:custGeom>
                <a:rect b="b" l="l" r="r" t="t"/>
                <a:pathLst>
                  <a:path extrusionOk="0" h="4664" w="1905">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61"/>
              <p:cNvSpPr/>
              <p:nvPr/>
            </p:nvSpPr>
            <p:spPr>
              <a:xfrm>
                <a:off x="54877" y="680522"/>
                <a:ext cx="264710" cy="194269"/>
              </a:xfrm>
              <a:custGeom>
                <a:rect b="b" l="l" r="r" t="t"/>
                <a:pathLst>
                  <a:path extrusionOk="0" h="6015" w="8196">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61"/>
              <p:cNvSpPr/>
              <p:nvPr/>
            </p:nvSpPr>
            <p:spPr>
              <a:xfrm>
                <a:off x="104454" y="652584"/>
                <a:ext cx="213293" cy="97700"/>
              </a:xfrm>
              <a:custGeom>
                <a:rect b="b" l="l" r="r" t="t"/>
                <a:pathLst>
                  <a:path extrusionOk="0" h="3025" w="6604">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61"/>
              <p:cNvSpPr/>
              <p:nvPr/>
            </p:nvSpPr>
            <p:spPr>
              <a:xfrm>
                <a:off x="149186" y="747442"/>
                <a:ext cx="77966" cy="14405"/>
              </a:xfrm>
              <a:custGeom>
                <a:rect b="b" l="l" r="r" t="t"/>
                <a:pathLst>
                  <a:path extrusionOk="0" h="446" w="2414">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61"/>
              <p:cNvSpPr/>
              <p:nvPr/>
            </p:nvSpPr>
            <p:spPr>
              <a:xfrm>
                <a:off x="298691" y="793369"/>
                <a:ext cx="96957" cy="80970"/>
              </a:xfrm>
              <a:custGeom>
                <a:rect b="b" l="l" r="r" t="t"/>
                <a:pathLst>
                  <a:path extrusionOk="0" h="2507" w="3002">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61"/>
              <p:cNvSpPr/>
              <p:nvPr/>
            </p:nvSpPr>
            <p:spPr>
              <a:xfrm>
                <a:off x="215557" y="777027"/>
                <a:ext cx="244977" cy="169982"/>
              </a:xfrm>
              <a:custGeom>
                <a:rect b="b" l="l" r="r" t="t"/>
                <a:pathLst>
                  <a:path extrusionOk="0" h="5263" w="7585">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61"/>
              <p:cNvSpPr/>
              <p:nvPr/>
            </p:nvSpPr>
            <p:spPr>
              <a:xfrm>
                <a:off x="178641" y="799473"/>
                <a:ext cx="102189" cy="73509"/>
              </a:xfrm>
              <a:custGeom>
                <a:rect b="b" l="l" r="r" t="t"/>
                <a:pathLst>
                  <a:path extrusionOk="0" h="2276" w="3164">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61"/>
              <p:cNvSpPr/>
              <p:nvPr/>
            </p:nvSpPr>
            <p:spPr>
              <a:xfrm>
                <a:off x="359443" y="660045"/>
                <a:ext cx="231186" cy="135811"/>
              </a:xfrm>
              <a:custGeom>
                <a:rect b="b" l="l" r="r" t="t"/>
                <a:pathLst>
                  <a:path extrusionOk="0" h="4205" w="7158">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61"/>
              <p:cNvSpPr/>
              <p:nvPr/>
            </p:nvSpPr>
            <p:spPr>
              <a:xfrm>
                <a:off x="300920" y="740983"/>
                <a:ext cx="152154" cy="44344"/>
              </a:xfrm>
              <a:custGeom>
                <a:rect b="b" l="l" r="r" t="t"/>
                <a:pathLst>
                  <a:path extrusionOk="0" h="1373" w="4711">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61"/>
              <p:cNvSpPr/>
              <p:nvPr/>
            </p:nvSpPr>
            <p:spPr>
              <a:xfrm>
                <a:off x="597863" y="752481"/>
                <a:ext cx="93404" cy="163942"/>
              </a:xfrm>
              <a:custGeom>
                <a:rect b="b" l="l" r="r" t="t"/>
                <a:pathLst>
                  <a:path extrusionOk="0" h="5076" w="2892">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61"/>
              <p:cNvSpPr/>
              <p:nvPr/>
            </p:nvSpPr>
            <p:spPr>
              <a:xfrm>
                <a:off x="636814" y="750995"/>
                <a:ext cx="139848" cy="103740"/>
              </a:xfrm>
              <a:custGeom>
                <a:rect b="b" l="l" r="r" t="t"/>
                <a:pathLst>
                  <a:path extrusionOk="0" h="3212" w="433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61"/>
              <p:cNvSpPr/>
              <p:nvPr/>
            </p:nvSpPr>
            <p:spPr>
              <a:xfrm>
                <a:off x="635328" y="716566"/>
                <a:ext cx="169594" cy="45184"/>
              </a:xfrm>
              <a:custGeom>
                <a:rect b="b" l="l" r="r" t="t"/>
                <a:pathLst>
                  <a:path extrusionOk="0" h="1399" w="5251">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9" name="Google Shape;439;p61"/>
            <p:cNvGrpSpPr/>
            <p:nvPr/>
          </p:nvGrpSpPr>
          <p:grpSpPr>
            <a:xfrm>
              <a:off x="76177" y="4248700"/>
              <a:ext cx="779176" cy="746654"/>
              <a:chOff x="39601" y="4212124"/>
              <a:chExt cx="779176" cy="746654"/>
            </a:xfrm>
          </p:grpSpPr>
          <p:sp>
            <p:nvSpPr>
              <p:cNvPr id="440" name="Google Shape;440;p61"/>
              <p:cNvSpPr/>
              <p:nvPr/>
            </p:nvSpPr>
            <p:spPr>
              <a:xfrm>
                <a:off x="39601" y="4292577"/>
                <a:ext cx="271428" cy="179348"/>
              </a:xfrm>
              <a:custGeom>
                <a:rect b="b" l="l" r="r" t="t"/>
                <a:pathLst>
                  <a:path extrusionOk="0" h="5553" w="8404">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61"/>
              <p:cNvSpPr/>
              <p:nvPr/>
            </p:nvSpPr>
            <p:spPr>
              <a:xfrm>
                <a:off x="94765" y="4416697"/>
                <a:ext cx="214036" cy="95859"/>
              </a:xfrm>
              <a:custGeom>
                <a:rect b="b" l="l" r="r" t="t"/>
                <a:pathLst>
                  <a:path extrusionOk="0" h="2968" w="6627">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61"/>
              <p:cNvSpPr/>
              <p:nvPr/>
            </p:nvSpPr>
            <p:spPr>
              <a:xfrm>
                <a:off x="135395" y="4404391"/>
                <a:ext cx="78321" cy="10367"/>
              </a:xfrm>
              <a:custGeom>
                <a:rect b="b" l="l" r="r" t="t"/>
                <a:pathLst>
                  <a:path extrusionOk="0" h="321" w="2425">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61"/>
              <p:cNvSpPr/>
              <p:nvPr/>
            </p:nvSpPr>
            <p:spPr>
              <a:xfrm>
                <a:off x="276309" y="4278980"/>
                <a:ext cx="102189" cy="75447"/>
              </a:xfrm>
              <a:custGeom>
                <a:rect b="b" l="l" r="r" t="t"/>
                <a:pathLst>
                  <a:path extrusionOk="0" h="2336" w="3164">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61"/>
              <p:cNvSpPr/>
              <p:nvPr/>
            </p:nvSpPr>
            <p:spPr>
              <a:xfrm>
                <a:off x="191690" y="4213222"/>
                <a:ext cx="250176" cy="158775"/>
              </a:xfrm>
              <a:custGeom>
                <a:rect b="b" l="l" r="r" t="t"/>
                <a:pathLst>
                  <a:path extrusionOk="0" h="4916" w="7746">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61"/>
              <p:cNvSpPr/>
              <p:nvPr/>
            </p:nvSpPr>
            <p:spPr>
              <a:xfrm>
                <a:off x="158520" y="4289444"/>
                <a:ext cx="104773" cy="67276"/>
              </a:xfrm>
              <a:custGeom>
                <a:rect b="b" l="l" r="r" t="t"/>
                <a:pathLst>
                  <a:path extrusionOk="0" h="2083" w="3244">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61"/>
              <p:cNvSpPr/>
              <p:nvPr/>
            </p:nvSpPr>
            <p:spPr>
              <a:xfrm>
                <a:off x="346782" y="4341120"/>
                <a:ext cx="227439" cy="140494"/>
              </a:xfrm>
              <a:custGeom>
                <a:rect b="b" l="l" r="r" t="t"/>
                <a:pathLst>
                  <a:path extrusionOk="0" h="4350" w="7042">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61"/>
              <p:cNvSpPr/>
              <p:nvPr/>
            </p:nvSpPr>
            <p:spPr>
              <a:xfrm>
                <a:off x="285255" y="4357818"/>
                <a:ext cx="150668" cy="53582"/>
              </a:xfrm>
              <a:custGeom>
                <a:rect b="b" l="l" r="r" t="t"/>
                <a:pathLst>
                  <a:path extrusionOk="0" h="1659" w="4665">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61"/>
              <p:cNvSpPr/>
              <p:nvPr/>
            </p:nvSpPr>
            <p:spPr>
              <a:xfrm>
                <a:off x="550709" y="4694068"/>
                <a:ext cx="194625" cy="264710"/>
              </a:xfrm>
              <a:custGeom>
                <a:rect b="b" l="l" r="r" t="t"/>
                <a:pathLst>
                  <a:path extrusionOk="0" h="8196" w="6026">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61"/>
              <p:cNvSpPr/>
              <p:nvPr/>
            </p:nvSpPr>
            <p:spPr>
              <a:xfrm>
                <a:off x="522739" y="4695941"/>
                <a:ext cx="98088" cy="213648"/>
              </a:xfrm>
              <a:custGeom>
                <a:rect b="b" l="l" r="r" t="t"/>
                <a:pathLst>
                  <a:path extrusionOk="0" h="6615" w="3037">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61"/>
              <p:cNvSpPr/>
              <p:nvPr/>
            </p:nvSpPr>
            <p:spPr>
              <a:xfrm>
                <a:off x="613721" y="4786535"/>
                <a:ext cx="18280" cy="77934"/>
              </a:xfrm>
              <a:custGeom>
                <a:rect b="b" l="l" r="r" t="t"/>
                <a:pathLst>
                  <a:path extrusionOk="0" h="2413" w="566">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61"/>
              <p:cNvSpPr/>
              <p:nvPr/>
            </p:nvSpPr>
            <p:spPr>
              <a:xfrm>
                <a:off x="662910" y="4618394"/>
                <a:ext cx="82811" cy="96957"/>
              </a:xfrm>
              <a:custGeom>
                <a:rect b="b" l="l" r="r" t="t"/>
                <a:pathLst>
                  <a:path extrusionOk="0" h="3002" w="2564">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61"/>
              <p:cNvSpPr/>
              <p:nvPr/>
            </p:nvSpPr>
            <p:spPr>
              <a:xfrm>
                <a:off x="641335" y="4553541"/>
                <a:ext cx="177442" cy="239680"/>
              </a:xfrm>
              <a:custGeom>
                <a:rect b="b" l="l" r="r" t="t"/>
                <a:pathLst>
                  <a:path extrusionOk="0" h="7421" w="5494">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61"/>
              <p:cNvSpPr/>
              <p:nvPr/>
            </p:nvSpPr>
            <p:spPr>
              <a:xfrm>
                <a:off x="669240" y="4732857"/>
                <a:ext cx="83166" cy="100607"/>
              </a:xfrm>
              <a:custGeom>
                <a:rect b="b" l="l" r="r" t="t"/>
                <a:pathLst>
                  <a:path extrusionOk="0" h="3115" w="2575">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61"/>
              <p:cNvSpPr/>
              <p:nvPr/>
            </p:nvSpPr>
            <p:spPr>
              <a:xfrm>
                <a:off x="525872" y="4423414"/>
                <a:ext cx="144919" cy="231186"/>
              </a:xfrm>
              <a:custGeom>
                <a:rect b="b" l="l" r="r" t="t"/>
                <a:pathLst>
                  <a:path extrusionOk="0" h="7158" w="4487">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61"/>
              <p:cNvSpPr/>
              <p:nvPr/>
            </p:nvSpPr>
            <p:spPr>
              <a:xfrm>
                <a:off x="601416" y="4560614"/>
                <a:ext cx="54066" cy="151766"/>
              </a:xfrm>
              <a:custGeom>
                <a:rect b="b" l="l" r="r" t="t"/>
                <a:pathLst>
                  <a:path extrusionOk="0" h="4699" w="1674">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61"/>
              <p:cNvSpPr/>
              <p:nvPr/>
            </p:nvSpPr>
            <p:spPr>
              <a:xfrm>
                <a:off x="622280" y="4354589"/>
                <a:ext cx="171338" cy="50061"/>
              </a:xfrm>
              <a:custGeom>
                <a:rect b="b" l="l" r="r" t="t"/>
                <a:pathLst>
                  <a:path extrusionOk="0" h="1550" w="5305">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61"/>
              <p:cNvSpPr/>
              <p:nvPr/>
            </p:nvSpPr>
            <p:spPr>
              <a:xfrm>
                <a:off x="621149" y="4265383"/>
                <a:ext cx="134261" cy="111459"/>
              </a:xfrm>
              <a:custGeom>
                <a:rect b="b" l="l" r="r" t="t"/>
                <a:pathLst>
                  <a:path extrusionOk="0" h="3451" w="4157">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61"/>
              <p:cNvSpPr/>
              <p:nvPr/>
            </p:nvSpPr>
            <p:spPr>
              <a:xfrm>
                <a:off x="567762" y="4212124"/>
                <a:ext cx="94438" cy="166203"/>
              </a:xfrm>
              <a:custGeom>
                <a:rect b="b" l="l" r="r" t="t"/>
                <a:pathLst>
                  <a:path extrusionOk="0" h="5146" w="2924">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9" name="Google Shape;459;p61"/>
            <p:cNvGrpSpPr/>
            <p:nvPr/>
          </p:nvGrpSpPr>
          <p:grpSpPr>
            <a:xfrm>
              <a:off x="8735864" y="1034696"/>
              <a:ext cx="213293" cy="3005896"/>
              <a:chOff x="8735864" y="1034696"/>
              <a:chExt cx="213293" cy="3005896"/>
            </a:xfrm>
          </p:grpSpPr>
          <p:sp>
            <p:nvSpPr>
              <p:cNvPr id="460" name="Google Shape;460;p61"/>
              <p:cNvSpPr/>
              <p:nvPr/>
            </p:nvSpPr>
            <p:spPr>
              <a:xfrm>
                <a:off x="8932717" y="1165533"/>
                <a:ext cx="14954" cy="1487494"/>
              </a:xfrm>
              <a:custGeom>
                <a:rect b="b" l="l" r="r" t="t"/>
                <a:pathLst>
                  <a:path extrusionOk="0" h="46056" w="463">
                    <a:moveTo>
                      <a:pt x="0" y="1"/>
                    </a:moveTo>
                    <a:lnTo>
                      <a:pt x="0" y="46056"/>
                    </a:lnTo>
                    <a:lnTo>
                      <a:pt x="462" y="46056"/>
                    </a:lnTo>
                    <a:lnTo>
                      <a:pt x="462"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61"/>
              <p:cNvSpPr/>
              <p:nvPr/>
            </p:nvSpPr>
            <p:spPr>
              <a:xfrm>
                <a:off x="8735864" y="1034696"/>
                <a:ext cx="213293" cy="143918"/>
              </a:xfrm>
              <a:custGeom>
                <a:rect b="b" l="l" r="r" t="t"/>
                <a:pathLst>
                  <a:path extrusionOk="0" h="4456" w="6604">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61"/>
              <p:cNvSpPr/>
              <p:nvPr/>
            </p:nvSpPr>
            <p:spPr>
              <a:xfrm>
                <a:off x="8932717" y="2421874"/>
                <a:ext cx="14954" cy="1487494"/>
              </a:xfrm>
              <a:custGeom>
                <a:rect b="b" l="l" r="r" t="t"/>
                <a:pathLst>
                  <a:path extrusionOk="0" h="46056" w="463">
                    <a:moveTo>
                      <a:pt x="0" y="0"/>
                    </a:moveTo>
                    <a:lnTo>
                      <a:pt x="0" y="46055"/>
                    </a:lnTo>
                    <a:lnTo>
                      <a:pt x="462" y="46055"/>
                    </a:lnTo>
                    <a:lnTo>
                      <a:pt x="462" y="0"/>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61"/>
              <p:cNvSpPr/>
              <p:nvPr/>
            </p:nvSpPr>
            <p:spPr>
              <a:xfrm>
                <a:off x="8735864" y="3896287"/>
                <a:ext cx="213293" cy="144305"/>
              </a:xfrm>
              <a:custGeom>
                <a:rect b="b" l="l" r="r" t="t"/>
                <a:pathLst>
                  <a:path extrusionOk="0" h="4468" w="6604">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4" name="Google Shape;464;p61"/>
            <p:cNvGrpSpPr/>
            <p:nvPr/>
          </p:nvGrpSpPr>
          <p:grpSpPr>
            <a:xfrm>
              <a:off x="8302319" y="114937"/>
              <a:ext cx="750045" cy="777046"/>
              <a:chOff x="8338895" y="169801"/>
              <a:chExt cx="750045" cy="777046"/>
            </a:xfrm>
          </p:grpSpPr>
          <p:sp>
            <p:nvSpPr>
              <p:cNvPr id="465" name="Google Shape;465;p61"/>
              <p:cNvSpPr/>
              <p:nvPr/>
            </p:nvSpPr>
            <p:spPr>
              <a:xfrm>
                <a:off x="8423095" y="169801"/>
                <a:ext cx="179348" cy="271428"/>
              </a:xfrm>
              <a:custGeom>
                <a:rect b="b" l="l" r="r" t="t"/>
                <a:pathLst>
                  <a:path extrusionOk="0" h="8404" w="5553">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61"/>
              <p:cNvSpPr/>
              <p:nvPr/>
            </p:nvSpPr>
            <p:spPr>
              <a:xfrm>
                <a:off x="8547247" y="224966"/>
                <a:ext cx="96214" cy="213648"/>
              </a:xfrm>
              <a:custGeom>
                <a:rect b="b" l="l" r="r" t="t"/>
                <a:pathLst>
                  <a:path extrusionOk="0" h="6615" w="2979">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61"/>
              <p:cNvSpPr/>
              <p:nvPr/>
            </p:nvSpPr>
            <p:spPr>
              <a:xfrm>
                <a:off x="8534554" y="264853"/>
                <a:ext cx="13823" cy="78321"/>
              </a:xfrm>
              <a:custGeom>
                <a:rect b="b" l="l" r="r" t="t"/>
                <a:pathLst>
                  <a:path extrusionOk="0" h="2425" w="428">
                    <a:moveTo>
                      <a:pt x="1" y="1"/>
                    </a:moveTo>
                    <a:lnTo>
                      <a:pt x="128" y="2425"/>
                    </a:lnTo>
                    <a:cubicBezTo>
                      <a:pt x="428" y="1617"/>
                      <a:pt x="370" y="786"/>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61"/>
              <p:cNvSpPr/>
              <p:nvPr/>
            </p:nvSpPr>
            <p:spPr>
              <a:xfrm>
                <a:off x="8408174" y="405799"/>
                <a:ext cx="77223" cy="101802"/>
              </a:xfrm>
              <a:custGeom>
                <a:rect b="b" l="l" r="r" t="t"/>
                <a:pathLst>
                  <a:path extrusionOk="0" h="3152" w="2391">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61"/>
              <p:cNvSpPr/>
              <p:nvPr/>
            </p:nvSpPr>
            <p:spPr>
              <a:xfrm>
                <a:off x="8341092" y="325669"/>
                <a:ext cx="166268" cy="246430"/>
              </a:xfrm>
              <a:custGeom>
                <a:rect b="b" l="l" r="r" t="t"/>
                <a:pathLst>
                  <a:path extrusionOk="0" h="7630" w="5148">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61"/>
              <p:cNvSpPr/>
              <p:nvPr/>
            </p:nvSpPr>
            <p:spPr>
              <a:xfrm>
                <a:off x="8410047" y="289722"/>
                <a:ext cx="76836" cy="103417"/>
              </a:xfrm>
              <a:custGeom>
                <a:rect b="b" l="l" r="r" t="t"/>
                <a:pathLst>
                  <a:path extrusionOk="0" h="3202" w="2379">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61"/>
              <p:cNvSpPr/>
              <p:nvPr/>
            </p:nvSpPr>
            <p:spPr>
              <a:xfrm>
                <a:off x="8468570" y="476983"/>
                <a:ext cx="150926" cy="227439"/>
              </a:xfrm>
              <a:custGeom>
                <a:rect b="b" l="l" r="r" t="t"/>
                <a:pathLst>
                  <a:path extrusionOk="0" h="7042" w="4673">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61"/>
              <p:cNvSpPr/>
              <p:nvPr/>
            </p:nvSpPr>
            <p:spPr>
              <a:xfrm>
                <a:off x="8488336" y="415101"/>
                <a:ext cx="61559" cy="150280"/>
              </a:xfrm>
              <a:custGeom>
                <a:rect b="b" l="l" r="r" t="t"/>
                <a:pathLst>
                  <a:path extrusionOk="0" h="4653" w="1906">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61"/>
              <p:cNvSpPr/>
              <p:nvPr/>
            </p:nvSpPr>
            <p:spPr>
              <a:xfrm>
                <a:off x="8824230" y="680554"/>
                <a:ext cx="264710" cy="194237"/>
              </a:xfrm>
              <a:custGeom>
                <a:rect b="b" l="l" r="r" t="t"/>
                <a:pathLst>
                  <a:path extrusionOk="0" h="6014" w="8196">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61"/>
              <p:cNvSpPr/>
              <p:nvPr/>
            </p:nvSpPr>
            <p:spPr>
              <a:xfrm>
                <a:off x="8826846" y="652584"/>
                <a:ext cx="213648" cy="98055"/>
              </a:xfrm>
              <a:custGeom>
                <a:rect b="b" l="l" r="r" t="t"/>
                <a:pathLst>
                  <a:path extrusionOk="0" h="3036" w="6615">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61"/>
              <p:cNvSpPr/>
              <p:nvPr/>
            </p:nvSpPr>
            <p:spPr>
              <a:xfrm>
                <a:off x="8917053" y="747442"/>
                <a:ext cx="77966" cy="14405"/>
              </a:xfrm>
              <a:custGeom>
                <a:rect b="b" l="l" r="r" t="t"/>
                <a:pathLst>
                  <a:path extrusionOk="0" h="446" w="2414">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61"/>
              <p:cNvSpPr/>
              <p:nvPr/>
            </p:nvSpPr>
            <p:spPr>
              <a:xfrm>
                <a:off x="8748169" y="792982"/>
                <a:ext cx="96957" cy="81099"/>
              </a:xfrm>
              <a:custGeom>
                <a:rect b="b" l="l" r="r" t="t"/>
                <a:pathLst>
                  <a:path extrusionOk="0" h="2511" w="3002">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61"/>
              <p:cNvSpPr/>
              <p:nvPr/>
            </p:nvSpPr>
            <p:spPr>
              <a:xfrm>
                <a:off x="8684446" y="777221"/>
                <a:ext cx="244201" cy="169626"/>
              </a:xfrm>
              <a:custGeom>
                <a:rect b="b" l="l" r="r" t="t"/>
                <a:pathLst>
                  <a:path extrusionOk="0" h="5252" w="7561">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61"/>
              <p:cNvSpPr/>
              <p:nvPr/>
            </p:nvSpPr>
            <p:spPr>
              <a:xfrm>
                <a:off x="8863375" y="799473"/>
                <a:ext cx="102189" cy="73509"/>
              </a:xfrm>
              <a:custGeom>
                <a:rect b="b" l="l" r="r" t="t"/>
                <a:pathLst>
                  <a:path extrusionOk="0" h="2276" w="3164">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61"/>
              <p:cNvSpPr/>
              <p:nvPr/>
            </p:nvSpPr>
            <p:spPr>
              <a:xfrm>
                <a:off x="8553577" y="660400"/>
                <a:ext cx="231153" cy="135811"/>
              </a:xfrm>
              <a:custGeom>
                <a:rect b="b" l="l" r="r" t="t"/>
                <a:pathLst>
                  <a:path extrusionOk="0" h="4205" w="7157">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61"/>
              <p:cNvSpPr/>
              <p:nvPr/>
            </p:nvSpPr>
            <p:spPr>
              <a:xfrm>
                <a:off x="8691132" y="740595"/>
                <a:ext cx="151766" cy="44344"/>
              </a:xfrm>
              <a:custGeom>
                <a:rect b="b" l="l" r="r" t="t"/>
                <a:pathLst>
                  <a:path extrusionOk="0" h="1373" w="4699">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61"/>
              <p:cNvSpPr/>
              <p:nvPr/>
            </p:nvSpPr>
            <p:spPr>
              <a:xfrm>
                <a:off x="8452938" y="752481"/>
                <a:ext cx="93049" cy="163942"/>
              </a:xfrm>
              <a:custGeom>
                <a:rect b="b" l="l" r="r" t="t"/>
                <a:pathLst>
                  <a:path extrusionOk="0" h="5076" w="2881">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61"/>
              <p:cNvSpPr/>
              <p:nvPr/>
            </p:nvSpPr>
            <p:spPr>
              <a:xfrm>
                <a:off x="8367188" y="750995"/>
                <a:ext cx="140203" cy="103740"/>
              </a:xfrm>
              <a:custGeom>
                <a:rect b="b" l="l" r="r" t="t"/>
                <a:pathLst>
                  <a:path extrusionOk="0" h="3212" w="4341">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61"/>
              <p:cNvSpPr/>
              <p:nvPr/>
            </p:nvSpPr>
            <p:spPr>
              <a:xfrm>
                <a:off x="8338895" y="716566"/>
                <a:ext cx="169594" cy="45184"/>
              </a:xfrm>
              <a:custGeom>
                <a:rect b="b" l="l" r="r" t="t"/>
                <a:pathLst>
                  <a:path extrusionOk="0" h="1399" w="5251">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4" name="Google Shape;484;p61"/>
            <p:cNvGrpSpPr/>
            <p:nvPr/>
          </p:nvGrpSpPr>
          <p:grpSpPr>
            <a:xfrm>
              <a:off x="8288916" y="4248700"/>
              <a:ext cx="778757" cy="746654"/>
              <a:chOff x="8325492" y="4212124"/>
              <a:chExt cx="778757" cy="746654"/>
            </a:xfrm>
          </p:grpSpPr>
          <p:sp>
            <p:nvSpPr>
              <p:cNvPr id="485" name="Google Shape;485;p61"/>
              <p:cNvSpPr/>
              <p:nvPr/>
            </p:nvSpPr>
            <p:spPr>
              <a:xfrm>
                <a:off x="8833176" y="4292577"/>
                <a:ext cx="271073" cy="179348"/>
              </a:xfrm>
              <a:custGeom>
                <a:rect b="b" l="l" r="r" t="t"/>
                <a:pathLst>
                  <a:path extrusionOk="0" h="5553" w="8393">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61"/>
              <p:cNvSpPr/>
              <p:nvPr/>
            </p:nvSpPr>
            <p:spPr>
              <a:xfrm>
                <a:off x="8835050" y="4417827"/>
                <a:ext cx="214003" cy="95471"/>
              </a:xfrm>
              <a:custGeom>
                <a:rect b="b" l="l" r="r" t="t"/>
                <a:pathLst>
                  <a:path extrusionOk="0" h="2956" w="6626">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61"/>
              <p:cNvSpPr/>
              <p:nvPr/>
            </p:nvSpPr>
            <p:spPr>
              <a:xfrm>
                <a:off x="8930489" y="4404391"/>
                <a:ext cx="78321" cy="10367"/>
              </a:xfrm>
              <a:custGeom>
                <a:rect b="b" l="l" r="r" t="t"/>
                <a:pathLst>
                  <a:path extrusionOk="0" h="321" w="2425">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61"/>
              <p:cNvSpPr/>
              <p:nvPr/>
            </p:nvSpPr>
            <p:spPr>
              <a:xfrm>
                <a:off x="8766062" y="4279271"/>
                <a:ext cx="102189" cy="75447"/>
              </a:xfrm>
              <a:custGeom>
                <a:rect b="b" l="l" r="r" t="t"/>
                <a:pathLst>
                  <a:path extrusionOk="0" h="2336" w="3164">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61"/>
              <p:cNvSpPr/>
              <p:nvPr/>
            </p:nvSpPr>
            <p:spPr>
              <a:xfrm>
                <a:off x="8701596" y="4212512"/>
                <a:ext cx="250919" cy="158484"/>
              </a:xfrm>
              <a:custGeom>
                <a:rect b="b" l="l" r="r" t="t"/>
                <a:pathLst>
                  <a:path extrusionOk="0" h="4907" w="7769">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61"/>
              <p:cNvSpPr/>
              <p:nvPr/>
            </p:nvSpPr>
            <p:spPr>
              <a:xfrm>
                <a:off x="8880525" y="4289444"/>
                <a:ext cx="105161" cy="67276"/>
              </a:xfrm>
              <a:custGeom>
                <a:rect b="b" l="l" r="r" t="t"/>
                <a:pathLst>
                  <a:path extrusionOk="0" h="2083" w="3256">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61"/>
              <p:cNvSpPr/>
              <p:nvPr/>
            </p:nvSpPr>
            <p:spPr>
              <a:xfrm>
                <a:off x="8569241" y="4341734"/>
                <a:ext cx="227439" cy="140623"/>
              </a:xfrm>
              <a:custGeom>
                <a:rect b="b" l="l" r="r" t="t"/>
                <a:pathLst>
                  <a:path extrusionOk="0" h="4354" w="7042">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61"/>
              <p:cNvSpPr/>
              <p:nvPr/>
            </p:nvSpPr>
            <p:spPr>
              <a:xfrm>
                <a:off x="8708282" y="4358174"/>
                <a:ext cx="150636" cy="53614"/>
              </a:xfrm>
              <a:custGeom>
                <a:rect b="b" l="l" r="r" t="t"/>
                <a:pathLst>
                  <a:path extrusionOk="0" h="1660" w="4664">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61"/>
              <p:cNvSpPr/>
              <p:nvPr/>
            </p:nvSpPr>
            <p:spPr>
              <a:xfrm>
                <a:off x="8398872" y="4694068"/>
                <a:ext cx="194269" cy="264710"/>
              </a:xfrm>
              <a:custGeom>
                <a:rect b="b" l="l" r="r" t="t"/>
                <a:pathLst>
                  <a:path extrusionOk="0" h="8196" w="6015">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61"/>
              <p:cNvSpPr/>
              <p:nvPr/>
            </p:nvSpPr>
            <p:spPr>
              <a:xfrm>
                <a:off x="8523379" y="4697039"/>
                <a:ext cx="97700" cy="213293"/>
              </a:xfrm>
              <a:custGeom>
                <a:rect b="b" l="l" r="r" t="t"/>
                <a:pathLst>
                  <a:path extrusionOk="0" h="6604" w="3025">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61"/>
              <p:cNvSpPr/>
              <p:nvPr/>
            </p:nvSpPr>
            <p:spPr>
              <a:xfrm>
                <a:off x="8512204" y="4786535"/>
                <a:ext cx="17925" cy="77934"/>
              </a:xfrm>
              <a:custGeom>
                <a:rect b="b" l="l" r="r" t="t"/>
                <a:pathLst>
                  <a:path extrusionOk="0" h="2413" w="555">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61"/>
              <p:cNvSpPr/>
              <p:nvPr/>
            </p:nvSpPr>
            <p:spPr>
              <a:xfrm>
                <a:off x="8398129" y="4618394"/>
                <a:ext cx="83521" cy="96957"/>
              </a:xfrm>
              <a:custGeom>
                <a:rect b="b" l="l" r="r" t="t"/>
                <a:pathLst>
                  <a:path extrusionOk="0" h="3002" w="2586">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61"/>
              <p:cNvSpPr/>
              <p:nvPr/>
            </p:nvSpPr>
            <p:spPr>
              <a:xfrm>
                <a:off x="8325492" y="4554284"/>
                <a:ext cx="177410" cy="239228"/>
              </a:xfrm>
              <a:custGeom>
                <a:rect b="b" l="l" r="r" t="t"/>
                <a:pathLst>
                  <a:path extrusionOk="0" h="7407" w="5493">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61"/>
              <p:cNvSpPr/>
              <p:nvPr/>
            </p:nvSpPr>
            <p:spPr>
              <a:xfrm>
                <a:off x="8391411" y="4732857"/>
                <a:ext cx="82778" cy="100607"/>
              </a:xfrm>
              <a:custGeom>
                <a:rect b="b" l="l" r="r" t="t"/>
                <a:pathLst>
                  <a:path extrusionOk="0" h="3115" w="2563">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61"/>
              <p:cNvSpPr/>
              <p:nvPr/>
            </p:nvSpPr>
            <p:spPr>
              <a:xfrm>
                <a:off x="8473059" y="4423414"/>
                <a:ext cx="144661" cy="231186"/>
              </a:xfrm>
              <a:custGeom>
                <a:rect b="b" l="l" r="r" t="t"/>
                <a:pathLst>
                  <a:path extrusionOk="0" h="7158" w="4479">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61"/>
              <p:cNvSpPr/>
              <p:nvPr/>
            </p:nvSpPr>
            <p:spPr>
              <a:xfrm>
                <a:off x="8488724" y="4560970"/>
                <a:ext cx="54066" cy="151766"/>
              </a:xfrm>
              <a:custGeom>
                <a:rect b="b" l="l" r="r" t="t"/>
                <a:pathLst>
                  <a:path extrusionOk="0" h="4699" w="1674">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61"/>
              <p:cNvSpPr/>
              <p:nvPr/>
            </p:nvSpPr>
            <p:spPr>
              <a:xfrm>
                <a:off x="8350361" y="4354589"/>
                <a:ext cx="171564" cy="50061"/>
              </a:xfrm>
              <a:custGeom>
                <a:rect b="b" l="l" r="r" t="t"/>
                <a:pathLst>
                  <a:path extrusionOk="0" h="1550" w="5312">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61"/>
              <p:cNvSpPr/>
              <p:nvPr/>
            </p:nvSpPr>
            <p:spPr>
              <a:xfrm>
                <a:off x="8388440" y="4265383"/>
                <a:ext cx="134228" cy="111459"/>
              </a:xfrm>
              <a:custGeom>
                <a:rect b="b" l="l" r="r" t="t"/>
                <a:pathLst>
                  <a:path extrusionOk="0" h="3451" w="4156">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61"/>
              <p:cNvSpPr/>
              <p:nvPr/>
            </p:nvSpPr>
            <p:spPr>
              <a:xfrm>
                <a:off x="8481618" y="4212124"/>
                <a:ext cx="94825" cy="166203"/>
              </a:xfrm>
              <a:custGeom>
                <a:rect b="b" l="l" r="r" t="t"/>
                <a:pathLst>
                  <a:path extrusionOk="0" h="5146" w="2936">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04" name="Google Shape;504;p61"/>
            <p:cNvSpPr/>
            <p:nvPr/>
          </p:nvSpPr>
          <p:spPr>
            <a:xfrm>
              <a:off x="4470392" y="114913"/>
              <a:ext cx="203216" cy="242328"/>
            </a:xfrm>
            <a:custGeom>
              <a:rect b="b" l="l" r="r" t="t"/>
              <a:pathLst>
                <a:path extrusionOk="0" h="7503" w="6292">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05" name="Google Shape;505;p61"/>
          <p:cNvSpPr txBox="1"/>
          <p:nvPr>
            <p:ph type="title"/>
          </p:nvPr>
        </p:nvSpPr>
        <p:spPr>
          <a:xfrm>
            <a:off x="805375" y="1755775"/>
            <a:ext cx="5308800" cy="19461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600"/>
              <a:buNone/>
              <a:defRPr b="1" sz="5000">
                <a:solidFill>
                  <a:schemeClr val="accent5"/>
                </a:solidFill>
              </a:defRPr>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506" name="Google Shape;506;p61"/>
          <p:cNvSpPr txBox="1"/>
          <p:nvPr>
            <p:ph idx="1" type="subTitle"/>
          </p:nvPr>
        </p:nvSpPr>
        <p:spPr>
          <a:xfrm>
            <a:off x="805375" y="3612150"/>
            <a:ext cx="4276500" cy="5229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5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07" name="Google Shape;507;p61"/>
          <p:cNvSpPr txBox="1"/>
          <p:nvPr>
            <p:ph idx="2" type="title"/>
          </p:nvPr>
        </p:nvSpPr>
        <p:spPr>
          <a:xfrm>
            <a:off x="779975" y="1008450"/>
            <a:ext cx="1137900" cy="7722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000"/>
              <a:buNone/>
              <a:defRPr sz="6000">
                <a:solidFill>
                  <a:schemeClr val="dk2"/>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8_Contents slide layout">
  <p:cSld name="18_Contents slide layout">
    <p:spTree>
      <p:nvGrpSpPr>
        <p:cNvPr id="4576" name="Shape 4576"/>
        <p:cNvGrpSpPr/>
        <p:nvPr/>
      </p:nvGrpSpPr>
      <p:grpSpPr>
        <a:xfrm>
          <a:off x="0" y="0"/>
          <a:ext cx="0" cy="0"/>
          <a:chOff x="0" y="0"/>
          <a:chExt cx="0" cy="0"/>
        </a:xfrm>
      </p:grpSpPr>
      <p:sp>
        <p:nvSpPr>
          <p:cNvPr id="4577" name="Google Shape;4577;p134"/>
          <p:cNvSpPr/>
          <p:nvPr/>
        </p:nvSpPr>
        <p:spPr>
          <a:xfrm>
            <a:off x="0" y="355550"/>
            <a:ext cx="8778226" cy="4432401"/>
          </a:xfrm>
          <a:prstGeom prst="rect">
            <a:avLst/>
          </a:prstGeom>
          <a:solidFill>
            <a:srgbClr val="8F7F7B"/>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050" u="none" cap="none" strike="noStrike">
              <a:solidFill>
                <a:schemeClr val="lt1"/>
              </a:solidFill>
              <a:latin typeface="Arial"/>
              <a:ea typeface="Arial"/>
              <a:cs typeface="Arial"/>
              <a:sym typeface="Arial"/>
            </a:endParaRPr>
          </a:p>
        </p:txBody>
      </p:sp>
      <p:sp>
        <p:nvSpPr>
          <p:cNvPr id="4578" name="Google Shape;4578;p134"/>
          <p:cNvSpPr/>
          <p:nvPr>
            <p:ph idx="2" type="pic"/>
          </p:nvPr>
        </p:nvSpPr>
        <p:spPr>
          <a:xfrm>
            <a:off x="0" y="0"/>
            <a:ext cx="5192486" cy="5143500"/>
          </a:xfrm>
          <a:prstGeom prst="rect">
            <a:avLst/>
          </a:prstGeom>
          <a:solidFill>
            <a:srgbClr val="E8E3D6"/>
          </a:solidFill>
          <a:ln>
            <a:noFill/>
          </a:ln>
        </p:spPr>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2_Contents slide layout">
  <p:cSld name="22_Contents slide layout">
    <p:spTree>
      <p:nvGrpSpPr>
        <p:cNvPr id="4579" name="Shape 4579"/>
        <p:cNvGrpSpPr/>
        <p:nvPr/>
      </p:nvGrpSpPr>
      <p:grpSpPr>
        <a:xfrm>
          <a:off x="0" y="0"/>
          <a:ext cx="0" cy="0"/>
          <a:chOff x="0" y="0"/>
          <a:chExt cx="0" cy="0"/>
        </a:xfrm>
      </p:grpSpPr>
      <p:sp>
        <p:nvSpPr>
          <p:cNvPr id="4580" name="Google Shape;4580;p135"/>
          <p:cNvSpPr/>
          <p:nvPr/>
        </p:nvSpPr>
        <p:spPr>
          <a:xfrm>
            <a:off x="0" y="0"/>
            <a:ext cx="9144000" cy="901016"/>
          </a:xfrm>
          <a:custGeom>
            <a:rect b="b" l="l" r="r" t="t"/>
            <a:pathLst>
              <a:path extrusionOk="0" h="378" w="814">
                <a:moveTo>
                  <a:pt x="814" y="25"/>
                </a:moveTo>
                <a:cubicBezTo>
                  <a:pt x="814" y="17"/>
                  <a:pt x="813" y="8"/>
                  <a:pt x="811" y="0"/>
                </a:cubicBezTo>
                <a:cubicBezTo>
                  <a:pt x="0" y="0"/>
                  <a:pt x="0" y="0"/>
                  <a:pt x="0" y="0"/>
                </a:cubicBezTo>
                <a:cubicBezTo>
                  <a:pt x="0" y="378"/>
                  <a:pt x="0" y="378"/>
                  <a:pt x="0" y="378"/>
                </a:cubicBezTo>
                <a:cubicBezTo>
                  <a:pt x="7" y="378"/>
                  <a:pt x="13" y="378"/>
                  <a:pt x="20" y="378"/>
                </a:cubicBezTo>
                <a:cubicBezTo>
                  <a:pt x="458" y="378"/>
                  <a:pt x="814" y="220"/>
                  <a:pt x="814" y="25"/>
                </a:cubicBezTo>
                <a:close/>
              </a:path>
            </a:pathLst>
          </a:custGeom>
          <a:solidFill>
            <a:srgbClr val="8F7F7B"/>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None/>
            </a:pPr>
            <a:r>
              <a:t/>
            </a:r>
            <a:endParaRPr b="0" i="0" sz="1050" u="none" cap="none" strike="noStrike">
              <a:solidFill>
                <a:srgbClr val="000000"/>
              </a:solidFill>
              <a:latin typeface="Arial"/>
              <a:ea typeface="Arial"/>
              <a:cs typeface="Arial"/>
              <a:sym typeface="Arial"/>
            </a:endParaRPr>
          </a:p>
        </p:txBody>
      </p:sp>
      <p:sp>
        <p:nvSpPr>
          <p:cNvPr id="4581" name="Google Shape;4581;p135"/>
          <p:cNvSpPr txBox="1"/>
          <p:nvPr>
            <p:ph idx="1" type="body"/>
          </p:nvPr>
        </p:nvSpPr>
        <p:spPr>
          <a:xfrm>
            <a:off x="242647" y="254632"/>
            <a:ext cx="8679898" cy="543185"/>
          </a:xfrm>
          <a:prstGeom prst="rect">
            <a:avLst/>
          </a:prstGeom>
          <a:noFill/>
          <a:ln>
            <a:noFill/>
          </a:ln>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SzPts val="1400"/>
              <a:buNone/>
              <a:defRPr b="0" sz="4050">
                <a:solidFill>
                  <a:srgbClr val="47346C"/>
                </a:solidFill>
                <a:latin typeface="Arial"/>
                <a:ea typeface="Arial"/>
                <a:cs typeface="Arial"/>
                <a:sym typeface="Arial"/>
              </a:defRPr>
            </a:lvl1pPr>
            <a:lvl2pPr indent="-317500" lvl="1" marL="914400" algn="l">
              <a:lnSpc>
                <a:spcPct val="100000"/>
              </a:lnSpc>
              <a:spcBef>
                <a:spcPts val="0"/>
              </a:spcBef>
              <a:spcAft>
                <a:spcPts val="0"/>
              </a:spcAft>
              <a:buSzPts val="1400"/>
              <a:buChar char="○"/>
              <a:defRPr/>
            </a:lvl2pPr>
            <a:lvl3pPr indent="-317500" lvl="2" marL="1371600" algn="l">
              <a:lnSpc>
                <a:spcPct val="100000"/>
              </a:lnSpc>
              <a:spcBef>
                <a:spcPts val="0"/>
              </a:spcBef>
              <a:spcAft>
                <a:spcPts val="0"/>
              </a:spcAft>
              <a:buSzPts val="1400"/>
              <a:buChar char="■"/>
              <a:defRPr/>
            </a:lvl3pPr>
            <a:lvl4pPr indent="-317500" lvl="3" marL="1828800" algn="l">
              <a:lnSpc>
                <a:spcPct val="100000"/>
              </a:lnSpc>
              <a:spcBef>
                <a:spcPts val="0"/>
              </a:spcBef>
              <a:spcAft>
                <a:spcPts val="0"/>
              </a:spcAft>
              <a:buSzPts val="1400"/>
              <a:buChar char="●"/>
              <a:defRPr/>
            </a:lvl4pPr>
            <a:lvl5pPr indent="-317500" lvl="4" marL="2286000" algn="l">
              <a:lnSpc>
                <a:spcPct val="100000"/>
              </a:lnSpc>
              <a:spcBef>
                <a:spcPts val="0"/>
              </a:spcBef>
              <a:spcAft>
                <a:spcPts val="0"/>
              </a:spcAft>
              <a:buSzPts val="1400"/>
              <a:buChar char="○"/>
              <a:defRPr/>
            </a:lvl5pPr>
            <a:lvl6pPr indent="-317500" lvl="5" marL="2743200" algn="l">
              <a:lnSpc>
                <a:spcPct val="100000"/>
              </a:lnSpc>
              <a:spcBef>
                <a:spcPts val="0"/>
              </a:spcBef>
              <a:spcAft>
                <a:spcPts val="0"/>
              </a:spcAft>
              <a:buSzPts val="1400"/>
              <a:buChar char="■"/>
              <a:defRPr/>
            </a:lvl6pPr>
            <a:lvl7pPr indent="-317500" lvl="6" marL="3200400" algn="l">
              <a:lnSpc>
                <a:spcPct val="100000"/>
              </a:lnSpc>
              <a:spcBef>
                <a:spcPts val="0"/>
              </a:spcBef>
              <a:spcAft>
                <a:spcPts val="0"/>
              </a:spcAft>
              <a:buSzPts val="1400"/>
              <a:buChar char="●"/>
              <a:defRPr/>
            </a:lvl7pPr>
            <a:lvl8pPr indent="-317500" lvl="7" marL="3657600" algn="l">
              <a:lnSpc>
                <a:spcPct val="100000"/>
              </a:lnSpc>
              <a:spcBef>
                <a:spcPts val="0"/>
              </a:spcBef>
              <a:spcAft>
                <a:spcPts val="0"/>
              </a:spcAft>
              <a:buSzPts val="1400"/>
              <a:buChar char="○"/>
              <a:defRPr/>
            </a:lvl8pPr>
            <a:lvl9pPr indent="-317500" lvl="8" marL="4114800" algn="l">
              <a:lnSpc>
                <a:spcPct val="100000"/>
              </a:lnSpc>
              <a:spcBef>
                <a:spcPts val="0"/>
              </a:spcBef>
              <a:spcAft>
                <a:spcPts val="0"/>
              </a:spcAft>
              <a:buSzPts val="1400"/>
              <a:buChar char="■"/>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blipFill>
          <a:blip r:embed="rId2">
            <a:alphaModFix/>
          </a:blip>
          <a:stretch>
            <a:fillRect/>
          </a:stretch>
        </a:blipFill>
      </p:bgPr>
    </p:bg>
    <p:spTree>
      <p:nvGrpSpPr>
        <p:cNvPr id="508" name="Shape 508"/>
        <p:cNvGrpSpPr/>
        <p:nvPr/>
      </p:nvGrpSpPr>
      <p:grpSpPr>
        <a:xfrm>
          <a:off x="0" y="0"/>
          <a:ext cx="0" cy="0"/>
          <a:chOff x="0" y="0"/>
          <a:chExt cx="0" cy="0"/>
        </a:xfrm>
      </p:grpSpPr>
      <p:sp>
        <p:nvSpPr>
          <p:cNvPr id="509" name="Google Shape;509;p62"/>
          <p:cNvSpPr txBox="1"/>
          <p:nvPr>
            <p:ph type="title"/>
          </p:nvPr>
        </p:nvSpPr>
        <p:spPr>
          <a:xfrm>
            <a:off x="1115575" y="898638"/>
            <a:ext cx="5394300" cy="989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400"/>
              <a:buNone/>
              <a:defRPr sz="3000">
                <a:solidFill>
                  <a:schemeClr val="accent5"/>
                </a:solidFill>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510" name="Google Shape;510;p62"/>
          <p:cNvSpPr txBox="1"/>
          <p:nvPr>
            <p:ph idx="1" type="body"/>
          </p:nvPr>
        </p:nvSpPr>
        <p:spPr>
          <a:xfrm>
            <a:off x="1115575" y="1925250"/>
            <a:ext cx="5016000" cy="2319600"/>
          </a:xfrm>
          <a:prstGeom prst="rect">
            <a:avLst/>
          </a:prstGeom>
          <a:noFill/>
          <a:ln>
            <a:noFill/>
          </a:ln>
        </p:spPr>
        <p:txBody>
          <a:bodyPr anchorCtr="0" anchor="t" bIns="91425" lIns="91425" spcFirstLastPara="1" rIns="91425" wrap="square" tIns="91425">
            <a:noAutofit/>
          </a:bodyPr>
          <a:lstStyle>
            <a:lvl1pPr indent="-298450" lvl="0" marL="457200" algn="l">
              <a:lnSpc>
                <a:spcPct val="100000"/>
              </a:lnSpc>
              <a:spcBef>
                <a:spcPts val="0"/>
              </a:spcBef>
              <a:spcAft>
                <a:spcPts val="0"/>
              </a:spcAft>
              <a:buClr>
                <a:schemeClr val="accent5"/>
              </a:buClr>
              <a:buSzPts val="1100"/>
              <a:buChar char="☩"/>
              <a:defRPr sz="1500"/>
            </a:lvl1pPr>
            <a:lvl2pPr indent="-304800" lvl="1" marL="914400" algn="l">
              <a:lnSpc>
                <a:spcPct val="100000"/>
              </a:lnSpc>
              <a:spcBef>
                <a:spcPts val="1000"/>
              </a:spcBef>
              <a:spcAft>
                <a:spcPts val="0"/>
              </a:spcAft>
              <a:buSzPts val="1200"/>
              <a:buChar char="○"/>
              <a:defRPr sz="1200"/>
            </a:lvl2pPr>
            <a:lvl3pPr indent="-304800" lvl="2" marL="1371600" algn="l">
              <a:lnSpc>
                <a:spcPct val="100000"/>
              </a:lnSpc>
              <a:spcBef>
                <a:spcPts val="0"/>
              </a:spcBef>
              <a:spcAft>
                <a:spcPts val="0"/>
              </a:spcAft>
              <a:buSzPts val="1200"/>
              <a:buChar char="■"/>
              <a:defRPr sz="1200"/>
            </a:lvl3pPr>
            <a:lvl4pPr indent="-304800" lvl="3" marL="1828800" algn="l">
              <a:lnSpc>
                <a:spcPct val="100000"/>
              </a:lnSpc>
              <a:spcBef>
                <a:spcPts val="0"/>
              </a:spcBef>
              <a:spcAft>
                <a:spcPts val="0"/>
              </a:spcAft>
              <a:buSzPts val="1200"/>
              <a:buChar char="●"/>
              <a:defRPr sz="1200"/>
            </a:lvl4pPr>
            <a:lvl5pPr indent="-304800" lvl="4" marL="2286000" algn="l">
              <a:lnSpc>
                <a:spcPct val="100000"/>
              </a:lnSpc>
              <a:spcBef>
                <a:spcPts val="0"/>
              </a:spcBef>
              <a:spcAft>
                <a:spcPts val="0"/>
              </a:spcAft>
              <a:buSzPts val="1200"/>
              <a:buChar char="○"/>
              <a:defRPr sz="1200"/>
            </a:lvl5pPr>
            <a:lvl6pPr indent="-304800" lvl="5" marL="2743200" algn="l">
              <a:lnSpc>
                <a:spcPct val="100000"/>
              </a:lnSpc>
              <a:spcBef>
                <a:spcPts val="0"/>
              </a:spcBef>
              <a:spcAft>
                <a:spcPts val="0"/>
              </a:spcAft>
              <a:buSzPts val="1200"/>
              <a:buChar char="■"/>
              <a:defRPr sz="1200"/>
            </a:lvl6pPr>
            <a:lvl7pPr indent="-304800" lvl="6" marL="3200400" algn="l">
              <a:lnSpc>
                <a:spcPct val="100000"/>
              </a:lnSpc>
              <a:spcBef>
                <a:spcPts val="0"/>
              </a:spcBef>
              <a:spcAft>
                <a:spcPts val="0"/>
              </a:spcAft>
              <a:buSzPts val="1200"/>
              <a:buChar char="●"/>
              <a:defRPr sz="1200"/>
            </a:lvl7pPr>
            <a:lvl8pPr indent="-304800" lvl="7" marL="3657600" algn="l">
              <a:lnSpc>
                <a:spcPct val="100000"/>
              </a:lnSpc>
              <a:spcBef>
                <a:spcPts val="0"/>
              </a:spcBef>
              <a:spcAft>
                <a:spcPts val="0"/>
              </a:spcAft>
              <a:buSzPts val="1200"/>
              <a:buChar char="○"/>
              <a:defRPr sz="1200"/>
            </a:lvl8pPr>
            <a:lvl9pPr indent="-304800" lvl="8" marL="4114800" algn="l">
              <a:lnSpc>
                <a:spcPct val="100000"/>
              </a:lnSpc>
              <a:spcBef>
                <a:spcPts val="0"/>
              </a:spcBef>
              <a:spcAft>
                <a:spcPts val="0"/>
              </a:spcAft>
              <a:buSzPts val="1200"/>
              <a:buChar char="■"/>
              <a:defRPr sz="1200"/>
            </a:lvl9pPr>
          </a:lstStyle>
          <a:p/>
        </p:txBody>
      </p:sp>
      <p:grpSp>
        <p:nvGrpSpPr>
          <p:cNvPr id="511" name="Google Shape;511;p62"/>
          <p:cNvGrpSpPr/>
          <p:nvPr/>
        </p:nvGrpSpPr>
        <p:grpSpPr>
          <a:xfrm flipH="1">
            <a:off x="-22" y="210401"/>
            <a:ext cx="8138846" cy="211872"/>
            <a:chOff x="1005226" y="199492"/>
            <a:chExt cx="8138846" cy="211872"/>
          </a:xfrm>
        </p:grpSpPr>
        <p:sp>
          <p:nvSpPr>
            <p:cNvPr id="512" name="Google Shape;512;p62"/>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13" name="Google Shape;513;p62"/>
            <p:cNvGrpSpPr/>
            <p:nvPr/>
          </p:nvGrpSpPr>
          <p:grpSpPr>
            <a:xfrm>
              <a:off x="1005226" y="199492"/>
              <a:ext cx="3295960" cy="211872"/>
              <a:chOff x="1018925" y="254356"/>
              <a:chExt cx="3295960" cy="211872"/>
            </a:xfrm>
          </p:grpSpPr>
          <p:sp>
            <p:nvSpPr>
              <p:cNvPr id="514" name="Google Shape;514;p62"/>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62"/>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16" name="Google Shape;516;p62"/>
          <p:cNvGrpSpPr/>
          <p:nvPr/>
        </p:nvGrpSpPr>
        <p:grpSpPr>
          <a:xfrm rot="10800000">
            <a:off x="-22" y="4721208"/>
            <a:ext cx="8138846" cy="211872"/>
            <a:chOff x="1005226" y="199492"/>
            <a:chExt cx="8138846" cy="211872"/>
          </a:xfrm>
        </p:grpSpPr>
        <p:sp>
          <p:nvSpPr>
            <p:cNvPr id="517" name="Google Shape;517;p62"/>
            <p:cNvSpPr/>
            <p:nvPr/>
          </p:nvSpPr>
          <p:spPr>
            <a:xfrm>
              <a:off x="4842450" y="199550"/>
              <a:ext cx="4301622" cy="14950"/>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18" name="Google Shape;518;p62"/>
            <p:cNvGrpSpPr/>
            <p:nvPr/>
          </p:nvGrpSpPr>
          <p:grpSpPr>
            <a:xfrm>
              <a:off x="1005226" y="199492"/>
              <a:ext cx="3295960" cy="211872"/>
              <a:chOff x="1018925" y="254356"/>
              <a:chExt cx="3295960" cy="211872"/>
            </a:xfrm>
          </p:grpSpPr>
          <p:sp>
            <p:nvSpPr>
              <p:cNvPr id="519" name="Google Shape;519;p62"/>
              <p:cNvSpPr/>
              <p:nvPr/>
            </p:nvSpPr>
            <p:spPr>
              <a:xfrm>
                <a:off x="1149795" y="254421"/>
                <a:ext cx="3165090" cy="14954"/>
              </a:xfrm>
              <a:custGeom>
                <a:rect b="b" l="l" r="r" t="t"/>
                <a:pathLst>
                  <a:path extrusionOk="0" h="463" w="97998">
                    <a:moveTo>
                      <a:pt x="0" y="1"/>
                    </a:moveTo>
                    <a:lnTo>
                      <a:pt x="0" y="463"/>
                    </a:lnTo>
                    <a:lnTo>
                      <a:pt x="97998" y="463"/>
                    </a:lnTo>
                    <a:lnTo>
                      <a:pt x="97998" y="1"/>
                    </a:ln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62"/>
              <p:cNvSpPr/>
              <p:nvPr/>
            </p:nvSpPr>
            <p:spPr>
              <a:xfrm>
                <a:off x="1018925" y="254356"/>
                <a:ext cx="143950" cy="211872"/>
              </a:xfrm>
              <a:custGeom>
                <a:rect b="b" l="l" r="r" t="t"/>
                <a:pathLst>
                  <a:path extrusionOk="0" h="6560" w="4457">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rotWithShape="0" algn="bl">
                  <a:srgbClr val="000000">
                    <a:alpha val="2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521" name="Google Shape;521;p62"/>
          <p:cNvSpPr/>
          <p:nvPr/>
        </p:nvSpPr>
        <p:spPr>
          <a:xfrm rot="-5039700">
            <a:off x="6528265" y="2241320"/>
            <a:ext cx="4697971" cy="681667"/>
          </a:xfrm>
          <a:custGeom>
            <a:rect b="b" l="l" r="r" t="t"/>
            <a:pathLst>
              <a:path extrusionOk="0" h="138" w="969">
                <a:moveTo>
                  <a:pt x="247" y="110"/>
                </a:moveTo>
                <a:cubicBezTo>
                  <a:pt x="200" y="96"/>
                  <a:pt x="152" y="108"/>
                  <a:pt x="104" y="115"/>
                </a:cubicBezTo>
                <a:cubicBezTo>
                  <a:pt x="88" y="118"/>
                  <a:pt x="71" y="123"/>
                  <a:pt x="56" y="130"/>
                </a:cubicBezTo>
                <a:cubicBezTo>
                  <a:pt x="38" y="138"/>
                  <a:pt x="23" y="136"/>
                  <a:pt x="10" y="123"/>
                </a:cubicBezTo>
                <a:cubicBezTo>
                  <a:pt x="1" y="115"/>
                  <a:pt x="0" y="84"/>
                  <a:pt x="8" y="72"/>
                </a:cubicBezTo>
                <a:cubicBezTo>
                  <a:pt x="18" y="57"/>
                  <a:pt x="33" y="57"/>
                  <a:pt x="49" y="61"/>
                </a:cubicBezTo>
                <a:cubicBezTo>
                  <a:pt x="107" y="73"/>
                  <a:pt x="165" y="71"/>
                  <a:pt x="222" y="57"/>
                </a:cubicBezTo>
                <a:cubicBezTo>
                  <a:pt x="243" y="51"/>
                  <a:pt x="263" y="46"/>
                  <a:pt x="284" y="57"/>
                </a:cubicBezTo>
                <a:cubicBezTo>
                  <a:pt x="289" y="60"/>
                  <a:pt x="297" y="58"/>
                  <a:pt x="304" y="57"/>
                </a:cubicBezTo>
                <a:cubicBezTo>
                  <a:pt x="362" y="52"/>
                  <a:pt x="420" y="46"/>
                  <a:pt x="479" y="41"/>
                </a:cubicBezTo>
                <a:cubicBezTo>
                  <a:pt x="636" y="27"/>
                  <a:pt x="794" y="14"/>
                  <a:pt x="952" y="1"/>
                </a:cubicBezTo>
                <a:cubicBezTo>
                  <a:pt x="957" y="0"/>
                  <a:pt x="963" y="4"/>
                  <a:pt x="969" y="5"/>
                </a:cubicBezTo>
                <a:cubicBezTo>
                  <a:pt x="964" y="9"/>
                  <a:pt x="959" y="15"/>
                  <a:pt x="953" y="15"/>
                </a:cubicBezTo>
                <a:cubicBezTo>
                  <a:pt x="820" y="30"/>
                  <a:pt x="687" y="44"/>
                  <a:pt x="554" y="59"/>
                </a:cubicBezTo>
                <a:cubicBezTo>
                  <a:pt x="496" y="66"/>
                  <a:pt x="437" y="76"/>
                  <a:pt x="379" y="85"/>
                </a:cubicBezTo>
                <a:cubicBezTo>
                  <a:pt x="364" y="87"/>
                  <a:pt x="348" y="88"/>
                  <a:pt x="333" y="91"/>
                </a:cubicBezTo>
                <a:cubicBezTo>
                  <a:pt x="314" y="94"/>
                  <a:pt x="294" y="100"/>
                  <a:pt x="275" y="104"/>
                </a:cubicBezTo>
                <a:cubicBezTo>
                  <a:pt x="266" y="106"/>
                  <a:pt x="258" y="108"/>
                  <a:pt x="247" y="110"/>
                </a:cubicBezTo>
                <a:close/>
              </a:path>
            </a:pathLst>
          </a:custGeom>
          <a:solidFill>
            <a:srgbClr val="B8902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pic>
        <p:nvPicPr>
          <p:cNvPr id="522" name="Google Shape;522;p62"/>
          <p:cNvPicPr preferRelativeResize="0"/>
          <p:nvPr/>
        </p:nvPicPr>
        <p:blipFill rotWithShape="1">
          <a:blip r:embed="rId3">
            <a:alphaModFix/>
          </a:blip>
          <a:srcRect b="0" l="0" r="0" t="0"/>
          <a:stretch/>
        </p:blipFill>
        <p:spPr>
          <a:xfrm>
            <a:off x="6903294" y="3454934"/>
            <a:ext cx="1014717" cy="1470604"/>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40" Type="http://schemas.openxmlformats.org/officeDocument/2006/relationships/slideLayout" Target="../slideLayouts/slideLayout40.xml"/><Relationship Id="rId20" Type="http://schemas.openxmlformats.org/officeDocument/2006/relationships/slideLayout" Target="../slideLayouts/slideLayout20.xml"/><Relationship Id="rId42" Type="http://schemas.openxmlformats.org/officeDocument/2006/relationships/slideLayout" Target="../slideLayouts/slideLayout42.xml"/><Relationship Id="rId41" Type="http://schemas.openxmlformats.org/officeDocument/2006/relationships/slideLayout" Target="../slideLayouts/slideLayout41.xml"/><Relationship Id="rId22" Type="http://schemas.openxmlformats.org/officeDocument/2006/relationships/slideLayout" Target="../slideLayouts/slideLayout22.xml"/><Relationship Id="rId44" Type="http://schemas.openxmlformats.org/officeDocument/2006/relationships/slideLayout" Target="../slideLayouts/slideLayout44.xml"/><Relationship Id="rId21" Type="http://schemas.openxmlformats.org/officeDocument/2006/relationships/slideLayout" Target="../slideLayouts/slideLayout21.xml"/><Relationship Id="rId43" Type="http://schemas.openxmlformats.org/officeDocument/2006/relationships/slideLayout" Target="../slideLayouts/slideLayout43.xml"/><Relationship Id="rId24" Type="http://schemas.openxmlformats.org/officeDocument/2006/relationships/slideLayout" Target="../slideLayouts/slideLayout24.xml"/><Relationship Id="rId46" Type="http://schemas.openxmlformats.org/officeDocument/2006/relationships/theme" Target="../theme/theme2.xml"/><Relationship Id="rId23" Type="http://schemas.openxmlformats.org/officeDocument/2006/relationships/slideLayout" Target="../slideLayouts/slideLayout23.xml"/><Relationship Id="rId45" Type="http://schemas.openxmlformats.org/officeDocument/2006/relationships/slideLayout" Target="../slideLayouts/slideLayout45.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slideLayout" Target="../slideLayouts/slideLayout37.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39" Type="http://schemas.openxmlformats.org/officeDocument/2006/relationships/slideLayout" Target="../slideLayouts/slideLayout39.xml"/><Relationship Id="rId16" Type="http://schemas.openxmlformats.org/officeDocument/2006/relationships/slideLayout" Target="../slideLayouts/slideLayout16.xml"/><Relationship Id="rId38" Type="http://schemas.openxmlformats.org/officeDocument/2006/relationships/slideLayout" Target="../slideLayouts/slideLayout38.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65.xml"/><Relationship Id="rId22" Type="http://schemas.openxmlformats.org/officeDocument/2006/relationships/slideLayout" Target="../slideLayouts/slideLayout67.xml"/><Relationship Id="rId21" Type="http://schemas.openxmlformats.org/officeDocument/2006/relationships/slideLayout" Target="../slideLayouts/slideLayout66.xml"/><Relationship Id="rId24" Type="http://schemas.openxmlformats.org/officeDocument/2006/relationships/slideLayout" Target="../slideLayouts/slideLayout69.xml"/><Relationship Id="rId23" Type="http://schemas.openxmlformats.org/officeDocument/2006/relationships/slideLayout" Target="../slideLayouts/slideLayout68.xml"/><Relationship Id="rId1" Type="http://schemas.openxmlformats.org/officeDocument/2006/relationships/slideLayout" Target="../slideLayouts/slideLayout46.xml"/><Relationship Id="rId2" Type="http://schemas.openxmlformats.org/officeDocument/2006/relationships/slideLayout" Target="../slideLayouts/slideLayout47.xml"/><Relationship Id="rId3" Type="http://schemas.openxmlformats.org/officeDocument/2006/relationships/slideLayout" Target="../slideLayouts/slideLayout48.xml"/><Relationship Id="rId4" Type="http://schemas.openxmlformats.org/officeDocument/2006/relationships/slideLayout" Target="../slideLayouts/slideLayout49.xml"/><Relationship Id="rId9" Type="http://schemas.openxmlformats.org/officeDocument/2006/relationships/slideLayout" Target="../slideLayouts/slideLayout54.xml"/><Relationship Id="rId26" Type="http://schemas.openxmlformats.org/officeDocument/2006/relationships/slideLayout" Target="../slideLayouts/slideLayout71.xml"/><Relationship Id="rId25" Type="http://schemas.openxmlformats.org/officeDocument/2006/relationships/slideLayout" Target="../slideLayouts/slideLayout70.xml"/><Relationship Id="rId28" Type="http://schemas.openxmlformats.org/officeDocument/2006/relationships/slideLayout" Target="../slideLayouts/slideLayout73.xml"/><Relationship Id="rId27" Type="http://schemas.openxmlformats.org/officeDocument/2006/relationships/slideLayout" Target="../slideLayouts/slideLayout72.xml"/><Relationship Id="rId5" Type="http://schemas.openxmlformats.org/officeDocument/2006/relationships/slideLayout" Target="../slideLayouts/slideLayout50.xml"/><Relationship Id="rId6" Type="http://schemas.openxmlformats.org/officeDocument/2006/relationships/slideLayout" Target="../slideLayouts/slideLayout51.xml"/><Relationship Id="rId29" Type="http://schemas.openxmlformats.org/officeDocument/2006/relationships/slideLayout" Target="../slideLayouts/slideLayout74.xml"/><Relationship Id="rId7" Type="http://schemas.openxmlformats.org/officeDocument/2006/relationships/slideLayout" Target="../slideLayouts/slideLayout52.xml"/><Relationship Id="rId8" Type="http://schemas.openxmlformats.org/officeDocument/2006/relationships/slideLayout" Target="../slideLayouts/slideLayout53.xml"/><Relationship Id="rId31" Type="http://schemas.openxmlformats.org/officeDocument/2006/relationships/slideLayout" Target="../slideLayouts/slideLayout76.xml"/><Relationship Id="rId30" Type="http://schemas.openxmlformats.org/officeDocument/2006/relationships/slideLayout" Target="../slideLayouts/slideLayout75.xml"/><Relationship Id="rId11" Type="http://schemas.openxmlformats.org/officeDocument/2006/relationships/slideLayout" Target="../slideLayouts/slideLayout56.xml"/><Relationship Id="rId33" Type="http://schemas.openxmlformats.org/officeDocument/2006/relationships/slideLayout" Target="../slideLayouts/slideLayout78.xml"/><Relationship Id="rId10" Type="http://schemas.openxmlformats.org/officeDocument/2006/relationships/slideLayout" Target="../slideLayouts/slideLayout55.xml"/><Relationship Id="rId32" Type="http://schemas.openxmlformats.org/officeDocument/2006/relationships/slideLayout" Target="../slideLayouts/slideLayout77.xml"/><Relationship Id="rId13" Type="http://schemas.openxmlformats.org/officeDocument/2006/relationships/slideLayout" Target="../slideLayouts/slideLayout58.xml"/><Relationship Id="rId35" Type="http://schemas.openxmlformats.org/officeDocument/2006/relationships/slideLayout" Target="../slideLayouts/slideLayout80.xml"/><Relationship Id="rId12" Type="http://schemas.openxmlformats.org/officeDocument/2006/relationships/slideLayout" Target="../slideLayouts/slideLayout57.xml"/><Relationship Id="rId34" Type="http://schemas.openxmlformats.org/officeDocument/2006/relationships/slideLayout" Target="../slideLayouts/slideLayout79.xml"/><Relationship Id="rId15" Type="http://schemas.openxmlformats.org/officeDocument/2006/relationships/slideLayout" Target="../slideLayouts/slideLayout60.xml"/><Relationship Id="rId37" Type="http://schemas.openxmlformats.org/officeDocument/2006/relationships/theme" Target="../theme/theme3.xml"/><Relationship Id="rId14" Type="http://schemas.openxmlformats.org/officeDocument/2006/relationships/slideLayout" Target="../slideLayouts/slideLayout59.xml"/><Relationship Id="rId36" Type="http://schemas.openxmlformats.org/officeDocument/2006/relationships/slideLayout" Target="../slideLayouts/slideLayout81.xml"/><Relationship Id="rId17" Type="http://schemas.openxmlformats.org/officeDocument/2006/relationships/slideLayout" Target="../slideLayouts/slideLayout62.xml"/><Relationship Id="rId16" Type="http://schemas.openxmlformats.org/officeDocument/2006/relationships/slideLayout" Target="../slideLayouts/slideLayout61.xml"/><Relationship Id="rId19" Type="http://schemas.openxmlformats.org/officeDocument/2006/relationships/slideLayout" Target="../slideLayouts/slideLayout64.xml"/><Relationship Id="rId18" Type="http://schemas.openxmlformats.org/officeDocument/2006/relationships/slideLayout" Target="../slideLayouts/slideLayout6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53"/>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lvl1pPr lvl="0" marR="0" rtl="0" algn="ctr">
              <a:lnSpc>
                <a:spcPct val="100000"/>
              </a:lnSpc>
              <a:spcBef>
                <a:spcPts val="0"/>
              </a:spcBef>
              <a:spcAft>
                <a:spcPts val="0"/>
              </a:spcAft>
              <a:buClr>
                <a:schemeClr val="dk1"/>
              </a:buClr>
              <a:buSzPts val="2800"/>
              <a:buFont typeface="Milonga"/>
              <a:buNone/>
              <a:defRPr b="1" i="0" sz="2800" u="none" cap="none" strike="noStrike">
                <a:solidFill>
                  <a:schemeClr val="dk1"/>
                </a:solidFill>
                <a:latin typeface="Milonga"/>
                <a:ea typeface="Milonga"/>
                <a:cs typeface="Milonga"/>
                <a:sym typeface="Milonga"/>
              </a:defRPr>
            </a:lvl1pPr>
            <a:lvl2pPr lvl="1" marR="0" rtl="0" algn="ctr">
              <a:lnSpc>
                <a:spcPct val="100000"/>
              </a:lnSpc>
              <a:spcBef>
                <a:spcPts val="0"/>
              </a:spcBef>
              <a:spcAft>
                <a:spcPts val="0"/>
              </a:spcAft>
              <a:buClr>
                <a:schemeClr val="dk1"/>
              </a:buClr>
              <a:buSzPts val="2800"/>
              <a:buFont typeface="Milonga"/>
              <a:buNone/>
              <a:defRPr b="1" i="0" sz="2800" u="none" cap="none" strike="noStrike">
                <a:solidFill>
                  <a:schemeClr val="dk1"/>
                </a:solidFill>
                <a:latin typeface="Milonga"/>
                <a:ea typeface="Milonga"/>
                <a:cs typeface="Milonga"/>
                <a:sym typeface="Milonga"/>
              </a:defRPr>
            </a:lvl2pPr>
            <a:lvl3pPr lvl="2" marR="0" rtl="0" algn="ctr">
              <a:lnSpc>
                <a:spcPct val="100000"/>
              </a:lnSpc>
              <a:spcBef>
                <a:spcPts val="0"/>
              </a:spcBef>
              <a:spcAft>
                <a:spcPts val="0"/>
              </a:spcAft>
              <a:buClr>
                <a:schemeClr val="dk1"/>
              </a:buClr>
              <a:buSzPts val="2800"/>
              <a:buFont typeface="Milonga"/>
              <a:buNone/>
              <a:defRPr b="1" i="0" sz="2800" u="none" cap="none" strike="noStrike">
                <a:solidFill>
                  <a:schemeClr val="dk1"/>
                </a:solidFill>
                <a:latin typeface="Milonga"/>
                <a:ea typeface="Milonga"/>
                <a:cs typeface="Milonga"/>
                <a:sym typeface="Milonga"/>
              </a:defRPr>
            </a:lvl3pPr>
            <a:lvl4pPr lvl="3" marR="0" rtl="0" algn="ctr">
              <a:lnSpc>
                <a:spcPct val="100000"/>
              </a:lnSpc>
              <a:spcBef>
                <a:spcPts val="0"/>
              </a:spcBef>
              <a:spcAft>
                <a:spcPts val="0"/>
              </a:spcAft>
              <a:buClr>
                <a:schemeClr val="dk1"/>
              </a:buClr>
              <a:buSzPts val="2800"/>
              <a:buFont typeface="Milonga"/>
              <a:buNone/>
              <a:defRPr b="1" i="0" sz="2800" u="none" cap="none" strike="noStrike">
                <a:solidFill>
                  <a:schemeClr val="dk1"/>
                </a:solidFill>
                <a:latin typeface="Milonga"/>
                <a:ea typeface="Milonga"/>
                <a:cs typeface="Milonga"/>
                <a:sym typeface="Milonga"/>
              </a:defRPr>
            </a:lvl4pPr>
            <a:lvl5pPr lvl="4" marR="0" rtl="0" algn="ctr">
              <a:lnSpc>
                <a:spcPct val="100000"/>
              </a:lnSpc>
              <a:spcBef>
                <a:spcPts val="0"/>
              </a:spcBef>
              <a:spcAft>
                <a:spcPts val="0"/>
              </a:spcAft>
              <a:buClr>
                <a:schemeClr val="dk1"/>
              </a:buClr>
              <a:buSzPts val="2800"/>
              <a:buFont typeface="Milonga"/>
              <a:buNone/>
              <a:defRPr b="1" i="0" sz="2800" u="none" cap="none" strike="noStrike">
                <a:solidFill>
                  <a:schemeClr val="dk1"/>
                </a:solidFill>
                <a:latin typeface="Milonga"/>
                <a:ea typeface="Milonga"/>
                <a:cs typeface="Milonga"/>
                <a:sym typeface="Milonga"/>
              </a:defRPr>
            </a:lvl5pPr>
            <a:lvl6pPr lvl="5" marR="0" rtl="0" algn="ctr">
              <a:lnSpc>
                <a:spcPct val="100000"/>
              </a:lnSpc>
              <a:spcBef>
                <a:spcPts val="0"/>
              </a:spcBef>
              <a:spcAft>
                <a:spcPts val="0"/>
              </a:spcAft>
              <a:buClr>
                <a:schemeClr val="dk1"/>
              </a:buClr>
              <a:buSzPts val="2800"/>
              <a:buFont typeface="Milonga"/>
              <a:buNone/>
              <a:defRPr b="1" i="0" sz="2800" u="none" cap="none" strike="noStrike">
                <a:solidFill>
                  <a:schemeClr val="dk1"/>
                </a:solidFill>
                <a:latin typeface="Milonga"/>
                <a:ea typeface="Milonga"/>
                <a:cs typeface="Milonga"/>
                <a:sym typeface="Milonga"/>
              </a:defRPr>
            </a:lvl6pPr>
            <a:lvl7pPr lvl="6" marR="0" rtl="0" algn="ctr">
              <a:lnSpc>
                <a:spcPct val="100000"/>
              </a:lnSpc>
              <a:spcBef>
                <a:spcPts val="0"/>
              </a:spcBef>
              <a:spcAft>
                <a:spcPts val="0"/>
              </a:spcAft>
              <a:buClr>
                <a:schemeClr val="dk1"/>
              </a:buClr>
              <a:buSzPts val="2800"/>
              <a:buFont typeface="Milonga"/>
              <a:buNone/>
              <a:defRPr b="1" i="0" sz="2800" u="none" cap="none" strike="noStrike">
                <a:solidFill>
                  <a:schemeClr val="dk1"/>
                </a:solidFill>
                <a:latin typeface="Milonga"/>
                <a:ea typeface="Milonga"/>
                <a:cs typeface="Milonga"/>
                <a:sym typeface="Milonga"/>
              </a:defRPr>
            </a:lvl7pPr>
            <a:lvl8pPr lvl="7" marR="0" rtl="0" algn="ctr">
              <a:lnSpc>
                <a:spcPct val="100000"/>
              </a:lnSpc>
              <a:spcBef>
                <a:spcPts val="0"/>
              </a:spcBef>
              <a:spcAft>
                <a:spcPts val="0"/>
              </a:spcAft>
              <a:buClr>
                <a:schemeClr val="dk1"/>
              </a:buClr>
              <a:buSzPts val="2800"/>
              <a:buFont typeface="Milonga"/>
              <a:buNone/>
              <a:defRPr b="1" i="0" sz="2800" u="none" cap="none" strike="noStrike">
                <a:solidFill>
                  <a:schemeClr val="dk1"/>
                </a:solidFill>
                <a:latin typeface="Milonga"/>
                <a:ea typeface="Milonga"/>
                <a:cs typeface="Milonga"/>
                <a:sym typeface="Milonga"/>
              </a:defRPr>
            </a:lvl8pPr>
            <a:lvl9pPr lvl="8" marR="0" rtl="0" algn="ctr">
              <a:lnSpc>
                <a:spcPct val="100000"/>
              </a:lnSpc>
              <a:spcBef>
                <a:spcPts val="0"/>
              </a:spcBef>
              <a:spcAft>
                <a:spcPts val="0"/>
              </a:spcAft>
              <a:buClr>
                <a:schemeClr val="dk1"/>
              </a:buClr>
              <a:buSzPts val="2800"/>
              <a:buFont typeface="Milonga"/>
              <a:buNone/>
              <a:defRPr b="1" i="0" sz="2800" u="none" cap="none" strike="noStrike">
                <a:solidFill>
                  <a:schemeClr val="dk1"/>
                </a:solidFill>
                <a:latin typeface="Milonga"/>
                <a:ea typeface="Milonga"/>
                <a:cs typeface="Milonga"/>
                <a:sym typeface="Milonga"/>
              </a:defRPr>
            </a:lvl9pPr>
          </a:lstStyle>
          <a:p/>
        </p:txBody>
      </p:sp>
      <p:sp>
        <p:nvSpPr>
          <p:cNvPr id="7" name="Google Shape;7;p53"/>
          <p:cNvSpPr txBox="1"/>
          <p:nvPr>
            <p:ph idx="1" type="body"/>
          </p:nvPr>
        </p:nvSpPr>
        <p:spPr>
          <a:xfrm>
            <a:off x="758775" y="1434450"/>
            <a:ext cx="7626300" cy="3134400"/>
          </a:xfrm>
          <a:prstGeom prst="rect">
            <a:avLst/>
          </a:prstGeom>
          <a:noFill/>
          <a:ln>
            <a:noFill/>
          </a:ln>
        </p:spPr>
        <p:txBody>
          <a:bodyPr anchorCtr="0" anchor="t" bIns="91425" lIns="91425" spcFirstLastPara="1" rIns="91425" wrap="square" tIns="91425">
            <a:noAutofit/>
          </a:bodyPr>
          <a:lstStyle>
            <a:lvl1pPr indent="-317500" lvl="0" marL="457200" marR="0" rtl="0" algn="l">
              <a:lnSpc>
                <a:spcPct val="100000"/>
              </a:lnSpc>
              <a:spcBef>
                <a:spcPts val="0"/>
              </a:spcBef>
              <a:spcAft>
                <a:spcPts val="0"/>
              </a:spcAft>
              <a:buClr>
                <a:schemeClr val="dk2"/>
              </a:buClr>
              <a:buSzPts val="1400"/>
              <a:buFont typeface="Adamina"/>
              <a:buChar char="●"/>
              <a:defRPr b="0" i="0" sz="1400" u="none" cap="none" strike="noStrike">
                <a:solidFill>
                  <a:schemeClr val="dk2"/>
                </a:solidFill>
                <a:latin typeface="Adamina"/>
                <a:ea typeface="Adamina"/>
                <a:cs typeface="Adamina"/>
                <a:sym typeface="Adamina"/>
              </a:defRPr>
            </a:lvl1pPr>
            <a:lvl2pPr indent="-317500" lvl="1" marL="914400" marR="0" rtl="0" algn="l">
              <a:lnSpc>
                <a:spcPct val="100000"/>
              </a:lnSpc>
              <a:spcBef>
                <a:spcPts val="0"/>
              </a:spcBef>
              <a:spcAft>
                <a:spcPts val="0"/>
              </a:spcAft>
              <a:buClr>
                <a:schemeClr val="dk2"/>
              </a:buClr>
              <a:buSzPts val="1400"/>
              <a:buFont typeface="Adamina"/>
              <a:buChar char="○"/>
              <a:defRPr b="0" i="0" sz="1400" u="none" cap="none" strike="noStrike">
                <a:solidFill>
                  <a:schemeClr val="dk2"/>
                </a:solidFill>
                <a:latin typeface="Adamina"/>
                <a:ea typeface="Adamina"/>
                <a:cs typeface="Adamina"/>
                <a:sym typeface="Adamina"/>
              </a:defRPr>
            </a:lvl2pPr>
            <a:lvl3pPr indent="-317500" lvl="2" marL="1371600" marR="0" rtl="0" algn="l">
              <a:lnSpc>
                <a:spcPct val="100000"/>
              </a:lnSpc>
              <a:spcBef>
                <a:spcPts val="0"/>
              </a:spcBef>
              <a:spcAft>
                <a:spcPts val="0"/>
              </a:spcAft>
              <a:buClr>
                <a:schemeClr val="dk2"/>
              </a:buClr>
              <a:buSzPts val="1400"/>
              <a:buFont typeface="Adamina"/>
              <a:buChar char="■"/>
              <a:defRPr b="0" i="0" sz="1400" u="none" cap="none" strike="noStrike">
                <a:solidFill>
                  <a:schemeClr val="dk2"/>
                </a:solidFill>
                <a:latin typeface="Adamina"/>
                <a:ea typeface="Adamina"/>
                <a:cs typeface="Adamina"/>
                <a:sym typeface="Adamina"/>
              </a:defRPr>
            </a:lvl3pPr>
            <a:lvl4pPr indent="-317500" lvl="3" marL="1828800" marR="0" rtl="0" algn="l">
              <a:lnSpc>
                <a:spcPct val="100000"/>
              </a:lnSpc>
              <a:spcBef>
                <a:spcPts val="0"/>
              </a:spcBef>
              <a:spcAft>
                <a:spcPts val="0"/>
              </a:spcAft>
              <a:buClr>
                <a:schemeClr val="dk2"/>
              </a:buClr>
              <a:buSzPts val="1400"/>
              <a:buFont typeface="Adamina"/>
              <a:buChar char="●"/>
              <a:defRPr b="0" i="0" sz="1400" u="none" cap="none" strike="noStrike">
                <a:solidFill>
                  <a:schemeClr val="dk2"/>
                </a:solidFill>
                <a:latin typeface="Adamina"/>
                <a:ea typeface="Adamina"/>
                <a:cs typeface="Adamina"/>
                <a:sym typeface="Adamina"/>
              </a:defRPr>
            </a:lvl4pPr>
            <a:lvl5pPr indent="-317500" lvl="4" marL="2286000" marR="0" rtl="0" algn="l">
              <a:lnSpc>
                <a:spcPct val="100000"/>
              </a:lnSpc>
              <a:spcBef>
                <a:spcPts val="0"/>
              </a:spcBef>
              <a:spcAft>
                <a:spcPts val="0"/>
              </a:spcAft>
              <a:buClr>
                <a:schemeClr val="dk2"/>
              </a:buClr>
              <a:buSzPts val="1400"/>
              <a:buFont typeface="Adamina"/>
              <a:buChar char="○"/>
              <a:defRPr b="0" i="0" sz="1400" u="none" cap="none" strike="noStrike">
                <a:solidFill>
                  <a:schemeClr val="dk2"/>
                </a:solidFill>
                <a:latin typeface="Adamina"/>
                <a:ea typeface="Adamina"/>
                <a:cs typeface="Adamina"/>
                <a:sym typeface="Adamina"/>
              </a:defRPr>
            </a:lvl5pPr>
            <a:lvl6pPr indent="-317500" lvl="5" marL="2743200" marR="0" rtl="0" algn="l">
              <a:lnSpc>
                <a:spcPct val="100000"/>
              </a:lnSpc>
              <a:spcBef>
                <a:spcPts val="0"/>
              </a:spcBef>
              <a:spcAft>
                <a:spcPts val="0"/>
              </a:spcAft>
              <a:buClr>
                <a:schemeClr val="dk2"/>
              </a:buClr>
              <a:buSzPts val="1400"/>
              <a:buFont typeface="Adamina"/>
              <a:buChar char="■"/>
              <a:defRPr b="0" i="0" sz="1400" u="none" cap="none" strike="noStrike">
                <a:solidFill>
                  <a:schemeClr val="dk2"/>
                </a:solidFill>
                <a:latin typeface="Adamina"/>
                <a:ea typeface="Adamina"/>
                <a:cs typeface="Adamina"/>
                <a:sym typeface="Adamina"/>
              </a:defRPr>
            </a:lvl6pPr>
            <a:lvl7pPr indent="-317500" lvl="6" marL="3200400" marR="0" rtl="0" algn="l">
              <a:lnSpc>
                <a:spcPct val="100000"/>
              </a:lnSpc>
              <a:spcBef>
                <a:spcPts val="0"/>
              </a:spcBef>
              <a:spcAft>
                <a:spcPts val="0"/>
              </a:spcAft>
              <a:buClr>
                <a:schemeClr val="dk2"/>
              </a:buClr>
              <a:buSzPts val="1400"/>
              <a:buFont typeface="Adamina"/>
              <a:buChar char="●"/>
              <a:defRPr b="0" i="0" sz="1400" u="none" cap="none" strike="noStrike">
                <a:solidFill>
                  <a:schemeClr val="dk2"/>
                </a:solidFill>
                <a:latin typeface="Adamina"/>
                <a:ea typeface="Adamina"/>
                <a:cs typeface="Adamina"/>
                <a:sym typeface="Adamina"/>
              </a:defRPr>
            </a:lvl7pPr>
            <a:lvl8pPr indent="-317500" lvl="7" marL="3657600" marR="0" rtl="0" algn="l">
              <a:lnSpc>
                <a:spcPct val="100000"/>
              </a:lnSpc>
              <a:spcBef>
                <a:spcPts val="0"/>
              </a:spcBef>
              <a:spcAft>
                <a:spcPts val="0"/>
              </a:spcAft>
              <a:buClr>
                <a:schemeClr val="dk2"/>
              </a:buClr>
              <a:buSzPts val="1400"/>
              <a:buFont typeface="Adamina"/>
              <a:buChar char="○"/>
              <a:defRPr b="0" i="0" sz="1400" u="none" cap="none" strike="noStrike">
                <a:solidFill>
                  <a:schemeClr val="dk2"/>
                </a:solidFill>
                <a:latin typeface="Adamina"/>
                <a:ea typeface="Adamina"/>
                <a:cs typeface="Adamina"/>
                <a:sym typeface="Adamina"/>
              </a:defRPr>
            </a:lvl8pPr>
            <a:lvl9pPr indent="-317500" lvl="8" marL="4114800" marR="0" rtl="0" algn="l">
              <a:lnSpc>
                <a:spcPct val="100000"/>
              </a:lnSpc>
              <a:spcBef>
                <a:spcPts val="0"/>
              </a:spcBef>
              <a:spcAft>
                <a:spcPts val="0"/>
              </a:spcAft>
              <a:buClr>
                <a:schemeClr val="dk2"/>
              </a:buClr>
              <a:buSzPts val="1400"/>
              <a:buFont typeface="Adamina"/>
              <a:buChar char="■"/>
              <a:defRPr b="0" i="0" sz="1400" u="none" cap="none" strike="noStrike">
                <a:solidFill>
                  <a:schemeClr val="dk2"/>
                </a:solidFill>
                <a:latin typeface="Adamina"/>
                <a:ea typeface="Adamina"/>
                <a:cs typeface="Adamina"/>
                <a:sym typeface="Adamina"/>
              </a:defRPr>
            </a:lvl9pPr>
          </a:lstStyle>
          <a:p/>
        </p:txBody>
      </p:sp>
      <p:sp>
        <p:nvSpPr>
          <p:cNvPr id="8" name="Google Shape;8;p53"/>
          <p:cNvSpPr/>
          <p:nvPr/>
        </p:nvSpPr>
        <p:spPr>
          <a:xfrm>
            <a:off x="0" y="0"/>
            <a:ext cx="9144000" cy="5143500"/>
          </a:xfrm>
          <a:prstGeom prst="rect">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313" name="Shape 2313"/>
        <p:cNvGrpSpPr/>
        <p:nvPr/>
      </p:nvGrpSpPr>
      <p:grpSpPr>
        <a:xfrm>
          <a:off x="0" y="0"/>
          <a:ext cx="0" cy="0"/>
          <a:chOff x="0" y="0"/>
          <a:chExt cx="0" cy="0"/>
        </a:xfrm>
      </p:grpSpPr>
      <p:sp>
        <p:nvSpPr>
          <p:cNvPr id="2314" name="Google Shape;2314;p99"/>
          <p:cNvSpPr/>
          <p:nvPr/>
        </p:nvSpPr>
        <p:spPr>
          <a:xfrm>
            <a:off x="0" y="0"/>
            <a:ext cx="9144000" cy="5143500"/>
          </a:xfrm>
          <a:prstGeom prst="rect">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2315" name="Google Shape;2315;p99"/>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lvl1pPr lvl="0" marR="0" rtl="0" algn="ctr">
              <a:lnSpc>
                <a:spcPct val="100000"/>
              </a:lnSpc>
              <a:spcBef>
                <a:spcPts val="0"/>
              </a:spcBef>
              <a:spcAft>
                <a:spcPts val="0"/>
              </a:spcAft>
              <a:buClr>
                <a:schemeClr val="dk1"/>
              </a:buClr>
              <a:buSzPts val="2800"/>
              <a:buFont typeface="Milonga"/>
              <a:buNone/>
              <a:defRPr b="1" i="0" sz="2800" u="none" cap="none" strike="noStrike">
                <a:solidFill>
                  <a:schemeClr val="dk1"/>
                </a:solidFill>
                <a:latin typeface="Milonga"/>
                <a:ea typeface="Milonga"/>
                <a:cs typeface="Milonga"/>
                <a:sym typeface="Milonga"/>
              </a:defRPr>
            </a:lvl1pPr>
            <a:lvl2pPr lvl="1" marR="0" rtl="0" algn="ctr">
              <a:lnSpc>
                <a:spcPct val="100000"/>
              </a:lnSpc>
              <a:spcBef>
                <a:spcPts val="0"/>
              </a:spcBef>
              <a:spcAft>
                <a:spcPts val="0"/>
              </a:spcAft>
              <a:buClr>
                <a:schemeClr val="dk1"/>
              </a:buClr>
              <a:buSzPts val="2800"/>
              <a:buFont typeface="Milonga"/>
              <a:buNone/>
              <a:defRPr b="1" i="0" sz="2800" u="none" cap="none" strike="noStrike">
                <a:solidFill>
                  <a:schemeClr val="dk1"/>
                </a:solidFill>
                <a:latin typeface="Milonga"/>
                <a:ea typeface="Milonga"/>
                <a:cs typeface="Milonga"/>
                <a:sym typeface="Milonga"/>
              </a:defRPr>
            </a:lvl2pPr>
            <a:lvl3pPr lvl="2" marR="0" rtl="0" algn="ctr">
              <a:lnSpc>
                <a:spcPct val="100000"/>
              </a:lnSpc>
              <a:spcBef>
                <a:spcPts val="0"/>
              </a:spcBef>
              <a:spcAft>
                <a:spcPts val="0"/>
              </a:spcAft>
              <a:buClr>
                <a:schemeClr val="dk1"/>
              </a:buClr>
              <a:buSzPts val="2800"/>
              <a:buFont typeface="Milonga"/>
              <a:buNone/>
              <a:defRPr b="1" i="0" sz="2800" u="none" cap="none" strike="noStrike">
                <a:solidFill>
                  <a:schemeClr val="dk1"/>
                </a:solidFill>
                <a:latin typeface="Milonga"/>
                <a:ea typeface="Milonga"/>
                <a:cs typeface="Milonga"/>
                <a:sym typeface="Milonga"/>
              </a:defRPr>
            </a:lvl3pPr>
            <a:lvl4pPr lvl="3" marR="0" rtl="0" algn="ctr">
              <a:lnSpc>
                <a:spcPct val="100000"/>
              </a:lnSpc>
              <a:spcBef>
                <a:spcPts val="0"/>
              </a:spcBef>
              <a:spcAft>
                <a:spcPts val="0"/>
              </a:spcAft>
              <a:buClr>
                <a:schemeClr val="dk1"/>
              </a:buClr>
              <a:buSzPts val="2800"/>
              <a:buFont typeface="Milonga"/>
              <a:buNone/>
              <a:defRPr b="1" i="0" sz="2800" u="none" cap="none" strike="noStrike">
                <a:solidFill>
                  <a:schemeClr val="dk1"/>
                </a:solidFill>
                <a:latin typeface="Milonga"/>
                <a:ea typeface="Milonga"/>
                <a:cs typeface="Milonga"/>
                <a:sym typeface="Milonga"/>
              </a:defRPr>
            </a:lvl4pPr>
            <a:lvl5pPr lvl="4" marR="0" rtl="0" algn="ctr">
              <a:lnSpc>
                <a:spcPct val="100000"/>
              </a:lnSpc>
              <a:spcBef>
                <a:spcPts val="0"/>
              </a:spcBef>
              <a:spcAft>
                <a:spcPts val="0"/>
              </a:spcAft>
              <a:buClr>
                <a:schemeClr val="dk1"/>
              </a:buClr>
              <a:buSzPts val="2800"/>
              <a:buFont typeface="Milonga"/>
              <a:buNone/>
              <a:defRPr b="1" i="0" sz="2800" u="none" cap="none" strike="noStrike">
                <a:solidFill>
                  <a:schemeClr val="dk1"/>
                </a:solidFill>
                <a:latin typeface="Milonga"/>
                <a:ea typeface="Milonga"/>
                <a:cs typeface="Milonga"/>
                <a:sym typeface="Milonga"/>
              </a:defRPr>
            </a:lvl5pPr>
            <a:lvl6pPr lvl="5" marR="0" rtl="0" algn="ctr">
              <a:lnSpc>
                <a:spcPct val="100000"/>
              </a:lnSpc>
              <a:spcBef>
                <a:spcPts val="0"/>
              </a:spcBef>
              <a:spcAft>
                <a:spcPts val="0"/>
              </a:spcAft>
              <a:buClr>
                <a:schemeClr val="dk1"/>
              </a:buClr>
              <a:buSzPts val="2800"/>
              <a:buFont typeface="Milonga"/>
              <a:buNone/>
              <a:defRPr b="1" i="0" sz="2800" u="none" cap="none" strike="noStrike">
                <a:solidFill>
                  <a:schemeClr val="dk1"/>
                </a:solidFill>
                <a:latin typeface="Milonga"/>
                <a:ea typeface="Milonga"/>
                <a:cs typeface="Milonga"/>
                <a:sym typeface="Milonga"/>
              </a:defRPr>
            </a:lvl6pPr>
            <a:lvl7pPr lvl="6" marR="0" rtl="0" algn="ctr">
              <a:lnSpc>
                <a:spcPct val="100000"/>
              </a:lnSpc>
              <a:spcBef>
                <a:spcPts val="0"/>
              </a:spcBef>
              <a:spcAft>
                <a:spcPts val="0"/>
              </a:spcAft>
              <a:buClr>
                <a:schemeClr val="dk1"/>
              </a:buClr>
              <a:buSzPts val="2800"/>
              <a:buFont typeface="Milonga"/>
              <a:buNone/>
              <a:defRPr b="1" i="0" sz="2800" u="none" cap="none" strike="noStrike">
                <a:solidFill>
                  <a:schemeClr val="dk1"/>
                </a:solidFill>
                <a:latin typeface="Milonga"/>
                <a:ea typeface="Milonga"/>
                <a:cs typeface="Milonga"/>
                <a:sym typeface="Milonga"/>
              </a:defRPr>
            </a:lvl7pPr>
            <a:lvl8pPr lvl="7" marR="0" rtl="0" algn="ctr">
              <a:lnSpc>
                <a:spcPct val="100000"/>
              </a:lnSpc>
              <a:spcBef>
                <a:spcPts val="0"/>
              </a:spcBef>
              <a:spcAft>
                <a:spcPts val="0"/>
              </a:spcAft>
              <a:buClr>
                <a:schemeClr val="dk1"/>
              </a:buClr>
              <a:buSzPts val="2800"/>
              <a:buFont typeface="Milonga"/>
              <a:buNone/>
              <a:defRPr b="1" i="0" sz="2800" u="none" cap="none" strike="noStrike">
                <a:solidFill>
                  <a:schemeClr val="dk1"/>
                </a:solidFill>
                <a:latin typeface="Milonga"/>
                <a:ea typeface="Milonga"/>
                <a:cs typeface="Milonga"/>
                <a:sym typeface="Milonga"/>
              </a:defRPr>
            </a:lvl8pPr>
            <a:lvl9pPr lvl="8" marR="0" rtl="0" algn="ctr">
              <a:lnSpc>
                <a:spcPct val="100000"/>
              </a:lnSpc>
              <a:spcBef>
                <a:spcPts val="0"/>
              </a:spcBef>
              <a:spcAft>
                <a:spcPts val="0"/>
              </a:spcAft>
              <a:buClr>
                <a:schemeClr val="dk1"/>
              </a:buClr>
              <a:buSzPts val="2800"/>
              <a:buFont typeface="Milonga"/>
              <a:buNone/>
              <a:defRPr b="1" i="0" sz="2800" u="none" cap="none" strike="noStrike">
                <a:solidFill>
                  <a:schemeClr val="dk1"/>
                </a:solidFill>
                <a:latin typeface="Milonga"/>
                <a:ea typeface="Milonga"/>
                <a:cs typeface="Milonga"/>
                <a:sym typeface="Milonga"/>
              </a:defRPr>
            </a:lvl9pPr>
          </a:lstStyle>
          <a:p/>
        </p:txBody>
      </p:sp>
      <p:sp>
        <p:nvSpPr>
          <p:cNvPr id="2316" name="Google Shape;2316;p99"/>
          <p:cNvSpPr txBox="1"/>
          <p:nvPr>
            <p:ph idx="1" type="body"/>
          </p:nvPr>
        </p:nvSpPr>
        <p:spPr>
          <a:xfrm>
            <a:off x="758775" y="1434450"/>
            <a:ext cx="7626300" cy="3134400"/>
          </a:xfrm>
          <a:prstGeom prst="rect">
            <a:avLst/>
          </a:prstGeom>
          <a:noFill/>
          <a:ln>
            <a:noFill/>
          </a:ln>
        </p:spPr>
        <p:txBody>
          <a:bodyPr anchorCtr="0" anchor="t" bIns="91425" lIns="91425" spcFirstLastPara="1" rIns="91425" wrap="square" tIns="91425">
            <a:noAutofit/>
          </a:bodyPr>
          <a:lstStyle>
            <a:lvl1pPr indent="-317500" lvl="0" marL="457200" marR="0" rtl="0" algn="l">
              <a:lnSpc>
                <a:spcPct val="100000"/>
              </a:lnSpc>
              <a:spcBef>
                <a:spcPts val="0"/>
              </a:spcBef>
              <a:spcAft>
                <a:spcPts val="0"/>
              </a:spcAft>
              <a:buClr>
                <a:schemeClr val="dk2"/>
              </a:buClr>
              <a:buSzPts val="1400"/>
              <a:buFont typeface="Adamina"/>
              <a:buChar char="●"/>
              <a:defRPr b="0" i="0" sz="1400" u="none" cap="none" strike="noStrike">
                <a:solidFill>
                  <a:schemeClr val="dk2"/>
                </a:solidFill>
                <a:latin typeface="Adamina"/>
                <a:ea typeface="Adamina"/>
                <a:cs typeface="Adamina"/>
                <a:sym typeface="Adamina"/>
              </a:defRPr>
            </a:lvl1pPr>
            <a:lvl2pPr indent="-317500" lvl="1" marL="914400" marR="0" rtl="0" algn="l">
              <a:lnSpc>
                <a:spcPct val="100000"/>
              </a:lnSpc>
              <a:spcBef>
                <a:spcPts val="0"/>
              </a:spcBef>
              <a:spcAft>
                <a:spcPts val="0"/>
              </a:spcAft>
              <a:buClr>
                <a:schemeClr val="dk2"/>
              </a:buClr>
              <a:buSzPts val="1400"/>
              <a:buFont typeface="Adamina"/>
              <a:buChar char="○"/>
              <a:defRPr b="0" i="0" sz="1400" u="none" cap="none" strike="noStrike">
                <a:solidFill>
                  <a:schemeClr val="dk2"/>
                </a:solidFill>
                <a:latin typeface="Adamina"/>
                <a:ea typeface="Adamina"/>
                <a:cs typeface="Adamina"/>
                <a:sym typeface="Adamina"/>
              </a:defRPr>
            </a:lvl2pPr>
            <a:lvl3pPr indent="-317500" lvl="2" marL="1371600" marR="0" rtl="0" algn="l">
              <a:lnSpc>
                <a:spcPct val="100000"/>
              </a:lnSpc>
              <a:spcBef>
                <a:spcPts val="0"/>
              </a:spcBef>
              <a:spcAft>
                <a:spcPts val="0"/>
              </a:spcAft>
              <a:buClr>
                <a:schemeClr val="dk2"/>
              </a:buClr>
              <a:buSzPts val="1400"/>
              <a:buFont typeface="Adamina"/>
              <a:buChar char="■"/>
              <a:defRPr b="0" i="0" sz="1400" u="none" cap="none" strike="noStrike">
                <a:solidFill>
                  <a:schemeClr val="dk2"/>
                </a:solidFill>
                <a:latin typeface="Adamina"/>
                <a:ea typeface="Adamina"/>
                <a:cs typeface="Adamina"/>
                <a:sym typeface="Adamina"/>
              </a:defRPr>
            </a:lvl3pPr>
            <a:lvl4pPr indent="-317500" lvl="3" marL="1828800" marR="0" rtl="0" algn="l">
              <a:lnSpc>
                <a:spcPct val="100000"/>
              </a:lnSpc>
              <a:spcBef>
                <a:spcPts val="0"/>
              </a:spcBef>
              <a:spcAft>
                <a:spcPts val="0"/>
              </a:spcAft>
              <a:buClr>
                <a:schemeClr val="dk2"/>
              </a:buClr>
              <a:buSzPts val="1400"/>
              <a:buFont typeface="Adamina"/>
              <a:buChar char="●"/>
              <a:defRPr b="0" i="0" sz="1400" u="none" cap="none" strike="noStrike">
                <a:solidFill>
                  <a:schemeClr val="dk2"/>
                </a:solidFill>
                <a:latin typeface="Adamina"/>
                <a:ea typeface="Adamina"/>
                <a:cs typeface="Adamina"/>
                <a:sym typeface="Adamina"/>
              </a:defRPr>
            </a:lvl4pPr>
            <a:lvl5pPr indent="-317500" lvl="4" marL="2286000" marR="0" rtl="0" algn="l">
              <a:lnSpc>
                <a:spcPct val="100000"/>
              </a:lnSpc>
              <a:spcBef>
                <a:spcPts val="0"/>
              </a:spcBef>
              <a:spcAft>
                <a:spcPts val="0"/>
              </a:spcAft>
              <a:buClr>
                <a:schemeClr val="dk2"/>
              </a:buClr>
              <a:buSzPts val="1400"/>
              <a:buFont typeface="Adamina"/>
              <a:buChar char="○"/>
              <a:defRPr b="0" i="0" sz="1400" u="none" cap="none" strike="noStrike">
                <a:solidFill>
                  <a:schemeClr val="dk2"/>
                </a:solidFill>
                <a:latin typeface="Adamina"/>
                <a:ea typeface="Adamina"/>
                <a:cs typeface="Adamina"/>
                <a:sym typeface="Adamina"/>
              </a:defRPr>
            </a:lvl5pPr>
            <a:lvl6pPr indent="-317500" lvl="5" marL="2743200" marR="0" rtl="0" algn="l">
              <a:lnSpc>
                <a:spcPct val="100000"/>
              </a:lnSpc>
              <a:spcBef>
                <a:spcPts val="0"/>
              </a:spcBef>
              <a:spcAft>
                <a:spcPts val="0"/>
              </a:spcAft>
              <a:buClr>
                <a:schemeClr val="dk2"/>
              </a:buClr>
              <a:buSzPts val="1400"/>
              <a:buFont typeface="Adamina"/>
              <a:buChar char="■"/>
              <a:defRPr b="0" i="0" sz="1400" u="none" cap="none" strike="noStrike">
                <a:solidFill>
                  <a:schemeClr val="dk2"/>
                </a:solidFill>
                <a:latin typeface="Adamina"/>
                <a:ea typeface="Adamina"/>
                <a:cs typeface="Adamina"/>
                <a:sym typeface="Adamina"/>
              </a:defRPr>
            </a:lvl6pPr>
            <a:lvl7pPr indent="-317500" lvl="6" marL="3200400" marR="0" rtl="0" algn="l">
              <a:lnSpc>
                <a:spcPct val="100000"/>
              </a:lnSpc>
              <a:spcBef>
                <a:spcPts val="0"/>
              </a:spcBef>
              <a:spcAft>
                <a:spcPts val="0"/>
              </a:spcAft>
              <a:buClr>
                <a:schemeClr val="dk2"/>
              </a:buClr>
              <a:buSzPts val="1400"/>
              <a:buFont typeface="Adamina"/>
              <a:buChar char="●"/>
              <a:defRPr b="0" i="0" sz="1400" u="none" cap="none" strike="noStrike">
                <a:solidFill>
                  <a:schemeClr val="dk2"/>
                </a:solidFill>
                <a:latin typeface="Adamina"/>
                <a:ea typeface="Adamina"/>
                <a:cs typeface="Adamina"/>
                <a:sym typeface="Adamina"/>
              </a:defRPr>
            </a:lvl7pPr>
            <a:lvl8pPr indent="-317500" lvl="7" marL="3657600" marR="0" rtl="0" algn="l">
              <a:lnSpc>
                <a:spcPct val="100000"/>
              </a:lnSpc>
              <a:spcBef>
                <a:spcPts val="0"/>
              </a:spcBef>
              <a:spcAft>
                <a:spcPts val="0"/>
              </a:spcAft>
              <a:buClr>
                <a:schemeClr val="dk2"/>
              </a:buClr>
              <a:buSzPts val="1400"/>
              <a:buFont typeface="Adamina"/>
              <a:buChar char="○"/>
              <a:defRPr b="0" i="0" sz="1400" u="none" cap="none" strike="noStrike">
                <a:solidFill>
                  <a:schemeClr val="dk2"/>
                </a:solidFill>
                <a:latin typeface="Adamina"/>
                <a:ea typeface="Adamina"/>
                <a:cs typeface="Adamina"/>
                <a:sym typeface="Adamina"/>
              </a:defRPr>
            </a:lvl8pPr>
            <a:lvl9pPr indent="-317500" lvl="8" marL="4114800" marR="0" rtl="0" algn="l">
              <a:lnSpc>
                <a:spcPct val="100000"/>
              </a:lnSpc>
              <a:spcBef>
                <a:spcPts val="0"/>
              </a:spcBef>
              <a:spcAft>
                <a:spcPts val="0"/>
              </a:spcAft>
              <a:buClr>
                <a:schemeClr val="dk2"/>
              </a:buClr>
              <a:buSzPts val="1400"/>
              <a:buFont typeface="Adamina"/>
              <a:buChar char="■"/>
              <a:defRPr b="0" i="0" sz="1400" u="none" cap="none" strike="noStrike">
                <a:solidFill>
                  <a:schemeClr val="dk2"/>
                </a:solidFill>
                <a:latin typeface="Adamina"/>
                <a:ea typeface="Adamina"/>
                <a:cs typeface="Adamina"/>
                <a:sym typeface="Adamina"/>
              </a:defRPr>
            </a:lvl9pPr>
          </a:lstStyle>
          <a:p/>
        </p:txBody>
      </p:sp>
    </p:spTree>
  </p:cSld>
  <p:clrMap accent1="accent1" accent2="accent2" accent3="accent3" accent4="accent4" accent5="accent5" accent6="accent6" bg1="lt1" bg2="dk2" tx1="dk1" tx2="lt2" folHlink="folHlink" hlink="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 id="2147483709" r:id="rId15"/>
    <p:sldLayoutId id="2147483710" r:id="rId16"/>
    <p:sldLayoutId id="2147483711" r:id="rId17"/>
    <p:sldLayoutId id="2147483712" r:id="rId18"/>
    <p:sldLayoutId id="2147483713" r:id="rId19"/>
    <p:sldLayoutId id="2147483714" r:id="rId20"/>
    <p:sldLayoutId id="2147483715" r:id="rId21"/>
    <p:sldLayoutId id="2147483716" r:id="rId22"/>
    <p:sldLayoutId id="2147483717" r:id="rId23"/>
    <p:sldLayoutId id="2147483718" r:id="rId24"/>
    <p:sldLayoutId id="2147483719" r:id="rId25"/>
    <p:sldLayoutId id="2147483720" r:id="rId26"/>
    <p:sldLayoutId id="2147483721" r:id="rId27"/>
    <p:sldLayoutId id="2147483722" r:id="rId28"/>
    <p:sldLayoutId id="2147483723" r:id="rId29"/>
    <p:sldLayoutId id="2147483724" r:id="rId30"/>
    <p:sldLayoutId id="2147483725" r:id="rId31"/>
    <p:sldLayoutId id="2147483726" r:id="rId32"/>
    <p:sldLayoutId id="2147483727" r:id="rId33"/>
    <p:sldLayoutId id="2147483728" r:id="rId34"/>
    <p:sldLayoutId id="2147483729" r:id="rId35"/>
    <p:sldLayoutId id="2147483730" r:id="rId3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28.png"/><Relationship Id="rId4" Type="http://schemas.openxmlformats.org/officeDocument/2006/relationships/image" Target="../media/image1.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0.xml"/><Relationship Id="rId3" Type="http://schemas.openxmlformats.org/officeDocument/2006/relationships/image" Target="../media/image43.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xml"/><Relationship Id="rId3" Type="http://schemas.openxmlformats.org/officeDocument/2006/relationships/image" Target="../media/image34.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2.xml"/><Relationship Id="rId3" Type="http://schemas.openxmlformats.org/officeDocument/2006/relationships/image" Target="../media/image38.png"/><Relationship Id="rId4" Type="http://schemas.openxmlformats.org/officeDocument/2006/relationships/image" Target="../media/image33.png"/><Relationship Id="rId5" Type="http://schemas.openxmlformats.org/officeDocument/2006/relationships/image" Target="../media/image47.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3.xml"/><Relationship Id="rId3" Type="http://schemas.openxmlformats.org/officeDocument/2006/relationships/image" Target="../media/image45.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5.xml"/><Relationship Id="rId3" Type="http://schemas.openxmlformats.org/officeDocument/2006/relationships/image" Target="../media/image42.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6.xml"/><Relationship Id="rId3" Type="http://schemas.openxmlformats.org/officeDocument/2006/relationships/image" Target="../media/image41.jpg"/><Relationship Id="rId4" Type="http://schemas.openxmlformats.org/officeDocument/2006/relationships/image" Target="../media/image33.png"/><Relationship Id="rId5" Type="http://schemas.openxmlformats.org/officeDocument/2006/relationships/image" Target="../media/image37.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8.xml"/><Relationship Id="rId3" Type="http://schemas.openxmlformats.org/officeDocument/2006/relationships/image" Target="../media/image40.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9.xml"/><Relationship Id="rId3" Type="http://schemas.openxmlformats.org/officeDocument/2006/relationships/image" Target="../media/image65.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image" Target="../media/image1.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0.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35.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1.xml"/><Relationship Id="rId3" Type="http://schemas.openxmlformats.org/officeDocument/2006/relationships/image" Target="../media/image36.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xml"/><Relationship Id="rId3" Type="http://schemas.openxmlformats.org/officeDocument/2006/relationships/image" Target="../media/image36.png"/><Relationship Id="rId4" Type="http://schemas.openxmlformats.org/officeDocument/2006/relationships/image" Target="../media/image46.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4.xml"/><Relationship Id="rId3" Type="http://schemas.openxmlformats.org/officeDocument/2006/relationships/image" Target="../media/image33.png"/><Relationship Id="rId4" Type="http://schemas.openxmlformats.org/officeDocument/2006/relationships/image" Target="../media/image50.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7.xml"/><Relationship Id="rId3" Type="http://schemas.openxmlformats.org/officeDocument/2006/relationships/image" Target="../media/image44.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9.xml"/><Relationship Id="rId3" Type="http://schemas.openxmlformats.org/officeDocument/2006/relationships/image" Target="../media/image1.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0.xml"/><Relationship Id="rId3" Type="http://schemas.openxmlformats.org/officeDocument/2006/relationships/image" Target="../media/image48.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1.xml"/><Relationship Id="rId3" Type="http://schemas.openxmlformats.org/officeDocument/2006/relationships/image" Target="../media/image49.png"/><Relationship Id="rId4" Type="http://schemas.openxmlformats.org/officeDocument/2006/relationships/image" Target="../media/image51.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2.xml"/><Relationship Id="rId3" Type="http://schemas.openxmlformats.org/officeDocument/2006/relationships/image" Target="../media/image68.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3.xml"/><Relationship Id="rId3" Type="http://schemas.openxmlformats.org/officeDocument/2006/relationships/hyperlink" Target="https://docs.google.com/spreadsheets/d/1UmTuX8jn6mCPFbnvA6YyQos9jcqead5BDAgRQ7upWW0/copy" TargetMode="External"/><Relationship Id="rId4" Type="http://schemas.openxmlformats.org/officeDocument/2006/relationships/image" Target="../media/image53.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6" Type="http://schemas.openxmlformats.org/officeDocument/2006/relationships/image" Target="../media/image52.png"/><Relationship Id="rId7" Type="http://schemas.openxmlformats.org/officeDocument/2006/relationships/image" Target="../media/image55.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4.xml"/><Relationship Id="rId3" Type="http://schemas.openxmlformats.org/officeDocument/2006/relationships/image" Target="../media/image57.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5.xml"/><Relationship Id="rId3" Type="http://schemas.openxmlformats.org/officeDocument/2006/relationships/image" Target="../media/image71.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6.xml"/><Relationship Id="rId3" Type="http://schemas.openxmlformats.org/officeDocument/2006/relationships/image" Target="../media/image67.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7.xml"/><Relationship Id="rId3" Type="http://schemas.openxmlformats.org/officeDocument/2006/relationships/image" Target="../media/image54.png"/><Relationship Id="rId4" Type="http://schemas.openxmlformats.org/officeDocument/2006/relationships/image" Target="../media/image76.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8.xml"/><Relationship Id="rId3" Type="http://schemas.openxmlformats.org/officeDocument/2006/relationships/image" Target="../media/image61.png"/><Relationship Id="rId4" Type="http://schemas.openxmlformats.org/officeDocument/2006/relationships/image" Target="../media/image71.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 Id="rId3" Type="http://schemas.openxmlformats.org/officeDocument/2006/relationships/image" Target="../media/image29.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41.xml"/><Relationship Id="rId3" Type="http://schemas.openxmlformats.org/officeDocument/2006/relationships/image" Target="../media/image60.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2.xml"/><Relationship Id="rId3" Type="http://schemas.openxmlformats.org/officeDocument/2006/relationships/image" Target="../media/image63.png"/><Relationship Id="rId4" Type="http://schemas.openxmlformats.org/officeDocument/2006/relationships/image" Target="../media/image33.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3.xml"/><Relationship Id="rId3" Type="http://schemas.openxmlformats.org/officeDocument/2006/relationships/image" Target="../media/image56.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4.xml"/><Relationship Id="rId3" Type="http://schemas.openxmlformats.org/officeDocument/2006/relationships/image" Target="../media/image33.png"/><Relationship Id="rId4" Type="http://schemas.openxmlformats.org/officeDocument/2006/relationships/image" Target="../media/image59.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7.xml"/><Relationship Id="rId3" Type="http://schemas.openxmlformats.org/officeDocument/2006/relationships/image" Target="../media/image73.png"/><Relationship Id="rId4" Type="http://schemas.openxmlformats.org/officeDocument/2006/relationships/image" Target="../media/image34.png"/><Relationship Id="rId5" Type="http://schemas.openxmlformats.org/officeDocument/2006/relationships/image" Target="../media/image62.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8.xml"/><Relationship Id="rId3" Type="http://schemas.openxmlformats.org/officeDocument/2006/relationships/image" Target="../media/image58.png"/><Relationship Id="rId4" Type="http://schemas.openxmlformats.org/officeDocument/2006/relationships/image" Target="../media/image70.png"/><Relationship Id="rId9" Type="http://schemas.openxmlformats.org/officeDocument/2006/relationships/image" Target="../media/image28.png"/><Relationship Id="rId5" Type="http://schemas.openxmlformats.org/officeDocument/2006/relationships/image" Target="../media/image60.png"/><Relationship Id="rId6" Type="http://schemas.openxmlformats.org/officeDocument/2006/relationships/image" Target="../media/image29.png"/><Relationship Id="rId7" Type="http://schemas.openxmlformats.org/officeDocument/2006/relationships/image" Target="../media/image77.png"/><Relationship Id="rId8" Type="http://schemas.openxmlformats.org/officeDocument/2006/relationships/image" Target="../media/image64.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9.xml"/><Relationship Id="rId3" Type="http://schemas.openxmlformats.org/officeDocument/2006/relationships/image" Target="../media/image30.png"/><Relationship Id="rId4" Type="http://schemas.openxmlformats.org/officeDocument/2006/relationships/image" Target="../media/image72.png"/><Relationship Id="rId9" Type="http://schemas.openxmlformats.org/officeDocument/2006/relationships/image" Target="../media/image66.png"/><Relationship Id="rId5" Type="http://schemas.openxmlformats.org/officeDocument/2006/relationships/image" Target="../media/image63.png"/><Relationship Id="rId6" Type="http://schemas.openxmlformats.org/officeDocument/2006/relationships/image" Target="../media/image33.png"/><Relationship Id="rId7" Type="http://schemas.openxmlformats.org/officeDocument/2006/relationships/image" Target="../media/image49.png"/><Relationship Id="rId8" Type="http://schemas.openxmlformats.org/officeDocument/2006/relationships/image" Target="../media/image69.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 Id="rId3" Type="http://schemas.openxmlformats.org/officeDocument/2006/relationships/image" Target="../media/image33.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0.xml"/><Relationship Id="rId3" Type="http://schemas.openxmlformats.org/officeDocument/2006/relationships/image" Target="../media/image75.png"/><Relationship Id="rId4" Type="http://schemas.openxmlformats.org/officeDocument/2006/relationships/image" Target="../media/image71.png"/><Relationship Id="rId5" Type="http://schemas.openxmlformats.org/officeDocument/2006/relationships/image" Target="../media/image68.png"/><Relationship Id="rId6" Type="http://schemas.openxmlformats.org/officeDocument/2006/relationships/image" Target="../media/image31.png"/><Relationship Id="rId7" Type="http://schemas.openxmlformats.org/officeDocument/2006/relationships/image" Target="../media/image54.png"/><Relationship Id="rId8" Type="http://schemas.openxmlformats.org/officeDocument/2006/relationships/image" Target="../media/image74.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 Id="rId3" Type="http://schemas.openxmlformats.org/officeDocument/2006/relationships/image" Target="../media/image27.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xml"/><Relationship Id="rId3" Type="http://schemas.openxmlformats.org/officeDocument/2006/relationships/image" Target="../media/image33.png"/><Relationship Id="rId4" Type="http://schemas.openxmlformats.org/officeDocument/2006/relationships/image" Target="../media/image30.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xml"/><Relationship Id="rId3" Type="http://schemas.openxmlformats.org/officeDocument/2006/relationships/image" Target="../media/image32.png"/><Relationship Id="rId4" Type="http://schemas.openxmlformats.org/officeDocument/2006/relationships/image" Target="../media/image31.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xml"/><Relationship Id="rId3" Type="http://schemas.openxmlformats.org/officeDocument/2006/relationships/image" Target="../media/image33.png"/><Relationship Id="rId4" Type="http://schemas.openxmlformats.org/officeDocument/2006/relationships/image" Target="../media/image39.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85" name="Shape 4585"/>
        <p:cNvGrpSpPr/>
        <p:nvPr/>
      </p:nvGrpSpPr>
      <p:grpSpPr>
        <a:xfrm>
          <a:off x="0" y="0"/>
          <a:ext cx="0" cy="0"/>
          <a:chOff x="0" y="0"/>
          <a:chExt cx="0" cy="0"/>
        </a:xfrm>
      </p:grpSpPr>
      <p:sp>
        <p:nvSpPr>
          <p:cNvPr id="4586" name="Google Shape;4586;p1"/>
          <p:cNvSpPr txBox="1"/>
          <p:nvPr>
            <p:ph type="ctrTitle"/>
          </p:nvPr>
        </p:nvSpPr>
        <p:spPr>
          <a:xfrm>
            <a:off x="167250" y="1228575"/>
            <a:ext cx="9093300" cy="14700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5200"/>
              <a:buNone/>
            </a:pPr>
            <a:r>
              <a:rPr lang="en" sz="8000">
                <a:solidFill>
                  <a:srgbClr val="987329"/>
                </a:solidFill>
                <a:latin typeface="Pacifico"/>
                <a:ea typeface="Pacifico"/>
                <a:cs typeface="Pacifico"/>
                <a:sym typeface="Pacifico"/>
              </a:rPr>
              <a:t>Harry      Potter</a:t>
            </a:r>
            <a:endParaRPr sz="8000">
              <a:solidFill>
                <a:srgbClr val="987329"/>
              </a:solidFill>
              <a:latin typeface="Pacifico"/>
              <a:ea typeface="Pacifico"/>
              <a:cs typeface="Pacifico"/>
              <a:sym typeface="Pacifico"/>
            </a:endParaRPr>
          </a:p>
        </p:txBody>
      </p:sp>
      <p:sp>
        <p:nvSpPr>
          <p:cNvPr id="4587" name="Google Shape;4587;p1"/>
          <p:cNvSpPr txBox="1"/>
          <p:nvPr>
            <p:ph idx="1" type="subTitle"/>
          </p:nvPr>
        </p:nvSpPr>
        <p:spPr>
          <a:xfrm>
            <a:off x="1395450" y="3846219"/>
            <a:ext cx="6353100" cy="522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solidFill>
                  <a:srgbClr val="5F5B52"/>
                </a:solidFill>
                <a:latin typeface="Prata"/>
                <a:ea typeface="Prata"/>
                <a:cs typeface="Prata"/>
                <a:sym typeface="Prata"/>
              </a:rPr>
              <a:t>Here is where your </a:t>
            </a:r>
            <a:r>
              <a:rPr lang="en">
                <a:solidFill>
                  <a:srgbClr val="5F5B52"/>
                </a:solidFill>
              </a:rPr>
              <a:t>presentation</a:t>
            </a:r>
            <a:r>
              <a:rPr lang="en">
                <a:solidFill>
                  <a:srgbClr val="5F5B52"/>
                </a:solidFill>
                <a:latin typeface="Prata"/>
                <a:ea typeface="Prata"/>
                <a:cs typeface="Prata"/>
                <a:sym typeface="Prata"/>
              </a:rPr>
              <a:t> begin</a:t>
            </a:r>
            <a:endParaRPr>
              <a:solidFill>
                <a:srgbClr val="5F5B52"/>
              </a:solidFill>
              <a:latin typeface="Prata"/>
              <a:ea typeface="Prata"/>
              <a:cs typeface="Prata"/>
              <a:sym typeface="Prata"/>
            </a:endParaRPr>
          </a:p>
        </p:txBody>
      </p:sp>
      <p:sp>
        <p:nvSpPr>
          <p:cNvPr id="4588" name="Google Shape;4588;p1"/>
          <p:cNvSpPr txBox="1"/>
          <p:nvPr/>
        </p:nvSpPr>
        <p:spPr>
          <a:xfrm>
            <a:off x="758850" y="3060546"/>
            <a:ext cx="7626300" cy="572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chemeClr val="lt2"/>
              </a:buClr>
              <a:buSzPts val="5200"/>
              <a:buFont typeface="Milonga"/>
              <a:buNone/>
            </a:pPr>
            <a:r>
              <a:rPr b="1" i="0" lang="en" sz="4000" u="none" cap="none" strike="noStrike">
                <a:solidFill>
                  <a:schemeClr val="accent5"/>
                </a:solidFill>
                <a:latin typeface="Milonga"/>
                <a:ea typeface="Milonga"/>
                <a:cs typeface="Milonga"/>
                <a:sym typeface="Milonga"/>
              </a:rPr>
              <a:t>Free Template</a:t>
            </a:r>
            <a:endParaRPr b="1" i="0" sz="4000" u="none" cap="none" strike="noStrike">
              <a:solidFill>
                <a:schemeClr val="accent5"/>
              </a:solidFill>
              <a:latin typeface="Milonga"/>
              <a:ea typeface="Milonga"/>
              <a:cs typeface="Milonga"/>
              <a:sym typeface="Milonga"/>
            </a:endParaRPr>
          </a:p>
        </p:txBody>
      </p:sp>
      <p:pic>
        <p:nvPicPr>
          <p:cNvPr id="4589" name="Google Shape;4589;p1"/>
          <p:cNvPicPr preferRelativeResize="0"/>
          <p:nvPr/>
        </p:nvPicPr>
        <p:blipFill rotWithShape="1">
          <a:blip r:embed="rId3">
            <a:alphaModFix/>
          </a:blip>
          <a:srcRect b="0" l="0" r="0" t="0"/>
          <a:stretch/>
        </p:blipFill>
        <p:spPr>
          <a:xfrm>
            <a:off x="3926447" y="1130432"/>
            <a:ext cx="1574882" cy="1763992"/>
          </a:xfrm>
          <a:prstGeom prst="rect">
            <a:avLst/>
          </a:prstGeom>
          <a:noFill/>
          <a:ln>
            <a:noFill/>
          </a:ln>
        </p:spPr>
      </p:pic>
      <p:pic>
        <p:nvPicPr>
          <p:cNvPr id="4590" name="Google Shape;4590;p1"/>
          <p:cNvPicPr preferRelativeResize="0"/>
          <p:nvPr/>
        </p:nvPicPr>
        <p:blipFill rotWithShape="1">
          <a:blip r:embed="rId4">
            <a:alphaModFix/>
          </a:blip>
          <a:srcRect b="0" l="0" r="0" t="0"/>
          <a:stretch/>
        </p:blipFill>
        <p:spPr>
          <a:xfrm>
            <a:off x="4132521" y="108139"/>
            <a:ext cx="878957" cy="803924"/>
          </a:xfrm>
          <a:prstGeom prst="rect">
            <a:avLst/>
          </a:prstGeom>
          <a:noFill/>
          <a:ln>
            <a:noFill/>
          </a:ln>
        </p:spPr>
      </p:pic>
      <p:sp>
        <p:nvSpPr>
          <p:cNvPr id="4591" name="Google Shape;4591;p1"/>
          <p:cNvSpPr/>
          <p:nvPr/>
        </p:nvSpPr>
        <p:spPr>
          <a:xfrm>
            <a:off x="6978801" y="3060546"/>
            <a:ext cx="1533526" cy="1470025"/>
          </a:xfrm>
          <a:custGeom>
            <a:rect b="b" l="l" r="r" t="t"/>
            <a:pathLst>
              <a:path extrusionOk="0" h="389" w="406">
                <a:moveTo>
                  <a:pt x="179" y="59"/>
                </a:moveTo>
                <a:cubicBezTo>
                  <a:pt x="163" y="70"/>
                  <a:pt x="147" y="81"/>
                  <a:pt x="127" y="95"/>
                </a:cubicBezTo>
                <a:cubicBezTo>
                  <a:pt x="129" y="69"/>
                  <a:pt x="130" y="44"/>
                  <a:pt x="134" y="20"/>
                </a:cubicBezTo>
                <a:cubicBezTo>
                  <a:pt x="135" y="13"/>
                  <a:pt x="145" y="3"/>
                  <a:pt x="150" y="3"/>
                </a:cubicBezTo>
                <a:cubicBezTo>
                  <a:pt x="183" y="5"/>
                  <a:pt x="218" y="0"/>
                  <a:pt x="242" y="29"/>
                </a:cubicBezTo>
                <a:cubicBezTo>
                  <a:pt x="246" y="33"/>
                  <a:pt x="252" y="38"/>
                  <a:pt x="252" y="42"/>
                </a:cubicBezTo>
                <a:cubicBezTo>
                  <a:pt x="251" y="66"/>
                  <a:pt x="271" y="81"/>
                  <a:pt x="278" y="100"/>
                </a:cubicBezTo>
                <a:cubicBezTo>
                  <a:pt x="284" y="115"/>
                  <a:pt x="283" y="135"/>
                  <a:pt x="278" y="150"/>
                </a:cubicBezTo>
                <a:cubicBezTo>
                  <a:pt x="273" y="166"/>
                  <a:pt x="272" y="180"/>
                  <a:pt x="278" y="196"/>
                </a:cubicBezTo>
                <a:cubicBezTo>
                  <a:pt x="282" y="210"/>
                  <a:pt x="283" y="226"/>
                  <a:pt x="289" y="239"/>
                </a:cubicBezTo>
                <a:cubicBezTo>
                  <a:pt x="295" y="251"/>
                  <a:pt x="305" y="262"/>
                  <a:pt x="316" y="269"/>
                </a:cubicBezTo>
                <a:cubicBezTo>
                  <a:pt x="336" y="280"/>
                  <a:pt x="357" y="289"/>
                  <a:pt x="379" y="298"/>
                </a:cubicBezTo>
                <a:cubicBezTo>
                  <a:pt x="397" y="305"/>
                  <a:pt x="406" y="318"/>
                  <a:pt x="404" y="338"/>
                </a:cubicBezTo>
                <a:cubicBezTo>
                  <a:pt x="403" y="354"/>
                  <a:pt x="383" y="372"/>
                  <a:pt x="364" y="374"/>
                </a:cubicBezTo>
                <a:cubicBezTo>
                  <a:pt x="329" y="377"/>
                  <a:pt x="295" y="380"/>
                  <a:pt x="260" y="381"/>
                </a:cubicBezTo>
                <a:cubicBezTo>
                  <a:pt x="223" y="383"/>
                  <a:pt x="186" y="383"/>
                  <a:pt x="149" y="386"/>
                </a:cubicBezTo>
                <a:cubicBezTo>
                  <a:pt x="115" y="389"/>
                  <a:pt x="83" y="380"/>
                  <a:pt x="51" y="373"/>
                </a:cubicBezTo>
                <a:cubicBezTo>
                  <a:pt x="26" y="367"/>
                  <a:pt x="25" y="364"/>
                  <a:pt x="42" y="343"/>
                </a:cubicBezTo>
                <a:cubicBezTo>
                  <a:pt x="38" y="342"/>
                  <a:pt x="34" y="343"/>
                  <a:pt x="31" y="341"/>
                </a:cubicBezTo>
                <a:cubicBezTo>
                  <a:pt x="22" y="336"/>
                  <a:pt x="10" y="331"/>
                  <a:pt x="6" y="323"/>
                </a:cubicBezTo>
                <a:cubicBezTo>
                  <a:pt x="0" y="309"/>
                  <a:pt x="11" y="299"/>
                  <a:pt x="20" y="289"/>
                </a:cubicBezTo>
                <a:cubicBezTo>
                  <a:pt x="45" y="260"/>
                  <a:pt x="79" y="252"/>
                  <a:pt x="115" y="246"/>
                </a:cubicBezTo>
                <a:cubicBezTo>
                  <a:pt x="128" y="244"/>
                  <a:pt x="136" y="240"/>
                  <a:pt x="138" y="224"/>
                </a:cubicBezTo>
                <a:cubicBezTo>
                  <a:pt x="141" y="209"/>
                  <a:pt x="153" y="196"/>
                  <a:pt x="160" y="182"/>
                </a:cubicBezTo>
                <a:cubicBezTo>
                  <a:pt x="164" y="175"/>
                  <a:pt x="170" y="167"/>
                  <a:pt x="168" y="161"/>
                </a:cubicBezTo>
                <a:cubicBezTo>
                  <a:pt x="163" y="141"/>
                  <a:pt x="172" y="125"/>
                  <a:pt x="178" y="108"/>
                </a:cubicBezTo>
                <a:cubicBezTo>
                  <a:pt x="183" y="94"/>
                  <a:pt x="185" y="79"/>
                  <a:pt x="188" y="64"/>
                </a:cubicBezTo>
                <a:cubicBezTo>
                  <a:pt x="185" y="62"/>
                  <a:pt x="182" y="61"/>
                  <a:pt x="179" y="59"/>
                </a:cubicBezTo>
                <a:close/>
              </a:path>
            </a:pathLst>
          </a:custGeom>
          <a:solidFill>
            <a:srgbClr val="654D1B"/>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92" name="Google Shape;4592;p1"/>
          <p:cNvSpPr/>
          <p:nvPr/>
        </p:nvSpPr>
        <p:spPr>
          <a:xfrm>
            <a:off x="1724025" y="3262313"/>
            <a:ext cx="741363" cy="1658937"/>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593" name="Google Shape;4593;p1"/>
          <p:cNvSpPr/>
          <p:nvPr/>
        </p:nvSpPr>
        <p:spPr>
          <a:xfrm>
            <a:off x="1716087" y="3257551"/>
            <a:ext cx="749301" cy="1671637"/>
          </a:xfrm>
          <a:custGeom>
            <a:rect b="b" l="l" r="r" t="t"/>
            <a:pathLst>
              <a:path extrusionOk="0" h="659" w="294">
                <a:moveTo>
                  <a:pt x="138" y="655"/>
                </a:moveTo>
                <a:cubicBezTo>
                  <a:pt x="124" y="654"/>
                  <a:pt x="112" y="653"/>
                  <a:pt x="100" y="652"/>
                </a:cubicBezTo>
                <a:cubicBezTo>
                  <a:pt x="79" y="651"/>
                  <a:pt x="78" y="638"/>
                  <a:pt x="82" y="622"/>
                </a:cubicBezTo>
                <a:cubicBezTo>
                  <a:pt x="87" y="596"/>
                  <a:pt x="94" y="570"/>
                  <a:pt x="95" y="544"/>
                </a:cubicBezTo>
                <a:cubicBezTo>
                  <a:pt x="96" y="515"/>
                  <a:pt x="91" y="486"/>
                  <a:pt x="87" y="458"/>
                </a:cubicBezTo>
                <a:cubicBezTo>
                  <a:pt x="85" y="449"/>
                  <a:pt x="78" y="438"/>
                  <a:pt x="71" y="435"/>
                </a:cubicBezTo>
                <a:cubicBezTo>
                  <a:pt x="57" y="429"/>
                  <a:pt x="59" y="420"/>
                  <a:pt x="61" y="409"/>
                </a:cubicBezTo>
                <a:cubicBezTo>
                  <a:pt x="66" y="377"/>
                  <a:pt x="71" y="344"/>
                  <a:pt x="76" y="312"/>
                </a:cubicBezTo>
                <a:cubicBezTo>
                  <a:pt x="78" y="294"/>
                  <a:pt x="70" y="281"/>
                  <a:pt x="56" y="271"/>
                </a:cubicBezTo>
                <a:cubicBezTo>
                  <a:pt x="41" y="261"/>
                  <a:pt x="27" y="249"/>
                  <a:pt x="12" y="239"/>
                </a:cubicBezTo>
                <a:cubicBezTo>
                  <a:pt x="1" y="231"/>
                  <a:pt x="0" y="223"/>
                  <a:pt x="9" y="213"/>
                </a:cubicBezTo>
                <a:cubicBezTo>
                  <a:pt x="17" y="203"/>
                  <a:pt x="26" y="192"/>
                  <a:pt x="34" y="182"/>
                </a:cubicBezTo>
                <a:cubicBezTo>
                  <a:pt x="42" y="171"/>
                  <a:pt x="53" y="161"/>
                  <a:pt x="58" y="148"/>
                </a:cubicBezTo>
                <a:cubicBezTo>
                  <a:pt x="63" y="137"/>
                  <a:pt x="69" y="134"/>
                  <a:pt x="81" y="135"/>
                </a:cubicBezTo>
                <a:cubicBezTo>
                  <a:pt x="86" y="135"/>
                  <a:pt x="91" y="135"/>
                  <a:pt x="96" y="133"/>
                </a:cubicBezTo>
                <a:cubicBezTo>
                  <a:pt x="112" y="126"/>
                  <a:pt x="114" y="116"/>
                  <a:pt x="100" y="105"/>
                </a:cubicBezTo>
                <a:cubicBezTo>
                  <a:pt x="80" y="90"/>
                  <a:pt x="66" y="87"/>
                  <a:pt x="39" y="96"/>
                </a:cubicBezTo>
                <a:cubicBezTo>
                  <a:pt x="46" y="77"/>
                  <a:pt x="47" y="56"/>
                  <a:pt x="57" y="49"/>
                </a:cubicBezTo>
                <a:cubicBezTo>
                  <a:pt x="83" y="30"/>
                  <a:pt x="112" y="14"/>
                  <a:pt x="142" y="4"/>
                </a:cubicBezTo>
                <a:cubicBezTo>
                  <a:pt x="157" y="0"/>
                  <a:pt x="177" y="9"/>
                  <a:pt x="193" y="16"/>
                </a:cubicBezTo>
                <a:cubicBezTo>
                  <a:pt x="207" y="21"/>
                  <a:pt x="219" y="32"/>
                  <a:pt x="231" y="40"/>
                </a:cubicBezTo>
                <a:cubicBezTo>
                  <a:pt x="249" y="53"/>
                  <a:pt x="254" y="65"/>
                  <a:pt x="250" y="88"/>
                </a:cubicBezTo>
                <a:cubicBezTo>
                  <a:pt x="225" y="91"/>
                  <a:pt x="200" y="93"/>
                  <a:pt x="178" y="122"/>
                </a:cubicBezTo>
                <a:cubicBezTo>
                  <a:pt x="218" y="115"/>
                  <a:pt x="222" y="147"/>
                  <a:pt x="238" y="165"/>
                </a:cubicBezTo>
                <a:cubicBezTo>
                  <a:pt x="256" y="187"/>
                  <a:pt x="274" y="211"/>
                  <a:pt x="294" y="237"/>
                </a:cubicBezTo>
                <a:cubicBezTo>
                  <a:pt x="280" y="246"/>
                  <a:pt x="269" y="257"/>
                  <a:pt x="256" y="263"/>
                </a:cubicBezTo>
                <a:cubicBezTo>
                  <a:pt x="235" y="271"/>
                  <a:pt x="226" y="286"/>
                  <a:pt x="224" y="307"/>
                </a:cubicBezTo>
                <a:cubicBezTo>
                  <a:pt x="220" y="349"/>
                  <a:pt x="220" y="392"/>
                  <a:pt x="211" y="433"/>
                </a:cubicBezTo>
                <a:cubicBezTo>
                  <a:pt x="197" y="499"/>
                  <a:pt x="211" y="565"/>
                  <a:pt x="208" y="630"/>
                </a:cubicBezTo>
                <a:cubicBezTo>
                  <a:pt x="208" y="644"/>
                  <a:pt x="203" y="656"/>
                  <a:pt x="191" y="657"/>
                </a:cubicBezTo>
                <a:cubicBezTo>
                  <a:pt x="177" y="659"/>
                  <a:pt x="162" y="653"/>
                  <a:pt x="147" y="651"/>
                </a:cubicBezTo>
                <a:cubicBezTo>
                  <a:pt x="149" y="644"/>
                  <a:pt x="149" y="636"/>
                  <a:pt x="153" y="630"/>
                </a:cubicBezTo>
                <a:cubicBezTo>
                  <a:pt x="169" y="608"/>
                  <a:pt x="183" y="584"/>
                  <a:pt x="179" y="556"/>
                </a:cubicBezTo>
                <a:cubicBezTo>
                  <a:pt x="175" y="524"/>
                  <a:pt x="167" y="493"/>
                  <a:pt x="161" y="462"/>
                </a:cubicBezTo>
                <a:cubicBezTo>
                  <a:pt x="157" y="445"/>
                  <a:pt x="144" y="451"/>
                  <a:pt x="132" y="451"/>
                </a:cubicBezTo>
                <a:cubicBezTo>
                  <a:pt x="119" y="451"/>
                  <a:pt x="121" y="460"/>
                  <a:pt x="120" y="468"/>
                </a:cubicBezTo>
                <a:cubicBezTo>
                  <a:pt x="112" y="529"/>
                  <a:pt x="119" y="587"/>
                  <a:pt x="137" y="645"/>
                </a:cubicBezTo>
                <a:cubicBezTo>
                  <a:pt x="138" y="647"/>
                  <a:pt x="138" y="650"/>
                  <a:pt x="138" y="655"/>
                </a:cubicBezTo>
                <a:close/>
                <a:moveTo>
                  <a:pt x="69" y="243"/>
                </a:moveTo>
                <a:cubicBezTo>
                  <a:pt x="66" y="225"/>
                  <a:pt x="64" y="212"/>
                  <a:pt x="61" y="193"/>
                </a:cubicBezTo>
                <a:cubicBezTo>
                  <a:pt x="51" y="205"/>
                  <a:pt x="44" y="213"/>
                  <a:pt x="36" y="222"/>
                </a:cubicBezTo>
                <a:cubicBezTo>
                  <a:pt x="47" y="229"/>
                  <a:pt x="56" y="235"/>
                  <a:pt x="69" y="243"/>
                </a:cubicBezTo>
                <a:close/>
              </a:path>
            </a:pathLst>
          </a:custGeom>
          <a:solidFill>
            <a:srgbClr val="654D1B"/>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07" name="Shape 4707"/>
        <p:cNvGrpSpPr/>
        <p:nvPr/>
      </p:nvGrpSpPr>
      <p:grpSpPr>
        <a:xfrm>
          <a:off x="0" y="0"/>
          <a:ext cx="0" cy="0"/>
          <a:chOff x="0" y="0"/>
          <a:chExt cx="0" cy="0"/>
        </a:xfrm>
      </p:grpSpPr>
      <p:sp>
        <p:nvSpPr>
          <p:cNvPr id="4708" name="Google Shape;4708;p10"/>
          <p:cNvSpPr txBox="1"/>
          <p:nvPr>
            <p:ph type="title"/>
          </p:nvPr>
        </p:nvSpPr>
        <p:spPr>
          <a:xfrm>
            <a:off x="805375" y="1755775"/>
            <a:ext cx="4067567" cy="19461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600"/>
              <a:buNone/>
            </a:pPr>
            <a:r>
              <a:rPr lang="en" sz="6000">
                <a:latin typeface="Arial"/>
                <a:ea typeface="Arial"/>
                <a:cs typeface="Arial"/>
                <a:sym typeface="Arial"/>
              </a:rPr>
              <a:t>Textual History in the Holy Bible</a:t>
            </a:r>
            <a:endParaRPr sz="6000">
              <a:latin typeface="Arial"/>
              <a:ea typeface="Arial"/>
              <a:cs typeface="Arial"/>
              <a:sym typeface="Arial"/>
            </a:endParaRPr>
          </a:p>
        </p:txBody>
      </p:sp>
      <p:sp>
        <p:nvSpPr>
          <p:cNvPr id="4709" name="Google Shape;4709;p10"/>
          <p:cNvSpPr txBox="1"/>
          <p:nvPr>
            <p:ph idx="1" type="subTitle"/>
          </p:nvPr>
        </p:nvSpPr>
        <p:spPr>
          <a:xfrm>
            <a:off x="805375" y="3612150"/>
            <a:ext cx="4276500" cy="522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Describe the topic of the section here</a:t>
            </a:r>
            <a:endParaRPr/>
          </a:p>
        </p:txBody>
      </p:sp>
      <p:sp>
        <p:nvSpPr>
          <p:cNvPr id="4710" name="Google Shape;4710;p10"/>
          <p:cNvSpPr txBox="1"/>
          <p:nvPr>
            <p:ph idx="2" type="title"/>
          </p:nvPr>
        </p:nvSpPr>
        <p:spPr>
          <a:xfrm>
            <a:off x="805375" y="834625"/>
            <a:ext cx="1137900" cy="7722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000"/>
              <a:buNone/>
            </a:pPr>
            <a:r>
              <a:rPr lang="en">
                <a:latin typeface="Arial"/>
                <a:ea typeface="Arial"/>
                <a:cs typeface="Arial"/>
                <a:sym typeface="Arial"/>
              </a:rPr>
              <a:t>01</a:t>
            </a:r>
            <a:endParaRPr>
              <a:latin typeface="Arial"/>
              <a:ea typeface="Arial"/>
              <a:cs typeface="Arial"/>
              <a:sym typeface="Arial"/>
            </a:endParaRPr>
          </a:p>
        </p:txBody>
      </p:sp>
      <p:pic>
        <p:nvPicPr>
          <p:cNvPr id="4711" name="Google Shape;4711;p10"/>
          <p:cNvPicPr preferRelativeResize="0"/>
          <p:nvPr/>
        </p:nvPicPr>
        <p:blipFill rotWithShape="1">
          <a:blip r:embed="rId3">
            <a:alphaModFix/>
          </a:blip>
          <a:srcRect b="0" l="0" r="0" t="0"/>
          <a:stretch/>
        </p:blipFill>
        <p:spPr>
          <a:xfrm rot="-456996">
            <a:off x="5175096" y="2121376"/>
            <a:ext cx="2653958" cy="1583327"/>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15" name="Shape 4715"/>
        <p:cNvGrpSpPr/>
        <p:nvPr/>
      </p:nvGrpSpPr>
      <p:grpSpPr>
        <a:xfrm>
          <a:off x="0" y="0"/>
          <a:ext cx="0" cy="0"/>
          <a:chOff x="0" y="0"/>
          <a:chExt cx="0" cy="0"/>
        </a:xfrm>
      </p:grpSpPr>
      <p:sp>
        <p:nvSpPr>
          <p:cNvPr id="4716" name="Google Shape;4716;p11"/>
          <p:cNvSpPr txBox="1"/>
          <p:nvPr>
            <p:ph type="title"/>
          </p:nvPr>
        </p:nvSpPr>
        <p:spPr>
          <a:xfrm>
            <a:off x="1115575" y="898638"/>
            <a:ext cx="5016000" cy="989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400"/>
              <a:buNone/>
            </a:pPr>
            <a:r>
              <a:rPr lang="en" sz="3200">
                <a:latin typeface="Arial"/>
                <a:ea typeface="Arial"/>
                <a:cs typeface="Arial"/>
                <a:sym typeface="Arial"/>
              </a:rPr>
              <a:t>The Bible is the sacred book that contains the word of God</a:t>
            </a:r>
            <a:endParaRPr sz="3200">
              <a:latin typeface="Arial"/>
              <a:ea typeface="Arial"/>
              <a:cs typeface="Arial"/>
              <a:sym typeface="Arial"/>
            </a:endParaRPr>
          </a:p>
        </p:txBody>
      </p:sp>
      <p:sp>
        <p:nvSpPr>
          <p:cNvPr id="4717" name="Google Shape;4717;p11"/>
          <p:cNvSpPr txBox="1"/>
          <p:nvPr>
            <p:ph idx="1" type="body"/>
          </p:nvPr>
        </p:nvSpPr>
        <p:spPr>
          <a:xfrm>
            <a:off x="1115575" y="1925250"/>
            <a:ext cx="5016000" cy="2319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a:solidFill>
                  <a:schemeClr val="dk1"/>
                </a:solidFill>
              </a:rPr>
              <a:t>Do you know what helps you make your point clear? Lists like this one:</a:t>
            </a:r>
            <a:endParaRPr>
              <a:solidFill>
                <a:schemeClr val="dk1"/>
              </a:solidFill>
            </a:endParaRPr>
          </a:p>
          <a:p>
            <a:pPr indent="-304800" lvl="0" marL="457200" rtl="0" algn="l">
              <a:lnSpc>
                <a:spcPct val="100000"/>
              </a:lnSpc>
              <a:spcBef>
                <a:spcPts val="1000"/>
              </a:spcBef>
              <a:spcAft>
                <a:spcPts val="0"/>
              </a:spcAft>
              <a:buSzPts val="1200"/>
              <a:buChar char="☩"/>
            </a:pPr>
            <a:r>
              <a:rPr lang="en">
                <a:solidFill>
                  <a:schemeClr val="dk1"/>
                </a:solidFill>
              </a:rPr>
              <a:t>Because they’re simple</a:t>
            </a:r>
            <a:endParaRPr>
              <a:solidFill>
                <a:schemeClr val="dk1"/>
              </a:solidFill>
            </a:endParaRPr>
          </a:p>
          <a:p>
            <a:pPr indent="-304800" lvl="0" marL="457200" rtl="0" algn="l">
              <a:lnSpc>
                <a:spcPct val="100000"/>
              </a:lnSpc>
              <a:spcBef>
                <a:spcPts val="1000"/>
              </a:spcBef>
              <a:spcAft>
                <a:spcPts val="0"/>
              </a:spcAft>
              <a:buSzPts val="1200"/>
              <a:buChar char="☩"/>
            </a:pPr>
            <a:r>
              <a:rPr lang="en">
                <a:solidFill>
                  <a:schemeClr val="dk1"/>
                </a:solidFill>
              </a:rPr>
              <a:t>You can organize your ideas clearly</a:t>
            </a:r>
            <a:endParaRPr>
              <a:solidFill>
                <a:schemeClr val="dk1"/>
              </a:solidFill>
            </a:endParaRPr>
          </a:p>
          <a:p>
            <a:pPr indent="-304800" lvl="0" marL="457200" rtl="0" algn="l">
              <a:lnSpc>
                <a:spcPct val="100000"/>
              </a:lnSpc>
              <a:spcBef>
                <a:spcPts val="1000"/>
              </a:spcBef>
              <a:spcAft>
                <a:spcPts val="0"/>
              </a:spcAft>
              <a:buSzPts val="1200"/>
              <a:buChar char="☩"/>
            </a:pPr>
            <a:r>
              <a:rPr lang="en">
                <a:solidFill>
                  <a:schemeClr val="dk1"/>
                </a:solidFill>
              </a:rPr>
              <a:t>And because you’ll never forget to buy milk!</a:t>
            </a:r>
            <a:endParaRPr>
              <a:solidFill>
                <a:schemeClr val="dk1"/>
              </a:solidFill>
            </a:endParaRPr>
          </a:p>
          <a:p>
            <a:pPr indent="0" lvl="0" marL="0" rtl="0" algn="l">
              <a:lnSpc>
                <a:spcPct val="100000"/>
              </a:lnSpc>
              <a:spcBef>
                <a:spcPts val="1000"/>
              </a:spcBef>
              <a:spcAft>
                <a:spcPts val="0"/>
              </a:spcAft>
              <a:buSzPts val="1100"/>
              <a:buNone/>
            </a:pPr>
            <a:r>
              <a:rPr lang="en">
                <a:solidFill>
                  <a:schemeClr val="dk1"/>
                </a:solidFill>
              </a:rPr>
              <a:t>And the most important thing: the audience won’t miss the point of your presentation</a:t>
            </a:r>
            <a:endParaRPr>
              <a:solidFill>
                <a:schemeClr val="dk1"/>
              </a:solidFill>
            </a:endParaRPr>
          </a:p>
          <a:p>
            <a:pPr indent="0" lvl="0" marL="0" rtl="0" algn="l">
              <a:lnSpc>
                <a:spcPct val="100000"/>
              </a:lnSpc>
              <a:spcBef>
                <a:spcPts val="1000"/>
              </a:spcBef>
              <a:spcAft>
                <a:spcPts val="0"/>
              </a:spcAft>
              <a:buSzPts val="1100"/>
              <a:buNone/>
            </a:pPr>
            <a:r>
              <a:t/>
            </a:r>
            <a:endParaRPr>
              <a:solidFill>
                <a:schemeClr val="dk1"/>
              </a:solidFill>
            </a:endParaRPr>
          </a:p>
          <a:p>
            <a:pPr indent="0" lvl="0" marL="0" rtl="0" algn="l">
              <a:lnSpc>
                <a:spcPct val="100000"/>
              </a:lnSpc>
              <a:spcBef>
                <a:spcPts val="1000"/>
              </a:spcBef>
              <a:spcAft>
                <a:spcPts val="1000"/>
              </a:spcAft>
              <a:buSzPts val="1100"/>
              <a:buNone/>
            </a:pPr>
            <a:r>
              <a:t/>
            </a:r>
            <a:endParaRPr>
              <a:solidFill>
                <a:schemeClr val="dk1"/>
              </a:solidFill>
            </a:endParaRPr>
          </a:p>
        </p:txBody>
      </p:sp>
      <p:pic>
        <p:nvPicPr>
          <p:cNvPr id="4718" name="Google Shape;4718;p11"/>
          <p:cNvPicPr preferRelativeResize="0"/>
          <p:nvPr/>
        </p:nvPicPr>
        <p:blipFill rotWithShape="1">
          <a:blip r:embed="rId3">
            <a:alphaModFix/>
          </a:blip>
          <a:srcRect b="0" l="0" r="0" t="0"/>
          <a:stretch/>
        </p:blipFill>
        <p:spPr>
          <a:xfrm>
            <a:off x="6131575" y="1691410"/>
            <a:ext cx="2422012" cy="2787280"/>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722" name="Shape 4722"/>
        <p:cNvGrpSpPr/>
        <p:nvPr/>
      </p:nvGrpSpPr>
      <p:grpSpPr>
        <a:xfrm>
          <a:off x="0" y="0"/>
          <a:ext cx="0" cy="0"/>
          <a:chOff x="0" y="0"/>
          <a:chExt cx="0" cy="0"/>
        </a:xfrm>
      </p:grpSpPr>
      <p:grpSp>
        <p:nvGrpSpPr>
          <p:cNvPr id="4723" name="Google Shape;4723;p12"/>
          <p:cNvGrpSpPr/>
          <p:nvPr/>
        </p:nvGrpSpPr>
        <p:grpSpPr>
          <a:xfrm>
            <a:off x="297499" y="491324"/>
            <a:ext cx="8152516" cy="4461235"/>
            <a:chOff x="297499" y="491324"/>
            <a:chExt cx="8152516" cy="4461235"/>
          </a:xfrm>
        </p:grpSpPr>
        <p:pic>
          <p:nvPicPr>
            <p:cNvPr id="4724" name="Google Shape;4724;p12"/>
            <p:cNvPicPr preferRelativeResize="0"/>
            <p:nvPr/>
          </p:nvPicPr>
          <p:blipFill rotWithShape="1">
            <a:blip r:embed="rId4">
              <a:alphaModFix/>
            </a:blip>
            <a:srcRect b="0" l="0" r="0" t="0"/>
            <a:stretch/>
          </p:blipFill>
          <p:spPr>
            <a:xfrm>
              <a:off x="1834396" y="2674975"/>
              <a:ext cx="329554" cy="427075"/>
            </a:xfrm>
            <a:prstGeom prst="rect">
              <a:avLst/>
            </a:prstGeom>
            <a:noFill/>
            <a:ln>
              <a:noFill/>
            </a:ln>
          </p:spPr>
        </p:pic>
        <p:pic>
          <p:nvPicPr>
            <p:cNvPr id="4725" name="Google Shape;4725;p12"/>
            <p:cNvPicPr preferRelativeResize="0"/>
            <p:nvPr/>
          </p:nvPicPr>
          <p:blipFill rotWithShape="1">
            <a:blip r:embed="rId4">
              <a:alphaModFix/>
            </a:blip>
            <a:srcRect b="0" l="0" r="0" t="0"/>
            <a:stretch/>
          </p:blipFill>
          <p:spPr>
            <a:xfrm>
              <a:off x="7516813" y="690949"/>
              <a:ext cx="513246" cy="665125"/>
            </a:xfrm>
            <a:prstGeom prst="rect">
              <a:avLst/>
            </a:prstGeom>
            <a:noFill/>
            <a:ln>
              <a:noFill/>
            </a:ln>
          </p:spPr>
        </p:pic>
        <p:pic>
          <p:nvPicPr>
            <p:cNvPr id="4726" name="Google Shape;4726;p12"/>
            <p:cNvPicPr preferRelativeResize="0"/>
            <p:nvPr/>
          </p:nvPicPr>
          <p:blipFill rotWithShape="1">
            <a:blip r:embed="rId4">
              <a:alphaModFix/>
            </a:blip>
            <a:srcRect b="0" l="0" r="0" t="0"/>
            <a:stretch/>
          </p:blipFill>
          <p:spPr>
            <a:xfrm>
              <a:off x="358200" y="491324"/>
              <a:ext cx="706825" cy="915987"/>
            </a:xfrm>
            <a:prstGeom prst="rect">
              <a:avLst/>
            </a:prstGeom>
            <a:noFill/>
            <a:ln>
              <a:noFill/>
            </a:ln>
          </p:spPr>
        </p:pic>
        <p:pic>
          <p:nvPicPr>
            <p:cNvPr id="4727" name="Google Shape;4727;p12"/>
            <p:cNvPicPr preferRelativeResize="0"/>
            <p:nvPr/>
          </p:nvPicPr>
          <p:blipFill rotWithShape="1">
            <a:blip r:embed="rId4">
              <a:alphaModFix/>
            </a:blip>
            <a:srcRect b="0" l="0" r="0" t="0"/>
            <a:stretch/>
          </p:blipFill>
          <p:spPr>
            <a:xfrm rot="-2383320">
              <a:off x="8043825" y="2602206"/>
              <a:ext cx="312775" cy="405331"/>
            </a:xfrm>
            <a:prstGeom prst="rect">
              <a:avLst/>
            </a:prstGeom>
            <a:noFill/>
            <a:ln>
              <a:noFill/>
            </a:ln>
          </p:spPr>
        </p:pic>
        <p:pic>
          <p:nvPicPr>
            <p:cNvPr id="4728" name="Google Shape;4728;p12"/>
            <p:cNvPicPr preferRelativeResize="0"/>
            <p:nvPr/>
          </p:nvPicPr>
          <p:blipFill rotWithShape="1">
            <a:blip r:embed="rId4">
              <a:alphaModFix/>
            </a:blip>
            <a:srcRect b="0" l="0" r="0" t="0"/>
            <a:stretch/>
          </p:blipFill>
          <p:spPr>
            <a:xfrm rot="-1700983">
              <a:off x="3760552" y="3972337"/>
              <a:ext cx="513246" cy="665125"/>
            </a:xfrm>
            <a:prstGeom prst="rect">
              <a:avLst/>
            </a:prstGeom>
            <a:noFill/>
            <a:ln>
              <a:noFill/>
            </a:ln>
          </p:spPr>
        </p:pic>
        <p:pic>
          <p:nvPicPr>
            <p:cNvPr id="4729" name="Google Shape;4729;p12"/>
            <p:cNvPicPr preferRelativeResize="0"/>
            <p:nvPr/>
          </p:nvPicPr>
          <p:blipFill rotWithShape="1">
            <a:blip r:embed="rId4">
              <a:alphaModFix/>
            </a:blip>
            <a:srcRect b="0" l="0" r="0" t="0"/>
            <a:stretch/>
          </p:blipFill>
          <p:spPr>
            <a:xfrm rot="-1700983">
              <a:off x="3902420" y="1730097"/>
              <a:ext cx="513246" cy="665125"/>
            </a:xfrm>
            <a:prstGeom prst="rect">
              <a:avLst/>
            </a:prstGeom>
            <a:noFill/>
            <a:ln>
              <a:noFill/>
            </a:ln>
          </p:spPr>
        </p:pic>
        <p:pic>
          <p:nvPicPr>
            <p:cNvPr id="4730" name="Google Shape;4730;p12"/>
            <p:cNvPicPr preferRelativeResize="0"/>
            <p:nvPr/>
          </p:nvPicPr>
          <p:blipFill rotWithShape="1">
            <a:blip r:embed="rId4">
              <a:alphaModFix/>
            </a:blip>
            <a:srcRect b="0" l="0" r="0" t="0"/>
            <a:stretch/>
          </p:blipFill>
          <p:spPr>
            <a:xfrm rot="-1700983">
              <a:off x="424639" y="4205462"/>
              <a:ext cx="513246" cy="665125"/>
            </a:xfrm>
            <a:prstGeom prst="rect">
              <a:avLst/>
            </a:prstGeom>
            <a:noFill/>
            <a:ln>
              <a:noFill/>
            </a:ln>
          </p:spPr>
        </p:pic>
        <p:pic>
          <p:nvPicPr>
            <p:cNvPr id="4731" name="Google Shape;4731;p12"/>
            <p:cNvPicPr preferRelativeResize="0"/>
            <p:nvPr/>
          </p:nvPicPr>
          <p:blipFill rotWithShape="1">
            <a:blip r:embed="rId4">
              <a:alphaModFix/>
            </a:blip>
            <a:srcRect b="0" l="0" r="0" t="0"/>
            <a:stretch/>
          </p:blipFill>
          <p:spPr>
            <a:xfrm rot="-1700983">
              <a:off x="7773436" y="4131878"/>
              <a:ext cx="513246" cy="665125"/>
            </a:xfrm>
            <a:prstGeom prst="rect">
              <a:avLst/>
            </a:prstGeom>
            <a:noFill/>
            <a:ln>
              <a:noFill/>
            </a:ln>
          </p:spPr>
        </p:pic>
      </p:grpSp>
      <p:sp>
        <p:nvSpPr>
          <p:cNvPr id="4732" name="Google Shape;4732;p12"/>
          <p:cNvSpPr txBox="1"/>
          <p:nvPr>
            <p:ph type="title"/>
          </p:nvPr>
        </p:nvSpPr>
        <p:spPr>
          <a:xfrm>
            <a:off x="713400" y="445025"/>
            <a:ext cx="77172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sz="6000">
                <a:latin typeface="Arial"/>
                <a:ea typeface="Arial"/>
                <a:cs typeface="Arial"/>
                <a:sym typeface="Arial"/>
              </a:rPr>
              <a:t>The Bible Teaches Love</a:t>
            </a:r>
            <a:endParaRPr sz="6000">
              <a:latin typeface="Arial"/>
              <a:ea typeface="Arial"/>
              <a:cs typeface="Arial"/>
              <a:sym typeface="Arial"/>
            </a:endParaRPr>
          </a:p>
        </p:txBody>
      </p:sp>
      <p:sp>
        <p:nvSpPr>
          <p:cNvPr id="4733" name="Google Shape;4733;p12"/>
          <p:cNvSpPr txBox="1"/>
          <p:nvPr>
            <p:ph idx="1" type="body"/>
          </p:nvPr>
        </p:nvSpPr>
        <p:spPr>
          <a:xfrm>
            <a:off x="4077525" y="1904050"/>
            <a:ext cx="3847200" cy="1079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Despite being red, Mars is a cold place, not hot. It’s full of iron oxide dust, which gives the planet its reddish cast</a:t>
            </a:r>
            <a:endParaRPr/>
          </a:p>
        </p:txBody>
      </p:sp>
      <p:sp>
        <p:nvSpPr>
          <p:cNvPr id="4734" name="Google Shape;4734;p12"/>
          <p:cNvSpPr txBox="1"/>
          <p:nvPr>
            <p:ph idx="2" type="body"/>
          </p:nvPr>
        </p:nvSpPr>
        <p:spPr>
          <a:xfrm>
            <a:off x="4077525" y="3480700"/>
            <a:ext cx="3847200" cy="1079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Mercury is the closest planet to the Sun and the smallest one in our System—it’s only a bit larger than our Moon</a:t>
            </a:r>
            <a:endParaRPr/>
          </a:p>
        </p:txBody>
      </p:sp>
      <p:sp>
        <p:nvSpPr>
          <p:cNvPr id="4735" name="Google Shape;4735;p12"/>
          <p:cNvSpPr txBox="1"/>
          <p:nvPr>
            <p:ph idx="3" type="title"/>
          </p:nvPr>
        </p:nvSpPr>
        <p:spPr>
          <a:xfrm>
            <a:off x="4077525" y="1372450"/>
            <a:ext cx="3590700" cy="5316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t>Old Testament</a:t>
            </a:r>
            <a:endParaRPr/>
          </a:p>
        </p:txBody>
      </p:sp>
      <p:sp>
        <p:nvSpPr>
          <p:cNvPr id="4736" name="Google Shape;4736;p12"/>
          <p:cNvSpPr txBox="1"/>
          <p:nvPr>
            <p:ph idx="4" type="title"/>
          </p:nvPr>
        </p:nvSpPr>
        <p:spPr>
          <a:xfrm>
            <a:off x="4077525" y="2949100"/>
            <a:ext cx="3590700" cy="5316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t>New Testament</a:t>
            </a:r>
            <a:endParaRPr/>
          </a:p>
        </p:txBody>
      </p:sp>
      <p:pic>
        <p:nvPicPr>
          <p:cNvPr id="4737" name="Google Shape;4737;p12"/>
          <p:cNvPicPr preferRelativeResize="0"/>
          <p:nvPr/>
        </p:nvPicPr>
        <p:blipFill rotWithShape="1">
          <a:blip r:embed="rId5">
            <a:alphaModFix/>
          </a:blip>
          <a:srcRect b="0" l="0" r="0" t="0"/>
          <a:stretch/>
        </p:blipFill>
        <p:spPr>
          <a:xfrm>
            <a:off x="713400" y="2125513"/>
            <a:ext cx="2963916" cy="2178773"/>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41" name="Shape 4741"/>
        <p:cNvGrpSpPr/>
        <p:nvPr/>
      </p:nvGrpSpPr>
      <p:grpSpPr>
        <a:xfrm>
          <a:off x="0" y="0"/>
          <a:ext cx="0" cy="0"/>
          <a:chOff x="0" y="0"/>
          <a:chExt cx="0" cy="0"/>
        </a:xfrm>
      </p:grpSpPr>
      <p:sp>
        <p:nvSpPr>
          <p:cNvPr id="4742" name="Google Shape;4742;p13"/>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sz="6600">
                <a:latin typeface="Arial"/>
                <a:ea typeface="Arial"/>
                <a:cs typeface="Arial"/>
                <a:sym typeface="Arial"/>
              </a:rPr>
              <a:t>Providing Context</a:t>
            </a:r>
            <a:endParaRPr sz="6600">
              <a:latin typeface="Arial"/>
              <a:ea typeface="Arial"/>
              <a:cs typeface="Arial"/>
              <a:sym typeface="Arial"/>
            </a:endParaRPr>
          </a:p>
        </p:txBody>
      </p:sp>
      <p:sp>
        <p:nvSpPr>
          <p:cNvPr id="4743" name="Google Shape;4743;p13"/>
          <p:cNvSpPr txBox="1"/>
          <p:nvPr>
            <p:ph idx="3" type="title"/>
          </p:nvPr>
        </p:nvSpPr>
        <p:spPr>
          <a:xfrm>
            <a:off x="3428177" y="2887712"/>
            <a:ext cx="2633400" cy="5316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000"/>
              <a:buNone/>
            </a:pPr>
            <a:r>
              <a:rPr lang="en" sz="3600">
                <a:latin typeface="Arial"/>
                <a:ea typeface="Arial"/>
                <a:cs typeface="Arial"/>
                <a:sym typeface="Arial"/>
              </a:rPr>
              <a:t>Hezekiah</a:t>
            </a:r>
            <a:endParaRPr sz="3600">
              <a:latin typeface="Arial"/>
              <a:ea typeface="Arial"/>
              <a:cs typeface="Arial"/>
              <a:sym typeface="Arial"/>
            </a:endParaRPr>
          </a:p>
        </p:txBody>
      </p:sp>
      <p:sp>
        <p:nvSpPr>
          <p:cNvPr id="4744" name="Google Shape;4744;p13"/>
          <p:cNvSpPr txBox="1"/>
          <p:nvPr>
            <p:ph idx="4" type="title"/>
          </p:nvPr>
        </p:nvSpPr>
        <p:spPr>
          <a:xfrm>
            <a:off x="3485475" y="3343112"/>
            <a:ext cx="2518800" cy="875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solidFill>
                  <a:schemeClr val="dk1"/>
                </a:solidFill>
              </a:rPr>
              <a:t>Neptune is the farthest planet from the Sun. It’s cold there</a:t>
            </a:r>
            <a:endParaRPr>
              <a:solidFill>
                <a:schemeClr val="dk1"/>
              </a:solidFill>
            </a:endParaRPr>
          </a:p>
        </p:txBody>
      </p:sp>
      <p:sp>
        <p:nvSpPr>
          <p:cNvPr id="4745" name="Google Shape;4745;p13"/>
          <p:cNvSpPr txBox="1"/>
          <p:nvPr>
            <p:ph idx="6" type="title"/>
          </p:nvPr>
        </p:nvSpPr>
        <p:spPr>
          <a:xfrm>
            <a:off x="678989" y="2887712"/>
            <a:ext cx="2633700" cy="5316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000"/>
              <a:buNone/>
            </a:pPr>
            <a:r>
              <a:rPr lang="en" sz="4000">
                <a:latin typeface="Arial"/>
                <a:ea typeface="Arial"/>
                <a:cs typeface="Arial"/>
                <a:sym typeface="Arial"/>
              </a:rPr>
              <a:t>Israel</a:t>
            </a:r>
            <a:endParaRPr sz="4000">
              <a:latin typeface="Arial"/>
              <a:ea typeface="Arial"/>
              <a:cs typeface="Arial"/>
              <a:sym typeface="Arial"/>
            </a:endParaRPr>
          </a:p>
        </p:txBody>
      </p:sp>
      <p:sp>
        <p:nvSpPr>
          <p:cNvPr id="4746" name="Google Shape;4746;p13"/>
          <p:cNvSpPr txBox="1"/>
          <p:nvPr>
            <p:ph idx="7" type="title"/>
          </p:nvPr>
        </p:nvSpPr>
        <p:spPr>
          <a:xfrm>
            <a:off x="736389" y="3343112"/>
            <a:ext cx="2518800" cy="875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solidFill>
                  <a:schemeClr val="dk1"/>
                </a:solidFill>
              </a:rPr>
              <a:t>Saturn is a gas giant and is composed mostly of hydrogen and helium</a:t>
            </a:r>
            <a:endParaRPr>
              <a:solidFill>
                <a:schemeClr val="dk1"/>
              </a:solidFill>
            </a:endParaRPr>
          </a:p>
        </p:txBody>
      </p:sp>
      <p:sp>
        <p:nvSpPr>
          <p:cNvPr id="4747" name="Google Shape;4747;p13"/>
          <p:cNvSpPr txBox="1"/>
          <p:nvPr>
            <p:ph idx="9" type="title"/>
          </p:nvPr>
        </p:nvSpPr>
        <p:spPr>
          <a:xfrm>
            <a:off x="6177189" y="2887712"/>
            <a:ext cx="2633400" cy="5316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000"/>
              <a:buNone/>
            </a:pPr>
            <a:r>
              <a:rPr lang="en" sz="3600">
                <a:latin typeface="Arial"/>
                <a:ea typeface="Arial"/>
                <a:cs typeface="Arial"/>
                <a:sym typeface="Arial"/>
              </a:rPr>
              <a:t>Septuagint</a:t>
            </a:r>
            <a:endParaRPr sz="3600">
              <a:latin typeface="Arial"/>
              <a:ea typeface="Arial"/>
              <a:cs typeface="Arial"/>
              <a:sym typeface="Arial"/>
            </a:endParaRPr>
          </a:p>
        </p:txBody>
      </p:sp>
      <p:sp>
        <p:nvSpPr>
          <p:cNvPr id="4748" name="Google Shape;4748;p13"/>
          <p:cNvSpPr txBox="1"/>
          <p:nvPr>
            <p:ph idx="13" type="title"/>
          </p:nvPr>
        </p:nvSpPr>
        <p:spPr>
          <a:xfrm>
            <a:off x="6234562" y="3343112"/>
            <a:ext cx="2518800" cy="875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solidFill>
                  <a:schemeClr val="dk1"/>
                </a:solidFill>
              </a:rPr>
              <a:t>Mercury is the closest planet to the Sun and also the smallest one</a:t>
            </a:r>
            <a:endParaRPr>
              <a:solidFill>
                <a:schemeClr val="dk1"/>
              </a:solidFill>
            </a:endParaRPr>
          </a:p>
        </p:txBody>
      </p:sp>
      <p:sp>
        <p:nvSpPr>
          <p:cNvPr id="4749" name="Google Shape;4749;p13"/>
          <p:cNvSpPr/>
          <p:nvPr/>
        </p:nvSpPr>
        <p:spPr>
          <a:xfrm rot="8619804">
            <a:off x="682947" y="918058"/>
            <a:ext cx="4200" cy="14736"/>
          </a:xfrm>
          <a:custGeom>
            <a:rect b="b" l="l" r="r" t="t"/>
            <a:pathLst>
              <a:path extrusionOk="0" h="393" w="112">
                <a:moveTo>
                  <a:pt x="20" y="0"/>
                </a:moveTo>
                <a:cubicBezTo>
                  <a:pt x="8" y="0"/>
                  <a:pt x="1" y="47"/>
                  <a:pt x="5" y="183"/>
                </a:cubicBezTo>
                <a:cubicBezTo>
                  <a:pt x="7" y="120"/>
                  <a:pt x="11" y="96"/>
                  <a:pt x="17" y="96"/>
                </a:cubicBezTo>
                <a:cubicBezTo>
                  <a:pt x="38" y="96"/>
                  <a:pt x="78" y="393"/>
                  <a:pt x="98" y="393"/>
                </a:cubicBezTo>
                <a:cubicBezTo>
                  <a:pt x="106" y="393"/>
                  <a:pt x="112" y="347"/>
                  <a:pt x="112" y="219"/>
                </a:cubicBezTo>
                <a:lnTo>
                  <a:pt x="112" y="219"/>
                </a:lnTo>
                <a:cubicBezTo>
                  <a:pt x="111" y="221"/>
                  <a:pt x="110" y="222"/>
                  <a:pt x="110" y="222"/>
                </a:cubicBezTo>
                <a:cubicBezTo>
                  <a:pt x="97" y="222"/>
                  <a:pt x="47" y="0"/>
                  <a:pt x="20"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0" name="Google Shape;4750;p13"/>
          <p:cNvSpPr/>
          <p:nvPr/>
        </p:nvSpPr>
        <p:spPr>
          <a:xfrm rot="8619804">
            <a:off x="576127" y="989182"/>
            <a:ext cx="487" cy="675"/>
          </a:xfrm>
          <a:custGeom>
            <a:rect b="b" l="l" r="r" t="t"/>
            <a:pathLst>
              <a:path extrusionOk="0" h="18" w="13">
                <a:moveTo>
                  <a:pt x="1" y="0"/>
                </a:moveTo>
                <a:cubicBezTo>
                  <a:pt x="1" y="9"/>
                  <a:pt x="7" y="17"/>
                  <a:pt x="10" y="17"/>
                </a:cubicBezTo>
                <a:cubicBezTo>
                  <a:pt x="12" y="17"/>
                  <a:pt x="13" y="16"/>
                  <a:pt x="13" y="12"/>
                </a:cubicBezTo>
                <a:cubicBezTo>
                  <a:pt x="13" y="12"/>
                  <a:pt x="13" y="0"/>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1" name="Google Shape;4751;p13"/>
          <p:cNvSpPr/>
          <p:nvPr/>
        </p:nvSpPr>
        <p:spPr>
          <a:xfrm rot="8619804">
            <a:off x="572772" y="980222"/>
            <a:ext cx="487" cy="487"/>
          </a:xfrm>
          <a:custGeom>
            <a:rect b="b" l="l" r="r" t="t"/>
            <a:pathLst>
              <a:path extrusionOk="0" h="13" w="13">
                <a:moveTo>
                  <a:pt x="12" y="0"/>
                </a:moveTo>
                <a:cubicBezTo>
                  <a:pt x="12" y="0"/>
                  <a:pt x="0" y="12"/>
                  <a:pt x="12" y="12"/>
                </a:cubicBezTo>
                <a:lnTo>
                  <a:pt x="12" y="0"/>
                </a:ln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2" name="Google Shape;4752;p13"/>
          <p:cNvSpPr/>
          <p:nvPr/>
        </p:nvSpPr>
        <p:spPr>
          <a:xfrm rot="8619804">
            <a:off x="565043" y="964474"/>
            <a:ext cx="37" cy="487"/>
          </a:xfrm>
          <a:custGeom>
            <a:rect b="b" l="l" r="r" t="t"/>
            <a:pathLst>
              <a:path extrusionOk="0" h="13" w="1">
                <a:moveTo>
                  <a:pt x="1" y="13"/>
                </a:moveTo>
                <a:lnTo>
                  <a:pt x="1" y="13"/>
                </a:lnTo>
                <a:cubicBezTo>
                  <a:pt x="1" y="1"/>
                  <a:pt x="1" y="13"/>
                  <a:pt x="1" y="13"/>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3" name="Google Shape;4753;p13"/>
          <p:cNvSpPr/>
          <p:nvPr/>
        </p:nvSpPr>
        <p:spPr>
          <a:xfrm rot="8619804">
            <a:off x="500108" y="828772"/>
            <a:ext cx="4500" cy="1987"/>
          </a:xfrm>
          <a:custGeom>
            <a:rect b="b" l="l" r="r" t="t"/>
            <a:pathLst>
              <a:path extrusionOk="0" h="53" w="120">
                <a:moveTo>
                  <a:pt x="33" y="0"/>
                </a:moveTo>
                <a:cubicBezTo>
                  <a:pt x="19" y="0"/>
                  <a:pt x="8" y="6"/>
                  <a:pt x="1" y="24"/>
                </a:cubicBezTo>
                <a:cubicBezTo>
                  <a:pt x="8" y="16"/>
                  <a:pt x="15" y="13"/>
                  <a:pt x="21" y="13"/>
                </a:cubicBezTo>
                <a:cubicBezTo>
                  <a:pt x="44" y="13"/>
                  <a:pt x="58" y="53"/>
                  <a:pt x="82" y="53"/>
                </a:cubicBezTo>
                <a:cubicBezTo>
                  <a:pt x="93" y="53"/>
                  <a:pt x="105" y="45"/>
                  <a:pt x="120" y="24"/>
                </a:cubicBezTo>
                <a:lnTo>
                  <a:pt x="120" y="24"/>
                </a:lnTo>
                <a:cubicBezTo>
                  <a:pt x="118" y="25"/>
                  <a:pt x="116" y="25"/>
                  <a:pt x="113" y="25"/>
                </a:cubicBezTo>
                <a:cubicBezTo>
                  <a:pt x="94" y="25"/>
                  <a:pt x="60" y="0"/>
                  <a:pt x="33"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4" name="Google Shape;4754;p13"/>
          <p:cNvSpPr/>
          <p:nvPr/>
        </p:nvSpPr>
        <p:spPr>
          <a:xfrm rot="8619804">
            <a:off x="522207" y="916435"/>
            <a:ext cx="937" cy="937"/>
          </a:xfrm>
          <a:custGeom>
            <a:rect b="b" l="l" r="r" t="t"/>
            <a:pathLst>
              <a:path extrusionOk="0" h="25" w="25">
                <a:moveTo>
                  <a:pt x="25" y="0"/>
                </a:moveTo>
                <a:lnTo>
                  <a:pt x="1" y="24"/>
                </a:lnTo>
                <a:cubicBezTo>
                  <a:pt x="13" y="24"/>
                  <a:pt x="25" y="12"/>
                  <a:pt x="25"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5" name="Google Shape;4755;p13"/>
          <p:cNvSpPr/>
          <p:nvPr/>
        </p:nvSpPr>
        <p:spPr>
          <a:xfrm rot="8619804">
            <a:off x="506450" y="931492"/>
            <a:ext cx="1350" cy="3150"/>
          </a:xfrm>
          <a:custGeom>
            <a:rect b="b" l="l" r="r" t="t"/>
            <a:pathLst>
              <a:path extrusionOk="0" h="84" w="36">
                <a:moveTo>
                  <a:pt x="36" y="0"/>
                </a:moveTo>
                <a:cubicBezTo>
                  <a:pt x="24" y="36"/>
                  <a:pt x="12" y="60"/>
                  <a:pt x="0" y="84"/>
                </a:cubicBezTo>
                <a:cubicBezTo>
                  <a:pt x="12" y="60"/>
                  <a:pt x="24" y="36"/>
                  <a:pt x="36"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6" name="Google Shape;4756;p13"/>
          <p:cNvSpPr/>
          <p:nvPr/>
        </p:nvSpPr>
        <p:spPr>
          <a:xfrm rot="8619804">
            <a:off x="504916" y="921319"/>
            <a:ext cx="2737" cy="900"/>
          </a:xfrm>
          <a:custGeom>
            <a:rect b="b" l="l" r="r" t="t"/>
            <a:pathLst>
              <a:path extrusionOk="0" h="24" w="73">
                <a:moveTo>
                  <a:pt x="72" y="0"/>
                </a:moveTo>
                <a:cubicBezTo>
                  <a:pt x="36" y="0"/>
                  <a:pt x="1" y="0"/>
                  <a:pt x="24" y="24"/>
                </a:cubicBezTo>
                <a:lnTo>
                  <a:pt x="72" y="0"/>
                </a:ln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7" name="Google Shape;4757;p13"/>
          <p:cNvSpPr/>
          <p:nvPr/>
        </p:nvSpPr>
        <p:spPr>
          <a:xfrm rot="8619804">
            <a:off x="415322" y="754090"/>
            <a:ext cx="487" cy="487"/>
          </a:xfrm>
          <a:custGeom>
            <a:rect b="b" l="l" r="r" t="t"/>
            <a:pathLst>
              <a:path extrusionOk="0" h="13" w="13">
                <a:moveTo>
                  <a:pt x="1" y="1"/>
                </a:moveTo>
                <a:lnTo>
                  <a:pt x="13" y="12"/>
                </a:lnTo>
                <a:cubicBezTo>
                  <a:pt x="13" y="1"/>
                  <a:pt x="13" y="1"/>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8" name="Google Shape;4758;p13"/>
          <p:cNvSpPr/>
          <p:nvPr/>
        </p:nvSpPr>
        <p:spPr>
          <a:xfrm rot="8619804">
            <a:off x="542759" y="968559"/>
            <a:ext cx="487" cy="937"/>
          </a:xfrm>
          <a:custGeom>
            <a:rect b="b" l="l" r="r" t="t"/>
            <a:pathLst>
              <a:path extrusionOk="0" h="25" w="13">
                <a:moveTo>
                  <a:pt x="1" y="1"/>
                </a:moveTo>
                <a:cubicBezTo>
                  <a:pt x="13" y="25"/>
                  <a:pt x="1" y="1"/>
                  <a:pt x="1" y="1"/>
                </a:cubicBezTo>
                <a:cubicBezTo>
                  <a:pt x="1" y="1"/>
                  <a:pt x="1" y="1"/>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p13"/>
          <p:cNvSpPr/>
          <p:nvPr/>
        </p:nvSpPr>
        <p:spPr>
          <a:xfrm rot="8619804">
            <a:off x="570303" y="997359"/>
            <a:ext cx="1387" cy="1350"/>
          </a:xfrm>
          <a:custGeom>
            <a:rect b="b" l="l" r="r" t="t"/>
            <a:pathLst>
              <a:path extrusionOk="0" h="36" w="37">
                <a:moveTo>
                  <a:pt x="1" y="0"/>
                </a:moveTo>
                <a:cubicBezTo>
                  <a:pt x="13" y="12"/>
                  <a:pt x="25" y="24"/>
                  <a:pt x="37" y="36"/>
                </a:cubicBezTo>
                <a:cubicBezTo>
                  <a:pt x="37" y="12"/>
                  <a:pt x="37" y="0"/>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0" name="Google Shape;4760;p13"/>
          <p:cNvSpPr/>
          <p:nvPr/>
        </p:nvSpPr>
        <p:spPr>
          <a:xfrm rot="8619804">
            <a:off x="569424" y="995995"/>
            <a:ext cx="937" cy="1837"/>
          </a:xfrm>
          <a:custGeom>
            <a:rect b="b" l="l" r="r" t="t"/>
            <a:pathLst>
              <a:path extrusionOk="0" h="49" w="25">
                <a:moveTo>
                  <a:pt x="13" y="1"/>
                </a:moveTo>
                <a:cubicBezTo>
                  <a:pt x="1" y="13"/>
                  <a:pt x="1" y="37"/>
                  <a:pt x="13" y="49"/>
                </a:cubicBezTo>
                <a:cubicBezTo>
                  <a:pt x="25" y="37"/>
                  <a:pt x="25" y="13"/>
                  <a:pt x="13"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1" name="Google Shape;4761;p13"/>
          <p:cNvSpPr/>
          <p:nvPr/>
        </p:nvSpPr>
        <p:spPr>
          <a:xfrm rot="8619804">
            <a:off x="595616" y="1017846"/>
            <a:ext cx="1837" cy="450"/>
          </a:xfrm>
          <a:custGeom>
            <a:rect b="b" l="l" r="r" t="t"/>
            <a:pathLst>
              <a:path extrusionOk="0" h="12" w="49">
                <a:moveTo>
                  <a:pt x="1" y="1"/>
                </a:moveTo>
                <a:cubicBezTo>
                  <a:pt x="1" y="9"/>
                  <a:pt x="2" y="11"/>
                  <a:pt x="5" y="11"/>
                </a:cubicBezTo>
                <a:cubicBezTo>
                  <a:pt x="11" y="11"/>
                  <a:pt x="25" y="1"/>
                  <a:pt x="48"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2" name="Google Shape;4762;p13"/>
          <p:cNvSpPr/>
          <p:nvPr/>
        </p:nvSpPr>
        <p:spPr>
          <a:xfrm rot="8619804">
            <a:off x="579221" y="1014369"/>
            <a:ext cx="2250" cy="1800"/>
          </a:xfrm>
          <a:custGeom>
            <a:rect b="b" l="l" r="r" t="t"/>
            <a:pathLst>
              <a:path extrusionOk="0" h="48" w="60">
                <a:moveTo>
                  <a:pt x="0" y="0"/>
                </a:moveTo>
                <a:lnTo>
                  <a:pt x="12" y="48"/>
                </a:lnTo>
                <a:cubicBezTo>
                  <a:pt x="60" y="24"/>
                  <a:pt x="36" y="24"/>
                  <a:pt x="0"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3" name="Google Shape;4763;p13"/>
          <p:cNvSpPr/>
          <p:nvPr/>
        </p:nvSpPr>
        <p:spPr>
          <a:xfrm rot="8619804">
            <a:off x="587421" y="998478"/>
            <a:ext cx="487" cy="2287"/>
          </a:xfrm>
          <a:custGeom>
            <a:rect b="b" l="l" r="r" t="t"/>
            <a:pathLst>
              <a:path extrusionOk="0" h="61" w="13">
                <a:moveTo>
                  <a:pt x="0" y="1"/>
                </a:moveTo>
                <a:lnTo>
                  <a:pt x="0" y="24"/>
                </a:lnTo>
                <a:lnTo>
                  <a:pt x="12" y="60"/>
                </a:ln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p13"/>
          <p:cNvSpPr/>
          <p:nvPr/>
        </p:nvSpPr>
        <p:spPr>
          <a:xfrm rot="8619804">
            <a:off x="522754" y="918955"/>
            <a:ext cx="2287" cy="1500"/>
          </a:xfrm>
          <a:custGeom>
            <a:rect b="b" l="l" r="r" t="t"/>
            <a:pathLst>
              <a:path extrusionOk="0" h="40" w="61">
                <a:moveTo>
                  <a:pt x="14" y="1"/>
                </a:moveTo>
                <a:cubicBezTo>
                  <a:pt x="6" y="1"/>
                  <a:pt x="1" y="5"/>
                  <a:pt x="1" y="16"/>
                </a:cubicBezTo>
                <a:lnTo>
                  <a:pt x="60" y="40"/>
                </a:lnTo>
                <a:cubicBezTo>
                  <a:pt x="60" y="23"/>
                  <a:pt x="31" y="1"/>
                  <a:pt x="14"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p13"/>
          <p:cNvSpPr/>
          <p:nvPr/>
        </p:nvSpPr>
        <p:spPr>
          <a:xfrm rot="8619804">
            <a:off x="517421" y="869052"/>
            <a:ext cx="2700" cy="2250"/>
          </a:xfrm>
          <a:custGeom>
            <a:rect b="b" l="l" r="r" t="t"/>
            <a:pathLst>
              <a:path extrusionOk="0" h="60" w="72">
                <a:moveTo>
                  <a:pt x="72" y="0"/>
                </a:moveTo>
                <a:cubicBezTo>
                  <a:pt x="36" y="0"/>
                  <a:pt x="0" y="24"/>
                  <a:pt x="12" y="60"/>
                </a:cubicBezTo>
                <a:cubicBezTo>
                  <a:pt x="36" y="36"/>
                  <a:pt x="72" y="24"/>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6" name="Google Shape;4766;p13"/>
          <p:cNvSpPr/>
          <p:nvPr/>
        </p:nvSpPr>
        <p:spPr>
          <a:xfrm rot="8619804">
            <a:off x="438886" y="753105"/>
            <a:ext cx="487" cy="1725"/>
          </a:xfrm>
          <a:custGeom>
            <a:rect b="b" l="l" r="r" t="t"/>
            <a:pathLst>
              <a:path extrusionOk="0" h="46" w="13">
                <a:moveTo>
                  <a:pt x="1" y="1"/>
                </a:moveTo>
                <a:cubicBezTo>
                  <a:pt x="1" y="1"/>
                  <a:pt x="1" y="46"/>
                  <a:pt x="6" y="46"/>
                </a:cubicBezTo>
                <a:cubicBezTo>
                  <a:pt x="7" y="46"/>
                  <a:pt x="10" y="40"/>
                  <a:pt x="13" y="24"/>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767" name="Google Shape;4767;p13"/>
          <p:cNvPicPr preferRelativeResize="0"/>
          <p:nvPr/>
        </p:nvPicPr>
        <p:blipFill rotWithShape="1">
          <a:blip r:embed="rId3">
            <a:alphaModFix/>
          </a:blip>
          <a:srcRect b="0" l="0" r="0" t="0"/>
          <a:stretch/>
        </p:blipFill>
        <p:spPr>
          <a:xfrm>
            <a:off x="1112664" y="1402262"/>
            <a:ext cx="1766250" cy="1372500"/>
          </a:xfrm>
          <a:prstGeom prst="rect">
            <a:avLst/>
          </a:prstGeom>
          <a:noFill/>
          <a:ln>
            <a:noFill/>
          </a:ln>
        </p:spPr>
      </p:pic>
      <p:pic>
        <p:nvPicPr>
          <p:cNvPr id="4768" name="Google Shape;4768;p13"/>
          <p:cNvPicPr preferRelativeResize="0"/>
          <p:nvPr/>
        </p:nvPicPr>
        <p:blipFill rotWithShape="1">
          <a:blip r:embed="rId3">
            <a:alphaModFix/>
          </a:blip>
          <a:srcRect b="0" l="0" r="0" t="0"/>
          <a:stretch/>
        </p:blipFill>
        <p:spPr>
          <a:xfrm>
            <a:off x="3688800" y="1386771"/>
            <a:ext cx="1766250" cy="1372500"/>
          </a:xfrm>
          <a:prstGeom prst="rect">
            <a:avLst/>
          </a:prstGeom>
          <a:noFill/>
          <a:ln>
            <a:noFill/>
          </a:ln>
        </p:spPr>
      </p:pic>
      <p:pic>
        <p:nvPicPr>
          <p:cNvPr id="4769" name="Google Shape;4769;p13"/>
          <p:cNvPicPr preferRelativeResize="0"/>
          <p:nvPr/>
        </p:nvPicPr>
        <p:blipFill rotWithShape="1">
          <a:blip r:embed="rId3">
            <a:alphaModFix/>
          </a:blip>
          <a:srcRect b="0" l="0" r="0" t="0"/>
          <a:stretch/>
        </p:blipFill>
        <p:spPr>
          <a:xfrm>
            <a:off x="6618825" y="1374751"/>
            <a:ext cx="1766250" cy="1372500"/>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73" name="Shape 4773"/>
        <p:cNvGrpSpPr/>
        <p:nvPr/>
      </p:nvGrpSpPr>
      <p:grpSpPr>
        <a:xfrm>
          <a:off x="0" y="0"/>
          <a:ext cx="0" cy="0"/>
          <a:chOff x="0" y="0"/>
          <a:chExt cx="0" cy="0"/>
        </a:xfrm>
      </p:grpSpPr>
      <p:sp>
        <p:nvSpPr>
          <p:cNvPr id="4774" name="Google Shape;4774;p14"/>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sz="6000">
                <a:latin typeface="Arial"/>
                <a:ea typeface="Arial"/>
                <a:cs typeface="Arial"/>
                <a:sym typeface="Arial"/>
              </a:rPr>
              <a:t>Some Interesting Details</a:t>
            </a:r>
            <a:endParaRPr sz="6000">
              <a:latin typeface="Arial"/>
              <a:ea typeface="Arial"/>
              <a:cs typeface="Arial"/>
              <a:sym typeface="Arial"/>
            </a:endParaRPr>
          </a:p>
        </p:txBody>
      </p:sp>
      <p:sp>
        <p:nvSpPr>
          <p:cNvPr id="4775" name="Google Shape;4775;p14"/>
          <p:cNvSpPr txBox="1"/>
          <p:nvPr>
            <p:ph idx="2" type="title"/>
          </p:nvPr>
        </p:nvSpPr>
        <p:spPr>
          <a:xfrm>
            <a:off x="5236540" y="1427075"/>
            <a:ext cx="2721900" cy="5316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t>Mercury</a:t>
            </a:r>
            <a:endParaRPr/>
          </a:p>
        </p:txBody>
      </p:sp>
      <p:sp>
        <p:nvSpPr>
          <p:cNvPr id="4776" name="Google Shape;4776;p14"/>
          <p:cNvSpPr txBox="1"/>
          <p:nvPr>
            <p:ph idx="3" type="title"/>
          </p:nvPr>
        </p:nvSpPr>
        <p:spPr>
          <a:xfrm>
            <a:off x="5236501" y="1882475"/>
            <a:ext cx="2862000" cy="753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Mercury is the closest planet to the Sun and the smallest one in the Solar System</a:t>
            </a:r>
            <a:endParaRPr/>
          </a:p>
        </p:txBody>
      </p:sp>
      <p:sp>
        <p:nvSpPr>
          <p:cNvPr id="4777" name="Google Shape;4777;p14"/>
          <p:cNvSpPr txBox="1"/>
          <p:nvPr>
            <p:ph idx="4" type="title"/>
          </p:nvPr>
        </p:nvSpPr>
        <p:spPr>
          <a:xfrm>
            <a:off x="1573065" y="1427075"/>
            <a:ext cx="2721900" cy="5316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t>Neptune</a:t>
            </a:r>
            <a:endParaRPr/>
          </a:p>
        </p:txBody>
      </p:sp>
      <p:sp>
        <p:nvSpPr>
          <p:cNvPr id="4778" name="Google Shape;4778;p14"/>
          <p:cNvSpPr txBox="1"/>
          <p:nvPr>
            <p:ph idx="5" type="title"/>
          </p:nvPr>
        </p:nvSpPr>
        <p:spPr>
          <a:xfrm>
            <a:off x="1573026" y="1882475"/>
            <a:ext cx="2862000" cy="753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Neptune is the farthest planet from the Sun. It’s really cold there</a:t>
            </a:r>
            <a:endParaRPr/>
          </a:p>
        </p:txBody>
      </p:sp>
      <p:sp>
        <p:nvSpPr>
          <p:cNvPr id="4779" name="Google Shape;4779;p14"/>
          <p:cNvSpPr txBox="1"/>
          <p:nvPr>
            <p:ph idx="6" type="title"/>
          </p:nvPr>
        </p:nvSpPr>
        <p:spPr>
          <a:xfrm>
            <a:off x="5236540" y="3002675"/>
            <a:ext cx="2721900" cy="5316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t>Saturn</a:t>
            </a:r>
            <a:endParaRPr/>
          </a:p>
        </p:txBody>
      </p:sp>
      <p:sp>
        <p:nvSpPr>
          <p:cNvPr id="4780" name="Google Shape;4780;p14"/>
          <p:cNvSpPr txBox="1"/>
          <p:nvPr>
            <p:ph idx="7" type="title"/>
          </p:nvPr>
        </p:nvSpPr>
        <p:spPr>
          <a:xfrm>
            <a:off x="5236501" y="3458075"/>
            <a:ext cx="2862000" cy="753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Saturn has several rings. It’s a gas giant, composed mostly of hydrogen and helium</a:t>
            </a:r>
            <a:endParaRPr/>
          </a:p>
        </p:txBody>
      </p:sp>
      <p:sp>
        <p:nvSpPr>
          <p:cNvPr id="4781" name="Google Shape;4781;p14"/>
          <p:cNvSpPr txBox="1"/>
          <p:nvPr>
            <p:ph idx="8" type="title"/>
          </p:nvPr>
        </p:nvSpPr>
        <p:spPr>
          <a:xfrm>
            <a:off x="1573065" y="3002675"/>
            <a:ext cx="2721900" cy="5316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t>Mars</a:t>
            </a:r>
            <a:endParaRPr/>
          </a:p>
        </p:txBody>
      </p:sp>
      <p:sp>
        <p:nvSpPr>
          <p:cNvPr id="4782" name="Google Shape;4782;p14"/>
          <p:cNvSpPr txBox="1"/>
          <p:nvPr>
            <p:ph idx="9" type="title"/>
          </p:nvPr>
        </p:nvSpPr>
        <p:spPr>
          <a:xfrm>
            <a:off x="1573026" y="3458075"/>
            <a:ext cx="2862000" cy="753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Despite being red, Mars is a cold place. The planet is full of iron oxide dust</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86" name="Shape 4786"/>
        <p:cNvGrpSpPr/>
        <p:nvPr/>
      </p:nvGrpSpPr>
      <p:grpSpPr>
        <a:xfrm>
          <a:off x="0" y="0"/>
          <a:ext cx="0" cy="0"/>
          <a:chOff x="0" y="0"/>
          <a:chExt cx="0" cy="0"/>
        </a:xfrm>
      </p:grpSpPr>
      <p:sp>
        <p:nvSpPr>
          <p:cNvPr id="4787" name="Google Shape;4787;p15"/>
          <p:cNvSpPr txBox="1"/>
          <p:nvPr>
            <p:ph type="title"/>
          </p:nvPr>
        </p:nvSpPr>
        <p:spPr>
          <a:xfrm>
            <a:off x="4499999" y="1663408"/>
            <a:ext cx="3732000" cy="1843500"/>
          </a:xfrm>
          <a:prstGeom prst="rect">
            <a:avLst/>
          </a:prstGeom>
          <a:noFill/>
          <a:ln>
            <a:noFill/>
          </a:ln>
        </p:spPr>
        <p:txBody>
          <a:bodyPr anchorCtr="0" anchor="b" bIns="91425" lIns="91425" spcFirstLastPara="1" rIns="91425" wrap="square" tIns="91425">
            <a:noAutofit/>
          </a:bodyPr>
          <a:lstStyle/>
          <a:p>
            <a:pPr indent="0" lvl="0" marL="0" rtl="0" algn="r">
              <a:lnSpc>
                <a:spcPct val="100000"/>
              </a:lnSpc>
              <a:spcBef>
                <a:spcPts val="0"/>
              </a:spcBef>
              <a:spcAft>
                <a:spcPts val="0"/>
              </a:spcAft>
              <a:buSzPts val="4200"/>
              <a:buNone/>
            </a:pPr>
            <a:r>
              <a:rPr lang="en" sz="6000">
                <a:latin typeface="Arial"/>
                <a:ea typeface="Arial"/>
                <a:cs typeface="Arial"/>
                <a:sym typeface="Arial"/>
              </a:rPr>
              <a:t>A Picture Reinforces The Concept</a:t>
            </a:r>
            <a:endParaRPr sz="6000">
              <a:latin typeface="Arial"/>
              <a:ea typeface="Arial"/>
              <a:cs typeface="Arial"/>
              <a:sym typeface="Arial"/>
            </a:endParaRPr>
          </a:p>
        </p:txBody>
      </p:sp>
      <p:sp>
        <p:nvSpPr>
          <p:cNvPr id="4788" name="Google Shape;4788;p15"/>
          <p:cNvSpPr txBox="1"/>
          <p:nvPr>
            <p:ph idx="1" type="subTitle"/>
          </p:nvPr>
        </p:nvSpPr>
        <p:spPr>
          <a:xfrm>
            <a:off x="5291099" y="3333237"/>
            <a:ext cx="2940900" cy="10059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0"/>
              </a:spcAft>
              <a:buSzPts val="2100"/>
              <a:buNone/>
            </a:pPr>
            <a:r>
              <a:rPr lang="en"/>
              <a:t>Images reveal large amounts of data, so remember: use an image instead of long texts</a:t>
            </a:r>
            <a:endParaRPr/>
          </a:p>
          <a:p>
            <a:pPr indent="0" lvl="0" marL="0" rtl="0" algn="r">
              <a:lnSpc>
                <a:spcPct val="100000"/>
              </a:lnSpc>
              <a:spcBef>
                <a:spcPts val="0"/>
              </a:spcBef>
              <a:spcAft>
                <a:spcPts val="0"/>
              </a:spcAft>
              <a:buSzPts val="2100"/>
              <a:buNone/>
            </a:pPr>
            <a:r>
              <a:t/>
            </a:r>
            <a:endParaRPr/>
          </a:p>
        </p:txBody>
      </p:sp>
      <p:pic>
        <p:nvPicPr>
          <p:cNvPr id="4789" name="Google Shape;4789;p15"/>
          <p:cNvPicPr preferRelativeResize="0"/>
          <p:nvPr/>
        </p:nvPicPr>
        <p:blipFill rotWithShape="1">
          <a:blip r:embed="rId3">
            <a:alphaModFix/>
          </a:blip>
          <a:srcRect b="0" l="0" r="0" t="0"/>
          <a:stretch/>
        </p:blipFill>
        <p:spPr>
          <a:xfrm>
            <a:off x="1117996" y="449103"/>
            <a:ext cx="3118338" cy="4415901"/>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793" name="Shape 4793"/>
        <p:cNvGrpSpPr/>
        <p:nvPr/>
      </p:nvGrpSpPr>
      <p:grpSpPr>
        <a:xfrm>
          <a:off x="0" y="0"/>
          <a:ext cx="0" cy="0"/>
          <a:chOff x="0" y="0"/>
          <a:chExt cx="0" cy="0"/>
        </a:xfrm>
      </p:grpSpPr>
      <p:grpSp>
        <p:nvGrpSpPr>
          <p:cNvPr id="4794" name="Google Shape;4794;p16"/>
          <p:cNvGrpSpPr/>
          <p:nvPr/>
        </p:nvGrpSpPr>
        <p:grpSpPr>
          <a:xfrm>
            <a:off x="297499" y="491324"/>
            <a:ext cx="8152516" cy="4461235"/>
            <a:chOff x="297499" y="491324"/>
            <a:chExt cx="8152516" cy="4461235"/>
          </a:xfrm>
        </p:grpSpPr>
        <p:pic>
          <p:nvPicPr>
            <p:cNvPr id="4795" name="Google Shape;4795;p16"/>
            <p:cNvPicPr preferRelativeResize="0"/>
            <p:nvPr/>
          </p:nvPicPr>
          <p:blipFill rotWithShape="1">
            <a:blip r:embed="rId4">
              <a:alphaModFix/>
            </a:blip>
            <a:srcRect b="0" l="0" r="0" t="0"/>
            <a:stretch/>
          </p:blipFill>
          <p:spPr>
            <a:xfrm>
              <a:off x="1834396" y="2674975"/>
              <a:ext cx="329554" cy="427075"/>
            </a:xfrm>
            <a:prstGeom prst="rect">
              <a:avLst/>
            </a:prstGeom>
            <a:noFill/>
            <a:ln>
              <a:noFill/>
            </a:ln>
          </p:spPr>
        </p:pic>
        <p:pic>
          <p:nvPicPr>
            <p:cNvPr id="4796" name="Google Shape;4796;p16"/>
            <p:cNvPicPr preferRelativeResize="0"/>
            <p:nvPr/>
          </p:nvPicPr>
          <p:blipFill rotWithShape="1">
            <a:blip r:embed="rId4">
              <a:alphaModFix/>
            </a:blip>
            <a:srcRect b="0" l="0" r="0" t="0"/>
            <a:stretch/>
          </p:blipFill>
          <p:spPr>
            <a:xfrm>
              <a:off x="7516813" y="690949"/>
              <a:ext cx="513246" cy="665125"/>
            </a:xfrm>
            <a:prstGeom prst="rect">
              <a:avLst/>
            </a:prstGeom>
            <a:noFill/>
            <a:ln>
              <a:noFill/>
            </a:ln>
          </p:spPr>
        </p:pic>
        <p:pic>
          <p:nvPicPr>
            <p:cNvPr id="4797" name="Google Shape;4797;p16"/>
            <p:cNvPicPr preferRelativeResize="0"/>
            <p:nvPr/>
          </p:nvPicPr>
          <p:blipFill rotWithShape="1">
            <a:blip r:embed="rId4">
              <a:alphaModFix/>
            </a:blip>
            <a:srcRect b="0" l="0" r="0" t="0"/>
            <a:stretch/>
          </p:blipFill>
          <p:spPr>
            <a:xfrm>
              <a:off x="358200" y="491324"/>
              <a:ext cx="706825" cy="915987"/>
            </a:xfrm>
            <a:prstGeom prst="rect">
              <a:avLst/>
            </a:prstGeom>
            <a:noFill/>
            <a:ln>
              <a:noFill/>
            </a:ln>
          </p:spPr>
        </p:pic>
        <p:pic>
          <p:nvPicPr>
            <p:cNvPr id="4798" name="Google Shape;4798;p16"/>
            <p:cNvPicPr preferRelativeResize="0"/>
            <p:nvPr/>
          </p:nvPicPr>
          <p:blipFill rotWithShape="1">
            <a:blip r:embed="rId4">
              <a:alphaModFix/>
            </a:blip>
            <a:srcRect b="0" l="0" r="0" t="0"/>
            <a:stretch/>
          </p:blipFill>
          <p:spPr>
            <a:xfrm rot="-2383320">
              <a:off x="8043825" y="2602206"/>
              <a:ext cx="312775" cy="405331"/>
            </a:xfrm>
            <a:prstGeom prst="rect">
              <a:avLst/>
            </a:prstGeom>
            <a:noFill/>
            <a:ln>
              <a:noFill/>
            </a:ln>
          </p:spPr>
        </p:pic>
        <p:pic>
          <p:nvPicPr>
            <p:cNvPr id="4799" name="Google Shape;4799;p16"/>
            <p:cNvPicPr preferRelativeResize="0"/>
            <p:nvPr/>
          </p:nvPicPr>
          <p:blipFill rotWithShape="1">
            <a:blip r:embed="rId4">
              <a:alphaModFix/>
            </a:blip>
            <a:srcRect b="0" l="0" r="0" t="0"/>
            <a:stretch/>
          </p:blipFill>
          <p:spPr>
            <a:xfrm rot="-1700983">
              <a:off x="3760552" y="3972337"/>
              <a:ext cx="513246" cy="665125"/>
            </a:xfrm>
            <a:prstGeom prst="rect">
              <a:avLst/>
            </a:prstGeom>
            <a:noFill/>
            <a:ln>
              <a:noFill/>
            </a:ln>
          </p:spPr>
        </p:pic>
        <p:pic>
          <p:nvPicPr>
            <p:cNvPr id="4800" name="Google Shape;4800;p16"/>
            <p:cNvPicPr preferRelativeResize="0"/>
            <p:nvPr/>
          </p:nvPicPr>
          <p:blipFill rotWithShape="1">
            <a:blip r:embed="rId4">
              <a:alphaModFix/>
            </a:blip>
            <a:srcRect b="0" l="0" r="0" t="0"/>
            <a:stretch/>
          </p:blipFill>
          <p:spPr>
            <a:xfrm rot="-1700983">
              <a:off x="3902420" y="1730097"/>
              <a:ext cx="513246" cy="665125"/>
            </a:xfrm>
            <a:prstGeom prst="rect">
              <a:avLst/>
            </a:prstGeom>
            <a:noFill/>
            <a:ln>
              <a:noFill/>
            </a:ln>
          </p:spPr>
        </p:pic>
        <p:pic>
          <p:nvPicPr>
            <p:cNvPr id="4801" name="Google Shape;4801;p16"/>
            <p:cNvPicPr preferRelativeResize="0"/>
            <p:nvPr/>
          </p:nvPicPr>
          <p:blipFill rotWithShape="1">
            <a:blip r:embed="rId4">
              <a:alphaModFix/>
            </a:blip>
            <a:srcRect b="0" l="0" r="0" t="0"/>
            <a:stretch/>
          </p:blipFill>
          <p:spPr>
            <a:xfrm rot="-1700983">
              <a:off x="424639" y="4205462"/>
              <a:ext cx="513246" cy="665125"/>
            </a:xfrm>
            <a:prstGeom prst="rect">
              <a:avLst/>
            </a:prstGeom>
            <a:noFill/>
            <a:ln>
              <a:noFill/>
            </a:ln>
          </p:spPr>
        </p:pic>
        <p:pic>
          <p:nvPicPr>
            <p:cNvPr id="4802" name="Google Shape;4802;p16"/>
            <p:cNvPicPr preferRelativeResize="0"/>
            <p:nvPr/>
          </p:nvPicPr>
          <p:blipFill rotWithShape="1">
            <a:blip r:embed="rId4">
              <a:alphaModFix/>
            </a:blip>
            <a:srcRect b="0" l="0" r="0" t="0"/>
            <a:stretch/>
          </p:blipFill>
          <p:spPr>
            <a:xfrm rot="-1700983">
              <a:off x="7773436" y="4131878"/>
              <a:ext cx="513246" cy="665125"/>
            </a:xfrm>
            <a:prstGeom prst="rect">
              <a:avLst/>
            </a:prstGeom>
            <a:noFill/>
            <a:ln>
              <a:noFill/>
            </a:ln>
          </p:spPr>
        </p:pic>
      </p:grpSp>
      <p:sp>
        <p:nvSpPr>
          <p:cNvPr id="4803" name="Google Shape;4803;p16"/>
          <p:cNvSpPr txBox="1"/>
          <p:nvPr>
            <p:ph type="title"/>
          </p:nvPr>
        </p:nvSpPr>
        <p:spPr>
          <a:xfrm>
            <a:off x="1205086" y="578624"/>
            <a:ext cx="4108200" cy="1069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sz="4400">
                <a:latin typeface="Arial"/>
                <a:ea typeface="Arial"/>
                <a:cs typeface="Arial"/>
                <a:sym typeface="Arial"/>
              </a:rPr>
              <a:t>A Picture Is Worth A Thousand Words</a:t>
            </a:r>
            <a:endParaRPr sz="4400">
              <a:latin typeface="Arial"/>
              <a:ea typeface="Arial"/>
              <a:cs typeface="Arial"/>
              <a:sym typeface="Arial"/>
            </a:endParaRPr>
          </a:p>
        </p:txBody>
      </p:sp>
      <p:sp>
        <p:nvSpPr>
          <p:cNvPr id="4804" name="Google Shape;4804;p16"/>
          <p:cNvSpPr txBox="1"/>
          <p:nvPr/>
        </p:nvSpPr>
        <p:spPr>
          <a:xfrm>
            <a:off x="768525" y="2062659"/>
            <a:ext cx="2721900" cy="531600"/>
          </a:xfrm>
          <a:prstGeom prst="rect">
            <a:avLst/>
          </a:prstGeom>
          <a:noFill/>
          <a:ln>
            <a:noFill/>
          </a:ln>
        </p:spPr>
        <p:txBody>
          <a:bodyPr anchorCtr="0" anchor="b" bIns="91425" lIns="91425" spcFirstLastPara="1" rIns="91425" wrap="square" tIns="91425">
            <a:noAutofit/>
          </a:bodyPr>
          <a:lstStyle/>
          <a:p>
            <a:pPr indent="0" lvl="0" marL="0" marR="0" rtl="0" algn="l">
              <a:lnSpc>
                <a:spcPct val="100000"/>
              </a:lnSpc>
              <a:spcBef>
                <a:spcPts val="0"/>
              </a:spcBef>
              <a:spcAft>
                <a:spcPts val="0"/>
              </a:spcAft>
              <a:buClr>
                <a:schemeClr val="dk1"/>
              </a:buClr>
              <a:buSzPts val="2000"/>
              <a:buFont typeface="Milonga"/>
              <a:buNone/>
            </a:pPr>
            <a:r>
              <a:rPr b="1" i="0" lang="en" sz="4000" u="none" cap="none" strike="noStrike">
                <a:solidFill>
                  <a:schemeClr val="dk2"/>
                </a:solidFill>
                <a:latin typeface="Arial"/>
                <a:ea typeface="Arial"/>
                <a:cs typeface="Arial"/>
                <a:sym typeface="Arial"/>
              </a:rPr>
              <a:t>Neptune</a:t>
            </a:r>
            <a:endParaRPr b="1" i="0" sz="4000" u="none" cap="none" strike="noStrike">
              <a:solidFill>
                <a:schemeClr val="dk2"/>
              </a:solidFill>
              <a:latin typeface="Arial"/>
              <a:ea typeface="Arial"/>
              <a:cs typeface="Arial"/>
              <a:sym typeface="Arial"/>
            </a:endParaRPr>
          </a:p>
        </p:txBody>
      </p:sp>
      <p:sp>
        <p:nvSpPr>
          <p:cNvPr id="4805" name="Google Shape;4805;p16"/>
          <p:cNvSpPr txBox="1"/>
          <p:nvPr/>
        </p:nvSpPr>
        <p:spPr>
          <a:xfrm>
            <a:off x="743591" y="2466138"/>
            <a:ext cx="2862000" cy="7533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400"/>
              <a:buFont typeface="Nunito"/>
              <a:buNone/>
            </a:pPr>
            <a:r>
              <a:rPr b="0" i="0" lang="en" sz="1500" u="none" cap="none" strike="noStrike">
                <a:solidFill>
                  <a:schemeClr val="dk1"/>
                </a:solidFill>
                <a:latin typeface="Adamina"/>
                <a:ea typeface="Adamina"/>
                <a:cs typeface="Adamina"/>
                <a:sym typeface="Adamina"/>
              </a:rPr>
              <a:t>Neptune is the farthest planet from the Sun. It’s really cold there</a:t>
            </a:r>
            <a:endParaRPr b="0" i="0" sz="1500" u="none" cap="none" strike="noStrike">
              <a:solidFill>
                <a:schemeClr val="dk1"/>
              </a:solidFill>
              <a:latin typeface="Adamina"/>
              <a:ea typeface="Adamina"/>
              <a:cs typeface="Adamina"/>
              <a:sym typeface="Adamina"/>
            </a:endParaRPr>
          </a:p>
        </p:txBody>
      </p:sp>
      <p:sp>
        <p:nvSpPr>
          <p:cNvPr id="4806" name="Google Shape;4806;p16"/>
          <p:cNvSpPr txBox="1"/>
          <p:nvPr/>
        </p:nvSpPr>
        <p:spPr>
          <a:xfrm>
            <a:off x="2609652" y="3350351"/>
            <a:ext cx="2721900" cy="531600"/>
          </a:xfrm>
          <a:prstGeom prst="rect">
            <a:avLst/>
          </a:prstGeom>
          <a:noFill/>
          <a:ln>
            <a:noFill/>
          </a:ln>
        </p:spPr>
        <p:txBody>
          <a:bodyPr anchorCtr="0" anchor="b" bIns="91425" lIns="91425" spcFirstLastPara="1" rIns="91425" wrap="square" tIns="91425">
            <a:noAutofit/>
          </a:bodyPr>
          <a:lstStyle/>
          <a:p>
            <a:pPr indent="0" lvl="0" marL="0" marR="0" rtl="0" algn="l">
              <a:lnSpc>
                <a:spcPct val="100000"/>
              </a:lnSpc>
              <a:spcBef>
                <a:spcPts val="0"/>
              </a:spcBef>
              <a:spcAft>
                <a:spcPts val="0"/>
              </a:spcAft>
              <a:buClr>
                <a:schemeClr val="dk1"/>
              </a:buClr>
              <a:buSzPts val="2000"/>
              <a:buFont typeface="Milonga"/>
              <a:buNone/>
            </a:pPr>
            <a:r>
              <a:rPr b="1" i="0" lang="en" sz="4000" u="none" cap="none" strike="noStrike">
                <a:solidFill>
                  <a:schemeClr val="dk2"/>
                </a:solidFill>
                <a:latin typeface="Arial"/>
                <a:ea typeface="Arial"/>
                <a:cs typeface="Arial"/>
                <a:sym typeface="Arial"/>
              </a:rPr>
              <a:t>Neptune</a:t>
            </a:r>
            <a:endParaRPr b="1" i="0" sz="4000" u="none" cap="none" strike="noStrike">
              <a:solidFill>
                <a:schemeClr val="dk2"/>
              </a:solidFill>
              <a:latin typeface="Arial"/>
              <a:ea typeface="Arial"/>
              <a:cs typeface="Arial"/>
              <a:sym typeface="Arial"/>
            </a:endParaRPr>
          </a:p>
        </p:txBody>
      </p:sp>
      <p:sp>
        <p:nvSpPr>
          <p:cNvPr id="4807" name="Google Shape;4807;p16"/>
          <p:cNvSpPr txBox="1"/>
          <p:nvPr/>
        </p:nvSpPr>
        <p:spPr>
          <a:xfrm>
            <a:off x="2609613" y="3805751"/>
            <a:ext cx="2862000" cy="7533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400"/>
              <a:buFont typeface="Nunito"/>
              <a:buNone/>
            </a:pPr>
            <a:r>
              <a:rPr b="0" i="0" lang="en" sz="1500" u="none" cap="none" strike="noStrike">
                <a:solidFill>
                  <a:schemeClr val="dk1"/>
                </a:solidFill>
                <a:latin typeface="Adamina"/>
                <a:ea typeface="Adamina"/>
                <a:cs typeface="Adamina"/>
                <a:sym typeface="Adamina"/>
              </a:rPr>
              <a:t>Neptune is the farthest planet from the Sun. It’s really cold there</a:t>
            </a:r>
            <a:endParaRPr b="0" i="0" sz="1500" u="none" cap="none" strike="noStrike">
              <a:solidFill>
                <a:schemeClr val="dk1"/>
              </a:solidFill>
              <a:latin typeface="Adamina"/>
              <a:ea typeface="Adamina"/>
              <a:cs typeface="Adamina"/>
              <a:sym typeface="Adamina"/>
            </a:endParaRPr>
          </a:p>
        </p:txBody>
      </p:sp>
      <p:pic>
        <p:nvPicPr>
          <p:cNvPr id="4808" name="Google Shape;4808;p16"/>
          <p:cNvPicPr preferRelativeResize="0"/>
          <p:nvPr/>
        </p:nvPicPr>
        <p:blipFill rotWithShape="1">
          <a:blip r:embed="rId5">
            <a:alphaModFix/>
          </a:blip>
          <a:srcRect b="0" l="0" r="0" t="0"/>
          <a:stretch/>
        </p:blipFill>
        <p:spPr>
          <a:xfrm>
            <a:off x="5471613" y="932698"/>
            <a:ext cx="2852339" cy="3438087"/>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12" name="Shape 4812"/>
        <p:cNvGrpSpPr/>
        <p:nvPr/>
      </p:nvGrpSpPr>
      <p:grpSpPr>
        <a:xfrm>
          <a:off x="0" y="0"/>
          <a:ext cx="0" cy="0"/>
          <a:chOff x="0" y="0"/>
          <a:chExt cx="0" cy="0"/>
        </a:xfrm>
      </p:grpSpPr>
      <p:sp>
        <p:nvSpPr>
          <p:cNvPr id="4813" name="Google Shape;4813;p17"/>
          <p:cNvSpPr txBox="1"/>
          <p:nvPr>
            <p:ph type="title"/>
          </p:nvPr>
        </p:nvSpPr>
        <p:spPr>
          <a:xfrm>
            <a:off x="1767638" y="1422655"/>
            <a:ext cx="5608800" cy="2203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4800"/>
              <a:buNone/>
            </a:pPr>
            <a:r>
              <a:rPr lang="en" sz="9600">
                <a:latin typeface="Arial"/>
                <a:ea typeface="Arial"/>
                <a:cs typeface="Arial"/>
                <a:sym typeface="Arial"/>
              </a:rPr>
              <a:t>Awesome Words</a:t>
            </a:r>
            <a:endParaRPr sz="9600">
              <a:latin typeface="Arial"/>
              <a:ea typeface="Arial"/>
              <a:cs typeface="Arial"/>
              <a:sym typeface="Arial"/>
            </a:endParaRPr>
          </a:p>
        </p:txBody>
      </p:sp>
      <p:sp>
        <p:nvSpPr>
          <p:cNvPr id="4814" name="Google Shape;4814;p17"/>
          <p:cNvSpPr txBox="1"/>
          <p:nvPr>
            <p:ph idx="1" type="subTitle"/>
          </p:nvPr>
        </p:nvSpPr>
        <p:spPr>
          <a:xfrm>
            <a:off x="3235988" y="3752737"/>
            <a:ext cx="2672100" cy="5025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
                <a:solidFill>
                  <a:schemeClr val="dk1"/>
                </a:solidFill>
              </a:rPr>
              <a:t>Because keywords catch your audience’s attention</a:t>
            </a:r>
            <a:endParaRPr>
              <a:solidFill>
                <a:schemeClr val="dk1"/>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18" name="Shape 4818"/>
        <p:cNvGrpSpPr/>
        <p:nvPr/>
      </p:nvGrpSpPr>
      <p:grpSpPr>
        <a:xfrm>
          <a:off x="0" y="0"/>
          <a:ext cx="0" cy="0"/>
          <a:chOff x="0" y="0"/>
          <a:chExt cx="0" cy="0"/>
        </a:xfrm>
      </p:grpSpPr>
      <p:sp>
        <p:nvSpPr>
          <p:cNvPr id="4819" name="Google Shape;4819;p18"/>
          <p:cNvSpPr txBox="1"/>
          <p:nvPr>
            <p:ph type="title"/>
          </p:nvPr>
        </p:nvSpPr>
        <p:spPr>
          <a:xfrm>
            <a:off x="2295150" y="1749238"/>
            <a:ext cx="4553700" cy="19461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sz="8800">
                <a:solidFill>
                  <a:schemeClr val="accent5"/>
                </a:solidFill>
                <a:latin typeface="Arial"/>
                <a:ea typeface="Arial"/>
                <a:cs typeface="Arial"/>
                <a:sym typeface="Arial"/>
              </a:rPr>
              <a:t>Books of the Magic</a:t>
            </a:r>
            <a:endParaRPr sz="8800">
              <a:solidFill>
                <a:schemeClr val="accent5"/>
              </a:solidFill>
              <a:latin typeface="Arial"/>
              <a:ea typeface="Arial"/>
              <a:cs typeface="Arial"/>
              <a:sym typeface="Arial"/>
            </a:endParaRPr>
          </a:p>
        </p:txBody>
      </p:sp>
      <p:sp>
        <p:nvSpPr>
          <p:cNvPr id="4820" name="Google Shape;4820;p18"/>
          <p:cNvSpPr txBox="1"/>
          <p:nvPr>
            <p:ph idx="1" type="subTitle"/>
          </p:nvPr>
        </p:nvSpPr>
        <p:spPr>
          <a:xfrm>
            <a:off x="2562850" y="4054132"/>
            <a:ext cx="4018200" cy="5229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solidFill>
                  <a:schemeClr val="dk1"/>
                </a:solidFill>
              </a:rPr>
              <a:t>Describe the topic of the section here</a:t>
            </a:r>
            <a:endParaRPr>
              <a:solidFill>
                <a:schemeClr val="dk1"/>
              </a:solidFill>
            </a:endParaRPr>
          </a:p>
        </p:txBody>
      </p:sp>
      <p:sp>
        <p:nvSpPr>
          <p:cNvPr id="4821" name="Google Shape;4821;p18"/>
          <p:cNvSpPr txBox="1"/>
          <p:nvPr>
            <p:ph idx="2" type="title"/>
          </p:nvPr>
        </p:nvSpPr>
        <p:spPr>
          <a:xfrm>
            <a:off x="3785050" y="773313"/>
            <a:ext cx="1573800" cy="772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sz="8000">
                <a:latin typeface="Arial"/>
                <a:ea typeface="Arial"/>
                <a:cs typeface="Arial"/>
                <a:sym typeface="Arial"/>
              </a:rPr>
              <a:t>02</a:t>
            </a:r>
            <a:endParaRPr sz="8000">
              <a:latin typeface="Arial"/>
              <a:ea typeface="Arial"/>
              <a:cs typeface="Arial"/>
              <a:sym typeface="Arial"/>
            </a:endParaRPr>
          </a:p>
        </p:txBody>
      </p:sp>
      <p:pic>
        <p:nvPicPr>
          <p:cNvPr id="4822" name="Google Shape;4822;p18"/>
          <p:cNvPicPr preferRelativeResize="0"/>
          <p:nvPr/>
        </p:nvPicPr>
        <p:blipFill rotWithShape="1">
          <a:blip r:embed="rId3">
            <a:alphaModFix/>
          </a:blip>
          <a:srcRect b="0" l="0" r="0" t="0"/>
          <a:stretch/>
        </p:blipFill>
        <p:spPr>
          <a:xfrm rot="-3600000">
            <a:off x="6371174" y="2837863"/>
            <a:ext cx="1957500" cy="393750"/>
          </a:xfrm>
          <a:prstGeom prst="rect">
            <a:avLst/>
          </a:prstGeom>
          <a:noFill/>
          <a:ln>
            <a:noFill/>
          </a:ln>
        </p:spPr>
      </p:pic>
      <p:pic>
        <p:nvPicPr>
          <p:cNvPr id="4823" name="Google Shape;4823;p18"/>
          <p:cNvPicPr preferRelativeResize="0"/>
          <p:nvPr/>
        </p:nvPicPr>
        <p:blipFill rotWithShape="1">
          <a:blip r:embed="rId3">
            <a:alphaModFix/>
          </a:blip>
          <a:srcRect b="0" l="0" r="0" t="0"/>
          <a:stretch/>
        </p:blipFill>
        <p:spPr>
          <a:xfrm rot="3600000">
            <a:off x="917497" y="2823913"/>
            <a:ext cx="1957500" cy="393750"/>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27" name="Shape 4827"/>
        <p:cNvGrpSpPr/>
        <p:nvPr/>
      </p:nvGrpSpPr>
      <p:grpSpPr>
        <a:xfrm>
          <a:off x="0" y="0"/>
          <a:ext cx="0" cy="0"/>
          <a:chOff x="0" y="0"/>
          <a:chExt cx="0" cy="0"/>
        </a:xfrm>
      </p:grpSpPr>
      <p:sp>
        <p:nvSpPr>
          <p:cNvPr id="4828" name="Google Shape;4828;p19"/>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sz="5400">
                <a:latin typeface="Arial"/>
                <a:ea typeface="Arial"/>
                <a:cs typeface="Arial"/>
                <a:sym typeface="Arial"/>
              </a:rPr>
              <a:t>Old Testament Timeline</a:t>
            </a:r>
            <a:endParaRPr sz="5400">
              <a:latin typeface="Arial"/>
              <a:ea typeface="Arial"/>
              <a:cs typeface="Arial"/>
              <a:sym typeface="Arial"/>
            </a:endParaRPr>
          </a:p>
        </p:txBody>
      </p:sp>
      <p:sp>
        <p:nvSpPr>
          <p:cNvPr id="4829" name="Google Shape;4829;p19"/>
          <p:cNvSpPr txBox="1"/>
          <p:nvPr/>
        </p:nvSpPr>
        <p:spPr>
          <a:xfrm>
            <a:off x="3255300" y="2757600"/>
            <a:ext cx="2633400" cy="531600"/>
          </a:xfrm>
          <a:prstGeom prst="rect">
            <a:avLst/>
          </a:prstGeom>
          <a:noFill/>
          <a:ln>
            <a:noFill/>
          </a:ln>
        </p:spPr>
        <p:txBody>
          <a:bodyPr anchorCtr="0" anchor="b"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The Fall</a:t>
            </a:r>
            <a:endParaRPr b="1" i="0" sz="2400" u="none" cap="none" strike="noStrike">
              <a:solidFill>
                <a:schemeClr val="dk2"/>
              </a:solidFill>
              <a:latin typeface="Milonga"/>
              <a:ea typeface="Milonga"/>
              <a:cs typeface="Milonga"/>
              <a:sym typeface="Milonga"/>
            </a:endParaRPr>
          </a:p>
        </p:txBody>
      </p:sp>
      <p:sp>
        <p:nvSpPr>
          <p:cNvPr id="4830" name="Google Shape;4830;p19"/>
          <p:cNvSpPr txBox="1"/>
          <p:nvPr/>
        </p:nvSpPr>
        <p:spPr>
          <a:xfrm>
            <a:off x="3312600" y="3213000"/>
            <a:ext cx="2518800" cy="7533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Mercury is the closest planet to the Sun</a:t>
            </a:r>
            <a:endParaRPr b="0" i="0" sz="1500" u="none" cap="none" strike="noStrike">
              <a:solidFill>
                <a:schemeClr val="dk1"/>
              </a:solidFill>
              <a:latin typeface="Adamina"/>
              <a:ea typeface="Adamina"/>
              <a:cs typeface="Adamina"/>
              <a:sym typeface="Adamina"/>
            </a:endParaRPr>
          </a:p>
        </p:txBody>
      </p:sp>
      <p:sp>
        <p:nvSpPr>
          <p:cNvPr id="4831" name="Google Shape;4831;p19"/>
          <p:cNvSpPr txBox="1"/>
          <p:nvPr/>
        </p:nvSpPr>
        <p:spPr>
          <a:xfrm>
            <a:off x="582325" y="2757600"/>
            <a:ext cx="2633700" cy="531600"/>
          </a:xfrm>
          <a:prstGeom prst="rect">
            <a:avLst/>
          </a:prstGeom>
          <a:noFill/>
          <a:ln>
            <a:noFill/>
          </a:ln>
        </p:spPr>
        <p:txBody>
          <a:bodyPr anchorCtr="0" anchor="b"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Creation</a:t>
            </a:r>
            <a:endParaRPr b="1" i="0" sz="2400" u="none" cap="none" strike="noStrike">
              <a:solidFill>
                <a:schemeClr val="dk2"/>
              </a:solidFill>
              <a:latin typeface="Milonga"/>
              <a:ea typeface="Milonga"/>
              <a:cs typeface="Milonga"/>
              <a:sym typeface="Milonga"/>
            </a:endParaRPr>
          </a:p>
        </p:txBody>
      </p:sp>
      <p:sp>
        <p:nvSpPr>
          <p:cNvPr id="4832" name="Google Shape;4832;p19"/>
          <p:cNvSpPr txBox="1"/>
          <p:nvPr/>
        </p:nvSpPr>
        <p:spPr>
          <a:xfrm>
            <a:off x="639725" y="3213000"/>
            <a:ext cx="2518800" cy="7533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It’s terribly hot, even hotter than Mercury</a:t>
            </a:r>
            <a:endParaRPr b="0" i="0" sz="1500" u="none" cap="none" strike="noStrike">
              <a:solidFill>
                <a:schemeClr val="dk1"/>
              </a:solidFill>
              <a:latin typeface="Adamina"/>
              <a:ea typeface="Adamina"/>
              <a:cs typeface="Adamina"/>
              <a:sym typeface="Adamina"/>
            </a:endParaRPr>
          </a:p>
        </p:txBody>
      </p:sp>
      <p:sp>
        <p:nvSpPr>
          <p:cNvPr id="4833" name="Google Shape;4833;p19"/>
          <p:cNvSpPr txBox="1"/>
          <p:nvPr/>
        </p:nvSpPr>
        <p:spPr>
          <a:xfrm>
            <a:off x="5928125" y="2757600"/>
            <a:ext cx="2633400" cy="531600"/>
          </a:xfrm>
          <a:prstGeom prst="rect">
            <a:avLst/>
          </a:prstGeom>
          <a:noFill/>
          <a:ln>
            <a:noFill/>
          </a:ln>
        </p:spPr>
        <p:txBody>
          <a:bodyPr anchorCtr="0" anchor="b"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Patriarchs</a:t>
            </a:r>
            <a:endParaRPr b="1" i="0" sz="2400" u="none" cap="none" strike="noStrike">
              <a:solidFill>
                <a:schemeClr val="dk2"/>
              </a:solidFill>
              <a:latin typeface="Milonga"/>
              <a:ea typeface="Milonga"/>
              <a:cs typeface="Milonga"/>
              <a:sym typeface="Milonga"/>
            </a:endParaRPr>
          </a:p>
        </p:txBody>
      </p:sp>
      <p:sp>
        <p:nvSpPr>
          <p:cNvPr id="4834" name="Google Shape;4834;p19"/>
          <p:cNvSpPr txBox="1"/>
          <p:nvPr/>
        </p:nvSpPr>
        <p:spPr>
          <a:xfrm>
            <a:off x="5985492" y="3213000"/>
            <a:ext cx="2518800" cy="7533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Saturn is a gas giant and has several rings</a:t>
            </a:r>
            <a:endParaRPr b="0" i="0" sz="1500" u="none" cap="none" strike="noStrike">
              <a:solidFill>
                <a:schemeClr val="dk1"/>
              </a:solidFill>
              <a:latin typeface="Adamina"/>
              <a:ea typeface="Adamina"/>
              <a:cs typeface="Adamina"/>
              <a:sym typeface="Adamina"/>
            </a:endParaRPr>
          </a:p>
        </p:txBody>
      </p:sp>
      <p:sp>
        <p:nvSpPr>
          <p:cNvPr id="4835" name="Google Shape;4835;p19"/>
          <p:cNvSpPr txBox="1"/>
          <p:nvPr/>
        </p:nvSpPr>
        <p:spPr>
          <a:xfrm>
            <a:off x="1152575" y="3966300"/>
            <a:ext cx="1493100" cy="3855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4,000 B.C.</a:t>
            </a:r>
            <a:endParaRPr b="0" i="0" sz="1500" u="none" cap="none" strike="noStrike">
              <a:solidFill>
                <a:schemeClr val="dk1"/>
              </a:solidFill>
              <a:latin typeface="Adamina"/>
              <a:ea typeface="Adamina"/>
              <a:cs typeface="Adamina"/>
              <a:sym typeface="Adamina"/>
            </a:endParaRPr>
          </a:p>
        </p:txBody>
      </p:sp>
      <p:sp>
        <p:nvSpPr>
          <p:cNvPr id="4836" name="Google Shape;4836;p19"/>
          <p:cNvSpPr txBox="1"/>
          <p:nvPr/>
        </p:nvSpPr>
        <p:spPr>
          <a:xfrm>
            <a:off x="3825463" y="3966300"/>
            <a:ext cx="1493100" cy="3855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3,900 B.C.</a:t>
            </a:r>
            <a:endParaRPr b="0" i="0" sz="1500" u="none" cap="none" strike="noStrike">
              <a:solidFill>
                <a:schemeClr val="dk1"/>
              </a:solidFill>
              <a:latin typeface="Adamina"/>
              <a:ea typeface="Adamina"/>
              <a:cs typeface="Adamina"/>
              <a:sym typeface="Adamina"/>
            </a:endParaRPr>
          </a:p>
        </p:txBody>
      </p:sp>
      <p:sp>
        <p:nvSpPr>
          <p:cNvPr id="4837" name="Google Shape;4837;p19"/>
          <p:cNvSpPr txBox="1"/>
          <p:nvPr/>
        </p:nvSpPr>
        <p:spPr>
          <a:xfrm>
            <a:off x="6505338" y="3966300"/>
            <a:ext cx="1493100" cy="3855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2,000 B.C.</a:t>
            </a:r>
            <a:endParaRPr b="0" i="0" sz="1500" u="none" cap="none" strike="noStrike">
              <a:solidFill>
                <a:schemeClr val="dk1"/>
              </a:solidFill>
              <a:latin typeface="Adamina"/>
              <a:ea typeface="Adamina"/>
              <a:cs typeface="Adamina"/>
              <a:sym typeface="Adamina"/>
            </a:endParaRPr>
          </a:p>
        </p:txBody>
      </p:sp>
      <p:grpSp>
        <p:nvGrpSpPr>
          <p:cNvPr id="4838" name="Google Shape;4838;p19"/>
          <p:cNvGrpSpPr/>
          <p:nvPr/>
        </p:nvGrpSpPr>
        <p:grpSpPr>
          <a:xfrm>
            <a:off x="1108975" y="2162500"/>
            <a:ext cx="8047800" cy="1752400"/>
            <a:chOff x="1108975" y="2162500"/>
            <a:chExt cx="8047800" cy="1752400"/>
          </a:xfrm>
        </p:grpSpPr>
        <p:cxnSp>
          <p:nvCxnSpPr>
            <p:cNvPr id="4839" name="Google Shape;4839;p19"/>
            <p:cNvCxnSpPr/>
            <p:nvPr/>
          </p:nvCxnSpPr>
          <p:spPr>
            <a:xfrm>
              <a:off x="1108975" y="2408050"/>
              <a:ext cx="8047800" cy="0"/>
            </a:xfrm>
            <a:prstGeom prst="straightConnector1">
              <a:avLst/>
            </a:prstGeom>
            <a:noFill/>
            <a:ln cap="flat" cmpd="sng" w="19050">
              <a:solidFill>
                <a:schemeClr val="dk2"/>
              </a:solidFill>
              <a:prstDash val="solid"/>
              <a:round/>
              <a:headEnd len="sm" w="sm" type="none"/>
              <a:tailEnd len="sm" w="sm" type="none"/>
            </a:ln>
          </p:spPr>
        </p:cxnSp>
        <p:cxnSp>
          <p:nvCxnSpPr>
            <p:cNvPr id="4840" name="Google Shape;4840;p19"/>
            <p:cNvCxnSpPr/>
            <p:nvPr/>
          </p:nvCxnSpPr>
          <p:spPr>
            <a:xfrm>
              <a:off x="1899125" y="2162500"/>
              <a:ext cx="0" cy="491100"/>
            </a:xfrm>
            <a:prstGeom prst="straightConnector1">
              <a:avLst/>
            </a:prstGeom>
            <a:noFill/>
            <a:ln cap="flat" cmpd="sng" w="19050">
              <a:solidFill>
                <a:schemeClr val="dk2"/>
              </a:solidFill>
              <a:prstDash val="solid"/>
              <a:round/>
              <a:headEnd len="sm" w="sm" type="none"/>
              <a:tailEnd len="sm" w="sm" type="none"/>
            </a:ln>
          </p:spPr>
        </p:cxnSp>
        <p:cxnSp>
          <p:nvCxnSpPr>
            <p:cNvPr id="4841" name="Google Shape;4841;p19"/>
            <p:cNvCxnSpPr/>
            <p:nvPr/>
          </p:nvCxnSpPr>
          <p:spPr>
            <a:xfrm rot="10800000">
              <a:off x="1613700" y="3914900"/>
              <a:ext cx="556500" cy="0"/>
            </a:xfrm>
            <a:prstGeom prst="straightConnector1">
              <a:avLst/>
            </a:prstGeom>
            <a:noFill/>
            <a:ln cap="flat" cmpd="sng" w="19050">
              <a:solidFill>
                <a:schemeClr val="dk2"/>
              </a:solidFill>
              <a:prstDash val="solid"/>
              <a:round/>
              <a:headEnd len="sm" w="sm" type="none"/>
              <a:tailEnd len="sm" w="sm" type="none"/>
            </a:ln>
          </p:spPr>
        </p:cxnSp>
        <p:cxnSp>
          <p:nvCxnSpPr>
            <p:cNvPr id="4842" name="Google Shape;4842;p19"/>
            <p:cNvCxnSpPr/>
            <p:nvPr/>
          </p:nvCxnSpPr>
          <p:spPr>
            <a:xfrm>
              <a:off x="4579250" y="2162500"/>
              <a:ext cx="0" cy="491100"/>
            </a:xfrm>
            <a:prstGeom prst="straightConnector1">
              <a:avLst/>
            </a:prstGeom>
            <a:noFill/>
            <a:ln cap="flat" cmpd="sng" w="19050">
              <a:solidFill>
                <a:schemeClr val="dk2"/>
              </a:solidFill>
              <a:prstDash val="solid"/>
              <a:round/>
              <a:headEnd len="sm" w="sm" type="none"/>
              <a:tailEnd len="sm" w="sm" type="none"/>
            </a:ln>
          </p:spPr>
        </p:cxnSp>
        <p:cxnSp>
          <p:nvCxnSpPr>
            <p:cNvPr id="4843" name="Google Shape;4843;p19"/>
            <p:cNvCxnSpPr/>
            <p:nvPr/>
          </p:nvCxnSpPr>
          <p:spPr>
            <a:xfrm rot="10800000">
              <a:off x="4293825" y="3914900"/>
              <a:ext cx="556500" cy="0"/>
            </a:xfrm>
            <a:prstGeom prst="straightConnector1">
              <a:avLst/>
            </a:prstGeom>
            <a:noFill/>
            <a:ln cap="flat" cmpd="sng" w="19050">
              <a:solidFill>
                <a:schemeClr val="dk2"/>
              </a:solidFill>
              <a:prstDash val="solid"/>
              <a:round/>
              <a:headEnd len="sm" w="sm" type="none"/>
              <a:tailEnd len="sm" w="sm" type="none"/>
            </a:ln>
          </p:spPr>
        </p:cxnSp>
        <p:cxnSp>
          <p:nvCxnSpPr>
            <p:cNvPr id="4844" name="Google Shape;4844;p19"/>
            <p:cNvCxnSpPr/>
            <p:nvPr/>
          </p:nvCxnSpPr>
          <p:spPr>
            <a:xfrm>
              <a:off x="7252000" y="2162500"/>
              <a:ext cx="0" cy="491100"/>
            </a:xfrm>
            <a:prstGeom prst="straightConnector1">
              <a:avLst/>
            </a:prstGeom>
            <a:noFill/>
            <a:ln cap="flat" cmpd="sng" w="19050">
              <a:solidFill>
                <a:schemeClr val="dk2"/>
              </a:solidFill>
              <a:prstDash val="solid"/>
              <a:round/>
              <a:headEnd len="sm" w="sm" type="none"/>
              <a:tailEnd len="sm" w="sm" type="none"/>
            </a:ln>
          </p:spPr>
        </p:cxnSp>
        <p:cxnSp>
          <p:nvCxnSpPr>
            <p:cNvPr id="4845" name="Google Shape;4845;p19"/>
            <p:cNvCxnSpPr/>
            <p:nvPr/>
          </p:nvCxnSpPr>
          <p:spPr>
            <a:xfrm rot="10800000">
              <a:off x="6966575" y="3914900"/>
              <a:ext cx="556500" cy="0"/>
            </a:xfrm>
            <a:prstGeom prst="straightConnector1">
              <a:avLst/>
            </a:prstGeom>
            <a:noFill/>
            <a:ln cap="flat" cmpd="sng" w="19050">
              <a:solidFill>
                <a:schemeClr val="dk2"/>
              </a:solidFill>
              <a:prstDash val="solid"/>
              <a:round/>
              <a:headEnd len="sm" w="sm" type="none"/>
              <a:tailEnd len="sm" w="sm" type="none"/>
            </a:ln>
          </p:spPr>
        </p:cxnSp>
      </p:grpSp>
      <p:pic>
        <p:nvPicPr>
          <p:cNvPr id="4846" name="Google Shape;4846;p19"/>
          <p:cNvPicPr preferRelativeResize="0"/>
          <p:nvPr/>
        </p:nvPicPr>
        <p:blipFill rotWithShape="1">
          <a:blip r:embed="rId3">
            <a:alphaModFix/>
          </a:blip>
          <a:srcRect b="0" l="0" r="0" t="0"/>
          <a:stretch/>
        </p:blipFill>
        <p:spPr>
          <a:xfrm>
            <a:off x="1404125" y="1094750"/>
            <a:ext cx="990000" cy="900000"/>
          </a:xfrm>
          <a:prstGeom prst="rect">
            <a:avLst/>
          </a:prstGeom>
          <a:noFill/>
          <a:ln>
            <a:noFill/>
          </a:ln>
        </p:spPr>
      </p:pic>
      <p:pic>
        <p:nvPicPr>
          <p:cNvPr id="4847" name="Google Shape;4847;p19"/>
          <p:cNvPicPr preferRelativeResize="0"/>
          <p:nvPr/>
        </p:nvPicPr>
        <p:blipFill rotWithShape="1">
          <a:blip r:embed="rId3">
            <a:alphaModFix/>
          </a:blip>
          <a:srcRect b="0" l="0" r="0" t="0"/>
          <a:stretch/>
        </p:blipFill>
        <p:spPr>
          <a:xfrm>
            <a:off x="4076925" y="1129025"/>
            <a:ext cx="990000" cy="900000"/>
          </a:xfrm>
          <a:prstGeom prst="rect">
            <a:avLst/>
          </a:prstGeom>
          <a:noFill/>
          <a:ln>
            <a:noFill/>
          </a:ln>
        </p:spPr>
      </p:pic>
      <p:pic>
        <p:nvPicPr>
          <p:cNvPr id="4848" name="Google Shape;4848;p19"/>
          <p:cNvPicPr preferRelativeResize="0"/>
          <p:nvPr/>
        </p:nvPicPr>
        <p:blipFill rotWithShape="1">
          <a:blip r:embed="rId3">
            <a:alphaModFix/>
          </a:blip>
          <a:srcRect b="0" l="0" r="0" t="0"/>
          <a:stretch/>
        </p:blipFill>
        <p:spPr>
          <a:xfrm>
            <a:off x="6756888" y="1116224"/>
            <a:ext cx="990000" cy="900000"/>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97" name="Shape 4597"/>
        <p:cNvGrpSpPr/>
        <p:nvPr/>
      </p:nvGrpSpPr>
      <p:grpSpPr>
        <a:xfrm>
          <a:off x="0" y="0"/>
          <a:ext cx="0" cy="0"/>
          <a:chOff x="0" y="0"/>
          <a:chExt cx="0" cy="0"/>
        </a:xfrm>
      </p:grpSpPr>
      <p:grpSp>
        <p:nvGrpSpPr>
          <p:cNvPr id="4598" name="Google Shape;4598;p2"/>
          <p:cNvGrpSpPr/>
          <p:nvPr/>
        </p:nvGrpSpPr>
        <p:grpSpPr>
          <a:xfrm>
            <a:off x="1960924" y="2396697"/>
            <a:ext cx="5267734" cy="1754327"/>
            <a:chOff x="3514503" y="870154"/>
            <a:chExt cx="4777152" cy="1736095"/>
          </a:xfrm>
        </p:grpSpPr>
        <p:sp>
          <p:nvSpPr>
            <p:cNvPr id="4599" name="Google Shape;4599;p2"/>
            <p:cNvSpPr txBox="1"/>
            <p:nvPr/>
          </p:nvSpPr>
          <p:spPr>
            <a:xfrm>
              <a:off x="3514503" y="870154"/>
              <a:ext cx="4777152" cy="913734"/>
            </a:xfrm>
            <a:prstGeom prst="rect">
              <a:avLst/>
            </a:prstGeom>
            <a:noFill/>
            <a:ln>
              <a:noFill/>
            </a:ln>
          </p:spPr>
          <p:txBody>
            <a:bodyPr anchorCtr="0" anchor="ctr" bIns="45700" lIns="91425" spcFirstLastPara="1" rIns="91425" wrap="square" tIns="45700">
              <a:spAutoFit/>
            </a:bodyPr>
            <a:lstStyle/>
            <a:p>
              <a:pPr indent="0" lvl="0" marL="0" marR="0" rtl="0" algn="ctr">
                <a:lnSpc>
                  <a:spcPct val="100000"/>
                </a:lnSpc>
                <a:spcBef>
                  <a:spcPts val="0"/>
                </a:spcBef>
                <a:spcAft>
                  <a:spcPts val="0"/>
                </a:spcAft>
                <a:buNone/>
              </a:pPr>
              <a:r>
                <a:rPr b="1" i="0" lang="en" sz="5400" u="none" cap="none" strike="noStrike">
                  <a:solidFill>
                    <a:srgbClr val="D6B35E"/>
                  </a:solidFill>
                  <a:latin typeface="Arial"/>
                  <a:ea typeface="Arial"/>
                  <a:cs typeface="Arial"/>
                  <a:sym typeface="Arial"/>
                </a:rPr>
                <a:t>Section</a:t>
              </a:r>
              <a:r>
                <a:rPr b="0" i="0" lang="en" sz="5400" u="none" cap="none" strike="noStrike">
                  <a:solidFill>
                    <a:srgbClr val="D6B35E"/>
                  </a:solidFill>
                  <a:latin typeface="Arial"/>
                  <a:ea typeface="Arial"/>
                  <a:cs typeface="Arial"/>
                  <a:sym typeface="Arial"/>
                </a:rPr>
                <a:t> </a:t>
              </a:r>
              <a:r>
                <a:rPr b="1" i="0" lang="en" sz="5400" u="none" cap="none" strike="noStrike">
                  <a:solidFill>
                    <a:srgbClr val="D6B35E"/>
                  </a:solidFill>
                  <a:latin typeface="Arial"/>
                  <a:ea typeface="Arial"/>
                  <a:cs typeface="Arial"/>
                  <a:sym typeface="Arial"/>
                </a:rPr>
                <a:t>Break</a:t>
              </a:r>
              <a:endParaRPr b="1" i="0" sz="5400" u="none" cap="none" strike="noStrike">
                <a:solidFill>
                  <a:srgbClr val="D6B35E"/>
                </a:solidFill>
                <a:latin typeface="Arial"/>
                <a:ea typeface="Arial"/>
                <a:cs typeface="Arial"/>
                <a:sym typeface="Arial"/>
              </a:endParaRPr>
            </a:p>
          </p:txBody>
        </p:sp>
        <p:sp>
          <p:nvSpPr>
            <p:cNvPr id="4600" name="Google Shape;4600;p2"/>
            <p:cNvSpPr txBox="1"/>
            <p:nvPr/>
          </p:nvSpPr>
          <p:spPr>
            <a:xfrm>
              <a:off x="3514503" y="1783888"/>
              <a:ext cx="4777096" cy="822361"/>
            </a:xfrm>
            <a:prstGeom prst="rect">
              <a:avLst/>
            </a:prstGeom>
            <a:noFill/>
            <a:ln>
              <a:noFill/>
            </a:ln>
          </p:spPr>
          <p:txBody>
            <a:bodyPr anchorCtr="0" anchor="ctr" bIns="45700" lIns="91425" spcFirstLastPara="1" rIns="91425" wrap="square" tIns="45700">
              <a:spAutoFit/>
            </a:bodyPr>
            <a:lstStyle/>
            <a:p>
              <a:pPr indent="0" lvl="0" marL="0" marR="0" rtl="0" algn="ctr">
                <a:lnSpc>
                  <a:spcPct val="100000"/>
                </a:lnSpc>
                <a:spcBef>
                  <a:spcPts val="0"/>
                </a:spcBef>
                <a:spcAft>
                  <a:spcPts val="0"/>
                </a:spcAft>
                <a:buNone/>
              </a:pPr>
              <a:r>
                <a:rPr b="0" i="0" lang="en" sz="2400" u="none" cap="none" strike="noStrike">
                  <a:solidFill>
                    <a:srgbClr val="2A2524"/>
                  </a:solidFill>
                  <a:latin typeface="Milonga"/>
                  <a:ea typeface="Milonga"/>
                  <a:cs typeface="Milonga"/>
                  <a:sym typeface="Milonga"/>
                </a:rPr>
                <a:t>Insert the Subtitle of Your Presentation</a:t>
              </a:r>
              <a:endParaRPr b="0" i="0" sz="2400" u="none" cap="none" strike="noStrike">
                <a:solidFill>
                  <a:srgbClr val="2A2524"/>
                </a:solidFill>
                <a:latin typeface="Milonga"/>
                <a:ea typeface="Milonga"/>
                <a:cs typeface="Milonga"/>
                <a:sym typeface="Milonga"/>
              </a:endParaRPr>
            </a:p>
          </p:txBody>
        </p:sp>
      </p:grpSp>
      <p:pic>
        <p:nvPicPr>
          <p:cNvPr id="4601" name="Google Shape;4601;p2"/>
          <p:cNvPicPr preferRelativeResize="0"/>
          <p:nvPr/>
        </p:nvPicPr>
        <p:blipFill rotWithShape="1">
          <a:blip r:embed="rId3">
            <a:alphaModFix/>
          </a:blip>
          <a:srcRect b="0" l="0" r="0" t="0"/>
          <a:stretch/>
        </p:blipFill>
        <p:spPr>
          <a:xfrm>
            <a:off x="3602629" y="581823"/>
            <a:ext cx="1984262" cy="1814874"/>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52" name="Shape 4852"/>
        <p:cNvGrpSpPr/>
        <p:nvPr/>
      </p:nvGrpSpPr>
      <p:grpSpPr>
        <a:xfrm>
          <a:off x="0" y="0"/>
          <a:ext cx="0" cy="0"/>
          <a:chOff x="0" y="0"/>
          <a:chExt cx="0" cy="0"/>
        </a:xfrm>
      </p:grpSpPr>
      <p:sp>
        <p:nvSpPr>
          <p:cNvPr id="4853" name="Google Shape;4853;p20"/>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t>This Is A Graph</a:t>
            </a:r>
            <a:endParaRPr/>
          </a:p>
        </p:txBody>
      </p:sp>
      <p:sp>
        <p:nvSpPr>
          <p:cNvPr id="4854" name="Google Shape;4854;p20"/>
          <p:cNvSpPr txBox="1"/>
          <p:nvPr/>
        </p:nvSpPr>
        <p:spPr>
          <a:xfrm>
            <a:off x="1354425" y="2857850"/>
            <a:ext cx="2518800" cy="531600"/>
          </a:xfrm>
          <a:prstGeom prst="rect">
            <a:avLst/>
          </a:prstGeom>
          <a:noFill/>
          <a:ln>
            <a:noFill/>
          </a:ln>
        </p:spPr>
        <p:txBody>
          <a:bodyPr anchorCtr="0" anchor="b" bIns="91425" lIns="91425" spcFirstLastPara="1" rIns="91425" wrap="square" tIns="91425">
            <a:noAutofit/>
          </a:bodyPr>
          <a:lstStyle/>
          <a:p>
            <a:pPr indent="0" lvl="0" marL="0" marR="0" rtl="0" algn="l">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Hezekiah</a:t>
            </a:r>
            <a:endParaRPr b="1" i="0" sz="2400" u="none" cap="none" strike="noStrike">
              <a:solidFill>
                <a:schemeClr val="dk2"/>
              </a:solidFill>
              <a:latin typeface="Milonga"/>
              <a:ea typeface="Milonga"/>
              <a:cs typeface="Milonga"/>
              <a:sym typeface="Milonga"/>
            </a:endParaRPr>
          </a:p>
        </p:txBody>
      </p:sp>
      <p:sp>
        <p:nvSpPr>
          <p:cNvPr id="4855" name="Google Shape;4855;p20"/>
          <p:cNvSpPr txBox="1"/>
          <p:nvPr/>
        </p:nvSpPr>
        <p:spPr>
          <a:xfrm>
            <a:off x="1354424" y="3313250"/>
            <a:ext cx="2518800" cy="875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Despite being red, Mars is a cold place, not hot</a:t>
            </a:r>
            <a:endParaRPr b="0" i="0" sz="1500" u="none" cap="none" strike="noStrike">
              <a:solidFill>
                <a:schemeClr val="dk1"/>
              </a:solidFill>
              <a:latin typeface="Adamina"/>
              <a:ea typeface="Adamina"/>
              <a:cs typeface="Adamina"/>
              <a:sym typeface="Adamina"/>
            </a:endParaRPr>
          </a:p>
        </p:txBody>
      </p:sp>
      <p:sp>
        <p:nvSpPr>
          <p:cNvPr id="4856" name="Google Shape;4856;p20"/>
          <p:cNvSpPr txBox="1"/>
          <p:nvPr/>
        </p:nvSpPr>
        <p:spPr>
          <a:xfrm>
            <a:off x="1354475" y="1374650"/>
            <a:ext cx="2518800" cy="531600"/>
          </a:xfrm>
          <a:prstGeom prst="rect">
            <a:avLst/>
          </a:prstGeom>
          <a:noFill/>
          <a:ln>
            <a:noFill/>
          </a:ln>
        </p:spPr>
        <p:txBody>
          <a:bodyPr anchorCtr="0" anchor="b" bIns="91425" lIns="91425" spcFirstLastPara="1" rIns="91425" wrap="square" tIns="91425">
            <a:noAutofit/>
          </a:bodyPr>
          <a:lstStyle/>
          <a:p>
            <a:pPr indent="0" lvl="0" marL="0" marR="0" rtl="0" algn="l">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Israel</a:t>
            </a:r>
            <a:endParaRPr b="1" i="0" sz="2400" u="none" cap="none" strike="noStrike">
              <a:solidFill>
                <a:schemeClr val="dk2"/>
              </a:solidFill>
              <a:latin typeface="Milonga"/>
              <a:ea typeface="Milonga"/>
              <a:cs typeface="Milonga"/>
              <a:sym typeface="Milonga"/>
            </a:endParaRPr>
          </a:p>
        </p:txBody>
      </p:sp>
      <p:sp>
        <p:nvSpPr>
          <p:cNvPr id="4857" name="Google Shape;4857;p20"/>
          <p:cNvSpPr txBox="1"/>
          <p:nvPr/>
        </p:nvSpPr>
        <p:spPr>
          <a:xfrm>
            <a:off x="1354425" y="1830050"/>
            <a:ext cx="2518800" cy="875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Neptune is the farthest planet from the Sun</a:t>
            </a:r>
            <a:endParaRPr b="0" i="0" sz="1500" u="none" cap="none" strike="noStrike">
              <a:solidFill>
                <a:schemeClr val="dk1"/>
              </a:solidFill>
              <a:latin typeface="Adamina"/>
              <a:ea typeface="Adamina"/>
              <a:cs typeface="Adamina"/>
              <a:sym typeface="Adamina"/>
            </a:endParaRPr>
          </a:p>
        </p:txBody>
      </p:sp>
      <p:grpSp>
        <p:nvGrpSpPr>
          <p:cNvPr id="4858" name="Google Shape;4858;p20"/>
          <p:cNvGrpSpPr/>
          <p:nvPr/>
        </p:nvGrpSpPr>
        <p:grpSpPr>
          <a:xfrm>
            <a:off x="1056950" y="1482541"/>
            <a:ext cx="279225" cy="279225"/>
            <a:chOff x="275550" y="1118200"/>
            <a:chExt cx="279225" cy="279225"/>
          </a:xfrm>
        </p:grpSpPr>
        <p:grpSp>
          <p:nvGrpSpPr>
            <p:cNvPr id="4859" name="Google Shape;4859;p20"/>
            <p:cNvGrpSpPr/>
            <p:nvPr/>
          </p:nvGrpSpPr>
          <p:grpSpPr>
            <a:xfrm>
              <a:off x="275550" y="1196475"/>
              <a:ext cx="279225" cy="122675"/>
              <a:chOff x="6932400" y="1117225"/>
              <a:chExt cx="279225" cy="122675"/>
            </a:xfrm>
          </p:grpSpPr>
          <p:sp>
            <p:nvSpPr>
              <p:cNvPr id="4860" name="Google Shape;4860;p20"/>
              <p:cNvSpPr/>
              <p:nvPr/>
            </p:nvSpPr>
            <p:spPr>
              <a:xfrm>
                <a:off x="6932400" y="1149075"/>
                <a:ext cx="279225" cy="58975"/>
              </a:xfrm>
              <a:custGeom>
                <a:rect b="b" l="l" r="r" t="t"/>
                <a:pathLst>
                  <a:path extrusionOk="0" h="2359" w="11169">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1" name="Google Shape;4861;p20"/>
              <p:cNvSpPr/>
              <p:nvPr/>
            </p:nvSpPr>
            <p:spPr>
              <a:xfrm>
                <a:off x="7010675" y="1117225"/>
                <a:ext cx="122675" cy="122675"/>
              </a:xfrm>
              <a:custGeom>
                <a:rect b="b" l="l" r="r" t="t"/>
                <a:pathLst>
                  <a:path extrusionOk="0" h="4907" w="4907">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862" name="Google Shape;4862;p20"/>
            <p:cNvSpPr/>
            <p:nvPr/>
          </p:nvSpPr>
          <p:spPr>
            <a:xfrm rot="5400000">
              <a:off x="275550" y="1228325"/>
              <a:ext cx="279225" cy="58975"/>
            </a:xfrm>
            <a:custGeom>
              <a:rect b="b" l="l" r="r" t="t"/>
              <a:pathLst>
                <a:path extrusionOk="0" h="2359" w="11169">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63" name="Google Shape;4863;p20"/>
          <p:cNvGrpSpPr/>
          <p:nvPr/>
        </p:nvGrpSpPr>
        <p:grpSpPr>
          <a:xfrm>
            <a:off x="1056950" y="2965740"/>
            <a:ext cx="279225" cy="279225"/>
            <a:chOff x="275550" y="1118200"/>
            <a:chExt cx="279225" cy="279225"/>
          </a:xfrm>
        </p:grpSpPr>
        <p:grpSp>
          <p:nvGrpSpPr>
            <p:cNvPr id="4864" name="Google Shape;4864;p20"/>
            <p:cNvGrpSpPr/>
            <p:nvPr/>
          </p:nvGrpSpPr>
          <p:grpSpPr>
            <a:xfrm>
              <a:off x="275550" y="1196475"/>
              <a:ext cx="279225" cy="122675"/>
              <a:chOff x="6932400" y="1117225"/>
              <a:chExt cx="279225" cy="122675"/>
            </a:xfrm>
          </p:grpSpPr>
          <p:sp>
            <p:nvSpPr>
              <p:cNvPr id="4865" name="Google Shape;4865;p20"/>
              <p:cNvSpPr/>
              <p:nvPr/>
            </p:nvSpPr>
            <p:spPr>
              <a:xfrm>
                <a:off x="6932400" y="1149075"/>
                <a:ext cx="279225" cy="58975"/>
              </a:xfrm>
              <a:custGeom>
                <a:rect b="b" l="l" r="r" t="t"/>
                <a:pathLst>
                  <a:path extrusionOk="0" h="2359" w="11169">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6" name="Google Shape;4866;p20"/>
              <p:cNvSpPr/>
              <p:nvPr/>
            </p:nvSpPr>
            <p:spPr>
              <a:xfrm>
                <a:off x="7010675" y="1117225"/>
                <a:ext cx="122675" cy="122675"/>
              </a:xfrm>
              <a:custGeom>
                <a:rect b="b" l="l" r="r" t="t"/>
                <a:pathLst>
                  <a:path extrusionOk="0" h="4907" w="4907">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867" name="Google Shape;4867;p20"/>
            <p:cNvSpPr/>
            <p:nvPr/>
          </p:nvSpPr>
          <p:spPr>
            <a:xfrm rot="5400000">
              <a:off x="275550" y="1228325"/>
              <a:ext cx="279225" cy="58975"/>
            </a:xfrm>
            <a:custGeom>
              <a:rect b="b" l="l" r="r" t="t"/>
              <a:pathLst>
                <a:path extrusionOk="0" h="2359" w="11169">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868" name="Google Shape;4868;p20"/>
          <p:cNvSpPr txBox="1"/>
          <p:nvPr/>
        </p:nvSpPr>
        <p:spPr>
          <a:xfrm>
            <a:off x="4248975" y="4114708"/>
            <a:ext cx="4068600" cy="5316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 sz="1100" u="none" cap="none" strike="noStrike">
                <a:solidFill>
                  <a:schemeClr val="dk1"/>
                </a:solidFill>
                <a:latin typeface="Adamina"/>
                <a:ea typeface="Adamina"/>
                <a:cs typeface="Adamina"/>
                <a:sym typeface="Adamina"/>
              </a:rPr>
              <a:t>Follow the link in the graph to modify its data and then paste the new one here. </a:t>
            </a:r>
            <a:r>
              <a:rPr b="1" i="0" lang="en" sz="1100" u="none" cap="none" strike="noStrike">
                <a:solidFill>
                  <a:schemeClr val="dk1"/>
                </a:solidFill>
                <a:uFill>
                  <a:noFill/>
                </a:uFill>
                <a:latin typeface="Adamina"/>
                <a:ea typeface="Adamina"/>
                <a:cs typeface="Adamina"/>
                <a:sym typeface="Adamina"/>
                <a:hlinkClick r:id="rId3">
                  <a:extLst>
                    <a:ext uri="{A12FA001-AC4F-418D-AE19-62706E023703}">
                      <ahyp:hlinkClr val="tx"/>
                    </a:ext>
                  </a:extLst>
                </a:hlinkClick>
              </a:rPr>
              <a:t>For more info, click here</a:t>
            </a:r>
            <a:endParaRPr b="1" i="0" sz="1100" u="none" cap="none" strike="noStrike">
              <a:solidFill>
                <a:schemeClr val="dk1"/>
              </a:solidFill>
              <a:latin typeface="Adamina"/>
              <a:ea typeface="Adamina"/>
              <a:cs typeface="Adamina"/>
              <a:sym typeface="Adamina"/>
            </a:endParaRPr>
          </a:p>
        </p:txBody>
      </p:sp>
      <p:pic>
        <p:nvPicPr>
          <p:cNvPr id="4869" name="Google Shape;4869;p20"/>
          <p:cNvPicPr preferRelativeResize="0"/>
          <p:nvPr/>
        </p:nvPicPr>
        <p:blipFill rotWithShape="1">
          <a:blip r:embed="rId4">
            <a:alphaModFix/>
          </a:blip>
          <a:srcRect b="0" l="0" r="0" t="0"/>
          <a:stretch/>
        </p:blipFill>
        <p:spPr>
          <a:xfrm>
            <a:off x="5734541" y="731375"/>
            <a:ext cx="2374057" cy="3343060"/>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73" name="Shape 4873"/>
        <p:cNvGrpSpPr/>
        <p:nvPr/>
      </p:nvGrpSpPr>
      <p:grpSpPr>
        <a:xfrm>
          <a:off x="0" y="0"/>
          <a:ext cx="0" cy="0"/>
          <a:chOff x="0" y="0"/>
          <a:chExt cx="0" cy="0"/>
        </a:xfrm>
      </p:grpSpPr>
      <p:sp>
        <p:nvSpPr>
          <p:cNvPr id="4874" name="Google Shape;4874;p21"/>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t>Reviewing Concepts</a:t>
            </a:r>
            <a:endParaRPr/>
          </a:p>
        </p:txBody>
      </p:sp>
      <p:sp>
        <p:nvSpPr>
          <p:cNvPr id="4875" name="Google Shape;4875;p21"/>
          <p:cNvSpPr txBox="1"/>
          <p:nvPr>
            <p:ph idx="2" type="title"/>
          </p:nvPr>
        </p:nvSpPr>
        <p:spPr>
          <a:xfrm>
            <a:off x="3405675" y="1567791"/>
            <a:ext cx="2332800" cy="5316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000"/>
              <a:buNone/>
            </a:pPr>
            <a:r>
              <a:rPr lang="en">
                <a:solidFill>
                  <a:schemeClr val="dk2"/>
                </a:solidFill>
              </a:rPr>
              <a:t>Neptune</a:t>
            </a:r>
            <a:endParaRPr>
              <a:solidFill>
                <a:schemeClr val="dk2"/>
              </a:solidFill>
            </a:endParaRPr>
          </a:p>
        </p:txBody>
      </p:sp>
      <p:sp>
        <p:nvSpPr>
          <p:cNvPr id="4876" name="Google Shape;4876;p21"/>
          <p:cNvSpPr txBox="1"/>
          <p:nvPr>
            <p:ph idx="3" type="title"/>
          </p:nvPr>
        </p:nvSpPr>
        <p:spPr>
          <a:xfrm>
            <a:off x="3349512" y="2023191"/>
            <a:ext cx="2445000" cy="753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solidFill>
                  <a:schemeClr val="dk1"/>
                </a:solidFill>
              </a:rPr>
              <a:t>Neptune is the farthest planet from the Sun</a:t>
            </a:r>
            <a:endParaRPr>
              <a:solidFill>
                <a:schemeClr val="dk1"/>
              </a:solidFill>
            </a:endParaRPr>
          </a:p>
        </p:txBody>
      </p:sp>
      <p:sp>
        <p:nvSpPr>
          <p:cNvPr id="4877" name="Google Shape;4877;p21"/>
          <p:cNvSpPr txBox="1"/>
          <p:nvPr>
            <p:ph idx="4" type="title"/>
          </p:nvPr>
        </p:nvSpPr>
        <p:spPr>
          <a:xfrm>
            <a:off x="783300" y="1567791"/>
            <a:ext cx="2332800" cy="5316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000"/>
              <a:buNone/>
            </a:pPr>
            <a:r>
              <a:rPr lang="en">
                <a:solidFill>
                  <a:schemeClr val="dk2"/>
                </a:solidFill>
              </a:rPr>
              <a:t>Mars</a:t>
            </a:r>
            <a:endParaRPr>
              <a:solidFill>
                <a:schemeClr val="dk2"/>
              </a:solidFill>
            </a:endParaRPr>
          </a:p>
        </p:txBody>
      </p:sp>
      <p:sp>
        <p:nvSpPr>
          <p:cNvPr id="4878" name="Google Shape;4878;p21"/>
          <p:cNvSpPr txBox="1"/>
          <p:nvPr>
            <p:ph idx="5" type="title"/>
          </p:nvPr>
        </p:nvSpPr>
        <p:spPr>
          <a:xfrm>
            <a:off x="727200" y="2023191"/>
            <a:ext cx="2445000" cy="753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solidFill>
                  <a:schemeClr val="dk1"/>
                </a:solidFill>
              </a:rPr>
              <a:t>Despite being red, Mars is a cold place, not hot</a:t>
            </a:r>
            <a:endParaRPr>
              <a:solidFill>
                <a:schemeClr val="dk1"/>
              </a:solidFill>
            </a:endParaRPr>
          </a:p>
        </p:txBody>
      </p:sp>
      <p:sp>
        <p:nvSpPr>
          <p:cNvPr id="4879" name="Google Shape;4879;p21"/>
          <p:cNvSpPr txBox="1"/>
          <p:nvPr>
            <p:ph idx="6" type="title"/>
          </p:nvPr>
        </p:nvSpPr>
        <p:spPr>
          <a:xfrm>
            <a:off x="6027838" y="1567791"/>
            <a:ext cx="2332800" cy="5316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000"/>
              <a:buNone/>
            </a:pPr>
            <a:r>
              <a:rPr lang="en">
                <a:solidFill>
                  <a:schemeClr val="dk2"/>
                </a:solidFill>
              </a:rPr>
              <a:t>Venus</a:t>
            </a:r>
            <a:endParaRPr>
              <a:solidFill>
                <a:schemeClr val="dk2"/>
              </a:solidFill>
            </a:endParaRPr>
          </a:p>
        </p:txBody>
      </p:sp>
      <p:sp>
        <p:nvSpPr>
          <p:cNvPr id="4880" name="Google Shape;4880;p21"/>
          <p:cNvSpPr txBox="1"/>
          <p:nvPr>
            <p:ph idx="7" type="title"/>
          </p:nvPr>
        </p:nvSpPr>
        <p:spPr>
          <a:xfrm>
            <a:off x="5971700" y="2023191"/>
            <a:ext cx="2445000" cy="753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solidFill>
                  <a:schemeClr val="dk1"/>
                </a:solidFill>
              </a:rPr>
              <a:t>Venus is the second planet from the Sun</a:t>
            </a:r>
            <a:endParaRPr>
              <a:solidFill>
                <a:schemeClr val="dk1"/>
              </a:solidFill>
            </a:endParaRPr>
          </a:p>
        </p:txBody>
      </p:sp>
      <p:sp>
        <p:nvSpPr>
          <p:cNvPr id="4881" name="Google Shape;4881;p21"/>
          <p:cNvSpPr txBox="1"/>
          <p:nvPr>
            <p:ph idx="8" type="title"/>
          </p:nvPr>
        </p:nvSpPr>
        <p:spPr>
          <a:xfrm>
            <a:off x="3405675" y="3295791"/>
            <a:ext cx="2332800" cy="5316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000"/>
              <a:buNone/>
            </a:pPr>
            <a:r>
              <a:rPr lang="en">
                <a:solidFill>
                  <a:schemeClr val="dk2"/>
                </a:solidFill>
              </a:rPr>
              <a:t>Saturn</a:t>
            </a:r>
            <a:endParaRPr>
              <a:solidFill>
                <a:schemeClr val="dk2"/>
              </a:solidFill>
            </a:endParaRPr>
          </a:p>
        </p:txBody>
      </p:sp>
      <p:sp>
        <p:nvSpPr>
          <p:cNvPr id="4882" name="Google Shape;4882;p21"/>
          <p:cNvSpPr txBox="1"/>
          <p:nvPr>
            <p:ph idx="9" type="title"/>
          </p:nvPr>
        </p:nvSpPr>
        <p:spPr>
          <a:xfrm>
            <a:off x="3349512" y="3751191"/>
            <a:ext cx="2445000" cy="753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solidFill>
                  <a:schemeClr val="dk1"/>
                </a:solidFill>
              </a:rPr>
              <a:t>Saturn is a gas giant and has several rings</a:t>
            </a:r>
            <a:endParaRPr>
              <a:solidFill>
                <a:schemeClr val="dk1"/>
              </a:solidFill>
            </a:endParaRPr>
          </a:p>
        </p:txBody>
      </p:sp>
      <p:sp>
        <p:nvSpPr>
          <p:cNvPr id="4883" name="Google Shape;4883;p21"/>
          <p:cNvSpPr txBox="1"/>
          <p:nvPr>
            <p:ph idx="13" type="title"/>
          </p:nvPr>
        </p:nvSpPr>
        <p:spPr>
          <a:xfrm>
            <a:off x="783300" y="3295791"/>
            <a:ext cx="2332800" cy="5316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000"/>
              <a:buNone/>
            </a:pPr>
            <a:r>
              <a:rPr lang="en">
                <a:solidFill>
                  <a:schemeClr val="dk2"/>
                </a:solidFill>
              </a:rPr>
              <a:t>Jupiter</a:t>
            </a:r>
            <a:endParaRPr>
              <a:solidFill>
                <a:schemeClr val="dk2"/>
              </a:solidFill>
            </a:endParaRPr>
          </a:p>
        </p:txBody>
      </p:sp>
      <p:sp>
        <p:nvSpPr>
          <p:cNvPr id="4884" name="Google Shape;4884;p21"/>
          <p:cNvSpPr txBox="1"/>
          <p:nvPr>
            <p:ph idx="14" type="title"/>
          </p:nvPr>
        </p:nvSpPr>
        <p:spPr>
          <a:xfrm>
            <a:off x="727200" y="3751191"/>
            <a:ext cx="2445000" cy="753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solidFill>
                  <a:schemeClr val="dk1"/>
                </a:solidFill>
              </a:rPr>
              <a:t>It’s the biggest planet in the Solar System</a:t>
            </a:r>
            <a:endParaRPr>
              <a:solidFill>
                <a:schemeClr val="dk1"/>
              </a:solidFill>
            </a:endParaRPr>
          </a:p>
        </p:txBody>
      </p:sp>
      <p:sp>
        <p:nvSpPr>
          <p:cNvPr id="4885" name="Google Shape;4885;p21"/>
          <p:cNvSpPr txBox="1"/>
          <p:nvPr>
            <p:ph idx="15" type="title"/>
          </p:nvPr>
        </p:nvSpPr>
        <p:spPr>
          <a:xfrm>
            <a:off x="6027838" y="3295791"/>
            <a:ext cx="2332800" cy="5316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000"/>
              <a:buNone/>
            </a:pPr>
            <a:r>
              <a:rPr lang="en">
                <a:solidFill>
                  <a:schemeClr val="dk2"/>
                </a:solidFill>
              </a:rPr>
              <a:t>Mercury</a:t>
            </a:r>
            <a:endParaRPr>
              <a:solidFill>
                <a:schemeClr val="dk2"/>
              </a:solidFill>
            </a:endParaRPr>
          </a:p>
        </p:txBody>
      </p:sp>
      <p:sp>
        <p:nvSpPr>
          <p:cNvPr id="4886" name="Google Shape;4886;p21"/>
          <p:cNvSpPr txBox="1"/>
          <p:nvPr>
            <p:ph idx="16" type="title"/>
          </p:nvPr>
        </p:nvSpPr>
        <p:spPr>
          <a:xfrm>
            <a:off x="5971700" y="3751191"/>
            <a:ext cx="2445000" cy="753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solidFill>
                  <a:schemeClr val="dk1"/>
                </a:solidFill>
              </a:rPr>
              <a:t>Mercury is the closest planet to the Sun</a:t>
            </a:r>
            <a:endParaRPr>
              <a:solidFill>
                <a:schemeClr val="dk1"/>
              </a:solidFill>
            </a:endParaRPr>
          </a:p>
        </p:txBody>
      </p:sp>
      <p:pic>
        <p:nvPicPr>
          <p:cNvPr id="4887" name="Google Shape;4887;p21"/>
          <p:cNvPicPr preferRelativeResize="0"/>
          <p:nvPr/>
        </p:nvPicPr>
        <p:blipFill rotWithShape="1">
          <a:blip r:embed="rId3">
            <a:alphaModFix/>
          </a:blip>
          <a:srcRect b="0" l="0" r="0" t="0"/>
          <a:stretch/>
        </p:blipFill>
        <p:spPr>
          <a:xfrm>
            <a:off x="1677726" y="1003991"/>
            <a:ext cx="543948" cy="563800"/>
          </a:xfrm>
          <a:prstGeom prst="rect">
            <a:avLst/>
          </a:prstGeom>
          <a:noFill/>
          <a:ln>
            <a:noFill/>
          </a:ln>
        </p:spPr>
      </p:pic>
      <p:pic>
        <p:nvPicPr>
          <p:cNvPr id="4888" name="Google Shape;4888;p21"/>
          <p:cNvPicPr preferRelativeResize="0"/>
          <p:nvPr/>
        </p:nvPicPr>
        <p:blipFill rotWithShape="1">
          <a:blip r:embed="rId3">
            <a:alphaModFix/>
          </a:blip>
          <a:srcRect b="0" l="0" r="0" t="0"/>
          <a:stretch/>
        </p:blipFill>
        <p:spPr>
          <a:xfrm>
            <a:off x="6922226" y="1003991"/>
            <a:ext cx="543948" cy="563800"/>
          </a:xfrm>
          <a:prstGeom prst="rect">
            <a:avLst/>
          </a:prstGeom>
          <a:noFill/>
          <a:ln>
            <a:noFill/>
          </a:ln>
        </p:spPr>
      </p:pic>
      <p:pic>
        <p:nvPicPr>
          <p:cNvPr id="4889" name="Google Shape;4889;p21"/>
          <p:cNvPicPr preferRelativeResize="0"/>
          <p:nvPr/>
        </p:nvPicPr>
        <p:blipFill rotWithShape="1">
          <a:blip r:embed="rId3">
            <a:alphaModFix/>
          </a:blip>
          <a:srcRect b="0" l="0" r="0" t="0"/>
          <a:stretch/>
        </p:blipFill>
        <p:spPr>
          <a:xfrm>
            <a:off x="4299851" y="1080133"/>
            <a:ext cx="543948" cy="563800"/>
          </a:xfrm>
          <a:prstGeom prst="rect">
            <a:avLst/>
          </a:prstGeom>
          <a:noFill/>
          <a:ln>
            <a:noFill/>
          </a:ln>
        </p:spPr>
      </p:pic>
      <p:pic>
        <p:nvPicPr>
          <p:cNvPr id="4890" name="Google Shape;4890;p21"/>
          <p:cNvPicPr preferRelativeResize="0"/>
          <p:nvPr/>
        </p:nvPicPr>
        <p:blipFill rotWithShape="1">
          <a:blip r:embed="rId3">
            <a:alphaModFix/>
          </a:blip>
          <a:srcRect b="0" l="0" r="0" t="0"/>
          <a:stretch/>
        </p:blipFill>
        <p:spPr>
          <a:xfrm>
            <a:off x="1677726" y="2731991"/>
            <a:ext cx="543948" cy="563800"/>
          </a:xfrm>
          <a:prstGeom prst="rect">
            <a:avLst/>
          </a:prstGeom>
          <a:noFill/>
          <a:ln>
            <a:noFill/>
          </a:ln>
        </p:spPr>
      </p:pic>
      <p:pic>
        <p:nvPicPr>
          <p:cNvPr id="4891" name="Google Shape;4891;p21"/>
          <p:cNvPicPr preferRelativeResize="0"/>
          <p:nvPr/>
        </p:nvPicPr>
        <p:blipFill rotWithShape="1">
          <a:blip r:embed="rId3">
            <a:alphaModFix/>
          </a:blip>
          <a:srcRect b="0" l="0" r="0" t="0"/>
          <a:stretch/>
        </p:blipFill>
        <p:spPr>
          <a:xfrm>
            <a:off x="4299851" y="2776491"/>
            <a:ext cx="543948" cy="563800"/>
          </a:xfrm>
          <a:prstGeom prst="rect">
            <a:avLst/>
          </a:prstGeom>
          <a:noFill/>
          <a:ln>
            <a:noFill/>
          </a:ln>
        </p:spPr>
      </p:pic>
      <p:pic>
        <p:nvPicPr>
          <p:cNvPr id="4892" name="Google Shape;4892;p21"/>
          <p:cNvPicPr preferRelativeResize="0"/>
          <p:nvPr/>
        </p:nvPicPr>
        <p:blipFill rotWithShape="1">
          <a:blip r:embed="rId3">
            <a:alphaModFix/>
          </a:blip>
          <a:srcRect b="0" l="0" r="0" t="0"/>
          <a:stretch/>
        </p:blipFill>
        <p:spPr>
          <a:xfrm>
            <a:off x="6978263" y="2731991"/>
            <a:ext cx="543948" cy="563800"/>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96" name="Shape 4896"/>
        <p:cNvGrpSpPr/>
        <p:nvPr/>
      </p:nvGrpSpPr>
      <p:grpSpPr>
        <a:xfrm>
          <a:off x="0" y="0"/>
          <a:ext cx="0" cy="0"/>
          <a:chOff x="0" y="0"/>
          <a:chExt cx="0" cy="0"/>
        </a:xfrm>
      </p:grpSpPr>
      <p:pic>
        <p:nvPicPr>
          <p:cNvPr id="4897" name="Google Shape;4897;p22"/>
          <p:cNvPicPr preferRelativeResize="0"/>
          <p:nvPr/>
        </p:nvPicPr>
        <p:blipFill rotWithShape="1">
          <a:blip r:embed="rId3">
            <a:alphaModFix/>
          </a:blip>
          <a:srcRect b="0" l="0" r="0" t="0"/>
          <a:stretch/>
        </p:blipFill>
        <p:spPr>
          <a:xfrm>
            <a:off x="3495094" y="113048"/>
            <a:ext cx="4662068" cy="4832215"/>
          </a:xfrm>
          <a:prstGeom prst="rect">
            <a:avLst/>
          </a:prstGeom>
          <a:noFill/>
          <a:ln>
            <a:noFill/>
          </a:ln>
        </p:spPr>
      </p:pic>
      <p:sp>
        <p:nvSpPr>
          <p:cNvPr id="4898" name="Google Shape;4898;p22"/>
          <p:cNvSpPr txBox="1"/>
          <p:nvPr>
            <p:ph idx="4294967295" type="body"/>
          </p:nvPr>
        </p:nvSpPr>
        <p:spPr>
          <a:xfrm>
            <a:off x="0" y="388938"/>
            <a:ext cx="8680450" cy="544512"/>
          </a:xfrm>
          <a:prstGeom prst="rect">
            <a:avLst/>
          </a:prstGeom>
          <a:noFill/>
          <a:ln>
            <a:noFill/>
          </a:ln>
        </p:spPr>
        <p:txBody>
          <a:bodyPr anchorCtr="0" anchor="t" bIns="91425" lIns="91425" spcFirstLastPara="1" rIns="91425" wrap="square" tIns="91425">
            <a:noAutofit/>
          </a:bodyPr>
          <a:lstStyle/>
          <a:p>
            <a:pPr indent="-317500" lvl="0" marL="457200" rtl="0" algn="l">
              <a:lnSpc>
                <a:spcPct val="100000"/>
              </a:lnSpc>
              <a:spcBef>
                <a:spcPts val="0"/>
              </a:spcBef>
              <a:spcAft>
                <a:spcPts val="0"/>
              </a:spcAft>
              <a:buClr>
                <a:schemeClr val="dk2"/>
              </a:buClr>
              <a:buSzPts val="1400"/>
              <a:buFont typeface="Adamina"/>
              <a:buChar char="●"/>
            </a:pPr>
            <a:r>
              <a:rPr lang="en" sz="2400">
                <a:solidFill>
                  <a:srgbClr val="5F5B52"/>
                </a:solidFill>
                <a:latin typeface="Milonga"/>
                <a:ea typeface="Milonga"/>
                <a:cs typeface="Milonga"/>
                <a:sym typeface="Milonga"/>
              </a:rPr>
              <a:t>Infographic Style</a:t>
            </a:r>
            <a:endParaRPr/>
          </a:p>
        </p:txBody>
      </p:sp>
      <p:grpSp>
        <p:nvGrpSpPr>
          <p:cNvPr id="4899" name="Google Shape;4899;p22"/>
          <p:cNvGrpSpPr/>
          <p:nvPr/>
        </p:nvGrpSpPr>
        <p:grpSpPr>
          <a:xfrm>
            <a:off x="689863" y="1332359"/>
            <a:ext cx="3426353" cy="2096685"/>
            <a:chOff x="1395848" y="3256486"/>
            <a:chExt cx="2952327" cy="2795580"/>
          </a:xfrm>
        </p:grpSpPr>
        <p:sp>
          <p:nvSpPr>
            <p:cNvPr id="4900" name="Google Shape;4900;p22"/>
            <p:cNvSpPr txBox="1"/>
            <p:nvPr/>
          </p:nvSpPr>
          <p:spPr>
            <a:xfrm>
              <a:off x="1395848" y="3510825"/>
              <a:ext cx="2952327" cy="123110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 sz="900" u="none" cap="none" strike="noStrike">
                  <a:solidFill>
                    <a:srgbClr val="5F5B52"/>
                  </a:solidFill>
                  <a:latin typeface="Milonga"/>
                  <a:ea typeface="Milonga"/>
                  <a:cs typeface="Milonga"/>
                  <a:sym typeface="Milonga"/>
                </a:rPr>
                <a:t>Get a modern PowerPoint  Presentation that is beautifully designed. I hope and I believe that this Template will your Time, Money and Reputation. Easy to change colors, photos and Text. You can simply impress your audience. You can simply impress your audience and add a unique zing and appeal to your Presentations. </a:t>
              </a:r>
              <a:endParaRPr/>
            </a:p>
          </p:txBody>
        </p:sp>
        <p:sp>
          <p:nvSpPr>
            <p:cNvPr id="4901" name="Google Shape;4901;p22"/>
            <p:cNvSpPr txBox="1"/>
            <p:nvPr/>
          </p:nvSpPr>
          <p:spPr>
            <a:xfrm>
              <a:off x="1395848" y="3256486"/>
              <a:ext cx="2952327" cy="33855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 sz="1050" u="none" cap="none" strike="noStrike">
                  <a:solidFill>
                    <a:srgbClr val="5F5B52"/>
                  </a:solidFill>
                  <a:latin typeface="Milonga"/>
                  <a:ea typeface="Milonga"/>
                  <a:cs typeface="Milonga"/>
                  <a:sym typeface="Milonga"/>
                </a:rPr>
                <a:t>Add Contents Title</a:t>
              </a:r>
              <a:endParaRPr b="1" i="0" sz="1050" u="none" cap="none" strike="noStrike">
                <a:solidFill>
                  <a:srgbClr val="5F5B52"/>
                </a:solidFill>
                <a:latin typeface="Milonga"/>
                <a:ea typeface="Milonga"/>
                <a:cs typeface="Milonga"/>
                <a:sym typeface="Milonga"/>
              </a:endParaRPr>
            </a:p>
          </p:txBody>
        </p:sp>
        <p:sp>
          <p:nvSpPr>
            <p:cNvPr id="4902" name="Google Shape;4902;p22"/>
            <p:cNvSpPr txBox="1"/>
            <p:nvPr/>
          </p:nvSpPr>
          <p:spPr>
            <a:xfrm>
              <a:off x="1395848" y="5190291"/>
              <a:ext cx="2952327" cy="861775"/>
            </a:xfrm>
            <a:prstGeom prst="rect">
              <a:avLst/>
            </a:prstGeom>
            <a:noFill/>
            <a:ln>
              <a:noFill/>
            </a:ln>
          </p:spPr>
          <p:txBody>
            <a:bodyPr anchorCtr="0" anchor="t" bIns="45700" lIns="91425" spcFirstLastPara="1" rIns="91425" wrap="square" tIns="45700">
              <a:spAutoFit/>
            </a:bodyPr>
            <a:lstStyle/>
            <a:p>
              <a:pPr indent="-128594" lvl="0" marL="128594" marR="0" rtl="0" algn="l">
                <a:lnSpc>
                  <a:spcPct val="100000"/>
                </a:lnSpc>
                <a:spcBef>
                  <a:spcPts val="0"/>
                </a:spcBef>
                <a:spcAft>
                  <a:spcPts val="0"/>
                </a:spcAft>
                <a:buClr>
                  <a:srgbClr val="000000"/>
                </a:buClr>
                <a:buSzPts val="900"/>
                <a:buFont typeface="Noto Sans Symbols"/>
                <a:buChar char="❖"/>
              </a:pPr>
              <a:r>
                <a:rPr b="0" i="0" lang="en" sz="900" u="none" cap="none" strike="noStrike">
                  <a:solidFill>
                    <a:srgbClr val="5F5B52"/>
                  </a:solidFill>
                  <a:latin typeface="Milonga"/>
                  <a:ea typeface="Milonga"/>
                  <a:cs typeface="Milonga"/>
                  <a:sym typeface="Milonga"/>
                </a:rPr>
                <a:t>Get a modern PowerPoint</a:t>
              </a:r>
              <a:endParaRPr/>
            </a:p>
            <a:p>
              <a:pPr indent="-128594" lvl="0" marL="128594" marR="0" rtl="0" algn="l">
                <a:lnSpc>
                  <a:spcPct val="100000"/>
                </a:lnSpc>
                <a:spcBef>
                  <a:spcPts val="0"/>
                </a:spcBef>
                <a:spcAft>
                  <a:spcPts val="0"/>
                </a:spcAft>
                <a:buClr>
                  <a:srgbClr val="000000"/>
                </a:buClr>
                <a:buSzPts val="900"/>
                <a:buFont typeface="Noto Sans Symbols"/>
                <a:buChar char="❖"/>
              </a:pPr>
              <a:r>
                <a:rPr b="0" i="0" lang="en" sz="900" u="none" cap="none" strike="noStrike">
                  <a:solidFill>
                    <a:srgbClr val="5F5B52"/>
                  </a:solidFill>
                  <a:latin typeface="Milonga"/>
                  <a:ea typeface="Milonga"/>
                  <a:cs typeface="Milonga"/>
                  <a:sym typeface="Milonga"/>
                </a:rPr>
                <a:t>Get a modern PowerPoint</a:t>
              </a:r>
              <a:endParaRPr/>
            </a:p>
            <a:p>
              <a:pPr indent="-128594" lvl="0" marL="128594" marR="0" rtl="0" algn="l">
                <a:lnSpc>
                  <a:spcPct val="100000"/>
                </a:lnSpc>
                <a:spcBef>
                  <a:spcPts val="0"/>
                </a:spcBef>
                <a:spcAft>
                  <a:spcPts val="0"/>
                </a:spcAft>
                <a:buClr>
                  <a:srgbClr val="000000"/>
                </a:buClr>
                <a:buSzPts val="900"/>
                <a:buFont typeface="Noto Sans Symbols"/>
                <a:buChar char="❖"/>
              </a:pPr>
              <a:r>
                <a:rPr b="0" i="0" lang="en" sz="900" u="none" cap="none" strike="noStrike">
                  <a:solidFill>
                    <a:srgbClr val="5F5B52"/>
                  </a:solidFill>
                  <a:latin typeface="Milonga"/>
                  <a:ea typeface="Milonga"/>
                  <a:cs typeface="Milonga"/>
                  <a:sym typeface="Milonga"/>
                </a:rPr>
                <a:t>Get a modern PowerPoint</a:t>
              </a:r>
              <a:endParaRPr/>
            </a:p>
            <a:p>
              <a:pPr indent="-128594" lvl="0" marL="128594" marR="0" rtl="0" algn="l">
                <a:lnSpc>
                  <a:spcPct val="100000"/>
                </a:lnSpc>
                <a:spcBef>
                  <a:spcPts val="0"/>
                </a:spcBef>
                <a:spcAft>
                  <a:spcPts val="0"/>
                </a:spcAft>
                <a:buClr>
                  <a:srgbClr val="000000"/>
                </a:buClr>
                <a:buSzPts val="900"/>
                <a:buFont typeface="Noto Sans Symbols"/>
                <a:buChar char="❖"/>
              </a:pPr>
              <a:r>
                <a:rPr b="0" i="0" lang="en" sz="900" u="none" cap="none" strike="noStrike">
                  <a:solidFill>
                    <a:srgbClr val="5F5B52"/>
                  </a:solidFill>
                  <a:latin typeface="Milonga"/>
                  <a:ea typeface="Milonga"/>
                  <a:cs typeface="Milonga"/>
                  <a:sym typeface="Milonga"/>
                </a:rPr>
                <a:t>Get a modern PowerPoint</a:t>
              </a:r>
              <a:endParaRPr/>
            </a:p>
          </p:txBody>
        </p:sp>
        <p:sp>
          <p:nvSpPr>
            <p:cNvPr id="4903" name="Google Shape;4903;p22"/>
            <p:cNvSpPr txBox="1"/>
            <p:nvPr/>
          </p:nvSpPr>
          <p:spPr>
            <a:xfrm>
              <a:off x="1395848" y="4921423"/>
              <a:ext cx="2952327" cy="33855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 sz="1050" u="none" cap="none" strike="noStrike">
                  <a:solidFill>
                    <a:srgbClr val="5F5B52"/>
                  </a:solidFill>
                  <a:latin typeface="Milonga"/>
                  <a:ea typeface="Milonga"/>
                  <a:cs typeface="Milonga"/>
                  <a:sym typeface="Milonga"/>
                </a:rPr>
                <a:t>Add Contents Title</a:t>
              </a:r>
              <a:endParaRPr b="1" i="0" sz="1050" u="none" cap="none" strike="noStrike">
                <a:solidFill>
                  <a:srgbClr val="5F5B52"/>
                </a:solidFill>
                <a:latin typeface="Milonga"/>
                <a:ea typeface="Milonga"/>
                <a:cs typeface="Milonga"/>
                <a:sym typeface="Milonga"/>
              </a:endParaRPr>
            </a:p>
          </p:txBody>
        </p:sp>
      </p:grpSp>
      <p:sp>
        <p:nvSpPr>
          <p:cNvPr id="4904" name="Google Shape;4904;p22"/>
          <p:cNvSpPr txBox="1"/>
          <p:nvPr/>
        </p:nvSpPr>
        <p:spPr>
          <a:xfrm>
            <a:off x="689863" y="3607612"/>
            <a:ext cx="3426353" cy="646331"/>
          </a:xfrm>
          <a:prstGeom prst="rect">
            <a:avLst/>
          </a:prstGeom>
          <a:noFill/>
          <a:ln>
            <a:noFill/>
          </a:ln>
        </p:spPr>
        <p:txBody>
          <a:bodyPr anchorCtr="0" anchor="t" bIns="45700" lIns="91425" spcFirstLastPara="1" rIns="91425" wrap="square" tIns="45700">
            <a:spAutoFit/>
          </a:bodyPr>
          <a:lstStyle/>
          <a:p>
            <a:pPr indent="-128594" lvl="0" marL="128594" marR="0" rtl="0" algn="l">
              <a:lnSpc>
                <a:spcPct val="100000"/>
              </a:lnSpc>
              <a:spcBef>
                <a:spcPts val="0"/>
              </a:spcBef>
              <a:spcAft>
                <a:spcPts val="0"/>
              </a:spcAft>
              <a:buClr>
                <a:srgbClr val="000000"/>
              </a:buClr>
              <a:buSzPts val="900"/>
              <a:buFont typeface="Noto Sans Symbols"/>
              <a:buChar char="❖"/>
            </a:pPr>
            <a:r>
              <a:rPr b="0" i="0" lang="en" sz="900" u="none" cap="none" strike="noStrike">
                <a:solidFill>
                  <a:srgbClr val="5F5B52"/>
                </a:solidFill>
                <a:latin typeface="Milonga"/>
                <a:ea typeface="Milonga"/>
                <a:cs typeface="Milonga"/>
                <a:sym typeface="Milonga"/>
              </a:rPr>
              <a:t>Get a modern PowerPoint</a:t>
            </a:r>
            <a:endParaRPr/>
          </a:p>
          <a:p>
            <a:pPr indent="-128594" lvl="0" marL="128594" marR="0" rtl="0" algn="l">
              <a:lnSpc>
                <a:spcPct val="100000"/>
              </a:lnSpc>
              <a:spcBef>
                <a:spcPts val="0"/>
              </a:spcBef>
              <a:spcAft>
                <a:spcPts val="0"/>
              </a:spcAft>
              <a:buClr>
                <a:srgbClr val="000000"/>
              </a:buClr>
              <a:buSzPts val="900"/>
              <a:buFont typeface="Noto Sans Symbols"/>
              <a:buChar char="❖"/>
            </a:pPr>
            <a:r>
              <a:rPr b="0" i="0" lang="en" sz="900" u="none" cap="none" strike="noStrike">
                <a:solidFill>
                  <a:srgbClr val="5F5B52"/>
                </a:solidFill>
                <a:latin typeface="Milonga"/>
                <a:ea typeface="Milonga"/>
                <a:cs typeface="Milonga"/>
                <a:sym typeface="Milonga"/>
              </a:rPr>
              <a:t>Get a modern PowerPoint</a:t>
            </a:r>
            <a:endParaRPr/>
          </a:p>
          <a:p>
            <a:pPr indent="-128594" lvl="0" marL="128594" marR="0" rtl="0" algn="l">
              <a:lnSpc>
                <a:spcPct val="100000"/>
              </a:lnSpc>
              <a:spcBef>
                <a:spcPts val="0"/>
              </a:spcBef>
              <a:spcAft>
                <a:spcPts val="0"/>
              </a:spcAft>
              <a:buClr>
                <a:srgbClr val="000000"/>
              </a:buClr>
              <a:buSzPts val="900"/>
              <a:buFont typeface="Noto Sans Symbols"/>
              <a:buChar char="❖"/>
            </a:pPr>
            <a:r>
              <a:rPr b="0" i="0" lang="en" sz="900" u="none" cap="none" strike="noStrike">
                <a:solidFill>
                  <a:srgbClr val="5F5B52"/>
                </a:solidFill>
                <a:latin typeface="Milonga"/>
                <a:ea typeface="Milonga"/>
                <a:cs typeface="Milonga"/>
                <a:sym typeface="Milonga"/>
              </a:rPr>
              <a:t>Get a modern PowerPoint</a:t>
            </a:r>
            <a:endParaRPr/>
          </a:p>
          <a:p>
            <a:pPr indent="-128594" lvl="0" marL="128594" marR="0" rtl="0" algn="l">
              <a:lnSpc>
                <a:spcPct val="100000"/>
              </a:lnSpc>
              <a:spcBef>
                <a:spcPts val="0"/>
              </a:spcBef>
              <a:spcAft>
                <a:spcPts val="0"/>
              </a:spcAft>
              <a:buClr>
                <a:srgbClr val="000000"/>
              </a:buClr>
              <a:buSzPts val="900"/>
              <a:buFont typeface="Noto Sans Symbols"/>
              <a:buChar char="❖"/>
            </a:pPr>
            <a:r>
              <a:rPr b="0" i="0" lang="en" sz="900" u="none" cap="none" strike="noStrike">
                <a:solidFill>
                  <a:srgbClr val="5F5B52"/>
                </a:solidFill>
                <a:latin typeface="Milonga"/>
                <a:ea typeface="Milonga"/>
                <a:cs typeface="Milonga"/>
                <a:sym typeface="Milonga"/>
              </a:rPr>
              <a:t>Get a modern PowerPoint</a:t>
            </a:r>
            <a:endParaRPr/>
          </a:p>
        </p:txBody>
      </p:sp>
      <p:pic>
        <p:nvPicPr>
          <p:cNvPr id="4905" name="Google Shape;4905;p22"/>
          <p:cNvPicPr preferRelativeResize="0"/>
          <p:nvPr/>
        </p:nvPicPr>
        <p:blipFill rotWithShape="1">
          <a:blip r:embed="rId4">
            <a:alphaModFix/>
          </a:blip>
          <a:srcRect b="0" l="0" r="0" t="0"/>
          <a:stretch/>
        </p:blipFill>
        <p:spPr>
          <a:xfrm rot="-1240641">
            <a:off x="4621560" y="1340608"/>
            <a:ext cx="3144803" cy="3435989"/>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09" name="Shape 4909"/>
        <p:cNvGrpSpPr/>
        <p:nvPr/>
      </p:nvGrpSpPr>
      <p:grpSpPr>
        <a:xfrm>
          <a:off x="0" y="0"/>
          <a:ext cx="0" cy="0"/>
          <a:chOff x="0" y="0"/>
          <a:chExt cx="0" cy="0"/>
        </a:xfrm>
      </p:grpSpPr>
      <p:sp>
        <p:nvSpPr>
          <p:cNvPr id="4910" name="Google Shape;4910;p23"/>
          <p:cNvSpPr txBox="1"/>
          <p:nvPr>
            <p:ph type="title"/>
          </p:nvPr>
        </p:nvSpPr>
        <p:spPr>
          <a:xfrm>
            <a:off x="758850" y="445025"/>
            <a:ext cx="7626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sz="4000">
                <a:latin typeface="Arial"/>
                <a:ea typeface="Arial"/>
                <a:cs typeface="Arial"/>
                <a:sym typeface="Arial"/>
              </a:rPr>
              <a:t>Some Percentages</a:t>
            </a:r>
            <a:endParaRPr sz="4000">
              <a:latin typeface="Arial"/>
              <a:ea typeface="Arial"/>
              <a:cs typeface="Arial"/>
              <a:sym typeface="Arial"/>
            </a:endParaRPr>
          </a:p>
        </p:txBody>
      </p:sp>
      <p:sp>
        <p:nvSpPr>
          <p:cNvPr id="4911" name="Google Shape;4911;p23"/>
          <p:cNvSpPr txBox="1"/>
          <p:nvPr>
            <p:ph idx="2" type="title"/>
          </p:nvPr>
        </p:nvSpPr>
        <p:spPr>
          <a:xfrm>
            <a:off x="621967" y="2916914"/>
            <a:ext cx="2633400" cy="5316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000"/>
              <a:buNone/>
            </a:pPr>
            <a:r>
              <a:rPr lang="en"/>
              <a:t>Grannger</a:t>
            </a:r>
            <a:endParaRPr/>
          </a:p>
        </p:txBody>
      </p:sp>
      <p:sp>
        <p:nvSpPr>
          <p:cNvPr id="4912" name="Google Shape;4912;p23"/>
          <p:cNvSpPr txBox="1"/>
          <p:nvPr>
            <p:ph idx="3" type="title"/>
          </p:nvPr>
        </p:nvSpPr>
        <p:spPr>
          <a:xfrm>
            <a:off x="3312600" y="3441600"/>
            <a:ext cx="2518800" cy="753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Mercury is the closest planet to the Sun</a:t>
            </a:r>
            <a:endParaRPr/>
          </a:p>
        </p:txBody>
      </p:sp>
      <p:sp>
        <p:nvSpPr>
          <p:cNvPr id="4913" name="Google Shape;4913;p23"/>
          <p:cNvSpPr txBox="1"/>
          <p:nvPr>
            <p:ph idx="4" type="title"/>
          </p:nvPr>
        </p:nvSpPr>
        <p:spPr>
          <a:xfrm>
            <a:off x="3312600" y="2985951"/>
            <a:ext cx="2633700" cy="5316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000"/>
              <a:buNone/>
            </a:pPr>
            <a:r>
              <a:rPr lang="en"/>
              <a:t>Potther</a:t>
            </a:r>
            <a:endParaRPr/>
          </a:p>
        </p:txBody>
      </p:sp>
      <p:sp>
        <p:nvSpPr>
          <p:cNvPr id="4914" name="Google Shape;4914;p23"/>
          <p:cNvSpPr txBox="1"/>
          <p:nvPr>
            <p:ph idx="5" type="title"/>
          </p:nvPr>
        </p:nvSpPr>
        <p:spPr>
          <a:xfrm>
            <a:off x="715925" y="3441600"/>
            <a:ext cx="2518800" cy="753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Venus is the second planet from the Sun</a:t>
            </a:r>
            <a:endParaRPr/>
          </a:p>
        </p:txBody>
      </p:sp>
      <p:sp>
        <p:nvSpPr>
          <p:cNvPr id="4915" name="Google Shape;4915;p23"/>
          <p:cNvSpPr txBox="1"/>
          <p:nvPr>
            <p:ph idx="6" type="title"/>
          </p:nvPr>
        </p:nvSpPr>
        <p:spPr>
          <a:xfrm>
            <a:off x="5851925" y="2986200"/>
            <a:ext cx="2633400" cy="5316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000"/>
              <a:buNone/>
            </a:pPr>
            <a:r>
              <a:rPr lang="en"/>
              <a:t>Wislie</a:t>
            </a:r>
            <a:endParaRPr/>
          </a:p>
        </p:txBody>
      </p:sp>
      <p:sp>
        <p:nvSpPr>
          <p:cNvPr id="4916" name="Google Shape;4916;p23"/>
          <p:cNvSpPr txBox="1"/>
          <p:nvPr>
            <p:ph idx="7" type="title"/>
          </p:nvPr>
        </p:nvSpPr>
        <p:spPr>
          <a:xfrm>
            <a:off x="5909292" y="3441600"/>
            <a:ext cx="2518800" cy="753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Saturn has several rings and is a gas giant</a:t>
            </a:r>
            <a:endParaRPr/>
          </a:p>
        </p:txBody>
      </p:sp>
      <p:sp>
        <p:nvSpPr>
          <p:cNvPr id="4917" name="Google Shape;4917;p23"/>
          <p:cNvSpPr/>
          <p:nvPr/>
        </p:nvSpPr>
        <p:spPr>
          <a:xfrm>
            <a:off x="2511425" y="1258888"/>
            <a:ext cx="3511550" cy="14859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918" name="Google Shape;4918;p23"/>
          <p:cNvSpPr/>
          <p:nvPr/>
        </p:nvSpPr>
        <p:spPr>
          <a:xfrm>
            <a:off x="1405412" y="1487413"/>
            <a:ext cx="1139825" cy="1382713"/>
          </a:xfrm>
          <a:custGeom>
            <a:rect b="b" l="l" r="r" t="t"/>
            <a:pathLst>
              <a:path extrusionOk="0" h="366" w="303">
                <a:moveTo>
                  <a:pt x="287" y="193"/>
                </a:moveTo>
                <a:cubicBezTo>
                  <a:pt x="274" y="193"/>
                  <a:pt x="265" y="193"/>
                  <a:pt x="256" y="193"/>
                </a:cubicBezTo>
                <a:cubicBezTo>
                  <a:pt x="228" y="193"/>
                  <a:pt x="215" y="218"/>
                  <a:pt x="226" y="245"/>
                </a:cubicBezTo>
                <a:cubicBezTo>
                  <a:pt x="240" y="279"/>
                  <a:pt x="251" y="315"/>
                  <a:pt x="264" y="351"/>
                </a:cubicBezTo>
                <a:cubicBezTo>
                  <a:pt x="268" y="362"/>
                  <a:pt x="261" y="366"/>
                  <a:pt x="251" y="364"/>
                </a:cubicBezTo>
                <a:cubicBezTo>
                  <a:pt x="237" y="362"/>
                  <a:pt x="221" y="359"/>
                  <a:pt x="208" y="352"/>
                </a:cubicBezTo>
                <a:cubicBezTo>
                  <a:pt x="171" y="335"/>
                  <a:pt x="136" y="334"/>
                  <a:pt x="100" y="353"/>
                </a:cubicBezTo>
                <a:cubicBezTo>
                  <a:pt x="84" y="362"/>
                  <a:pt x="69" y="366"/>
                  <a:pt x="65" y="340"/>
                </a:cubicBezTo>
                <a:cubicBezTo>
                  <a:pt x="64" y="336"/>
                  <a:pt x="57" y="334"/>
                  <a:pt x="54" y="330"/>
                </a:cubicBezTo>
                <a:cubicBezTo>
                  <a:pt x="51" y="327"/>
                  <a:pt x="48" y="323"/>
                  <a:pt x="47" y="319"/>
                </a:cubicBezTo>
                <a:cubicBezTo>
                  <a:pt x="46" y="309"/>
                  <a:pt x="45" y="298"/>
                  <a:pt x="45" y="288"/>
                </a:cubicBezTo>
                <a:cubicBezTo>
                  <a:pt x="42" y="288"/>
                  <a:pt x="40" y="288"/>
                  <a:pt x="38" y="288"/>
                </a:cubicBezTo>
                <a:cubicBezTo>
                  <a:pt x="35" y="290"/>
                  <a:pt x="33" y="293"/>
                  <a:pt x="29" y="298"/>
                </a:cubicBezTo>
                <a:cubicBezTo>
                  <a:pt x="29" y="278"/>
                  <a:pt x="29" y="261"/>
                  <a:pt x="29" y="244"/>
                </a:cubicBezTo>
                <a:cubicBezTo>
                  <a:pt x="5" y="237"/>
                  <a:pt x="0" y="228"/>
                  <a:pt x="8" y="201"/>
                </a:cubicBezTo>
                <a:cubicBezTo>
                  <a:pt x="18" y="167"/>
                  <a:pt x="33" y="136"/>
                  <a:pt x="52" y="105"/>
                </a:cubicBezTo>
                <a:cubicBezTo>
                  <a:pt x="65" y="84"/>
                  <a:pt x="70" y="57"/>
                  <a:pt x="92" y="39"/>
                </a:cubicBezTo>
                <a:cubicBezTo>
                  <a:pt x="114" y="20"/>
                  <a:pt x="134" y="0"/>
                  <a:pt x="165" y="5"/>
                </a:cubicBezTo>
                <a:cubicBezTo>
                  <a:pt x="198" y="11"/>
                  <a:pt x="231" y="20"/>
                  <a:pt x="263" y="29"/>
                </a:cubicBezTo>
                <a:cubicBezTo>
                  <a:pt x="280" y="35"/>
                  <a:pt x="289" y="66"/>
                  <a:pt x="282" y="87"/>
                </a:cubicBezTo>
                <a:cubicBezTo>
                  <a:pt x="280" y="93"/>
                  <a:pt x="276" y="102"/>
                  <a:pt x="279" y="105"/>
                </a:cubicBezTo>
                <a:cubicBezTo>
                  <a:pt x="303" y="132"/>
                  <a:pt x="279" y="162"/>
                  <a:pt x="287" y="193"/>
                </a:cubicBezTo>
                <a:close/>
              </a:path>
            </a:pathLst>
          </a:custGeom>
          <a:solidFill>
            <a:srgbClr val="D6B35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919" name="Google Shape;4919;p23"/>
          <p:cNvSpPr/>
          <p:nvPr/>
        </p:nvSpPr>
        <p:spPr>
          <a:xfrm>
            <a:off x="4112418" y="1443756"/>
            <a:ext cx="919163" cy="1470025"/>
          </a:xfrm>
          <a:custGeom>
            <a:rect b="b" l="l" r="r" t="t"/>
            <a:pathLst>
              <a:path extrusionOk="0" h="389" w="244">
                <a:moveTo>
                  <a:pt x="145" y="9"/>
                </a:moveTo>
                <a:cubicBezTo>
                  <a:pt x="176" y="0"/>
                  <a:pt x="198" y="26"/>
                  <a:pt x="225" y="36"/>
                </a:cubicBezTo>
                <a:cubicBezTo>
                  <a:pt x="229" y="38"/>
                  <a:pt x="231" y="46"/>
                  <a:pt x="232" y="51"/>
                </a:cubicBezTo>
                <a:cubicBezTo>
                  <a:pt x="234" y="58"/>
                  <a:pt x="235" y="66"/>
                  <a:pt x="235" y="74"/>
                </a:cubicBezTo>
                <a:cubicBezTo>
                  <a:pt x="235" y="82"/>
                  <a:pt x="236" y="95"/>
                  <a:pt x="231" y="99"/>
                </a:cubicBezTo>
                <a:cubicBezTo>
                  <a:pt x="219" y="109"/>
                  <a:pt x="222" y="119"/>
                  <a:pt x="227" y="129"/>
                </a:cubicBezTo>
                <a:cubicBezTo>
                  <a:pt x="244" y="160"/>
                  <a:pt x="227" y="189"/>
                  <a:pt x="221" y="218"/>
                </a:cubicBezTo>
                <a:cubicBezTo>
                  <a:pt x="219" y="224"/>
                  <a:pt x="210" y="230"/>
                  <a:pt x="203" y="232"/>
                </a:cubicBezTo>
                <a:cubicBezTo>
                  <a:pt x="166" y="244"/>
                  <a:pt x="159" y="264"/>
                  <a:pt x="178" y="296"/>
                </a:cubicBezTo>
                <a:cubicBezTo>
                  <a:pt x="190" y="317"/>
                  <a:pt x="197" y="340"/>
                  <a:pt x="205" y="362"/>
                </a:cubicBezTo>
                <a:cubicBezTo>
                  <a:pt x="209" y="374"/>
                  <a:pt x="198" y="385"/>
                  <a:pt x="180" y="385"/>
                </a:cubicBezTo>
                <a:cubicBezTo>
                  <a:pt x="164" y="384"/>
                  <a:pt x="147" y="380"/>
                  <a:pt x="131" y="381"/>
                </a:cubicBezTo>
                <a:cubicBezTo>
                  <a:pt x="106" y="381"/>
                  <a:pt x="81" y="382"/>
                  <a:pt x="56" y="385"/>
                </a:cubicBezTo>
                <a:cubicBezTo>
                  <a:pt x="30" y="389"/>
                  <a:pt x="19" y="381"/>
                  <a:pt x="25" y="355"/>
                </a:cubicBezTo>
                <a:cubicBezTo>
                  <a:pt x="33" y="326"/>
                  <a:pt x="40" y="295"/>
                  <a:pt x="53" y="268"/>
                </a:cubicBezTo>
                <a:cubicBezTo>
                  <a:pt x="64" y="247"/>
                  <a:pt x="57" y="234"/>
                  <a:pt x="43" y="219"/>
                </a:cubicBezTo>
                <a:cubicBezTo>
                  <a:pt x="8" y="183"/>
                  <a:pt x="0" y="103"/>
                  <a:pt x="27" y="59"/>
                </a:cubicBezTo>
                <a:cubicBezTo>
                  <a:pt x="47" y="25"/>
                  <a:pt x="82" y="18"/>
                  <a:pt x="117" y="9"/>
                </a:cubicBezTo>
                <a:cubicBezTo>
                  <a:pt x="125" y="7"/>
                  <a:pt x="134" y="9"/>
                  <a:pt x="145" y="9"/>
                </a:cubicBezTo>
                <a:close/>
              </a:path>
            </a:pathLst>
          </a:custGeom>
          <a:solidFill>
            <a:srgbClr val="D6B35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920" name="Google Shape;4920;p23"/>
          <p:cNvSpPr/>
          <p:nvPr/>
        </p:nvSpPr>
        <p:spPr>
          <a:xfrm>
            <a:off x="6811168" y="1390706"/>
            <a:ext cx="866775" cy="1474788"/>
          </a:xfrm>
          <a:custGeom>
            <a:rect b="b" l="l" r="r" t="t"/>
            <a:pathLst>
              <a:path extrusionOk="0" h="390" w="230">
                <a:moveTo>
                  <a:pt x="215" y="81"/>
                </a:moveTo>
                <a:cubicBezTo>
                  <a:pt x="203" y="101"/>
                  <a:pt x="212" y="122"/>
                  <a:pt x="228" y="142"/>
                </a:cubicBezTo>
                <a:cubicBezTo>
                  <a:pt x="229" y="144"/>
                  <a:pt x="230" y="148"/>
                  <a:pt x="229" y="151"/>
                </a:cubicBezTo>
                <a:cubicBezTo>
                  <a:pt x="224" y="170"/>
                  <a:pt x="217" y="188"/>
                  <a:pt x="213" y="208"/>
                </a:cubicBezTo>
                <a:cubicBezTo>
                  <a:pt x="209" y="226"/>
                  <a:pt x="197" y="230"/>
                  <a:pt x="181" y="231"/>
                </a:cubicBezTo>
                <a:cubicBezTo>
                  <a:pt x="156" y="233"/>
                  <a:pt x="151" y="246"/>
                  <a:pt x="164" y="268"/>
                </a:cubicBezTo>
                <a:cubicBezTo>
                  <a:pt x="180" y="296"/>
                  <a:pt x="194" y="326"/>
                  <a:pt x="208" y="356"/>
                </a:cubicBezTo>
                <a:cubicBezTo>
                  <a:pt x="210" y="361"/>
                  <a:pt x="205" y="373"/>
                  <a:pt x="200" y="377"/>
                </a:cubicBezTo>
                <a:cubicBezTo>
                  <a:pt x="183" y="390"/>
                  <a:pt x="163" y="390"/>
                  <a:pt x="144" y="380"/>
                </a:cubicBezTo>
                <a:cubicBezTo>
                  <a:pt x="116" y="366"/>
                  <a:pt x="88" y="361"/>
                  <a:pt x="57" y="370"/>
                </a:cubicBezTo>
                <a:cubicBezTo>
                  <a:pt x="52" y="371"/>
                  <a:pt x="47" y="371"/>
                  <a:pt x="41" y="371"/>
                </a:cubicBezTo>
                <a:cubicBezTo>
                  <a:pt x="11" y="370"/>
                  <a:pt x="0" y="356"/>
                  <a:pt x="8" y="326"/>
                </a:cubicBezTo>
                <a:cubicBezTo>
                  <a:pt x="12" y="312"/>
                  <a:pt x="18" y="298"/>
                  <a:pt x="24" y="284"/>
                </a:cubicBezTo>
                <a:cubicBezTo>
                  <a:pt x="32" y="263"/>
                  <a:pt x="34" y="242"/>
                  <a:pt x="24" y="220"/>
                </a:cubicBezTo>
                <a:cubicBezTo>
                  <a:pt x="18" y="206"/>
                  <a:pt x="16" y="190"/>
                  <a:pt x="15" y="174"/>
                </a:cubicBezTo>
                <a:cubicBezTo>
                  <a:pt x="13" y="148"/>
                  <a:pt x="11" y="121"/>
                  <a:pt x="14" y="95"/>
                </a:cubicBezTo>
                <a:cubicBezTo>
                  <a:pt x="20" y="39"/>
                  <a:pt x="54" y="21"/>
                  <a:pt x="109" y="11"/>
                </a:cubicBezTo>
                <a:cubicBezTo>
                  <a:pt x="119" y="9"/>
                  <a:pt x="129" y="4"/>
                  <a:pt x="140" y="4"/>
                </a:cubicBezTo>
                <a:cubicBezTo>
                  <a:pt x="151" y="3"/>
                  <a:pt x="166" y="0"/>
                  <a:pt x="174" y="6"/>
                </a:cubicBezTo>
                <a:cubicBezTo>
                  <a:pt x="197" y="23"/>
                  <a:pt x="216" y="44"/>
                  <a:pt x="215" y="81"/>
                </a:cubicBezTo>
                <a:close/>
              </a:path>
            </a:pathLst>
          </a:custGeom>
          <a:solidFill>
            <a:srgbClr val="D6B35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grpSp>
        <p:nvGrpSpPr>
          <p:cNvPr id="4921" name="Google Shape;4921;p23"/>
          <p:cNvGrpSpPr/>
          <p:nvPr/>
        </p:nvGrpSpPr>
        <p:grpSpPr>
          <a:xfrm>
            <a:off x="439958" y="597425"/>
            <a:ext cx="8452560" cy="4135721"/>
            <a:chOff x="439958" y="597425"/>
            <a:chExt cx="8452560" cy="4135721"/>
          </a:xfrm>
        </p:grpSpPr>
        <p:sp>
          <p:nvSpPr>
            <p:cNvPr id="4922" name="Google Shape;4922;p23"/>
            <p:cNvSpPr/>
            <p:nvPr/>
          </p:nvSpPr>
          <p:spPr>
            <a:xfrm rot="-1800000">
              <a:off x="5513388" y="1574384"/>
              <a:ext cx="509587" cy="392935"/>
            </a:xfrm>
            <a:custGeom>
              <a:rect b="b" l="l" r="r" t="t"/>
              <a:pathLst>
                <a:path extrusionOk="0" h="397" w="516">
                  <a:moveTo>
                    <a:pt x="32" y="134"/>
                  </a:moveTo>
                  <a:cubicBezTo>
                    <a:pt x="8" y="137"/>
                    <a:pt x="8" y="150"/>
                    <a:pt x="17" y="165"/>
                  </a:cubicBezTo>
                  <a:cubicBezTo>
                    <a:pt x="40" y="208"/>
                    <a:pt x="72" y="237"/>
                    <a:pt x="125" y="242"/>
                  </a:cubicBezTo>
                  <a:cubicBezTo>
                    <a:pt x="155" y="244"/>
                    <a:pt x="185" y="256"/>
                    <a:pt x="214" y="265"/>
                  </a:cubicBezTo>
                  <a:cubicBezTo>
                    <a:pt x="220" y="266"/>
                    <a:pt x="225" y="270"/>
                    <a:pt x="231" y="272"/>
                  </a:cubicBezTo>
                  <a:cubicBezTo>
                    <a:pt x="270" y="290"/>
                    <a:pt x="269" y="289"/>
                    <a:pt x="295" y="255"/>
                  </a:cubicBezTo>
                  <a:cubicBezTo>
                    <a:pt x="307" y="239"/>
                    <a:pt x="324" y="227"/>
                    <a:pt x="338" y="213"/>
                  </a:cubicBezTo>
                  <a:cubicBezTo>
                    <a:pt x="342" y="216"/>
                    <a:pt x="347" y="220"/>
                    <a:pt x="350" y="219"/>
                  </a:cubicBezTo>
                  <a:cubicBezTo>
                    <a:pt x="374" y="214"/>
                    <a:pt x="396" y="218"/>
                    <a:pt x="417" y="229"/>
                  </a:cubicBezTo>
                  <a:cubicBezTo>
                    <a:pt x="429" y="235"/>
                    <a:pt x="435" y="231"/>
                    <a:pt x="439" y="221"/>
                  </a:cubicBezTo>
                  <a:cubicBezTo>
                    <a:pt x="455" y="175"/>
                    <a:pt x="470" y="129"/>
                    <a:pt x="485" y="82"/>
                  </a:cubicBezTo>
                  <a:cubicBezTo>
                    <a:pt x="488" y="73"/>
                    <a:pt x="488" y="61"/>
                    <a:pt x="487" y="51"/>
                  </a:cubicBezTo>
                  <a:cubicBezTo>
                    <a:pt x="484" y="15"/>
                    <a:pt x="471" y="7"/>
                    <a:pt x="438" y="19"/>
                  </a:cubicBezTo>
                  <a:cubicBezTo>
                    <a:pt x="441" y="5"/>
                    <a:pt x="449" y="0"/>
                    <a:pt x="462" y="3"/>
                  </a:cubicBezTo>
                  <a:cubicBezTo>
                    <a:pt x="481" y="7"/>
                    <a:pt x="493" y="21"/>
                    <a:pt x="500" y="40"/>
                  </a:cubicBezTo>
                  <a:cubicBezTo>
                    <a:pt x="514" y="78"/>
                    <a:pt x="516" y="117"/>
                    <a:pt x="511" y="157"/>
                  </a:cubicBezTo>
                  <a:cubicBezTo>
                    <a:pt x="509" y="169"/>
                    <a:pt x="500" y="181"/>
                    <a:pt x="493" y="192"/>
                  </a:cubicBezTo>
                  <a:cubicBezTo>
                    <a:pt x="487" y="202"/>
                    <a:pt x="480" y="210"/>
                    <a:pt x="472" y="218"/>
                  </a:cubicBezTo>
                  <a:cubicBezTo>
                    <a:pt x="451" y="240"/>
                    <a:pt x="443" y="261"/>
                    <a:pt x="449" y="294"/>
                  </a:cubicBezTo>
                  <a:cubicBezTo>
                    <a:pt x="459" y="353"/>
                    <a:pt x="418" y="383"/>
                    <a:pt x="364" y="383"/>
                  </a:cubicBezTo>
                  <a:cubicBezTo>
                    <a:pt x="354" y="383"/>
                    <a:pt x="344" y="381"/>
                    <a:pt x="331" y="380"/>
                  </a:cubicBezTo>
                  <a:cubicBezTo>
                    <a:pt x="337" y="387"/>
                    <a:pt x="341" y="391"/>
                    <a:pt x="345" y="397"/>
                  </a:cubicBezTo>
                  <a:cubicBezTo>
                    <a:pt x="308" y="392"/>
                    <a:pt x="291" y="367"/>
                    <a:pt x="281" y="336"/>
                  </a:cubicBezTo>
                  <a:cubicBezTo>
                    <a:pt x="275" y="320"/>
                    <a:pt x="269" y="317"/>
                    <a:pt x="252" y="319"/>
                  </a:cubicBezTo>
                  <a:cubicBezTo>
                    <a:pt x="210" y="323"/>
                    <a:pt x="168" y="326"/>
                    <a:pt x="126" y="324"/>
                  </a:cubicBezTo>
                  <a:cubicBezTo>
                    <a:pt x="111" y="324"/>
                    <a:pt x="92" y="313"/>
                    <a:pt x="84" y="301"/>
                  </a:cubicBezTo>
                  <a:cubicBezTo>
                    <a:pt x="57" y="265"/>
                    <a:pt x="33" y="227"/>
                    <a:pt x="11" y="188"/>
                  </a:cubicBezTo>
                  <a:cubicBezTo>
                    <a:pt x="3" y="174"/>
                    <a:pt x="2" y="155"/>
                    <a:pt x="0" y="138"/>
                  </a:cubicBezTo>
                  <a:cubicBezTo>
                    <a:pt x="0" y="132"/>
                    <a:pt x="6" y="121"/>
                    <a:pt x="9" y="121"/>
                  </a:cubicBezTo>
                  <a:cubicBezTo>
                    <a:pt x="16" y="120"/>
                    <a:pt x="24" y="126"/>
                    <a:pt x="31" y="129"/>
                  </a:cubicBezTo>
                  <a:cubicBezTo>
                    <a:pt x="31" y="131"/>
                    <a:pt x="32" y="132"/>
                    <a:pt x="32" y="134"/>
                  </a:cubicBezTo>
                  <a:close/>
                  <a:moveTo>
                    <a:pt x="342" y="281"/>
                  </a:moveTo>
                  <a:cubicBezTo>
                    <a:pt x="340" y="281"/>
                    <a:pt x="339" y="281"/>
                    <a:pt x="337" y="281"/>
                  </a:cubicBezTo>
                  <a:cubicBezTo>
                    <a:pt x="337" y="299"/>
                    <a:pt x="337" y="318"/>
                    <a:pt x="337" y="336"/>
                  </a:cubicBezTo>
                  <a:cubicBezTo>
                    <a:pt x="338" y="336"/>
                    <a:pt x="340" y="336"/>
                    <a:pt x="341" y="336"/>
                  </a:cubicBezTo>
                  <a:cubicBezTo>
                    <a:pt x="343" y="330"/>
                    <a:pt x="345" y="323"/>
                    <a:pt x="347" y="316"/>
                  </a:cubicBezTo>
                  <a:cubicBezTo>
                    <a:pt x="349" y="316"/>
                    <a:pt x="351" y="316"/>
                    <a:pt x="353" y="316"/>
                  </a:cubicBezTo>
                  <a:cubicBezTo>
                    <a:pt x="354" y="324"/>
                    <a:pt x="356" y="332"/>
                    <a:pt x="358" y="340"/>
                  </a:cubicBezTo>
                  <a:cubicBezTo>
                    <a:pt x="360" y="340"/>
                    <a:pt x="361" y="340"/>
                    <a:pt x="362" y="340"/>
                  </a:cubicBezTo>
                  <a:cubicBezTo>
                    <a:pt x="363" y="328"/>
                    <a:pt x="364" y="317"/>
                    <a:pt x="365" y="305"/>
                  </a:cubicBezTo>
                  <a:cubicBezTo>
                    <a:pt x="367" y="305"/>
                    <a:pt x="369" y="305"/>
                    <a:pt x="371" y="305"/>
                  </a:cubicBezTo>
                  <a:cubicBezTo>
                    <a:pt x="373" y="316"/>
                    <a:pt x="375" y="326"/>
                    <a:pt x="378" y="341"/>
                  </a:cubicBezTo>
                  <a:cubicBezTo>
                    <a:pt x="381" y="332"/>
                    <a:pt x="382" y="327"/>
                    <a:pt x="384" y="322"/>
                  </a:cubicBezTo>
                  <a:cubicBezTo>
                    <a:pt x="386" y="316"/>
                    <a:pt x="388" y="308"/>
                    <a:pt x="393" y="306"/>
                  </a:cubicBezTo>
                  <a:cubicBezTo>
                    <a:pt x="404" y="299"/>
                    <a:pt x="407" y="289"/>
                    <a:pt x="401" y="279"/>
                  </a:cubicBezTo>
                  <a:cubicBezTo>
                    <a:pt x="397" y="273"/>
                    <a:pt x="387" y="271"/>
                    <a:pt x="378" y="265"/>
                  </a:cubicBezTo>
                  <a:cubicBezTo>
                    <a:pt x="376" y="281"/>
                    <a:pt x="374" y="290"/>
                    <a:pt x="373" y="299"/>
                  </a:cubicBezTo>
                  <a:cubicBezTo>
                    <a:pt x="371" y="299"/>
                    <a:pt x="369" y="299"/>
                    <a:pt x="367" y="299"/>
                  </a:cubicBezTo>
                  <a:cubicBezTo>
                    <a:pt x="365" y="291"/>
                    <a:pt x="362" y="284"/>
                    <a:pt x="358" y="272"/>
                  </a:cubicBezTo>
                  <a:cubicBezTo>
                    <a:pt x="355" y="287"/>
                    <a:pt x="352" y="298"/>
                    <a:pt x="349" y="309"/>
                  </a:cubicBezTo>
                  <a:cubicBezTo>
                    <a:pt x="348" y="309"/>
                    <a:pt x="347" y="308"/>
                    <a:pt x="345" y="308"/>
                  </a:cubicBezTo>
                  <a:cubicBezTo>
                    <a:pt x="344" y="299"/>
                    <a:pt x="343" y="290"/>
                    <a:pt x="342" y="281"/>
                  </a:cubicBezTo>
                  <a:close/>
                </a:path>
              </a:pathLst>
            </a:custGeom>
            <a:solidFill>
              <a:srgbClr val="D6B35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923" name="Google Shape;4923;p23"/>
            <p:cNvSpPr/>
            <p:nvPr/>
          </p:nvSpPr>
          <p:spPr>
            <a:xfrm>
              <a:off x="8382931" y="597425"/>
              <a:ext cx="509587" cy="392935"/>
            </a:xfrm>
            <a:custGeom>
              <a:rect b="b" l="l" r="r" t="t"/>
              <a:pathLst>
                <a:path extrusionOk="0" h="397" w="516">
                  <a:moveTo>
                    <a:pt x="32" y="134"/>
                  </a:moveTo>
                  <a:cubicBezTo>
                    <a:pt x="8" y="137"/>
                    <a:pt x="8" y="150"/>
                    <a:pt x="17" y="165"/>
                  </a:cubicBezTo>
                  <a:cubicBezTo>
                    <a:pt x="40" y="208"/>
                    <a:pt x="72" y="237"/>
                    <a:pt x="125" y="242"/>
                  </a:cubicBezTo>
                  <a:cubicBezTo>
                    <a:pt x="155" y="244"/>
                    <a:pt x="185" y="256"/>
                    <a:pt x="214" y="265"/>
                  </a:cubicBezTo>
                  <a:cubicBezTo>
                    <a:pt x="220" y="266"/>
                    <a:pt x="225" y="270"/>
                    <a:pt x="231" y="272"/>
                  </a:cubicBezTo>
                  <a:cubicBezTo>
                    <a:pt x="270" y="290"/>
                    <a:pt x="269" y="289"/>
                    <a:pt x="295" y="255"/>
                  </a:cubicBezTo>
                  <a:cubicBezTo>
                    <a:pt x="307" y="239"/>
                    <a:pt x="324" y="227"/>
                    <a:pt x="338" y="213"/>
                  </a:cubicBezTo>
                  <a:cubicBezTo>
                    <a:pt x="342" y="216"/>
                    <a:pt x="347" y="220"/>
                    <a:pt x="350" y="219"/>
                  </a:cubicBezTo>
                  <a:cubicBezTo>
                    <a:pt x="374" y="214"/>
                    <a:pt x="396" y="218"/>
                    <a:pt x="417" y="229"/>
                  </a:cubicBezTo>
                  <a:cubicBezTo>
                    <a:pt x="429" y="235"/>
                    <a:pt x="435" y="231"/>
                    <a:pt x="439" y="221"/>
                  </a:cubicBezTo>
                  <a:cubicBezTo>
                    <a:pt x="455" y="175"/>
                    <a:pt x="470" y="129"/>
                    <a:pt x="485" y="82"/>
                  </a:cubicBezTo>
                  <a:cubicBezTo>
                    <a:pt x="488" y="73"/>
                    <a:pt x="488" y="61"/>
                    <a:pt x="487" y="51"/>
                  </a:cubicBezTo>
                  <a:cubicBezTo>
                    <a:pt x="484" y="15"/>
                    <a:pt x="471" y="7"/>
                    <a:pt x="438" y="19"/>
                  </a:cubicBezTo>
                  <a:cubicBezTo>
                    <a:pt x="441" y="5"/>
                    <a:pt x="449" y="0"/>
                    <a:pt x="462" y="3"/>
                  </a:cubicBezTo>
                  <a:cubicBezTo>
                    <a:pt x="481" y="7"/>
                    <a:pt x="493" y="21"/>
                    <a:pt x="500" y="40"/>
                  </a:cubicBezTo>
                  <a:cubicBezTo>
                    <a:pt x="514" y="78"/>
                    <a:pt x="516" y="117"/>
                    <a:pt x="511" y="157"/>
                  </a:cubicBezTo>
                  <a:cubicBezTo>
                    <a:pt x="509" y="169"/>
                    <a:pt x="500" y="181"/>
                    <a:pt x="493" y="192"/>
                  </a:cubicBezTo>
                  <a:cubicBezTo>
                    <a:pt x="487" y="202"/>
                    <a:pt x="480" y="210"/>
                    <a:pt x="472" y="218"/>
                  </a:cubicBezTo>
                  <a:cubicBezTo>
                    <a:pt x="451" y="240"/>
                    <a:pt x="443" y="261"/>
                    <a:pt x="449" y="294"/>
                  </a:cubicBezTo>
                  <a:cubicBezTo>
                    <a:pt x="459" y="353"/>
                    <a:pt x="418" y="383"/>
                    <a:pt x="364" y="383"/>
                  </a:cubicBezTo>
                  <a:cubicBezTo>
                    <a:pt x="354" y="383"/>
                    <a:pt x="344" y="381"/>
                    <a:pt x="331" y="380"/>
                  </a:cubicBezTo>
                  <a:cubicBezTo>
                    <a:pt x="337" y="387"/>
                    <a:pt x="341" y="391"/>
                    <a:pt x="345" y="397"/>
                  </a:cubicBezTo>
                  <a:cubicBezTo>
                    <a:pt x="308" y="392"/>
                    <a:pt x="291" y="367"/>
                    <a:pt x="281" y="336"/>
                  </a:cubicBezTo>
                  <a:cubicBezTo>
                    <a:pt x="275" y="320"/>
                    <a:pt x="269" y="317"/>
                    <a:pt x="252" y="319"/>
                  </a:cubicBezTo>
                  <a:cubicBezTo>
                    <a:pt x="210" y="323"/>
                    <a:pt x="168" y="326"/>
                    <a:pt x="126" y="324"/>
                  </a:cubicBezTo>
                  <a:cubicBezTo>
                    <a:pt x="111" y="324"/>
                    <a:pt x="92" y="313"/>
                    <a:pt x="84" y="301"/>
                  </a:cubicBezTo>
                  <a:cubicBezTo>
                    <a:pt x="57" y="265"/>
                    <a:pt x="33" y="227"/>
                    <a:pt x="11" y="188"/>
                  </a:cubicBezTo>
                  <a:cubicBezTo>
                    <a:pt x="3" y="174"/>
                    <a:pt x="2" y="155"/>
                    <a:pt x="0" y="138"/>
                  </a:cubicBezTo>
                  <a:cubicBezTo>
                    <a:pt x="0" y="132"/>
                    <a:pt x="6" y="121"/>
                    <a:pt x="9" y="121"/>
                  </a:cubicBezTo>
                  <a:cubicBezTo>
                    <a:pt x="16" y="120"/>
                    <a:pt x="24" y="126"/>
                    <a:pt x="31" y="129"/>
                  </a:cubicBezTo>
                  <a:cubicBezTo>
                    <a:pt x="31" y="131"/>
                    <a:pt x="32" y="132"/>
                    <a:pt x="32" y="134"/>
                  </a:cubicBezTo>
                  <a:close/>
                  <a:moveTo>
                    <a:pt x="342" y="281"/>
                  </a:moveTo>
                  <a:cubicBezTo>
                    <a:pt x="340" y="281"/>
                    <a:pt x="339" y="281"/>
                    <a:pt x="337" y="281"/>
                  </a:cubicBezTo>
                  <a:cubicBezTo>
                    <a:pt x="337" y="299"/>
                    <a:pt x="337" y="318"/>
                    <a:pt x="337" y="336"/>
                  </a:cubicBezTo>
                  <a:cubicBezTo>
                    <a:pt x="338" y="336"/>
                    <a:pt x="340" y="336"/>
                    <a:pt x="341" y="336"/>
                  </a:cubicBezTo>
                  <a:cubicBezTo>
                    <a:pt x="343" y="330"/>
                    <a:pt x="345" y="323"/>
                    <a:pt x="347" y="316"/>
                  </a:cubicBezTo>
                  <a:cubicBezTo>
                    <a:pt x="349" y="316"/>
                    <a:pt x="351" y="316"/>
                    <a:pt x="353" y="316"/>
                  </a:cubicBezTo>
                  <a:cubicBezTo>
                    <a:pt x="354" y="324"/>
                    <a:pt x="356" y="332"/>
                    <a:pt x="358" y="340"/>
                  </a:cubicBezTo>
                  <a:cubicBezTo>
                    <a:pt x="360" y="340"/>
                    <a:pt x="361" y="340"/>
                    <a:pt x="362" y="340"/>
                  </a:cubicBezTo>
                  <a:cubicBezTo>
                    <a:pt x="363" y="328"/>
                    <a:pt x="364" y="317"/>
                    <a:pt x="365" y="305"/>
                  </a:cubicBezTo>
                  <a:cubicBezTo>
                    <a:pt x="367" y="305"/>
                    <a:pt x="369" y="305"/>
                    <a:pt x="371" y="305"/>
                  </a:cubicBezTo>
                  <a:cubicBezTo>
                    <a:pt x="373" y="316"/>
                    <a:pt x="375" y="326"/>
                    <a:pt x="378" y="341"/>
                  </a:cubicBezTo>
                  <a:cubicBezTo>
                    <a:pt x="381" y="332"/>
                    <a:pt x="382" y="327"/>
                    <a:pt x="384" y="322"/>
                  </a:cubicBezTo>
                  <a:cubicBezTo>
                    <a:pt x="386" y="316"/>
                    <a:pt x="388" y="308"/>
                    <a:pt x="393" y="306"/>
                  </a:cubicBezTo>
                  <a:cubicBezTo>
                    <a:pt x="404" y="299"/>
                    <a:pt x="407" y="289"/>
                    <a:pt x="401" y="279"/>
                  </a:cubicBezTo>
                  <a:cubicBezTo>
                    <a:pt x="397" y="273"/>
                    <a:pt x="387" y="271"/>
                    <a:pt x="378" y="265"/>
                  </a:cubicBezTo>
                  <a:cubicBezTo>
                    <a:pt x="376" y="281"/>
                    <a:pt x="374" y="290"/>
                    <a:pt x="373" y="299"/>
                  </a:cubicBezTo>
                  <a:cubicBezTo>
                    <a:pt x="371" y="299"/>
                    <a:pt x="369" y="299"/>
                    <a:pt x="367" y="299"/>
                  </a:cubicBezTo>
                  <a:cubicBezTo>
                    <a:pt x="365" y="291"/>
                    <a:pt x="362" y="284"/>
                    <a:pt x="358" y="272"/>
                  </a:cubicBezTo>
                  <a:cubicBezTo>
                    <a:pt x="355" y="287"/>
                    <a:pt x="352" y="298"/>
                    <a:pt x="349" y="309"/>
                  </a:cubicBezTo>
                  <a:cubicBezTo>
                    <a:pt x="348" y="309"/>
                    <a:pt x="347" y="308"/>
                    <a:pt x="345" y="308"/>
                  </a:cubicBezTo>
                  <a:cubicBezTo>
                    <a:pt x="344" y="299"/>
                    <a:pt x="343" y="290"/>
                    <a:pt x="342" y="281"/>
                  </a:cubicBezTo>
                  <a:close/>
                </a:path>
              </a:pathLst>
            </a:custGeom>
            <a:solidFill>
              <a:srgbClr val="D6B35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924" name="Google Shape;4924;p23"/>
            <p:cNvSpPr/>
            <p:nvPr/>
          </p:nvSpPr>
          <p:spPr>
            <a:xfrm rot="-1800000">
              <a:off x="504056" y="1359963"/>
              <a:ext cx="509587" cy="392935"/>
            </a:xfrm>
            <a:custGeom>
              <a:rect b="b" l="l" r="r" t="t"/>
              <a:pathLst>
                <a:path extrusionOk="0" h="397" w="516">
                  <a:moveTo>
                    <a:pt x="32" y="134"/>
                  </a:moveTo>
                  <a:cubicBezTo>
                    <a:pt x="8" y="137"/>
                    <a:pt x="8" y="150"/>
                    <a:pt x="17" y="165"/>
                  </a:cubicBezTo>
                  <a:cubicBezTo>
                    <a:pt x="40" y="208"/>
                    <a:pt x="72" y="237"/>
                    <a:pt x="125" y="242"/>
                  </a:cubicBezTo>
                  <a:cubicBezTo>
                    <a:pt x="155" y="244"/>
                    <a:pt x="185" y="256"/>
                    <a:pt x="214" y="265"/>
                  </a:cubicBezTo>
                  <a:cubicBezTo>
                    <a:pt x="220" y="266"/>
                    <a:pt x="225" y="270"/>
                    <a:pt x="231" y="272"/>
                  </a:cubicBezTo>
                  <a:cubicBezTo>
                    <a:pt x="270" y="290"/>
                    <a:pt x="269" y="289"/>
                    <a:pt x="295" y="255"/>
                  </a:cubicBezTo>
                  <a:cubicBezTo>
                    <a:pt x="307" y="239"/>
                    <a:pt x="324" y="227"/>
                    <a:pt x="338" y="213"/>
                  </a:cubicBezTo>
                  <a:cubicBezTo>
                    <a:pt x="342" y="216"/>
                    <a:pt x="347" y="220"/>
                    <a:pt x="350" y="219"/>
                  </a:cubicBezTo>
                  <a:cubicBezTo>
                    <a:pt x="374" y="214"/>
                    <a:pt x="396" y="218"/>
                    <a:pt x="417" y="229"/>
                  </a:cubicBezTo>
                  <a:cubicBezTo>
                    <a:pt x="429" y="235"/>
                    <a:pt x="435" y="231"/>
                    <a:pt x="439" y="221"/>
                  </a:cubicBezTo>
                  <a:cubicBezTo>
                    <a:pt x="455" y="175"/>
                    <a:pt x="470" y="129"/>
                    <a:pt x="485" y="82"/>
                  </a:cubicBezTo>
                  <a:cubicBezTo>
                    <a:pt x="488" y="73"/>
                    <a:pt x="488" y="61"/>
                    <a:pt x="487" y="51"/>
                  </a:cubicBezTo>
                  <a:cubicBezTo>
                    <a:pt x="484" y="15"/>
                    <a:pt x="471" y="7"/>
                    <a:pt x="438" y="19"/>
                  </a:cubicBezTo>
                  <a:cubicBezTo>
                    <a:pt x="441" y="5"/>
                    <a:pt x="449" y="0"/>
                    <a:pt x="462" y="3"/>
                  </a:cubicBezTo>
                  <a:cubicBezTo>
                    <a:pt x="481" y="7"/>
                    <a:pt x="493" y="21"/>
                    <a:pt x="500" y="40"/>
                  </a:cubicBezTo>
                  <a:cubicBezTo>
                    <a:pt x="514" y="78"/>
                    <a:pt x="516" y="117"/>
                    <a:pt x="511" y="157"/>
                  </a:cubicBezTo>
                  <a:cubicBezTo>
                    <a:pt x="509" y="169"/>
                    <a:pt x="500" y="181"/>
                    <a:pt x="493" y="192"/>
                  </a:cubicBezTo>
                  <a:cubicBezTo>
                    <a:pt x="487" y="202"/>
                    <a:pt x="480" y="210"/>
                    <a:pt x="472" y="218"/>
                  </a:cubicBezTo>
                  <a:cubicBezTo>
                    <a:pt x="451" y="240"/>
                    <a:pt x="443" y="261"/>
                    <a:pt x="449" y="294"/>
                  </a:cubicBezTo>
                  <a:cubicBezTo>
                    <a:pt x="459" y="353"/>
                    <a:pt x="418" y="383"/>
                    <a:pt x="364" y="383"/>
                  </a:cubicBezTo>
                  <a:cubicBezTo>
                    <a:pt x="354" y="383"/>
                    <a:pt x="344" y="381"/>
                    <a:pt x="331" y="380"/>
                  </a:cubicBezTo>
                  <a:cubicBezTo>
                    <a:pt x="337" y="387"/>
                    <a:pt x="341" y="391"/>
                    <a:pt x="345" y="397"/>
                  </a:cubicBezTo>
                  <a:cubicBezTo>
                    <a:pt x="308" y="392"/>
                    <a:pt x="291" y="367"/>
                    <a:pt x="281" y="336"/>
                  </a:cubicBezTo>
                  <a:cubicBezTo>
                    <a:pt x="275" y="320"/>
                    <a:pt x="269" y="317"/>
                    <a:pt x="252" y="319"/>
                  </a:cubicBezTo>
                  <a:cubicBezTo>
                    <a:pt x="210" y="323"/>
                    <a:pt x="168" y="326"/>
                    <a:pt x="126" y="324"/>
                  </a:cubicBezTo>
                  <a:cubicBezTo>
                    <a:pt x="111" y="324"/>
                    <a:pt x="92" y="313"/>
                    <a:pt x="84" y="301"/>
                  </a:cubicBezTo>
                  <a:cubicBezTo>
                    <a:pt x="57" y="265"/>
                    <a:pt x="33" y="227"/>
                    <a:pt x="11" y="188"/>
                  </a:cubicBezTo>
                  <a:cubicBezTo>
                    <a:pt x="3" y="174"/>
                    <a:pt x="2" y="155"/>
                    <a:pt x="0" y="138"/>
                  </a:cubicBezTo>
                  <a:cubicBezTo>
                    <a:pt x="0" y="132"/>
                    <a:pt x="6" y="121"/>
                    <a:pt x="9" y="121"/>
                  </a:cubicBezTo>
                  <a:cubicBezTo>
                    <a:pt x="16" y="120"/>
                    <a:pt x="24" y="126"/>
                    <a:pt x="31" y="129"/>
                  </a:cubicBezTo>
                  <a:cubicBezTo>
                    <a:pt x="31" y="131"/>
                    <a:pt x="32" y="132"/>
                    <a:pt x="32" y="134"/>
                  </a:cubicBezTo>
                  <a:close/>
                  <a:moveTo>
                    <a:pt x="342" y="281"/>
                  </a:moveTo>
                  <a:cubicBezTo>
                    <a:pt x="340" y="281"/>
                    <a:pt x="339" y="281"/>
                    <a:pt x="337" y="281"/>
                  </a:cubicBezTo>
                  <a:cubicBezTo>
                    <a:pt x="337" y="299"/>
                    <a:pt x="337" y="318"/>
                    <a:pt x="337" y="336"/>
                  </a:cubicBezTo>
                  <a:cubicBezTo>
                    <a:pt x="338" y="336"/>
                    <a:pt x="340" y="336"/>
                    <a:pt x="341" y="336"/>
                  </a:cubicBezTo>
                  <a:cubicBezTo>
                    <a:pt x="343" y="330"/>
                    <a:pt x="345" y="323"/>
                    <a:pt x="347" y="316"/>
                  </a:cubicBezTo>
                  <a:cubicBezTo>
                    <a:pt x="349" y="316"/>
                    <a:pt x="351" y="316"/>
                    <a:pt x="353" y="316"/>
                  </a:cubicBezTo>
                  <a:cubicBezTo>
                    <a:pt x="354" y="324"/>
                    <a:pt x="356" y="332"/>
                    <a:pt x="358" y="340"/>
                  </a:cubicBezTo>
                  <a:cubicBezTo>
                    <a:pt x="360" y="340"/>
                    <a:pt x="361" y="340"/>
                    <a:pt x="362" y="340"/>
                  </a:cubicBezTo>
                  <a:cubicBezTo>
                    <a:pt x="363" y="328"/>
                    <a:pt x="364" y="317"/>
                    <a:pt x="365" y="305"/>
                  </a:cubicBezTo>
                  <a:cubicBezTo>
                    <a:pt x="367" y="305"/>
                    <a:pt x="369" y="305"/>
                    <a:pt x="371" y="305"/>
                  </a:cubicBezTo>
                  <a:cubicBezTo>
                    <a:pt x="373" y="316"/>
                    <a:pt x="375" y="326"/>
                    <a:pt x="378" y="341"/>
                  </a:cubicBezTo>
                  <a:cubicBezTo>
                    <a:pt x="381" y="332"/>
                    <a:pt x="382" y="327"/>
                    <a:pt x="384" y="322"/>
                  </a:cubicBezTo>
                  <a:cubicBezTo>
                    <a:pt x="386" y="316"/>
                    <a:pt x="388" y="308"/>
                    <a:pt x="393" y="306"/>
                  </a:cubicBezTo>
                  <a:cubicBezTo>
                    <a:pt x="404" y="299"/>
                    <a:pt x="407" y="289"/>
                    <a:pt x="401" y="279"/>
                  </a:cubicBezTo>
                  <a:cubicBezTo>
                    <a:pt x="397" y="273"/>
                    <a:pt x="387" y="271"/>
                    <a:pt x="378" y="265"/>
                  </a:cubicBezTo>
                  <a:cubicBezTo>
                    <a:pt x="376" y="281"/>
                    <a:pt x="374" y="290"/>
                    <a:pt x="373" y="299"/>
                  </a:cubicBezTo>
                  <a:cubicBezTo>
                    <a:pt x="371" y="299"/>
                    <a:pt x="369" y="299"/>
                    <a:pt x="367" y="299"/>
                  </a:cubicBezTo>
                  <a:cubicBezTo>
                    <a:pt x="365" y="291"/>
                    <a:pt x="362" y="284"/>
                    <a:pt x="358" y="272"/>
                  </a:cubicBezTo>
                  <a:cubicBezTo>
                    <a:pt x="355" y="287"/>
                    <a:pt x="352" y="298"/>
                    <a:pt x="349" y="309"/>
                  </a:cubicBezTo>
                  <a:cubicBezTo>
                    <a:pt x="348" y="309"/>
                    <a:pt x="347" y="308"/>
                    <a:pt x="345" y="308"/>
                  </a:cubicBezTo>
                  <a:cubicBezTo>
                    <a:pt x="344" y="299"/>
                    <a:pt x="343" y="290"/>
                    <a:pt x="342" y="281"/>
                  </a:cubicBezTo>
                  <a:close/>
                </a:path>
              </a:pathLst>
            </a:custGeom>
            <a:solidFill>
              <a:srgbClr val="D6B35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925" name="Google Shape;4925;p23"/>
            <p:cNvSpPr/>
            <p:nvPr/>
          </p:nvSpPr>
          <p:spPr>
            <a:xfrm rot="-1800000">
              <a:off x="1445249" y="4394895"/>
              <a:ext cx="334928" cy="258258"/>
            </a:xfrm>
            <a:custGeom>
              <a:rect b="b" l="l" r="r" t="t"/>
              <a:pathLst>
                <a:path extrusionOk="0" h="397" w="516">
                  <a:moveTo>
                    <a:pt x="32" y="134"/>
                  </a:moveTo>
                  <a:cubicBezTo>
                    <a:pt x="8" y="137"/>
                    <a:pt x="8" y="150"/>
                    <a:pt x="17" y="165"/>
                  </a:cubicBezTo>
                  <a:cubicBezTo>
                    <a:pt x="40" y="208"/>
                    <a:pt x="72" y="237"/>
                    <a:pt x="125" y="242"/>
                  </a:cubicBezTo>
                  <a:cubicBezTo>
                    <a:pt x="155" y="244"/>
                    <a:pt x="185" y="256"/>
                    <a:pt x="214" y="265"/>
                  </a:cubicBezTo>
                  <a:cubicBezTo>
                    <a:pt x="220" y="266"/>
                    <a:pt x="225" y="270"/>
                    <a:pt x="231" y="272"/>
                  </a:cubicBezTo>
                  <a:cubicBezTo>
                    <a:pt x="270" y="290"/>
                    <a:pt x="269" y="289"/>
                    <a:pt x="295" y="255"/>
                  </a:cubicBezTo>
                  <a:cubicBezTo>
                    <a:pt x="307" y="239"/>
                    <a:pt x="324" y="227"/>
                    <a:pt x="338" y="213"/>
                  </a:cubicBezTo>
                  <a:cubicBezTo>
                    <a:pt x="342" y="216"/>
                    <a:pt x="347" y="220"/>
                    <a:pt x="350" y="219"/>
                  </a:cubicBezTo>
                  <a:cubicBezTo>
                    <a:pt x="374" y="214"/>
                    <a:pt x="396" y="218"/>
                    <a:pt x="417" y="229"/>
                  </a:cubicBezTo>
                  <a:cubicBezTo>
                    <a:pt x="429" y="235"/>
                    <a:pt x="435" y="231"/>
                    <a:pt x="439" y="221"/>
                  </a:cubicBezTo>
                  <a:cubicBezTo>
                    <a:pt x="455" y="175"/>
                    <a:pt x="470" y="129"/>
                    <a:pt x="485" y="82"/>
                  </a:cubicBezTo>
                  <a:cubicBezTo>
                    <a:pt x="488" y="73"/>
                    <a:pt x="488" y="61"/>
                    <a:pt x="487" y="51"/>
                  </a:cubicBezTo>
                  <a:cubicBezTo>
                    <a:pt x="484" y="15"/>
                    <a:pt x="471" y="7"/>
                    <a:pt x="438" y="19"/>
                  </a:cubicBezTo>
                  <a:cubicBezTo>
                    <a:pt x="441" y="5"/>
                    <a:pt x="449" y="0"/>
                    <a:pt x="462" y="3"/>
                  </a:cubicBezTo>
                  <a:cubicBezTo>
                    <a:pt x="481" y="7"/>
                    <a:pt x="493" y="21"/>
                    <a:pt x="500" y="40"/>
                  </a:cubicBezTo>
                  <a:cubicBezTo>
                    <a:pt x="514" y="78"/>
                    <a:pt x="516" y="117"/>
                    <a:pt x="511" y="157"/>
                  </a:cubicBezTo>
                  <a:cubicBezTo>
                    <a:pt x="509" y="169"/>
                    <a:pt x="500" y="181"/>
                    <a:pt x="493" y="192"/>
                  </a:cubicBezTo>
                  <a:cubicBezTo>
                    <a:pt x="487" y="202"/>
                    <a:pt x="480" y="210"/>
                    <a:pt x="472" y="218"/>
                  </a:cubicBezTo>
                  <a:cubicBezTo>
                    <a:pt x="451" y="240"/>
                    <a:pt x="443" y="261"/>
                    <a:pt x="449" y="294"/>
                  </a:cubicBezTo>
                  <a:cubicBezTo>
                    <a:pt x="459" y="353"/>
                    <a:pt x="418" y="383"/>
                    <a:pt x="364" y="383"/>
                  </a:cubicBezTo>
                  <a:cubicBezTo>
                    <a:pt x="354" y="383"/>
                    <a:pt x="344" y="381"/>
                    <a:pt x="331" y="380"/>
                  </a:cubicBezTo>
                  <a:cubicBezTo>
                    <a:pt x="337" y="387"/>
                    <a:pt x="341" y="391"/>
                    <a:pt x="345" y="397"/>
                  </a:cubicBezTo>
                  <a:cubicBezTo>
                    <a:pt x="308" y="392"/>
                    <a:pt x="291" y="367"/>
                    <a:pt x="281" y="336"/>
                  </a:cubicBezTo>
                  <a:cubicBezTo>
                    <a:pt x="275" y="320"/>
                    <a:pt x="269" y="317"/>
                    <a:pt x="252" y="319"/>
                  </a:cubicBezTo>
                  <a:cubicBezTo>
                    <a:pt x="210" y="323"/>
                    <a:pt x="168" y="326"/>
                    <a:pt x="126" y="324"/>
                  </a:cubicBezTo>
                  <a:cubicBezTo>
                    <a:pt x="111" y="324"/>
                    <a:pt x="92" y="313"/>
                    <a:pt x="84" y="301"/>
                  </a:cubicBezTo>
                  <a:cubicBezTo>
                    <a:pt x="57" y="265"/>
                    <a:pt x="33" y="227"/>
                    <a:pt x="11" y="188"/>
                  </a:cubicBezTo>
                  <a:cubicBezTo>
                    <a:pt x="3" y="174"/>
                    <a:pt x="2" y="155"/>
                    <a:pt x="0" y="138"/>
                  </a:cubicBezTo>
                  <a:cubicBezTo>
                    <a:pt x="0" y="132"/>
                    <a:pt x="6" y="121"/>
                    <a:pt x="9" y="121"/>
                  </a:cubicBezTo>
                  <a:cubicBezTo>
                    <a:pt x="16" y="120"/>
                    <a:pt x="24" y="126"/>
                    <a:pt x="31" y="129"/>
                  </a:cubicBezTo>
                  <a:cubicBezTo>
                    <a:pt x="31" y="131"/>
                    <a:pt x="32" y="132"/>
                    <a:pt x="32" y="134"/>
                  </a:cubicBezTo>
                  <a:close/>
                  <a:moveTo>
                    <a:pt x="342" y="281"/>
                  </a:moveTo>
                  <a:cubicBezTo>
                    <a:pt x="340" y="281"/>
                    <a:pt x="339" y="281"/>
                    <a:pt x="337" y="281"/>
                  </a:cubicBezTo>
                  <a:cubicBezTo>
                    <a:pt x="337" y="299"/>
                    <a:pt x="337" y="318"/>
                    <a:pt x="337" y="336"/>
                  </a:cubicBezTo>
                  <a:cubicBezTo>
                    <a:pt x="338" y="336"/>
                    <a:pt x="340" y="336"/>
                    <a:pt x="341" y="336"/>
                  </a:cubicBezTo>
                  <a:cubicBezTo>
                    <a:pt x="343" y="330"/>
                    <a:pt x="345" y="323"/>
                    <a:pt x="347" y="316"/>
                  </a:cubicBezTo>
                  <a:cubicBezTo>
                    <a:pt x="349" y="316"/>
                    <a:pt x="351" y="316"/>
                    <a:pt x="353" y="316"/>
                  </a:cubicBezTo>
                  <a:cubicBezTo>
                    <a:pt x="354" y="324"/>
                    <a:pt x="356" y="332"/>
                    <a:pt x="358" y="340"/>
                  </a:cubicBezTo>
                  <a:cubicBezTo>
                    <a:pt x="360" y="340"/>
                    <a:pt x="361" y="340"/>
                    <a:pt x="362" y="340"/>
                  </a:cubicBezTo>
                  <a:cubicBezTo>
                    <a:pt x="363" y="328"/>
                    <a:pt x="364" y="317"/>
                    <a:pt x="365" y="305"/>
                  </a:cubicBezTo>
                  <a:cubicBezTo>
                    <a:pt x="367" y="305"/>
                    <a:pt x="369" y="305"/>
                    <a:pt x="371" y="305"/>
                  </a:cubicBezTo>
                  <a:cubicBezTo>
                    <a:pt x="373" y="316"/>
                    <a:pt x="375" y="326"/>
                    <a:pt x="378" y="341"/>
                  </a:cubicBezTo>
                  <a:cubicBezTo>
                    <a:pt x="381" y="332"/>
                    <a:pt x="382" y="327"/>
                    <a:pt x="384" y="322"/>
                  </a:cubicBezTo>
                  <a:cubicBezTo>
                    <a:pt x="386" y="316"/>
                    <a:pt x="388" y="308"/>
                    <a:pt x="393" y="306"/>
                  </a:cubicBezTo>
                  <a:cubicBezTo>
                    <a:pt x="404" y="299"/>
                    <a:pt x="407" y="289"/>
                    <a:pt x="401" y="279"/>
                  </a:cubicBezTo>
                  <a:cubicBezTo>
                    <a:pt x="397" y="273"/>
                    <a:pt x="387" y="271"/>
                    <a:pt x="378" y="265"/>
                  </a:cubicBezTo>
                  <a:cubicBezTo>
                    <a:pt x="376" y="281"/>
                    <a:pt x="374" y="290"/>
                    <a:pt x="373" y="299"/>
                  </a:cubicBezTo>
                  <a:cubicBezTo>
                    <a:pt x="371" y="299"/>
                    <a:pt x="369" y="299"/>
                    <a:pt x="367" y="299"/>
                  </a:cubicBezTo>
                  <a:cubicBezTo>
                    <a:pt x="365" y="291"/>
                    <a:pt x="362" y="284"/>
                    <a:pt x="358" y="272"/>
                  </a:cubicBezTo>
                  <a:cubicBezTo>
                    <a:pt x="355" y="287"/>
                    <a:pt x="352" y="298"/>
                    <a:pt x="349" y="309"/>
                  </a:cubicBezTo>
                  <a:cubicBezTo>
                    <a:pt x="348" y="309"/>
                    <a:pt x="347" y="308"/>
                    <a:pt x="345" y="308"/>
                  </a:cubicBezTo>
                  <a:cubicBezTo>
                    <a:pt x="344" y="299"/>
                    <a:pt x="343" y="290"/>
                    <a:pt x="342" y="281"/>
                  </a:cubicBezTo>
                  <a:close/>
                </a:path>
              </a:pathLst>
            </a:custGeom>
            <a:solidFill>
              <a:srgbClr val="D6B35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926" name="Google Shape;4926;p23"/>
            <p:cNvSpPr/>
            <p:nvPr/>
          </p:nvSpPr>
          <p:spPr>
            <a:xfrm rot="-1800000">
              <a:off x="3121986" y="2590892"/>
              <a:ext cx="342706" cy="264256"/>
            </a:xfrm>
            <a:custGeom>
              <a:rect b="b" l="l" r="r" t="t"/>
              <a:pathLst>
                <a:path extrusionOk="0" h="397" w="516">
                  <a:moveTo>
                    <a:pt x="32" y="134"/>
                  </a:moveTo>
                  <a:cubicBezTo>
                    <a:pt x="8" y="137"/>
                    <a:pt x="8" y="150"/>
                    <a:pt x="17" y="165"/>
                  </a:cubicBezTo>
                  <a:cubicBezTo>
                    <a:pt x="40" y="208"/>
                    <a:pt x="72" y="237"/>
                    <a:pt x="125" y="242"/>
                  </a:cubicBezTo>
                  <a:cubicBezTo>
                    <a:pt x="155" y="244"/>
                    <a:pt x="185" y="256"/>
                    <a:pt x="214" y="265"/>
                  </a:cubicBezTo>
                  <a:cubicBezTo>
                    <a:pt x="220" y="266"/>
                    <a:pt x="225" y="270"/>
                    <a:pt x="231" y="272"/>
                  </a:cubicBezTo>
                  <a:cubicBezTo>
                    <a:pt x="270" y="290"/>
                    <a:pt x="269" y="289"/>
                    <a:pt x="295" y="255"/>
                  </a:cubicBezTo>
                  <a:cubicBezTo>
                    <a:pt x="307" y="239"/>
                    <a:pt x="324" y="227"/>
                    <a:pt x="338" y="213"/>
                  </a:cubicBezTo>
                  <a:cubicBezTo>
                    <a:pt x="342" y="216"/>
                    <a:pt x="347" y="220"/>
                    <a:pt x="350" y="219"/>
                  </a:cubicBezTo>
                  <a:cubicBezTo>
                    <a:pt x="374" y="214"/>
                    <a:pt x="396" y="218"/>
                    <a:pt x="417" y="229"/>
                  </a:cubicBezTo>
                  <a:cubicBezTo>
                    <a:pt x="429" y="235"/>
                    <a:pt x="435" y="231"/>
                    <a:pt x="439" y="221"/>
                  </a:cubicBezTo>
                  <a:cubicBezTo>
                    <a:pt x="455" y="175"/>
                    <a:pt x="470" y="129"/>
                    <a:pt x="485" y="82"/>
                  </a:cubicBezTo>
                  <a:cubicBezTo>
                    <a:pt x="488" y="73"/>
                    <a:pt x="488" y="61"/>
                    <a:pt x="487" y="51"/>
                  </a:cubicBezTo>
                  <a:cubicBezTo>
                    <a:pt x="484" y="15"/>
                    <a:pt x="471" y="7"/>
                    <a:pt x="438" y="19"/>
                  </a:cubicBezTo>
                  <a:cubicBezTo>
                    <a:pt x="441" y="5"/>
                    <a:pt x="449" y="0"/>
                    <a:pt x="462" y="3"/>
                  </a:cubicBezTo>
                  <a:cubicBezTo>
                    <a:pt x="481" y="7"/>
                    <a:pt x="493" y="21"/>
                    <a:pt x="500" y="40"/>
                  </a:cubicBezTo>
                  <a:cubicBezTo>
                    <a:pt x="514" y="78"/>
                    <a:pt x="516" y="117"/>
                    <a:pt x="511" y="157"/>
                  </a:cubicBezTo>
                  <a:cubicBezTo>
                    <a:pt x="509" y="169"/>
                    <a:pt x="500" y="181"/>
                    <a:pt x="493" y="192"/>
                  </a:cubicBezTo>
                  <a:cubicBezTo>
                    <a:pt x="487" y="202"/>
                    <a:pt x="480" y="210"/>
                    <a:pt x="472" y="218"/>
                  </a:cubicBezTo>
                  <a:cubicBezTo>
                    <a:pt x="451" y="240"/>
                    <a:pt x="443" y="261"/>
                    <a:pt x="449" y="294"/>
                  </a:cubicBezTo>
                  <a:cubicBezTo>
                    <a:pt x="459" y="353"/>
                    <a:pt x="418" y="383"/>
                    <a:pt x="364" y="383"/>
                  </a:cubicBezTo>
                  <a:cubicBezTo>
                    <a:pt x="354" y="383"/>
                    <a:pt x="344" y="381"/>
                    <a:pt x="331" y="380"/>
                  </a:cubicBezTo>
                  <a:cubicBezTo>
                    <a:pt x="337" y="387"/>
                    <a:pt x="341" y="391"/>
                    <a:pt x="345" y="397"/>
                  </a:cubicBezTo>
                  <a:cubicBezTo>
                    <a:pt x="308" y="392"/>
                    <a:pt x="291" y="367"/>
                    <a:pt x="281" y="336"/>
                  </a:cubicBezTo>
                  <a:cubicBezTo>
                    <a:pt x="275" y="320"/>
                    <a:pt x="269" y="317"/>
                    <a:pt x="252" y="319"/>
                  </a:cubicBezTo>
                  <a:cubicBezTo>
                    <a:pt x="210" y="323"/>
                    <a:pt x="168" y="326"/>
                    <a:pt x="126" y="324"/>
                  </a:cubicBezTo>
                  <a:cubicBezTo>
                    <a:pt x="111" y="324"/>
                    <a:pt x="92" y="313"/>
                    <a:pt x="84" y="301"/>
                  </a:cubicBezTo>
                  <a:cubicBezTo>
                    <a:pt x="57" y="265"/>
                    <a:pt x="33" y="227"/>
                    <a:pt x="11" y="188"/>
                  </a:cubicBezTo>
                  <a:cubicBezTo>
                    <a:pt x="3" y="174"/>
                    <a:pt x="2" y="155"/>
                    <a:pt x="0" y="138"/>
                  </a:cubicBezTo>
                  <a:cubicBezTo>
                    <a:pt x="0" y="132"/>
                    <a:pt x="6" y="121"/>
                    <a:pt x="9" y="121"/>
                  </a:cubicBezTo>
                  <a:cubicBezTo>
                    <a:pt x="16" y="120"/>
                    <a:pt x="24" y="126"/>
                    <a:pt x="31" y="129"/>
                  </a:cubicBezTo>
                  <a:cubicBezTo>
                    <a:pt x="31" y="131"/>
                    <a:pt x="32" y="132"/>
                    <a:pt x="32" y="134"/>
                  </a:cubicBezTo>
                  <a:close/>
                  <a:moveTo>
                    <a:pt x="342" y="281"/>
                  </a:moveTo>
                  <a:cubicBezTo>
                    <a:pt x="340" y="281"/>
                    <a:pt x="339" y="281"/>
                    <a:pt x="337" y="281"/>
                  </a:cubicBezTo>
                  <a:cubicBezTo>
                    <a:pt x="337" y="299"/>
                    <a:pt x="337" y="318"/>
                    <a:pt x="337" y="336"/>
                  </a:cubicBezTo>
                  <a:cubicBezTo>
                    <a:pt x="338" y="336"/>
                    <a:pt x="340" y="336"/>
                    <a:pt x="341" y="336"/>
                  </a:cubicBezTo>
                  <a:cubicBezTo>
                    <a:pt x="343" y="330"/>
                    <a:pt x="345" y="323"/>
                    <a:pt x="347" y="316"/>
                  </a:cubicBezTo>
                  <a:cubicBezTo>
                    <a:pt x="349" y="316"/>
                    <a:pt x="351" y="316"/>
                    <a:pt x="353" y="316"/>
                  </a:cubicBezTo>
                  <a:cubicBezTo>
                    <a:pt x="354" y="324"/>
                    <a:pt x="356" y="332"/>
                    <a:pt x="358" y="340"/>
                  </a:cubicBezTo>
                  <a:cubicBezTo>
                    <a:pt x="360" y="340"/>
                    <a:pt x="361" y="340"/>
                    <a:pt x="362" y="340"/>
                  </a:cubicBezTo>
                  <a:cubicBezTo>
                    <a:pt x="363" y="328"/>
                    <a:pt x="364" y="317"/>
                    <a:pt x="365" y="305"/>
                  </a:cubicBezTo>
                  <a:cubicBezTo>
                    <a:pt x="367" y="305"/>
                    <a:pt x="369" y="305"/>
                    <a:pt x="371" y="305"/>
                  </a:cubicBezTo>
                  <a:cubicBezTo>
                    <a:pt x="373" y="316"/>
                    <a:pt x="375" y="326"/>
                    <a:pt x="378" y="341"/>
                  </a:cubicBezTo>
                  <a:cubicBezTo>
                    <a:pt x="381" y="332"/>
                    <a:pt x="382" y="327"/>
                    <a:pt x="384" y="322"/>
                  </a:cubicBezTo>
                  <a:cubicBezTo>
                    <a:pt x="386" y="316"/>
                    <a:pt x="388" y="308"/>
                    <a:pt x="393" y="306"/>
                  </a:cubicBezTo>
                  <a:cubicBezTo>
                    <a:pt x="404" y="299"/>
                    <a:pt x="407" y="289"/>
                    <a:pt x="401" y="279"/>
                  </a:cubicBezTo>
                  <a:cubicBezTo>
                    <a:pt x="397" y="273"/>
                    <a:pt x="387" y="271"/>
                    <a:pt x="378" y="265"/>
                  </a:cubicBezTo>
                  <a:cubicBezTo>
                    <a:pt x="376" y="281"/>
                    <a:pt x="374" y="290"/>
                    <a:pt x="373" y="299"/>
                  </a:cubicBezTo>
                  <a:cubicBezTo>
                    <a:pt x="371" y="299"/>
                    <a:pt x="369" y="299"/>
                    <a:pt x="367" y="299"/>
                  </a:cubicBezTo>
                  <a:cubicBezTo>
                    <a:pt x="365" y="291"/>
                    <a:pt x="362" y="284"/>
                    <a:pt x="358" y="272"/>
                  </a:cubicBezTo>
                  <a:cubicBezTo>
                    <a:pt x="355" y="287"/>
                    <a:pt x="352" y="298"/>
                    <a:pt x="349" y="309"/>
                  </a:cubicBezTo>
                  <a:cubicBezTo>
                    <a:pt x="348" y="309"/>
                    <a:pt x="347" y="308"/>
                    <a:pt x="345" y="308"/>
                  </a:cubicBezTo>
                  <a:cubicBezTo>
                    <a:pt x="344" y="299"/>
                    <a:pt x="343" y="290"/>
                    <a:pt x="342" y="281"/>
                  </a:cubicBezTo>
                  <a:close/>
                </a:path>
              </a:pathLst>
            </a:custGeom>
            <a:solidFill>
              <a:srgbClr val="D6B35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927" name="Google Shape;4927;p23"/>
            <p:cNvSpPr/>
            <p:nvPr/>
          </p:nvSpPr>
          <p:spPr>
            <a:xfrm rot="-1800000">
              <a:off x="8128136" y="4239136"/>
              <a:ext cx="509587" cy="392935"/>
            </a:xfrm>
            <a:custGeom>
              <a:rect b="b" l="l" r="r" t="t"/>
              <a:pathLst>
                <a:path extrusionOk="0" h="397" w="516">
                  <a:moveTo>
                    <a:pt x="32" y="134"/>
                  </a:moveTo>
                  <a:cubicBezTo>
                    <a:pt x="8" y="137"/>
                    <a:pt x="8" y="150"/>
                    <a:pt x="17" y="165"/>
                  </a:cubicBezTo>
                  <a:cubicBezTo>
                    <a:pt x="40" y="208"/>
                    <a:pt x="72" y="237"/>
                    <a:pt x="125" y="242"/>
                  </a:cubicBezTo>
                  <a:cubicBezTo>
                    <a:pt x="155" y="244"/>
                    <a:pt x="185" y="256"/>
                    <a:pt x="214" y="265"/>
                  </a:cubicBezTo>
                  <a:cubicBezTo>
                    <a:pt x="220" y="266"/>
                    <a:pt x="225" y="270"/>
                    <a:pt x="231" y="272"/>
                  </a:cubicBezTo>
                  <a:cubicBezTo>
                    <a:pt x="270" y="290"/>
                    <a:pt x="269" y="289"/>
                    <a:pt x="295" y="255"/>
                  </a:cubicBezTo>
                  <a:cubicBezTo>
                    <a:pt x="307" y="239"/>
                    <a:pt x="324" y="227"/>
                    <a:pt x="338" y="213"/>
                  </a:cubicBezTo>
                  <a:cubicBezTo>
                    <a:pt x="342" y="216"/>
                    <a:pt x="347" y="220"/>
                    <a:pt x="350" y="219"/>
                  </a:cubicBezTo>
                  <a:cubicBezTo>
                    <a:pt x="374" y="214"/>
                    <a:pt x="396" y="218"/>
                    <a:pt x="417" y="229"/>
                  </a:cubicBezTo>
                  <a:cubicBezTo>
                    <a:pt x="429" y="235"/>
                    <a:pt x="435" y="231"/>
                    <a:pt x="439" y="221"/>
                  </a:cubicBezTo>
                  <a:cubicBezTo>
                    <a:pt x="455" y="175"/>
                    <a:pt x="470" y="129"/>
                    <a:pt x="485" y="82"/>
                  </a:cubicBezTo>
                  <a:cubicBezTo>
                    <a:pt x="488" y="73"/>
                    <a:pt x="488" y="61"/>
                    <a:pt x="487" y="51"/>
                  </a:cubicBezTo>
                  <a:cubicBezTo>
                    <a:pt x="484" y="15"/>
                    <a:pt x="471" y="7"/>
                    <a:pt x="438" y="19"/>
                  </a:cubicBezTo>
                  <a:cubicBezTo>
                    <a:pt x="441" y="5"/>
                    <a:pt x="449" y="0"/>
                    <a:pt x="462" y="3"/>
                  </a:cubicBezTo>
                  <a:cubicBezTo>
                    <a:pt x="481" y="7"/>
                    <a:pt x="493" y="21"/>
                    <a:pt x="500" y="40"/>
                  </a:cubicBezTo>
                  <a:cubicBezTo>
                    <a:pt x="514" y="78"/>
                    <a:pt x="516" y="117"/>
                    <a:pt x="511" y="157"/>
                  </a:cubicBezTo>
                  <a:cubicBezTo>
                    <a:pt x="509" y="169"/>
                    <a:pt x="500" y="181"/>
                    <a:pt x="493" y="192"/>
                  </a:cubicBezTo>
                  <a:cubicBezTo>
                    <a:pt x="487" y="202"/>
                    <a:pt x="480" y="210"/>
                    <a:pt x="472" y="218"/>
                  </a:cubicBezTo>
                  <a:cubicBezTo>
                    <a:pt x="451" y="240"/>
                    <a:pt x="443" y="261"/>
                    <a:pt x="449" y="294"/>
                  </a:cubicBezTo>
                  <a:cubicBezTo>
                    <a:pt x="459" y="353"/>
                    <a:pt x="418" y="383"/>
                    <a:pt x="364" y="383"/>
                  </a:cubicBezTo>
                  <a:cubicBezTo>
                    <a:pt x="354" y="383"/>
                    <a:pt x="344" y="381"/>
                    <a:pt x="331" y="380"/>
                  </a:cubicBezTo>
                  <a:cubicBezTo>
                    <a:pt x="337" y="387"/>
                    <a:pt x="341" y="391"/>
                    <a:pt x="345" y="397"/>
                  </a:cubicBezTo>
                  <a:cubicBezTo>
                    <a:pt x="308" y="392"/>
                    <a:pt x="291" y="367"/>
                    <a:pt x="281" y="336"/>
                  </a:cubicBezTo>
                  <a:cubicBezTo>
                    <a:pt x="275" y="320"/>
                    <a:pt x="269" y="317"/>
                    <a:pt x="252" y="319"/>
                  </a:cubicBezTo>
                  <a:cubicBezTo>
                    <a:pt x="210" y="323"/>
                    <a:pt x="168" y="326"/>
                    <a:pt x="126" y="324"/>
                  </a:cubicBezTo>
                  <a:cubicBezTo>
                    <a:pt x="111" y="324"/>
                    <a:pt x="92" y="313"/>
                    <a:pt x="84" y="301"/>
                  </a:cubicBezTo>
                  <a:cubicBezTo>
                    <a:pt x="57" y="265"/>
                    <a:pt x="33" y="227"/>
                    <a:pt x="11" y="188"/>
                  </a:cubicBezTo>
                  <a:cubicBezTo>
                    <a:pt x="3" y="174"/>
                    <a:pt x="2" y="155"/>
                    <a:pt x="0" y="138"/>
                  </a:cubicBezTo>
                  <a:cubicBezTo>
                    <a:pt x="0" y="132"/>
                    <a:pt x="6" y="121"/>
                    <a:pt x="9" y="121"/>
                  </a:cubicBezTo>
                  <a:cubicBezTo>
                    <a:pt x="16" y="120"/>
                    <a:pt x="24" y="126"/>
                    <a:pt x="31" y="129"/>
                  </a:cubicBezTo>
                  <a:cubicBezTo>
                    <a:pt x="31" y="131"/>
                    <a:pt x="32" y="132"/>
                    <a:pt x="32" y="134"/>
                  </a:cubicBezTo>
                  <a:close/>
                  <a:moveTo>
                    <a:pt x="342" y="281"/>
                  </a:moveTo>
                  <a:cubicBezTo>
                    <a:pt x="340" y="281"/>
                    <a:pt x="339" y="281"/>
                    <a:pt x="337" y="281"/>
                  </a:cubicBezTo>
                  <a:cubicBezTo>
                    <a:pt x="337" y="299"/>
                    <a:pt x="337" y="318"/>
                    <a:pt x="337" y="336"/>
                  </a:cubicBezTo>
                  <a:cubicBezTo>
                    <a:pt x="338" y="336"/>
                    <a:pt x="340" y="336"/>
                    <a:pt x="341" y="336"/>
                  </a:cubicBezTo>
                  <a:cubicBezTo>
                    <a:pt x="343" y="330"/>
                    <a:pt x="345" y="323"/>
                    <a:pt x="347" y="316"/>
                  </a:cubicBezTo>
                  <a:cubicBezTo>
                    <a:pt x="349" y="316"/>
                    <a:pt x="351" y="316"/>
                    <a:pt x="353" y="316"/>
                  </a:cubicBezTo>
                  <a:cubicBezTo>
                    <a:pt x="354" y="324"/>
                    <a:pt x="356" y="332"/>
                    <a:pt x="358" y="340"/>
                  </a:cubicBezTo>
                  <a:cubicBezTo>
                    <a:pt x="360" y="340"/>
                    <a:pt x="361" y="340"/>
                    <a:pt x="362" y="340"/>
                  </a:cubicBezTo>
                  <a:cubicBezTo>
                    <a:pt x="363" y="328"/>
                    <a:pt x="364" y="317"/>
                    <a:pt x="365" y="305"/>
                  </a:cubicBezTo>
                  <a:cubicBezTo>
                    <a:pt x="367" y="305"/>
                    <a:pt x="369" y="305"/>
                    <a:pt x="371" y="305"/>
                  </a:cubicBezTo>
                  <a:cubicBezTo>
                    <a:pt x="373" y="316"/>
                    <a:pt x="375" y="326"/>
                    <a:pt x="378" y="341"/>
                  </a:cubicBezTo>
                  <a:cubicBezTo>
                    <a:pt x="381" y="332"/>
                    <a:pt x="382" y="327"/>
                    <a:pt x="384" y="322"/>
                  </a:cubicBezTo>
                  <a:cubicBezTo>
                    <a:pt x="386" y="316"/>
                    <a:pt x="388" y="308"/>
                    <a:pt x="393" y="306"/>
                  </a:cubicBezTo>
                  <a:cubicBezTo>
                    <a:pt x="404" y="299"/>
                    <a:pt x="407" y="289"/>
                    <a:pt x="401" y="279"/>
                  </a:cubicBezTo>
                  <a:cubicBezTo>
                    <a:pt x="397" y="273"/>
                    <a:pt x="387" y="271"/>
                    <a:pt x="378" y="265"/>
                  </a:cubicBezTo>
                  <a:cubicBezTo>
                    <a:pt x="376" y="281"/>
                    <a:pt x="374" y="290"/>
                    <a:pt x="373" y="299"/>
                  </a:cubicBezTo>
                  <a:cubicBezTo>
                    <a:pt x="371" y="299"/>
                    <a:pt x="369" y="299"/>
                    <a:pt x="367" y="299"/>
                  </a:cubicBezTo>
                  <a:cubicBezTo>
                    <a:pt x="365" y="291"/>
                    <a:pt x="362" y="284"/>
                    <a:pt x="358" y="272"/>
                  </a:cubicBezTo>
                  <a:cubicBezTo>
                    <a:pt x="355" y="287"/>
                    <a:pt x="352" y="298"/>
                    <a:pt x="349" y="309"/>
                  </a:cubicBezTo>
                  <a:cubicBezTo>
                    <a:pt x="348" y="309"/>
                    <a:pt x="347" y="308"/>
                    <a:pt x="345" y="308"/>
                  </a:cubicBezTo>
                  <a:cubicBezTo>
                    <a:pt x="344" y="299"/>
                    <a:pt x="343" y="290"/>
                    <a:pt x="342" y="281"/>
                  </a:cubicBezTo>
                  <a:close/>
                </a:path>
              </a:pathLst>
            </a:custGeom>
            <a:solidFill>
              <a:srgbClr val="D6B35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31" name="Shape 4931"/>
        <p:cNvGrpSpPr/>
        <p:nvPr/>
      </p:nvGrpSpPr>
      <p:grpSpPr>
        <a:xfrm>
          <a:off x="0" y="0"/>
          <a:ext cx="0" cy="0"/>
          <a:chOff x="0" y="0"/>
          <a:chExt cx="0" cy="0"/>
        </a:xfrm>
      </p:grpSpPr>
      <p:grpSp>
        <p:nvGrpSpPr>
          <p:cNvPr id="4932" name="Google Shape;4932;p24"/>
          <p:cNvGrpSpPr/>
          <p:nvPr/>
        </p:nvGrpSpPr>
        <p:grpSpPr>
          <a:xfrm>
            <a:off x="297499" y="491324"/>
            <a:ext cx="8152516" cy="4461235"/>
            <a:chOff x="297499" y="491324"/>
            <a:chExt cx="8152516" cy="4461235"/>
          </a:xfrm>
        </p:grpSpPr>
        <p:pic>
          <p:nvPicPr>
            <p:cNvPr id="4933" name="Google Shape;4933;p24"/>
            <p:cNvPicPr preferRelativeResize="0"/>
            <p:nvPr/>
          </p:nvPicPr>
          <p:blipFill rotWithShape="1">
            <a:blip r:embed="rId3">
              <a:alphaModFix/>
            </a:blip>
            <a:srcRect b="0" l="0" r="0" t="0"/>
            <a:stretch/>
          </p:blipFill>
          <p:spPr>
            <a:xfrm>
              <a:off x="1834396" y="2674975"/>
              <a:ext cx="329554" cy="427075"/>
            </a:xfrm>
            <a:prstGeom prst="rect">
              <a:avLst/>
            </a:prstGeom>
            <a:noFill/>
            <a:ln>
              <a:noFill/>
            </a:ln>
          </p:spPr>
        </p:pic>
        <p:pic>
          <p:nvPicPr>
            <p:cNvPr id="4934" name="Google Shape;4934;p24"/>
            <p:cNvPicPr preferRelativeResize="0"/>
            <p:nvPr/>
          </p:nvPicPr>
          <p:blipFill rotWithShape="1">
            <a:blip r:embed="rId3">
              <a:alphaModFix/>
            </a:blip>
            <a:srcRect b="0" l="0" r="0" t="0"/>
            <a:stretch/>
          </p:blipFill>
          <p:spPr>
            <a:xfrm>
              <a:off x="7516813" y="690949"/>
              <a:ext cx="513246" cy="665125"/>
            </a:xfrm>
            <a:prstGeom prst="rect">
              <a:avLst/>
            </a:prstGeom>
            <a:noFill/>
            <a:ln>
              <a:noFill/>
            </a:ln>
          </p:spPr>
        </p:pic>
        <p:pic>
          <p:nvPicPr>
            <p:cNvPr id="4935" name="Google Shape;4935;p24"/>
            <p:cNvPicPr preferRelativeResize="0"/>
            <p:nvPr/>
          </p:nvPicPr>
          <p:blipFill rotWithShape="1">
            <a:blip r:embed="rId3">
              <a:alphaModFix/>
            </a:blip>
            <a:srcRect b="0" l="0" r="0" t="0"/>
            <a:stretch/>
          </p:blipFill>
          <p:spPr>
            <a:xfrm>
              <a:off x="358200" y="491324"/>
              <a:ext cx="706825" cy="915987"/>
            </a:xfrm>
            <a:prstGeom prst="rect">
              <a:avLst/>
            </a:prstGeom>
            <a:noFill/>
            <a:ln>
              <a:noFill/>
            </a:ln>
          </p:spPr>
        </p:pic>
        <p:pic>
          <p:nvPicPr>
            <p:cNvPr id="4936" name="Google Shape;4936;p24"/>
            <p:cNvPicPr preferRelativeResize="0"/>
            <p:nvPr/>
          </p:nvPicPr>
          <p:blipFill rotWithShape="1">
            <a:blip r:embed="rId3">
              <a:alphaModFix/>
            </a:blip>
            <a:srcRect b="0" l="0" r="0" t="0"/>
            <a:stretch/>
          </p:blipFill>
          <p:spPr>
            <a:xfrm rot="-2383320">
              <a:off x="8043825" y="2602206"/>
              <a:ext cx="312775" cy="405331"/>
            </a:xfrm>
            <a:prstGeom prst="rect">
              <a:avLst/>
            </a:prstGeom>
            <a:noFill/>
            <a:ln>
              <a:noFill/>
            </a:ln>
          </p:spPr>
        </p:pic>
        <p:pic>
          <p:nvPicPr>
            <p:cNvPr id="4937" name="Google Shape;4937;p24"/>
            <p:cNvPicPr preferRelativeResize="0"/>
            <p:nvPr/>
          </p:nvPicPr>
          <p:blipFill rotWithShape="1">
            <a:blip r:embed="rId3">
              <a:alphaModFix/>
            </a:blip>
            <a:srcRect b="0" l="0" r="0" t="0"/>
            <a:stretch/>
          </p:blipFill>
          <p:spPr>
            <a:xfrm rot="-1700983">
              <a:off x="3760552" y="3972337"/>
              <a:ext cx="513246" cy="665125"/>
            </a:xfrm>
            <a:prstGeom prst="rect">
              <a:avLst/>
            </a:prstGeom>
            <a:noFill/>
            <a:ln>
              <a:noFill/>
            </a:ln>
          </p:spPr>
        </p:pic>
        <p:pic>
          <p:nvPicPr>
            <p:cNvPr id="4938" name="Google Shape;4938;p24"/>
            <p:cNvPicPr preferRelativeResize="0"/>
            <p:nvPr/>
          </p:nvPicPr>
          <p:blipFill rotWithShape="1">
            <a:blip r:embed="rId3">
              <a:alphaModFix/>
            </a:blip>
            <a:srcRect b="0" l="0" r="0" t="0"/>
            <a:stretch/>
          </p:blipFill>
          <p:spPr>
            <a:xfrm rot="-1700983">
              <a:off x="3902420" y="1730097"/>
              <a:ext cx="513246" cy="665125"/>
            </a:xfrm>
            <a:prstGeom prst="rect">
              <a:avLst/>
            </a:prstGeom>
            <a:noFill/>
            <a:ln>
              <a:noFill/>
            </a:ln>
          </p:spPr>
        </p:pic>
        <p:pic>
          <p:nvPicPr>
            <p:cNvPr id="4939" name="Google Shape;4939;p24"/>
            <p:cNvPicPr preferRelativeResize="0"/>
            <p:nvPr/>
          </p:nvPicPr>
          <p:blipFill rotWithShape="1">
            <a:blip r:embed="rId3">
              <a:alphaModFix/>
            </a:blip>
            <a:srcRect b="0" l="0" r="0" t="0"/>
            <a:stretch/>
          </p:blipFill>
          <p:spPr>
            <a:xfrm rot="-1700983">
              <a:off x="424639" y="4205462"/>
              <a:ext cx="513246" cy="665125"/>
            </a:xfrm>
            <a:prstGeom prst="rect">
              <a:avLst/>
            </a:prstGeom>
            <a:noFill/>
            <a:ln>
              <a:noFill/>
            </a:ln>
          </p:spPr>
        </p:pic>
        <p:pic>
          <p:nvPicPr>
            <p:cNvPr id="4940" name="Google Shape;4940;p24"/>
            <p:cNvPicPr preferRelativeResize="0"/>
            <p:nvPr/>
          </p:nvPicPr>
          <p:blipFill rotWithShape="1">
            <a:blip r:embed="rId3">
              <a:alphaModFix/>
            </a:blip>
            <a:srcRect b="0" l="0" r="0" t="0"/>
            <a:stretch/>
          </p:blipFill>
          <p:spPr>
            <a:xfrm rot="-1700983">
              <a:off x="7773436" y="4131878"/>
              <a:ext cx="513246" cy="665125"/>
            </a:xfrm>
            <a:prstGeom prst="rect">
              <a:avLst/>
            </a:prstGeom>
            <a:noFill/>
            <a:ln>
              <a:noFill/>
            </a:ln>
          </p:spPr>
        </p:pic>
      </p:grpSp>
      <p:sp>
        <p:nvSpPr>
          <p:cNvPr id="4941" name="Google Shape;4941;p24"/>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t>Principles Of The Bible</a:t>
            </a:r>
            <a:endParaRPr/>
          </a:p>
        </p:txBody>
      </p:sp>
      <p:sp>
        <p:nvSpPr>
          <p:cNvPr id="4942" name="Google Shape;4942;p24"/>
          <p:cNvSpPr txBox="1"/>
          <p:nvPr/>
        </p:nvSpPr>
        <p:spPr>
          <a:xfrm>
            <a:off x="6567319" y="1731311"/>
            <a:ext cx="2183700" cy="531600"/>
          </a:xfrm>
          <a:prstGeom prst="rect">
            <a:avLst/>
          </a:prstGeom>
          <a:noFill/>
          <a:ln>
            <a:noFill/>
          </a:ln>
        </p:spPr>
        <p:txBody>
          <a:bodyPr anchorCtr="0" anchor="b" bIns="91425" lIns="91425" spcFirstLastPara="1" rIns="91425" wrap="square" tIns="91425">
            <a:noAutofit/>
          </a:bodyPr>
          <a:lstStyle/>
          <a:p>
            <a:pPr indent="0" lvl="0" marL="0" marR="0" rtl="0" algn="l">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Man</a:t>
            </a:r>
            <a:endParaRPr b="1" i="0" sz="2400" u="none" cap="none" strike="noStrike">
              <a:solidFill>
                <a:schemeClr val="dk2"/>
              </a:solidFill>
              <a:latin typeface="Milonga"/>
              <a:ea typeface="Milonga"/>
              <a:cs typeface="Milonga"/>
              <a:sym typeface="Milonga"/>
            </a:endParaRPr>
          </a:p>
        </p:txBody>
      </p:sp>
      <p:sp>
        <p:nvSpPr>
          <p:cNvPr id="4943" name="Google Shape;4943;p24"/>
          <p:cNvSpPr txBox="1"/>
          <p:nvPr/>
        </p:nvSpPr>
        <p:spPr>
          <a:xfrm>
            <a:off x="6567276" y="2186713"/>
            <a:ext cx="2183700" cy="7533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Venus is the second planet from the Sun</a:t>
            </a:r>
            <a:endParaRPr b="0" i="0" sz="1500" u="none" cap="none" strike="noStrike">
              <a:solidFill>
                <a:schemeClr val="dk1"/>
              </a:solidFill>
              <a:latin typeface="Adamina"/>
              <a:ea typeface="Adamina"/>
              <a:cs typeface="Adamina"/>
              <a:sym typeface="Adamina"/>
            </a:endParaRPr>
          </a:p>
        </p:txBody>
      </p:sp>
      <p:sp>
        <p:nvSpPr>
          <p:cNvPr id="4944" name="Google Shape;4944;p24"/>
          <p:cNvSpPr txBox="1"/>
          <p:nvPr/>
        </p:nvSpPr>
        <p:spPr>
          <a:xfrm>
            <a:off x="119758" y="1725061"/>
            <a:ext cx="2183700" cy="531600"/>
          </a:xfrm>
          <a:prstGeom prst="rect">
            <a:avLst/>
          </a:prstGeom>
          <a:noFill/>
          <a:ln>
            <a:noFill/>
          </a:ln>
        </p:spPr>
        <p:txBody>
          <a:bodyPr anchorCtr="0" anchor="b" bIns="91425" lIns="91425" spcFirstLastPara="1" rIns="91425" wrap="square" tIns="91425">
            <a:noAutofit/>
          </a:bodyPr>
          <a:lstStyle/>
          <a:p>
            <a:pPr indent="0" lvl="0" marL="0" marR="0" rtl="0" algn="r">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God</a:t>
            </a:r>
            <a:endParaRPr b="1" i="0" sz="2400" u="none" cap="none" strike="noStrike">
              <a:solidFill>
                <a:schemeClr val="dk2"/>
              </a:solidFill>
              <a:latin typeface="Milonga"/>
              <a:ea typeface="Milonga"/>
              <a:cs typeface="Milonga"/>
              <a:sym typeface="Milonga"/>
            </a:endParaRPr>
          </a:p>
        </p:txBody>
      </p:sp>
      <p:sp>
        <p:nvSpPr>
          <p:cNvPr id="4945" name="Google Shape;4945;p24"/>
          <p:cNvSpPr txBox="1"/>
          <p:nvPr/>
        </p:nvSpPr>
        <p:spPr>
          <a:xfrm>
            <a:off x="119708" y="2180461"/>
            <a:ext cx="2183700" cy="753300"/>
          </a:xfrm>
          <a:prstGeom prst="rect">
            <a:avLst/>
          </a:prstGeom>
          <a:noFill/>
          <a:ln>
            <a:noFill/>
          </a:ln>
        </p:spPr>
        <p:txBody>
          <a:bodyPr anchorCtr="0" anchor="t" bIns="91425" lIns="91425" spcFirstLastPara="1" rIns="91425" wrap="square" tIns="91425">
            <a:noAutofit/>
          </a:bodyPr>
          <a:lstStyle/>
          <a:p>
            <a:pPr indent="0" lvl="0" marL="0" marR="0" rtl="0" algn="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Despite being red, Mars is a cold place</a:t>
            </a:r>
            <a:endParaRPr b="0" i="0" sz="1500" u="none" cap="none" strike="noStrike">
              <a:solidFill>
                <a:schemeClr val="dk1"/>
              </a:solidFill>
              <a:latin typeface="Adamina"/>
              <a:ea typeface="Adamina"/>
              <a:cs typeface="Adamina"/>
              <a:sym typeface="Adamina"/>
            </a:endParaRPr>
          </a:p>
        </p:txBody>
      </p:sp>
      <p:sp>
        <p:nvSpPr>
          <p:cNvPr id="4946" name="Google Shape;4946;p24"/>
          <p:cNvSpPr txBox="1"/>
          <p:nvPr/>
        </p:nvSpPr>
        <p:spPr>
          <a:xfrm>
            <a:off x="6567319" y="3244818"/>
            <a:ext cx="2183700" cy="531600"/>
          </a:xfrm>
          <a:prstGeom prst="rect">
            <a:avLst/>
          </a:prstGeom>
          <a:noFill/>
          <a:ln>
            <a:noFill/>
          </a:ln>
        </p:spPr>
        <p:txBody>
          <a:bodyPr anchorCtr="0" anchor="b" bIns="91425" lIns="91425" spcFirstLastPara="1" rIns="91425" wrap="square" tIns="91425">
            <a:noAutofit/>
          </a:bodyPr>
          <a:lstStyle/>
          <a:p>
            <a:pPr indent="0" lvl="0" marL="0" marR="0" rtl="0" algn="l">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Character</a:t>
            </a:r>
            <a:endParaRPr b="1" i="0" sz="2400" u="none" cap="none" strike="noStrike">
              <a:solidFill>
                <a:schemeClr val="dk2"/>
              </a:solidFill>
              <a:latin typeface="Milonga"/>
              <a:ea typeface="Milonga"/>
              <a:cs typeface="Milonga"/>
              <a:sym typeface="Milonga"/>
            </a:endParaRPr>
          </a:p>
        </p:txBody>
      </p:sp>
      <p:sp>
        <p:nvSpPr>
          <p:cNvPr id="4947" name="Google Shape;4947;p24"/>
          <p:cNvSpPr txBox="1"/>
          <p:nvPr/>
        </p:nvSpPr>
        <p:spPr>
          <a:xfrm>
            <a:off x="6567276" y="3700220"/>
            <a:ext cx="2183700" cy="7533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Mercury is the closest planet to the Sun</a:t>
            </a:r>
            <a:endParaRPr b="0" i="0" sz="1500" u="none" cap="none" strike="noStrike">
              <a:solidFill>
                <a:schemeClr val="dk1"/>
              </a:solidFill>
              <a:latin typeface="Adamina"/>
              <a:ea typeface="Adamina"/>
              <a:cs typeface="Adamina"/>
              <a:sym typeface="Adamina"/>
            </a:endParaRPr>
          </a:p>
        </p:txBody>
      </p:sp>
      <p:sp>
        <p:nvSpPr>
          <p:cNvPr id="4948" name="Google Shape;4948;p24"/>
          <p:cNvSpPr txBox="1"/>
          <p:nvPr/>
        </p:nvSpPr>
        <p:spPr>
          <a:xfrm>
            <a:off x="119758" y="3238570"/>
            <a:ext cx="2183700" cy="531600"/>
          </a:xfrm>
          <a:prstGeom prst="rect">
            <a:avLst/>
          </a:prstGeom>
          <a:noFill/>
          <a:ln>
            <a:noFill/>
          </a:ln>
        </p:spPr>
        <p:txBody>
          <a:bodyPr anchorCtr="0" anchor="b" bIns="91425" lIns="91425" spcFirstLastPara="1" rIns="91425" wrap="square" tIns="91425">
            <a:noAutofit/>
          </a:bodyPr>
          <a:lstStyle/>
          <a:p>
            <a:pPr indent="0" lvl="0" marL="0" marR="0" rtl="0" algn="r">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Salvation</a:t>
            </a:r>
            <a:endParaRPr b="1" i="0" sz="2400" u="none" cap="none" strike="noStrike">
              <a:solidFill>
                <a:schemeClr val="dk2"/>
              </a:solidFill>
              <a:latin typeface="Milonga"/>
              <a:ea typeface="Milonga"/>
              <a:cs typeface="Milonga"/>
              <a:sym typeface="Milonga"/>
            </a:endParaRPr>
          </a:p>
        </p:txBody>
      </p:sp>
      <p:sp>
        <p:nvSpPr>
          <p:cNvPr id="4949" name="Google Shape;4949;p24"/>
          <p:cNvSpPr txBox="1"/>
          <p:nvPr/>
        </p:nvSpPr>
        <p:spPr>
          <a:xfrm>
            <a:off x="119708" y="3693969"/>
            <a:ext cx="2183700" cy="753300"/>
          </a:xfrm>
          <a:prstGeom prst="rect">
            <a:avLst/>
          </a:prstGeom>
          <a:noFill/>
          <a:ln>
            <a:noFill/>
          </a:ln>
        </p:spPr>
        <p:txBody>
          <a:bodyPr anchorCtr="0" anchor="t" bIns="91425" lIns="91425" spcFirstLastPara="1" rIns="91425" wrap="square" tIns="91425">
            <a:noAutofit/>
          </a:bodyPr>
          <a:lstStyle/>
          <a:p>
            <a:pPr indent="0" lvl="0" marL="0" marR="0" rtl="0" algn="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Neptune is far away from Earth</a:t>
            </a:r>
            <a:endParaRPr b="0" i="0" sz="1500" u="none" cap="none" strike="noStrike">
              <a:solidFill>
                <a:schemeClr val="dk1"/>
              </a:solidFill>
              <a:latin typeface="Adamina"/>
              <a:ea typeface="Adamina"/>
              <a:cs typeface="Adamina"/>
              <a:sym typeface="Adamina"/>
            </a:endParaRPr>
          </a:p>
        </p:txBody>
      </p:sp>
      <p:sp>
        <p:nvSpPr>
          <p:cNvPr id="4950" name="Google Shape;4950;p24"/>
          <p:cNvSpPr/>
          <p:nvPr/>
        </p:nvSpPr>
        <p:spPr>
          <a:xfrm>
            <a:off x="2303470" y="1998568"/>
            <a:ext cx="831542" cy="181900"/>
          </a:xfrm>
          <a:custGeom>
            <a:rect b="b" l="l" r="r" t="t"/>
            <a:pathLst>
              <a:path extrusionOk="0" h="7276" w="41960">
                <a:moveTo>
                  <a:pt x="0" y="0"/>
                </a:moveTo>
                <a:lnTo>
                  <a:pt x="41960" y="0"/>
                </a:lnTo>
                <a:lnTo>
                  <a:pt x="41960" y="7276"/>
                </a:lnTo>
              </a:path>
            </a:pathLst>
          </a:custGeom>
          <a:noFill/>
          <a:ln cap="flat" cmpd="sng" w="9525">
            <a:solidFill>
              <a:schemeClr val="accent2"/>
            </a:solidFill>
            <a:prstDash val="solid"/>
            <a:round/>
            <a:headEnd len="sm" w="sm" type="none"/>
            <a:tailEnd len="sm" w="sm" type="none"/>
          </a:ln>
        </p:spPr>
      </p:sp>
      <p:sp>
        <p:nvSpPr>
          <p:cNvPr id="4951" name="Google Shape;4951;p24"/>
          <p:cNvSpPr/>
          <p:nvPr/>
        </p:nvSpPr>
        <p:spPr>
          <a:xfrm flipH="1" rot="10800000">
            <a:off x="2303470" y="3406843"/>
            <a:ext cx="752762" cy="117326"/>
          </a:xfrm>
          <a:custGeom>
            <a:rect b="b" l="l" r="r" t="t"/>
            <a:pathLst>
              <a:path extrusionOk="0" h="7276" w="41960">
                <a:moveTo>
                  <a:pt x="0" y="0"/>
                </a:moveTo>
                <a:lnTo>
                  <a:pt x="41960" y="0"/>
                </a:lnTo>
                <a:lnTo>
                  <a:pt x="41960" y="7276"/>
                </a:lnTo>
              </a:path>
            </a:pathLst>
          </a:custGeom>
          <a:noFill/>
          <a:ln cap="flat" cmpd="sng" w="9525">
            <a:solidFill>
              <a:schemeClr val="accent2"/>
            </a:solidFill>
            <a:prstDash val="solid"/>
            <a:round/>
            <a:headEnd len="sm" w="sm" type="none"/>
            <a:tailEnd len="sm" w="sm" type="none"/>
          </a:ln>
        </p:spPr>
      </p:sp>
      <p:sp>
        <p:nvSpPr>
          <p:cNvPr id="4952" name="Google Shape;4952;p24"/>
          <p:cNvSpPr/>
          <p:nvPr/>
        </p:nvSpPr>
        <p:spPr>
          <a:xfrm flipH="1">
            <a:off x="5735714" y="1998561"/>
            <a:ext cx="831542" cy="181900"/>
          </a:xfrm>
          <a:custGeom>
            <a:rect b="b" l="l" r="r" t="t"/>
            <a:pathLst>
              <a:path extrusionOk="0" h="7276" w="41960">
                <a:moveTo>
                  <a:pt x="0" y="0"/>
                </a:moveTo>
                <a:lnTo>
                  <a:pt x="41960" y="0"/>
                </a:lnTo>
                <a:lnTo>
                  <a:pt x="41960" y="7276"/>
                </a:lnTo>
              </a:path>
            </a:pathLst>
          </a:custGeom>
          <a:noFill/>
          <a:ln cap="flat" cmpd="sng" w="9525">
            <a:solidFill>
              <a:schemeClr val="accent2"/>
            </a:solidFill>
            <a:prstDash val="solid"/>
            <a:round/>
            <a:headEnd len="sm" w="sm" type="none"/>
            <a:tailEnd len="sm" w="sm" type="none"/>
          </a:ln>
        </p:spPr>
      </p:sp>
      <p:sp>
        <p:nvSpPr>
          <p:cNvPr id="4953" name="Google Shape;4953;p24"/>
          <p:cNvSpPr/>
          <p:nvPr/>
        </p:nvSpPr>
        <p:spPr>
          <a:xfrm rot="10800000">
            <a:off x="5814494" y="3406833"/>
            <a:ext cx="752762" cy="117326"/>
          </a:xfrm>
          <a:custGeom>
            <a:rect b="b" l="l" r="r" t="t"/>
            <a:pathLst>
              <a:path extrusionOk="0" h="7276" w="41960">
                <a:moveTo>
                  <a:pt x="0" y="0"/>
                </a:moveTo>
                <a:lnTo>
                  <a:pt x="41960" y="0"/>
                </a:lnTo>
                <a:lnTo>
                  <a:pt x="41960" y="7276"/>
                </a:lnTo>
              </a:path>
            </a:pathLst>
          </a:custGeom>
          <a:noFill/>
          <a:ln cap="flat" cmpd="sng" w="9525">
            <a:solidFill>
              <a:schemeClr val="accent2"/>
            </a:solidFill>
            <a:prstDash val="solid"/>
            <a:round/>
            <a:headEnd len="sm" w="sm" type="none"/>
            <a:tailEnd len="sm" w="sm" type="none"/>
          </a:ln>
        </p:spPr>
      </p:sp>
      <p:pic>
        <p:nvPicPr>
          <p:cNvPr id="4954" name="Google Shape;4954;p24"/>
          <p:cNvPicPr preferRelativeResize="0"/>
          <p:nvPr/>
        </p:nvPicPr>
        <p:blipFill rotWithShape="1">
          <a:blip r:embed="rId4">
            <a:alphaModFix/>
          </a:blip>
          <a:srcRect b="0" l="0" r="0" t="0"/>
          <a:stretch/>
        </p:blipFill>
        <p:spPr>
          <a:xfrm>
            <a:off x="2621422" y="1831965"/>
            <a:ext cx="3589355" cy="2203591"/>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58" name="Shape 4958"/>
        <p:cNvGrpSpPr/>
        <p:nvPr/>
      </p:nvGrpSpPr>
      <p:grpSpPr>
        <a:xfrm>
          <a:off x="0" y="0"/>
          <a:ext cx="0" cy="0"/>
          <a:chOff x="0" y="0"/>
          <a:chExt cx="0" cy="0"/>
        </a:xfrm>
      </p:grpSpPr>
      <p:sp>
        <p:nvSpPr>
          <p:cNvPr id="4959" name="Google Shape;4959;p25"/>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t>Some Books Of The Holy Bible</a:t>
            </a:r>
            <a:endParaRPr/>
          </a:p>
        </p:txBody>
      </p:sp>
      <p:graphicFrame>
        <p:nvGraphicFramePr>
          <p:cNvPr id="4960" name="Google Shape;4960;p25"/>
          <p:cNvGraphicFramePr/>
          <p:nvPr/>
        </p:nvGraphicFramePr>
        <p:xfrm>
          <a:off x="834975" y="1238250"/>
          <a:ext cx="3000000" cy="3000000"/>
        </p:xfrm>
        <a:graphic>
          <a:graphicData uri="http://schemas.openxmlformats.org/drawingml/2006/table">
            <a:tbl>
              <a:tblPr>
                <a:noFill/>
                <a:tableStyleId>{A8DDF386-C130-498A-909D-2CDA5144B77B}</a:tableStyleId>
              </a:tblPr>
              <a:tblGrid>
                <a:gridCol w="1868475"/>
                <a:gridCol w="1868475"/>
                <a:gridCol w="3736950"/>
              </a:tblGrid>
              <a:tr h="548600">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solidFill>
                            <a:schemeClr val="dk2"/>
                          </a:solidFill>
                          <a:latin typeface="Milonga"/>
                          <a:ea typeface="Milonga"/>
                          <a:cs typeface="Milonga"/>
                          <a:sym typeface="Milonga"/>
                        </a:rPr>
                        <a:t>Book</a:t>
                      </a:r>
                      <a:endParaRPr b="1" sz="2400" u="none" cap="none" strike="noStrike">
                        <a:solidFill>
                          <a:schemeClr val="dk2"/>
                        </a:solidFill>
                        <a:latin typeface="Milonga"/>
                        <a:ea typeface="Milonga"/>
                        <a:cs typeface="Milonga"/>
                        <a:sym typeface="Milong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5"/>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solidFill>
                            <a:schemeClr val="dk2"/>
                          </a:solidFill>
                          <a:latin typeface="Milonga"/>
                          <a:ea typeface="Milonga"/>
                          <a:cs typeface="Milonga"/>
                          <a:sym typeface="Milonga"/>
                        </a:rPr>
                        <a:t>Volume</a:t>
                      </a:r>
                      <a:endParaRPr b="1" sz="2400" u="none" cap="none" strike="noStrike">
                        <a:solidFill>
                          <a:schemeClr val="dk2"/>
                        </a:solidFill>
                        <a:latin typeface="Milonga"/>
                        <a:ea typeface="Milonga"/>
                        <a:cs typeface="Milonga"/>
                        <a:sym typeface="Milong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5"/>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solidFill>
                            <a:schemeClr val="dk2"/>
                          </a:solidFill>
                          <a:latin typeface="Milonga"/>
                          <a:ea typeface="Milonga"/>
                          <a:cs typeface="Milonga"/>
                          <a:sym typeface="Milonga"/>
                        </a:rPr>
                        <a:t>Synopsis</a:t>
                      </a:r>
                      <a:endParaRPr b="1" sz="2400" u="none" cap="none" strike="noStrike">
                        <a:solidFill>
                          <a:schemeClr val="dk2"/>
                        </a:solidFill>
                        <a:latin typeface="Milonga"/>
                        <a:ea typeface="Milonga"/>
                        <a:cs typeface="Milonga"/>
                        <a:sym typeface="Milong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5"/>
                      </a:solidFill>
                      <a:prstDash val="solid"/>
                      <a:round/>
                      <a:headEnd len="sm" w="sm" type="none"/>
                      <a:tailEnd len="sm" w="sm" type="none"/>
                    </a:lnB>
                  </a:tcPr>
                </a:tc>
              </a:tr>
              <a:tr h="344525">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Genesis</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5"/>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Pentateuch</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5"/>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Saturn has several rings</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5"/>
                      </a:solidFill>
                      <a:prstDash val="solid"/>
                      <a:round/>
                      <a:headEnd len="sm" w="sm" type="none"/>
                      <a:tailEnd len="sm" w="sm" type="none"/>
                    </a:lnT>
                    <a:lnB cap="flat" cmpd="sng" w="9525">
                      <a:solidFill>
                        <a:schemeClr val="accent2"/>
                      </a:solidFill>
                      <a:prstDash val="solid"/>
                      <a:round/>
                      <a:headEnd len="sm" w="sm" type="none"/>
                      <a:tailEnd len="sm" w="sm" type="none"/>
                    </a:lnB>
                  </a:tcPr>
                </a:tc>
              </a:tr>
              <a:tr h="344525">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Exodus</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Pentateuch</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Venus has a beautiful name</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44525">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Joshua</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History</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Mercury is a small planet</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44525">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Judges</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History</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Mars is actually a cold place</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44525">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Book of Job</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Wisdom</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Earth is the only planet with life</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44525">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Isaiah</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Major Prophets</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The moon is a satellite</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bl>
          </a:graphicData>
        </a:graphic>
      </p:graphicFrame>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64" name="Shape 4964"/>
        <p:cNvGrpSpPr/>
        <p:nvPr/>
      </p:nvGrpSpPr>
      <p:grpSpPr>
        <a:xfrm>
          <a:off x="0" y="0"/>
          <a:ext cx="0" cy="0"/>
          <a:chOff x="0" y="0"/>
          <a:chExt cx="0" cy="0"/>
        </a:xfrm>
      </p:grpSpPr>
      <p:sp>
        <p:nvSpPr>
          <p:cNvPr id="4965" name="Google Shape;4965;p26"/>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sz="6000">
                <a:latin typeface="Arial"/>
                <a:ea typeface="Arial"/>
                <a:cs typeface="Arial"/>
                <a:sym typeface="Arial"/>
              </a:rPr>
              <a:t>Land Of The Bible</a:t>
            </a:r>
            <a:endParaRPr sz="6000">
              <a:latin typeface="Arial"/>
              <a:ea typeface="Arial"/>
              <a:cs typeface="Arial"/>
              <a:sym typeface="Arial"/>
            </a:endParaRPr>
          </a:p>
        </p:txBody>
      </p:sp>
      <p:grpSp>
        <p:nvGrpSpPr>
          <p:cNvPr id="4966" name="Google Shape;4966;p26"/>
          <p:cNvGrpSpPr/>
          <p:nvPr/>
        </p:nvGrpSpPr>
        <p:grpSpPr>
          <a:xfrm>
            <a:off x="3049443" y="1567921"/>
            <a:ext cx="3045035" cy="2580183"/>
            <a:chOff x="2177850" y="1542925"/>
            <a:chExt cx="3236300" cy="2742250"/>
          </a:xfrm>
        </p:grpSpPr>
        <p:sp>
          <p:nvSpPr>
            <p:cNvPr id="4967" name="Google Shape;4967;p26"/>
            <p:cNvSpPr/>
            <p:nvPr/>
          </p:nvSpPr>
          <p:spPr>
            <a:xfrm>
              <a:off x="3634825" y="3325675"/>
              <a:ext cx="325" cy="25"/>
            </a:xfrm>
            <a:custGeom>
              <a:rect b="b" l="l" r="r" t="t"/>
              <a:pathLst>
                <a:path extrusionOk="0" h="1" w="13">
                  <a:moveTo>
                    <a:pt x="1" y="1"/>
                  </a:moveTo>
                  <a:lnTo>
                    <a:pt x="12" y="1"/>
                  </a:lnTo>
                  <a:lnTo>
                    <a:pt x="12"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8" name="Google Shape;4968;p26"/>
            <p:cNvSpPr/>
            <p:nvPr/>
          </p:nvSpPr>
          <p:spPr>
            <a:xfrm>
              <a:off x="2894650" y="3145625"/>
              <a:ext cx="795900" cy="792425"/>
            </a:xfrm>
            <a:custGeom>
              <a:rect b="b" l="l" r="r" t="t"/>
              <a:pathLst>
                <a:path extrusionOk="0" h="31697" w="31836">
                  <a:moveTo>
                    <a:pt x="1524" y="0"/>
                  </a:moveTo>
                  <a:cubicBezTo>
                    <a:pt x="1432" y="243"/>
                    <a:pt x="1351" y="485"/>
                    <a:pt x="1259" y="716"/>
                  </a:cubicBezTo>
                  <a:cubicBezTo>
                    <a:pt x="543" y="2690"/>
                    <a:pt x="1801" y="3232"/>
                    <a:pt x="901" y="4306"/>
                  </a:cubicBezTo>
                  <a:cubicBezTo>
                    <a:pt x="1" y="5379"/>
                    <a:pt x="901" y="6637"/>
                    <a:pt x="901" y="8611"/>
                  </a:cubicBezTo>
                  <a:lnTo>
                    <a:pt x="901" y="31004"/>
                  </a:lnTo>
                  <a:lnTo>
                    <a:pt x="18642" y="31004"/>
                  </a:lnTo>
                  <a:lnTo>
                    <a:pt x="19669" y="30323"/>
                  </a:lnTo>
                  <a:cubicBezTo>
                    <a:pt x="19757" y="30264"/>
                    <a:pt x="19854" y="30240"/>
                    <a:pt x="19955" y="30240"/>
                  </a:cubicBezTo>
                  <a:cubicBezTo>
                    <a:pt x="20452" y="30240"/>
                    <a:pt x="21043" y="30831"/>
                    <a:pt x="21043" y="30831"/>
                  </a:cubicBezTo>
                  <a:lnTo>
                    <a:pt x="24829" y="30831"/>
                  </a:lnTo>
                  <a:cubicBezTo>
                    <a:pt x="24829" y="30831"/>
                    <a:pt x="25522" y="31696"/>
                    <a:pt x="26376" y="31696"/>
                  </a:cubicBezTo>
                  <a:cubicBezTo>
                    <a:pt x="27230" y="31696"/>
                    <a:pt x="26722" y="30323"/>
                    <a:pt x="28096" y="30323"/>
                  </a:cubicBezTo>
                  <a:cubicBezTo>
                    <a:pt x="29469" y="30323"/>
                    <a:pt x="29123" y="28268"/>
                    <a:pt x="29989" y="28268"/>
                  </a:cubicBezTo>
                  <a:cubicBezTo>
                    <a:pt x="30170" y="28268"/>
                    <a:pt x="30305" y="28275"/>
                    <a:pt x="30414" y="28275"/>
                  </a:cubicBezTo>
                  <a:cubicBezTo>
                    <a:pt x="30820" y="28275"/>
                    <a:pt x="30862" y="28175"/>
                    <a:pt x="31535" y="27229"/>
                  </a:cubicBezTo>
                  <a:cubicBezTo>
                    <a:pt x="31558" y="27195"/>
                    <a:pt x="31604" y="27148"/>
                    <a:pt x="31628" y="27114"/>
                  </a:cubicBezTo>
                  <a:cubicBezTo>
                    <a:pt x="31558" y="26721"/>
                    <a:pt x="31558" y="26329"/>
                    <a:pt x="31616" y="25936"/>
                  </a:cubicBezTo>
                  <a:cubicBezTo>
                    <a:pt x="31835" y="24563"/>
                    <a:pt x="30889" y="24655"/>
                    <a:pt x="30289" y="22716"/>
                  </a:cubicBezTo>
                  <a:cubicBezTo>
                    <a:pt x="29688" y="20789"/>
                    <a:pt x="27276" y="17903"/>
                    <a:pt x="27195" y="16783"/>
                  </a:cubicBezTo>
                  <a:cubicBezTo>
                    <a:pt x="27103" y="15664"/>
                    <a:pt x="25775" y="15017"/>
                    <a:pt x="25822" y="13817"/>
                  </a:cubicBezTo>
                  <a:cubicBezTo>
                    <a:pt x="25856" y="12616"/>
                    <a:pt x="25175" y="12489"/>
                    <a:pt x="23836" y="10596"/>
                  </a:cubicBezTo>
                  <a:cubicBezTo>
                    <a:pt x="22509" y="8703"/>
                    <a:pt x="22116" y="5402"/>
                    <a:pt x="22509" y="5264"/>
                  </a:cubicBezTo>
                  <a:cubicBezTo>
                    <a:pt x="22518" y="5261"/>
                    <a:pt x="22527" y="5259"/>
                    <a:pt x="22536" y="5259"/>
                  </a:cubicBezTo>
                  <a:cubicBezTo>
                    <a:pt x="22941" y="5259"/>
                    <a:pt x="24019" y="8079"/>
                    <a:pt x="24437" y="9004"/>
                  </a:cubicBezTo>
                  <a:cubicBezTo>
                    <a:pt x="24864" y="9950"/>
                    <a:pt x="26330" y="12836"/>
                    <a:pt x="27368" y="12836"/>
                  </a:cubicBezTo>
                  <a:cubicBezTo>
                    <a:pt x="28370" y="12836"/>
                    <a:pt x="28757" y="8695"/>
                    <a:pt x="29097" y="8695"/>
                  </a:cubicBezTo>
                  <a:cubicBezTo>
                    <a:pt x="29106" y="8695"/>
                    <a:pt x="29114" y="8698"/>
                    <a:pt x="29123" y="8703"/>
                  </a:cubicBezTo>
                  <a:cubicBezTo>
                    <a:pt x="29169" y="8738"/>
                    <a:pt x="29192" y="8784"/>
                    <a:pt x="29204" y="8830"/>
                  </a:cubicBezTo>
                  <a:lnTo>
                    <a:pt x="29308" y="8045"/>
                  </a:lnTo>
                  <a:lnTo>
                    <a:pt x="29608" y="7214"/>
                  </a:lnTo>
                  <a:lnTo>
                    <a:pt x="29735" y="6868"/>
                  </a:lnTo>
                  <a:lnTo>
                    <a:pt x="27645" y="1743"/>
                  </a:lnTo>
                  <a:cubicBezTo>
                    <a:pt x="27553" y="1905"/>
                    <a:pt x="27438" y="2066"/>
                    <a:pt x="27322" y="2205"/>
                  </a:cubicBezTo>
                  <a:cubicBezTo>
                    <a:pt x="27262" y="2265"/>
                    <a:pt x="27171" y="2288"/>
                    <a:pt x="27053" y="2288"/>
                  </a:cubicBezTo>
                  <a:cubicBezTo>
                    <a:pt x="26606" y="2288"/>
                    <a:pt x="25786" y="1948"/>
                    <a:pt x="24919" y="1948"/>
                  </a:cubicBezTo>
                  <a:cubicBezTo>
                    <a:pt x="24690" y="1948"/>
                    <a:pt x="24458" y="1972"/>
                    <a:pt x="24229" y="2032"/>
                  </a:cubicBezTo>
                  <a:cubicBezTo>
                    <a:pt x="23920" y="2112"/>
                    <a:pt x="23627" y="2149"/>
                    <a:pt x="23342" y="2149"/>
                  </a:cubicBezTo>
                  <a:cubicBezTo>
                    <a:pt x="22404" y="2149"/>
                    <a:pt x="21562" y="1754"/>
                    <a:pt x="20570" y="1258"/>
                  </a:cubicBezTo>
                  <a:cubicBezTo>
                    <a:pt x="20244" y="1095"/>
                    <a:pt x="19732" y="1026"/>
                    <a:pt x="19141" y="1026"/>
                  </a:cubicBezTo>
                  <a:cubicBezTo>
                    <a:pt x="17388" y="1026"/>
                    <a:pt x="14933" y="1638"/>
                    <a:pt x="14510" y="2251"/>
                  </a:cubicBezTo>
                  <a:cubicBezTo>
                    <a:pt x="14200" y="2703"/>
                    <a:pt x="13619" y="2906"/>
                    <a:pt x="12941" y="2906"/>
                  </a:cubicBezTo>
                  <a:cubicBezTo>
                    <a:pt x="12407" y="2906"/>
                    <a:pt x="11813" y="2780"/>
                    <a:pt x="11243" y="2551"/>
                  </a:cubicBezTo>
                  <a:cubicBezTo>
                    <a:pt x="9950" y="2032"/>
                    <a:pt x="8277" y="1258"/>
                    <a:pt x="5922" y="1051"/>
                  </a:cubicBezTo>
                  <a:cubicBezTo>
                    <a:pt x="3706" y="843"/>
                    <a:pt x="1928" y="531"/>
                    <a:pt x="152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9" name="Google Shape;4969;p26"/>
            <p:cNvSpPr/>
            <p:nvPr/>
          </p:nvSpPr>
          <p:spPr>
            <a:xfrm>
              <a:off x="3642900" y="3021250"/>
              <a:ext cx="306500" cy="336700"/>
            </a:xfrm>
            <a:custGeom>
              <a:rect b="b" l="l" r="r" t="t"/>
              <a:pathLst>
                <a:path extrusionOk="0" h="13468" w="12260">
                  <a:moveTo>
                    <a:pt x="11347" y="0"/>
                  </a:moveTo>
                  <a:cubicBezTo>
                    <a:pt x="9904" y="739"/>
                    <a:pt x="8600" y="1386"/>
                    <a:pt x="7965" y="1639"/>
                  </a:cubicBezTo>
                  <a:lnTo>
                    <a:pt x="7908" y="1663"/>
                  </a:lnTo>
                  <a:lnTo>
                    <a:pt x="7838" y="1686"/>
                  </a:lnTo>
                  <a:lnTo>
                    <a:pt x="7757" y="1709"/>
                  </a:lnTo>
                  <a:lnTo>
                    <a:pt x="7711" y="1732"/>
                  </a:lnTo>
                  <a:cubicBezTo>
                    <a:pt x="7677" y="1743"/>
                    <a:pt x="7642" y="1743"/>
                    <a:pt x="7631" y="1755"/>
                  </a:cubicBezTo>
                  <a:cubicBezTo>
                    <a:pt x="6823" y="1870"/>
                    <a:pt x="4872" y="3244"/>
                    <a:pt x="4872" y="3244"/>
                  </a:cubicBezTo>
                  <a:lnTo>
                    <a:pt x="2229" y="1870"/>
                  </a:lnTo>
                  <a:lnTo>
                    <a:pt x="1998" y="831"/>
                  </a:lnTo>
                  <a:lnTo>
                    <a:pt x="1952" y="808"/>
                  </a:lnTo>
                  <a:cubicBezTo>
                    <a:pt x="1917" y="1051"/>
                    <a:pt x="1894" y="1305"/>
                    <a:pt x="1859" y="1547"/>
                  </a:cubicBezTo>
                  <a:lnTo>
                    <a:pt x="1859" y="1593"/>
                  </a:lnTo>
                  <a:cubicBezTo>
                    <a:pt x="1848" y="1709"/>
                    <a:pt x="1836" y="1813"/>
                    <a:pt x="1825" y="1905"/>
                  </a:cubicBezTo>
                  <a:cubicBezTo>
                    <a:pt x="1767" y="2344"/>
                    <a:pt x="1721" y="2724"/>
                    <a:pt x="1674" y="3002"/>
                  </a:cubicBezTo>
                  <a:cubicBezTo>
                    <a:pt x="1674" y="3048"/>
                    <a:pt x="1663" y="3082"/>
                    <a:pt x="1651" y="3117"/>
                  </a:cubicBezTo>
                  <a:lnTo>
                    <a:pt x="1651" y="3152"/>
                  </a:lnTo>
                  <a:cubicBezTo>
                    <a:pt x="1640" y="3209"/>
                    <a:pt x="1628" y="3267"/>
                    <a:pt x="1617" y="3313"/>
                  </a:cubicBezTo>
                  <a:cubicBezTo>
                    <a:pt x="1605" y="3348"/>
                    <a:pt x="1594" y="3440"/>
                    <a:pt x="1582" y="3521"/>
                  </a:cubicBezTo>
                  <a:lnTo>
                    <a:pt x="1582" y="3579"/>
                  </a:lnTo>
                  <a:cubicBezTo>
                    <a:pt x="1571" y="3659"/>
                    <a:pt x="1559" y="3740"/>
                    <a:pt x="1559" y="3833"/>
                  </a:cubicBezTo>
                  <a:cubicBezTo>
                    <a:pt x="1559" y="3844"/>
                    <a:pt x="1559" y="3856"/>
                    <a:pt x="1559" y="3879"/>
                  </a:cubicBezTo>
                  <a:cubicBezTo>
                    <a:pt x="1524" y="4167"/>
                    <a:pt x="1501" y="4514"/>
                    <a:pt x="1478" y="4906"/>
                  </a:cubicBezTo>
                  <a:cubicBezTo>
                    <a:pt x="1478" y="4929"/>
                    <a:pt x="1478" y="4964"/>
                    <a:pt x="1467" y="4998"/>
                  </a:cubicBezTo>
                  <a:cubicBezTo>
                    <a:pt x="1467" y="5079"/>
                    <a:pt x="1455" y="5160"/>
                    <a:pt x="1455" y="5252"/>
                  </a:cubicBezTo>
                  <a:cubicBezTo>
                    <a:pt x="1432" y="5552"/>
                    <a:pt x="1409" y="5864"/>
                    <a:pt x="1374" y="6164"/>
                  </a:cubicBezTo>
                  <a:cubicBezTo>
                    <a:pt x="1374" y="6210"/>
                    <a:pt x="1363" y="6257"/>
                    <a:pt x="1363" y="6303"/>
                  </a:cubicBezTo>
                  <a:cubicBezTo>
                    <a:pt x="1351" y="6407"/>
                    <a:pt x="1340" y="6510"/>
                    <a:pt x="1328" y="6614"/>
                  </a:cubicBezTo>
                  <a:cubicBezTo>
                    <a:pt x="1328" y="6649"/>
                    <a:pt x="1317" y="6684"/>
                    <a:pt x="1317" y="6718"/>
                  </a:cubicBezTo>
                  <a:lnTo>
                    <a:pt x="1305" y="6764"/>
                  </a:lnTo>
                  <a:cubicBezTo>
                    <a:pt x="1271" y="7030"/>
                    <a:pt x="1224" y="7284"/>
                    <a:pt x="1167" y="7549"/>
                  </a:cubicBezTo>
                  <a:cubicBezTo>
                    <a:pt x="1167" y="7572"/>
                    <a:pt x="1155" y="7584"/>
                    <a:pt x="1144" y="7607"/>
                  </a:cubicBezTo>
                  <a:cubicBezTo>
                    <a:pt x="1120" y="7688"/>
                    <a:pt x="1097" y="7769"/>
                    <a:pt x="1074" y="7849"/>
                  </a:cubicBezTo>
                  <a:cubicBezTo>
                    <a:pt x="1063" y="7872"/>
                    <a:pt x="1051" y="7896"/>
                    <a:pt x="1051" y="7919"/>
                  </a:cubicBezTo>
                  <a:cubicBezTo>
                    <a:pt x="1017" y="7988"/>
                    <a:pt x="982" y="8057"/>
                    <a:pt x="936" y="8126"/>
                  </a:cubicBezTo>
                  <a:cubicBezTo>
                    <a:pt x="624" y="8542"/>
                    <a:pt x="255" y="10597"/>
                    <a:pt x="1" y="12339"/>
                  </a:cubicBezTo>
                  <a:cubicBezTo>
                    <a:pt x="359" y="12536"/>
                    <a:pt x="728" y="12720"/>
                    <a:pt x="1074" y="12894"/>
                  </a:cubicBezTo>
                  <a:lnTo>
                    <a:pt x="1120" y="12917"/>
                  </a:lnTo>
                  <a:cubicBezTo>
                    <a:pt x="1224" y="12963"/>
                    <a:pt x="1317" y="13009"/>
                    <a:pt x="1409" y="13055"/>
                  </a:cubicBezTo>
                  <a:lnTo>
                    <a:pt x="1513" y="13101"/>
                  </a:lnTo>
                  <a:cubicBezTo>
                    <a:pt x="1594" y="13136"/>
                    <a:pt x="1674" y="13171"/>
                    <a:pt x="1755" y="13205"/>
                  </a:cubicBezTo>
                  <a:lnTo>
                    <a:pt x="1882" y="13251"/>
                  </a:lnTo>
                  <a:lnTo>
                    <a:pt x="2067" y="13321"/>
                  </a:lnTo>
                  <a:cubicBezTo>
                    <a:pt x="2125" y="13344"/>
                    <a:pt x="2171" y="13355"/>
                    <a:pt x="2217" y="13367"/>
                  </a:cubicBezTo>
                  <a:cubicBezTo>
                    <a:pt x="2252" y="13390"/>
                    <a:pt x="2309" y="13401"/>
                    <a:pt x="2344" y="13413"/>
                  </a:cubicBezTo>
                  <a:cubicBezTo>
                    <a:pt x="2425" y="13436"/>
                    <a:pt x="2506" y="13448"/>
                    <a:pt x="2586" y="13459"/>
                  </a:cubicBezTo>
                  <a:cubicBezTo>
                    <a:pt x="2635" y="13465"/>
                    <a:pt x="2684" y="13467"/>
                    <a:pt x="2734" y="13467"/>
                  </a:cubicBezTo>
                  <a:cubicBezTo>
                    <a:pt x="3731" y="13467"/>
                    <a:pt x="4883" y="12399"/>
                    <a:pt x="4883" y="11739"/>
                  </a:cubicBezTo>
                  <a:cubicBezTo>
                    <a:pt x="4883" y="11058"/>
                    <a:pt x="5795" y="10931"/>
                    <a:pt x="6719" y="10931"/>
                  </a:cubicBezTo>
                  <a:cubicBezTo>
                    <a:pt x="7631" y="10931"/>
                    <a:pt x="7746" y="9904"/>
                    <a:pt x="8438" y="9558"/>
                  </a:cubicBezTo>
                  <a:cubicBezTo>
                    <a:pt x="9131" y="9211"/>
                    <a:pt x="6938" y="7261"/>
                    <a:pt x="6245" y="7030"/>
                  </a:cubicBezTo>
                  <a:cubicBezTo>
                    <a:pt x="5553" y="6799"/>
                    <a:pt x="6823" y="5310"/>
                    <a:pt x="9120" y="5195"/>
                  </a:cubicBezTo>
                  <a:cubicBezTo>
                    <a:pt x="11405" y="5079"/>
                    <a:pt x="10839" y="4283"/>
                    <a:pt x="12098" y="4283"/>
                  </a:cubicBezTo>
                  <a:lnTo>
                    <a:pt x="12259" y="4283"/>
                  </a:lnTo>
                  <a:cubicBezTo>
                    <a:pt x="12040" y="3279"/>
                    <a:pt x="11763" y="2055"/>
                    <a:pt x="11578" y="1420"/>
                  </a:cubicBezTo>
                  <a:cubicBezTo>
                    <a:pt x="11463" y="947"/>
                    <a:pt x="11382" y="474"/>
                    <a:pt x="11347" y="0"/>
                  </a:cubicBezTo>
                  <a:close/>
                </a:path>
              </a:pathLst>
            </a:custGeom>
            <a:solidFill>
              <a:schemeClr val="accent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0" name="Google Shape;4970;p26"/>
            <p:cNvSpPr/>
            <p:nvPr/>
          </p:nvSpPr>
          <p:spPr>
            <a:xfrm>
              <a:off x="4003900" y="2152400"/>
              <a:ext cx="504450" cy="220575"/>
            </a:xfrm>
            <a:custGeom>
              <a:rect b="b" l="l" r="r" t="t"/>
              <a:pathLst>
                <a:path extrusionOk="0" h="8823" w="20178">
                  <a:moveTo>
                    <a:pt x="1413" y="0"/>
                  </a:moveTo>
                  <a:cubicBezTo>
                    <a:pt x="1296" y="0"/>
                    <a:pt x="1186" y="8"/>
                    <a:pt x="1086" y="23"/>
                  </a:cubicBezTo>
                  <a:cubicBezTo>
                    <a:pt x="855" y="46"/>
                    <a:pt x="462" y="254"/>
                    <a:pt x="1" y="519"/>
                  </a:cubicBezTo>
                  <a:cubicBezTo>
                    <a:pt x="1697" y="1512"/>
                    <a:pt x="4156" y="1258"/>
                    <a:pt x="4491" y="3024"/>
                  </a:cubicBezTo>
                  <a:cubicBezTo>
                    <a:pt x="4872" y="5090"/>
                    <a:pt x="6037" y="4270"/>
                    <a:pt x="5599" y="6036"/>
                  </a:cubicBezTo>
                  <a:cubicBezTo>
                    <a:pt x="5518" y="6383"/>
                    <a:pt x="5276" y="6717"/>
                    <a:pt x="4929" y="7029"/>
                  </a:cubicBezTo>
                  <a:cubicBezTo>
                    <a:pt x="5525" y="7075"/>
                    <a:pt x="6102" y="7103"/>
                    <a:pt x="6600" y="7103"/>
                  </a:cubicBezTo>
                  <a:cubicBezTo>
                    <a:pt x="7230" y="7103"/>
                    <a:pt x="7731" y="7058"/>
                    <a:pt x="7977" y="6948"/>
                  </a:cubicBezTo>
                  <a:cubicBezTo>
                    <a:pt x="8129" y="6877"/>
                    <a:pt x="8265" y="6844"/>
                    <a:pt x="8391" y="6844"/>
                  </a:cubicBezTo>
                  <a:cubicBezTo>
                    <a:pt x="9036" y="6844"/>
                    <a:pt x="9384" y="7706"/>
                    <a:pt x="10031" y="8576"/>
                  </a:cubicBezTo>
                  <a:cubicBezTo>
                    <a:pt x="10089" y="8645"/>
                    <a:pt x="10135" y="8703"/>
                    <a:pt x="10170" y="8772"/>
                  </a:cubicBezTo>
                  <a:cubicBezTo>
                    <a:pt x="11220" y="8610"/>
                    <a:pt x="12028" y="8299"/>
                    <a:pt x="13102" y="8172"/>
                  </a:cubicBezTo>
                  <a:cubicBezTo>
                    <a:pt x="13250" y="8154"/>
                    <a:pt x="13406" y="8146"/>
                    <a:pt x="13568" y="8146"/>
                  </a:cubicBezTo>
                  <a:cubicBezTo>
                    <a:pt x="14252" y="8146"/>
                    <a:pt x="15032" y="8288"/>
                    <a:pt x="15676" y="8437"/>
                  </a:cubicBezTo>
                  <a:cubicBezTo>
                    <a:pt x="15583" y="8287"/>
                    <a:pt x="15526" y="8126"/>
                    <a:pt x="15502" y="7953"/>
                  </a:cubicBezTo>
                  <a:lnTo>
                    <a:pt x="15502" y="7929"/>
                  </a:lnTo>
                  <a:cubicBezTo>
                    <a:pt x="15502" y="7883"/>
                    <a:pt x="15514" y="7837"/>
                    <a:pt x="15537" y="7802"/>
                  </a:cubicBezTo>
                  <a:cubicBezTo>
                    <a:pt x="15601" y="7671"/>
                    <a:pt x="15733" y="7617"/>
                    <a:pt x="15899" y="7617"/>
                  </a:cubicBezTo>
                  <a:cubicBezTo>
                    <a:pt x="16391" y="7617"/>
                    <a:pt x="17192" y="8084"/>
                    <a:pt x="17511" y="8403"/>
                  </a:cubicBezTo>
                  <a:cubicBezTo>
                    <a:pt x="17773" y="8658"/>
                    <a:pt x="18369" y="8822"/>
                    <a:pt x="18897" y="8822"/>
                  </a:cubicBezTo>
                  <a:cubicBezTo>
                    <a:pt x="19253" y="8822"/>
                    <a:pt x="19578" y="8748"/>
                    <a:pt x="19750" y="8576"/>
                  </a:cubicBezTo>
                  <a:cubicBezTo>
                    <a:pt x="20177" y="8149"/>
                    <a:pt x="19058" y="7722"/>
                    <a:pt x="18804" y="7283"/>
                  </a:cubicBezTo>
                  <a:cubicBezTo>
                    <a:pt x="18677" y="7075"/>
                    <a:pt x="19011" y="6625"/>
                    <a:pt x="19381" y="6233"/>
                  </a:cubicBezTo>
                  <a:cubicBezTo>
                    <a:pt x="18792" y="5909"/>
                    <a:pt x="18203" y="5471"/>
                    <a:pt x="17834" y="5344"/>
                  </a:cubicBezTo>
                  <a:lnTo>
                    <a:pt x="17753" y="5309"/>
                  </a:lnTo>
                  <a:lnTo>
                    <a:pt x="17707" y="5309"/>
                  </a:lnTo>
                  <a:cubicBezTo>
                    <a:pt x="17690" y="5303"/>
                    <a:pt x="17670" y="5301"/>
                    <a:pt x="17649" y="5301"/>
                  </a:cubicBezTo>
                  <a:cubicBezTo>
                    <a:pt x="17629" y="5301"/>
                    <a:pt x="17609" y="5303"/>
                    <a:pt x="17592" y="5309"/>
                  </a:cubicBezTo>
                  <a:cubicBezTo>
                    <a:pt x="17580" y="5313"/>
                    <a:pt x="17568" y="5315"/>
                    <a:pt x="17557" y="5315"/>
                  </a:cubicBezTo>
                  <a:cubicBezTo>
                    <a:pt x="17210" y="5315"/>
                    <a:pt x="17194" y="3497"/>
                    <a:pt x="16691" y="3497"/>
                  </a:cubicBezTo>
                  <a:cubicBezTo>
                    <a:pt x="16183" y="3497"/>
                    <a:pt x="16183" y="3116"/>
                    <a:pt x="15664" y="3116"/>
                  </a:cubicBezTo>
                  <a:cubicBezTo>
                    <a:pt x="15145" y="3116"/>
                    <a:pt x="13205" y="3116"/>
                    <a:pt x="12698" y="3497"/>
                  </a:cubicBezTo>
                  <a:cubicBezTo>
                    <a:pt x="12629" y="3549"/>
                    <a:pt x="12559" y="3571"/>
                    <a:pt x="12486" y="3571"/>
                  </a:cubicBezTo>
                  <a:cubicBezTo>
                    <a:pt x="12010" y="3571"/>
                    <a:pt x="11457" y="2597"/>
                    <a:pt x="10885" y="2597"/>
                  </a:cubicBezTo>
                  <a:cubicBezTo>
                    <a:pt x="10239" y="2597"/>
                    <a:pt x="9477" y="1950"/>
                    <a:pt x="9085" y="1431"/>
                  </a:cubicBezTo>
                  <a:cubicBezTo>
                    <a:pt x="8977" y="1288"/>
                    <a:pt x="8644" y="1246"/>
                    <a:pt x="8200" y="1246"/>
                  </a:cubicBezTo>
                  <a:cubicBezTo>
                    <a:pt x="7595" y="1246"/>
                    <a:pt x="6785" y="1323"/>
                    <a:pt x="6062" y="1323"/>
                  </a:cubicBezTo>
                  <a:cubicBezTo>
                    <a:pt x="5436" y="1323"/>
                    <a:pt x="4876" y="1266"/>
                    <a:pt x="4572" y="1050"/>
                  </a:cubicBezTo>
                  <a:cubicBezTo>
                    <a:pt x="3770" y="475"/>
                    <a:pt x="2357" y="0"/>
                    <a:pt x="1413" y="0"/>
                  </a:cubicBezTo>
                  <a:close/>
                </a:path>
              </a:pathLst>
            </a:custGeom>
            <a:solidFill>
              <a:schemeClr val="accent4"/>
            </a:solidFill>
            <a:ln cap="flat" cmpd="sng" w="9525">
              <a:solidFill>
                <a:schemeClr val="accent3"/>
              </a:solidFill>
              <a:prstDash val="solid"/>
              <a:miter lim="1154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1" name="Google Shape;4971;p26"/>
            <p:cNvSpPr/>
            <p:nvPr/>
          </p:nvSpPr>
          <p:spPr>
            <a:xfrm>
              <a:off x="2270400" y="2001075"/>
              <a:ext cx="260675" cy="245975"/>
            </a:xfrm>
            <a:custGeom>
              <a:rect b="b" l="l" r="r" t="t"/>
              <a:pathLst>
                <a:path extrusionOk="0" h="9839" w="10427">
                  <a:moveTo>
                    <a:pt x="3034" y="0"/>
                  </a:moveTo>
                  <a:cubicBezTo>
                    <a:pt x="2577" y="0"/>
                    <a:pt x="2124" y="541"/>
                    <a:pt x="1695" y="541"/>
                  </a:cubicBezTo>
                  <a:cubicBezTo>
                    <a:pt x="1591" y="541"/>
                    <a:pt x="1489" y="510"/>
                    <a:pt x="1389" y="431"/>
                  </a:cubicBezTo>
                  <a:cubicBezTo>
                    <a:pt x="1247" y="323"/>
                    <a:pt x="1089" y="276"/>
                    <a:pt x="933" y="276"/>
                  </a:cubicBezTo>
                  <a:cubicBezTo>
                    <a:pt x="456" y="276"/>
                    <a:pt x="1" y="718"/>
                    <a:pt x="96" y="1205"/>
                  </a:cubicBezTo>
                  <a:cubicBezTo>
                    <a:pt x="235" y="1840"/>
                    <a:pt x="1447" y="2232"/>
                    <a:pt x="1447" y="3190"/>
                  </a:cubicBezTo>
                  <a:cubicBezTo>
                    <a:pt x="1447" y="4160"/>
                    <a:pt x="3882" y="5568"/>
                    <a:pt x="3825" y="6076"/>
                  </a:cubicBezTo>
                  <a:cubicBezTo>
                    <a:pt x="3778" y="6434"/>
                    <a:pt x="5290" y="7415"/>
                    <a:pt x="6191" y="8731"/>
                  </a:cubicBezTo>
                  <a:cubicBezTo>
                    <a:pt x="6710" y="9077"/>
                    <a:pt x="7207" y="9446"/>
                    <a:pt x="7680" y="9839"/>
                  </a:cubicBezTo>
                  <a:cubicBezTo>
                    <a:pt x="7784" y="9412"/>
                    <a:pt x="7830" y="9088"/>
                    <a:pt x="7807" y="8938"/>
                  </a:cubicBezTo>
                  <a:cubicBezTo>
                    <a:pt x="7795" y="8881"/>
                    <a:pt x="7795" y="8834"/>
                    <a:pt x="7807" y="8788"/>
                  </a:cubicBezTo>
                  <a:cubicBezTo>
                    <a:pt x="7807" y="8777"/>
                    <a:pt x="7807" y="8754"/>
                    <a:pt x="7818" y="8731"/>
                  </a:cubicBezTo>
                  <a:cubicBezTo>
                    <a:pt x="7830" y="8684"/>
                    <a:pt x="7841" y="8638"/>
                    <a:pt x="7853" y="8592"/>
                  </a:cubicBezTo>
                  <a:cubicBezTo>
                    <a:pt x="7864" y="8569"/>
                    <a:pt x="7876" y="8534"/>
                    <a:pt x="7888" y="8511"/>
                  </a:cubicBezTo>
                  <a:cubicBezTo>
                    <a:pt x="7899" y="8477"/>
                    <a:pt x="7922" y="8407"/>
                    <a:pt x="7945" y="8350"/>
                  </a:cubicBezTo>
                  <a:cubicBezTo>
                    <a:pt x="7968" y="8303"/>
                    <a:pt x="7980" y="8292"/>
                    <a:pt x="7991" y="8257"/>
                  </a:cubicBezTo>
                  <a:cubicBezTo>
                    <a:pt x="8015" y="8200"/>
                    <a:pt x="8049" y="8142"/>
                    <a:pt x="8072" y="8084"/>
                  </a:cubicBezTo>
                  <a:lnTo>
                    <a:pt x="8130" y="7992"/>
                  </a:lnTo>
                  <a:cubicBezTo>
                    <a:pt x="8165" y="7923"/>
                    <a:pt x="8199" y="7853"/>
                    <a:pt x="8245" y="7784"/>
                  </a:cubicBezTo>
                  <a:lnTo>
                    <a:pt x="8292" y="7703"/>
                  </a:lnTo>
                  <a:cubicBezTo>
                    <a:pt x="8603" y="7172"/>
                    <a:pt x="8961" y="6664"/>
                    <a:pt x="9365" y="6203"/>
                  </a:cubicBezTo>
                  <a:lnTo>
                    <a:pt x="9400" y="6157"/>
                  </a:lnTo>
                  <a:lnTo>
                    <a:pt x="9504" y="6053"/>
                  </a:lnTo>
                  <a:lnTo>
                    <a:pt x="9573" y="5983"/>
                  </a:lnTo>
                  <a:cubicBezTo>
                    <a:pt x="9596" y="5960"/>
                    <a:pt x="9619" y="5937"/>
                    <a:pt x="9642" y="5914"/>
                  </a:cubicBezTo>
                  <a:cubicBezTo>
                    <a:pt x="9665" y="5891"/>
                    <a:pt x="9700" y="5868"/>
                    <a:pt x="9723" y="5845"/>
                  </a:cubicBezTo>
                  <a:lnTo>
                    <a:pt x="9781" y="5799"/>
                  </a:lnTo>
                  <a:cubicBezTo>
                    <a:pt x="9804" y="5776"/>
                    <a:pt x="9838" y="5764"/>
                    <a:pt x="9861" y="5741"/>
                  </a:cubicBezTo>
                  <a:cubicBezTo>
                    <a:pt x="9873" y="5741"/>
                    <a:pt x="9884" y="5729"/>
                    <a:pt x="9896" y="5718"/>
                  </a:cubicBezTo>
                  <a:cubicBezTo>
                    <a:pt x="9931" y="5706"/>
                    <a:pt x="9965" y="5695"/>
                    <a:pt x="10000" y="5695"/>
                  </a:cubicBezTo>
                  <a:cubicBezTo>
                    <a:pt x="10023" y="5695"/>
                    <a:pt x="10058" y="5683"/>
                    <a:pt x="10069" y="5660"/>
                  </a:cubicBezTo>
                  <a:lnTo>
                    <a:pt x="10092" y="5626"/>
                  </a:lnTo>
                  <a:cubicBezTo>
                    <a:pt x="10115" y="5603"/>
                    <a:pt x="10127" y="5579"/>
                    <a:pt x="10138" y="5556"/>
                  </a:cubicBezTo>
                  <a:lnTo>
                    <a:pt x="10161" y="5487"/>
                  </a:lnTo>
                  <a:cubicBezTo>
                    <a:pt x="10173" y="5464"/>
                    <a:pt x="10196" y="5429"/>
                    <a:pt x="10208" y="5395"/>
                  </a:cubicBezTo>
                  <a:cubicBezTo>
                    <a:pt x="10219" y="5349"/>
                    <a:pt x="10219" y="5337"/>
                    <a:pt x="10231" y="5302"/>
                  </a:cubicBezTo>
                  <a:cubicBezTo>
                    <a:pt x="10231" y="5279"/>
                    <a:pt x="10242" y="5222"/>
                    <a:pt x="10254" y="5187"/>
                  </a:cubicBezTo>
                  <a:cubicBezTo>
                    <a:pt x="10265" y="5141"/>
                    <a:pt x="10277" y="5106"/>
                    <a:pt x="10277" y="5072"/>
                  </a:cubicBezTo>
                  <a:cubicBezTo>
                    <a:pt x="10288" y="5025"/>
                    <a:pt x="10288" y="5002"/>
                    <a:pt x="10300" y="4968"/>
                  </a:cubicBezTo>
                  <a:cubicBezTo>
                    <a:pt x="10323" y="4841"/>
                    <a:pt x="10335" y="4702"/>
                    <a:pt x="10358" y="4564"/>
                  </a:cubicBezTo>
                  <a:lnTo>
                    <a:pt x="10358" y="4541"/>
                  </a:lnTo>
                  <a:cubicBezTo>
                    <a:pt x="10358" y="4460"/>
                    <a:pt x="10369" y="4367"/>
                    <a:pt x="10381" y="4287"/>
                  </a:cubicBezTo>
                  <a:lnTo>
                    <a:pt x="10381" y="4229"/>
                  </a:lnTo>
                  <a:cubicBezTo>
                    <a:pt x="10381" y="4148"/>
                    <a:pt x="10392" y="4056"/>
                    <a:pt x="10392" y="3952"/>
                  </a:cubicBezTo>
                  <a:lnTo>
                    <a:pt x="10392" y="3929"/>
                  </a:lnTo>
                  <a:cubicBezTo>
                    <a:pt x="10427" y="3409"/>
                    <a:pt x="10427" y="2890"/>
                    <a:pt x="10392" y="2382"/>
                  </a:cubicBezTo>
                  <a:lnTo>
                    <a:pt x="10392" y="2348"/>
                  </a:lnTo>
                  <a:cubicBezTo>
                    <a:pt x="10392" y="2267"/>
                    <a:pt x="10381" y="2186"/>
                    <a:pt x="10381" y="2105"/>
                  </a:cubicBezTo>
                  <a:lnTo>
                    <a:pt x="10381" y="2036"/>
                  </a:lnTo>
                  <a:cubicBezTo>
                    <a:pt x="10381" y="1967"/>
                    <a:pt x="10369" y="1897"/>
                    <a:pt x="10358" y="1840"/>
                  </a:cubicBezTo>
                  <a:cubicBezTo>
                    <a:pt x="10358" y="1828"/>
                    <a:pt x="10358" y="1817"/>
                    <a:pt x="10358" y="1817"/>
                  </a:cubicBezTo>
                  <a:cubicBezTo>
                    <a:pt x="9550" y="1239"/>
                    <a:pt x="8672" y="801"/>
                    <a:pt x="7738" y="489"/>
                  </a:cubicBezTo>
                  <a:cubicBezTo>
                    <a:pt x="7738" y="489"/>
                    <a:pt x="3882" y="304"/>
                    <a:pt x="3236" y="39"/>
                  </a:cubicBezTo>
                  <a:cubicBezTo>
                    <a:pt x="3169" y="12"/>
                    <a:pt x="3101" y="0"/>
                    <a:pt x="303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2" name="Google Shape;4972;p26"/>
            <p:cNvSpPr/>
            <p:nvPr/>
          </p:nvSpPr>
          <p:spPr>
            <a:xfrm>
              <a:off x="2177850" y="1543225"/>
              <a:ext cx="312250" cy="147175"/>
            </a:xfrm>
            <a:custGeom>
              <a:rect b="b" l="l" r="r" t="t"/>
              <a:pathLst>
                <a:path extrusionOk="0" h="5887" w="12490">
                  <a:moveTo>
                    <a:pt x="1" y="0"/>
                  </a:moveTo>
                  <a:lnTo>
                    <a:pt x="1" y="5795"/>
                  </a:lnTo>
                  <a:cubicBezTo>
                    <a:pt x="148" y="5806"/>
                    <a:pt x="296" y="5812"/>
                    <a:pt x="438" y="5812"/>
                  </a:cubicBezTo>
                  <a:cubicBezTo>
                    <a:pt x="1008" y="5812"/>
                    <a:pt x="1501" y="5716"/>
                    <a:pt x="1640" y="5495"/>
                  </a:cubicBezTo>
                  <a:cubicBezTo>
                    <a:pt x="1928" y="5010"/>
                    <a:pt x="2125" y="4144"/>
                    <a:pt x="2125" y="4144"/>
                  </a:cubicBezTo>
                  <a:cubicBezTo>
                    <a:pt x="2125" y="4144"/>
                    <a:pt x="4041" y="4144"/>
                    <a:pt x="4802" y="5010"/>
                  </a:cubicBezTo>
                  <a:cubicBezTo>
                    <a:pt x="5134" y="5381"/>
                    <a:pt x="5588" y="5487"/>
                    <a:pt x="5999" y="5487"/>
                  </a:cubicBezTo>
                  <a:cubicBezTo>
                    <a:pt x="6548" y="5487"/>
                    <a:pt x="7019" y="5298"/>
                    <a:pt x="7019" y="5298"/>
                  </a:cubicBezTo>
                  <a:cubicBezTo>
                    <a:pt x="7019" y="5310"/>
                    <a:pt x="7019" y="5321"/>
                    <a:pt x="7030" y="5333"/>
                  </a:cubicBezTo>
                  <a:cubicBezTo>
                    <a:pt x="7030" y="5333"/>
                    <a:pt x="7030" y="5344"/>
                    <a:pt x="7042" y="5356"/>
                  </a:cubicBezTo>
                  <a:cubicBezTo>
                    <a:pt x="7042" y="5368"/>
                    <a:pt x="7042" y="5391"/>
                    <a:pt x="7053" y="5402"/>
                  </a:cubicBezTo>
                  <a:cubicBezTo>
                    <a:pt x="7088" y="5506"/>
                    <a:pt x="7146" y="5668"/>
                    <a:pt x="7226" y="5887"/>
                  </a:cubicBezTo>
                  <a:cubicBezTo>
                    <a:pt x="7434" y="5414"/>
                    <a:pt x="7711" y="4998"/>
                    <a:pt x="8034" y="4952"/>
                  </a:cubicBezTo>
                  <a:cubicBezTo>
                    <a:pt x="8842" y="4837"/>
                    <a:pt x="9997" y="4721"/>
                    <a:pt x="10805" y="3567"/>
                  </a:cubicBezTo>
                  <a:cubicBezTo>
                    <a:pt x="11232" y="2967"/>
                    <a:pt x="11924" y="2493"/>
                    <a:pt x="12490" y="2182"/>
                  </a:cubicBezTo>
                  <a:cubicBezTo>
                    <a:pt x="12444" y="2124"/>
                    <a:pt x="12398" y="2055"/>
                    <a:pt x="12351" y="1997"/>
                  </a:cubicBezTo>
                  <a:cubicBezTo>
                    <a:pt x="12167" y="1709"/>
                    <a:pt x="12017" y="1408"/>
                    <a:pt x="11855" y="1155"/>
                  </a:cubicBezTo>
                  <a:lnTo>
                    <a:pt x="11832" y="1108"/>
                  </a:lnTo>
                  <a:cubicBezTo>
                    <a:pt x="11797" y="1062"/>
                    <a:pt x="11763" y="1016"/>
                    <a:pt x="11717" y="970"/>
                  </a:cubicBezTo>
                  <a:cubicBezTo>
                    <a:pt x="11705" y="947"/>
                    <a:pt x="11693" y="935"/>
                    <a:pt x="11682" y="924"/>
                  </a:cubicBezTo>
                  <a:cubicBezTo>
                    <a:pt x="11636" y="877"/>
                    <a:pt x="11578" y="831"/>
                    <a:pt x="11532" y="797"/>
                  </a:cubicBezTo>
                  <a:cubicBezTo>
                    <a:pt x="11047" y="508"/>
                    <a:pt x="9697" y="693"/>
                    <a:pt x="9604" y="312"/>
                  </a:cubicBezTo>
                  <a:cubicBezTo>
                    <a:pt x="9581" y="220"/>
                    <a:pt x="9558" y="104"/>
                    <a:pt x="9523"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3" name="Google Shape;4973;p26"/>
            <p:cNvSpPr/>
            <p:nvPr/>
          </p:nvSpPr>
          <p:spPr>
            <a:xfrm>
              <a:off x="2358500" y="1597750"/>
              <a:ext cx="407200" cy="163525"/>
            </a:xfrm>
            <a:custGeom>
              <a:rect b="b" l="l" r="r" t="t"/>
              <a:pathLst>
                <a:path extrusionOk="0" h="6541" w="16288">
                  <a:moveTo>
                    <a:pt x="5264" y="1"/>
                  </a:moveTo>
                  <a:cubicBezTo>
                    <a:pt x="4687" y="312"/>
                    <a:pt x="4006" y="786"/>
                    <a:pt x="3579" y="1386"/>
                  </a:cubicBezTo>
                  <a:cubicBezTo>
                    <a:pt x="2771" y="2540"/>
                    <a:pt x="1616" y="2656"/>
                    <a:pt x="808" y="2771"/>
                  </a:cubicBezTo>
                  <a:cubicBezTo>
                    <a:pt x="474" y="2817"/>
                    <a:pt x="208" y="3233"/>
                    <a:pt x="0" y="3706"/>
                  </a:cubicBezTo>
                  <a:cubicBezTo>
                    <a:pt x="243" y="4352"/>
                    <a:pt x="554" y="4964"/>
                    <a:pt x="935" y="5541"/>
                  </a:cubicBezTo>
                  <a:cubicBezTo>
                    <a:pt x="1051" y="5703"/>
                    <a:pt x="1178" y="5864"/>
                    <a:pt x="1328" y="6003"/>
                  </a:cubicBezTo>
                  <a:cubicBezTo>
                    <a:pt x="1747" y="6372"/>
                    <a:pt x="2682" y="6540"/>
                    <a:pt x="3536" y="6540"/>
                  </a:cubicBezTo>
                  <a:cubicBezTo>
                    <a:pt x="4446" y="6540"/>
                    <a:pt x="5264" y="6348"/>
                    <a:pt x="5264" y="6003"/>
                  </a:cubicBezTo>
                  <a:cubicBezTo>
                    <a:pt x="5264" y="5333"/>
                    <a:pt x="7757" y="5045"/>
                    <a:pt x="8334" y="5045"/>
                  </a:cubicBezTo>
                  <a:cubicBezTo>
                    <a:pt x="8897" y="5045"/>
                    <a:pt x="10646" y="3310"/>
                    <a:pt x="11000" y="3310"/>
                  </a:cubicBezTo>
                  <a:cubicBezTo>
                    <a:pt x="11008" y="3310"/>
                    <a:pt x="11017" y="3311"/>
                    <a:pt x="11024" y="3314"/>
                  </a:cubicBezTo>
                  <a:cubicBezTo>
                    <a:pt x="11312" y="3406"/>
                    <a:pt x="13240" y="3694"/>
                    <a:pt x="13713" y="4179"/>
                  </a:cubicBezTo>
                  <a:cubicBezTo>
                    <a:pt x="13956" y="4410"/>
                    <a:pt x="14729" y="4652"/>
                    <a:pt x="15537" y="4826"/>
                  </a:cubicBezTo>
                  <a:cubicBezTo>
                    <a:pt x="15456" y="4756"/>
                    <a:pt x="15387" y="4687"/>
                    <a:pt x="15318" y="4606"/>
                  </a:cubicBezTo>
                  <a:cubicBezTo>
                    <a:pt x="15306" y="4595"/>
                    <a:pt x="15306" y="4583"/>
                    <a:pt x="15294" y="4572"/>
                  </a:cubicBezTo>
                  <a:cubicBezTo>
                    <a:pt x="15237" y="4514"/>
                    <a:pt x="15179" y="4433"/>
                    <a:pt x="15133" y="4364"/>
                  </a:cubicBezTo>
                  <a:lnTo>
                    <a:pt x="15110" y="4318"/>
                  </a:lnTo>
                  <a:cubicBezTo>
                    <a:pt x="15064" y="4248"/>
                    <a:pt x="15029" y="4191"/>
                    <a:pt x="15006" y="4122"/>
                  </a:cubicBezTo>
                  <a:cubicBezTo>
                    <a:pt x="15006" y="4098"/>
                    <a:pt x="14994" y="4087"/>
                    <a:pt x="14983" y="4064"/>
                  </a:cubicBezTo>
                  <a:cubicBezTo>
                    <a:pt x="14960" y="3995"/>
                    <a:pt x="14937" y="3914"/>
                    <a:pt x="14937" y="3833"/>
                  </a:cubicBezTo>
                  <a:cubicBezTo>
                    <a:pt x="14937" y="3314"/>
                    <a:pt x="15906" y="1952"/>
                    <a:pt x="16229" y="1709"/>
                  </a:cubicBezTo>
                  <a:cubicBezTo>
                    <a:pt x="16253" y="1674"/>
                    <a:pt x="16276" y="1640"/>
                    <a:pt x="16287" y="1605"/>
                  </a:cubicBezTo>
                  <a:cubicBezTo>
                    <a:pt x="15537" y="1501"/>
                    <a:pt x="14729" y="1351"/>
                    <a:pt x="14579" y="1201"/>
                  </a:cubicBezTo>
                  <a:cubicBezTo>
                    <a:pt x="14320" y="943"/>
                    <a:pt x="13293" y="610"/>
                    <a:pt x="12393" y="610"/>
                  </a:cubicBezTo>
                  <a:cubicBezTo>
                    <a:pt x="12288" y="610"/>
                    <a:pt x="12185" y="614"/>
                    <a:pt x="12086" y="624"/>
                  </a:cubicBezTo>
                  <a:cubicBezTo>
                    <a:pt x="12013" y="631"/>
                    <a:pt x="11944" y="634"/>
                    <a:pt x="11876" y="634"/>
                  </a:cubicBezTo>
                  <a:cubicBezTo>
                    <a:pt x="11234" y="634"/>
                    <a:pt x="10808" y="346"/>
                    <a:pt x="10312" y="346"/>
                  </a:cubicBezTo>
                  <a:cubicBezTo>
                    <a:pt x="10172" y="346"/>
                    <a:pt x="10027" y="369"/>
                    <a:pt x="9869" y="428"/>
                  </a:cubicBezTo>
                  <a:cubicBezTo>
                    <a:pt x="9646" y="512"/>
                    <a:pt x="9381" y="547"/>
                    <a:pt x="9104" y="547"/>
                  </a:cubicBezTo>
                  <a:cubicBezTo>
                    <a:pt x="8438" y="547"/>
                    <a:pt x="7711" y="343"/>
                    <a:pt x="7376" y="139"/>
                  </a:cubicBezTo>
                  <a:cubicBezTo>
                    <a:pt x="7306" y="97"/>
                    <a:pt x="7234" y="79"/>
                    <a:pt x="7160" y="79"/>
                  </a:cubicBezTo>
                  <a:cubicBezTo>
                    <a:pt x="6824" y="79"/>
                    <a:pt x="6442" y="434"/>
                    <a:pt x="6014" y="434"/>
                  </a:cubicBezTo>
                  <a:cubicBezTo>
                    <a:pt x="5895" y="434"/>
                    <a:pt x="5772" y="406"/>
                    <a:pt x="5645" y="336"/>
                  </a:cubicBezTo>
                  <a:cubicBezTo>
                    <a:pt x="5564" y="289"/>
                    <a:pt x="5495" y="232"/>
                    <a:pt x="5437" y="174"/>
                  </a:cubicBezTo>
                  <a:cubicBezTo>
                    <a:pt x="5379" y="116"/>
                    <a:pt x="5322" y="59"/>
                    <a:pt x="526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4" name="Google Shape;4974;p26"/>
            <p:cNvSpPr/>
            <p:nvPr/>
          </p:nvSpPr>
          <p:spPr>
            <a:xfrm>
              <a:off x="3064625" y="1696075"/>
              <a:ext cx="225100" cy="279150"/>
            </a:xfrm>
            <a:custGeom>
              <a:rect b="b" l="l" r="r" t="t"/>
              <a:pathLst>
                <a:path extrusionOk="0" h="11166" w="9004">
                  <a:moveTo>
                    <a:pt x="2184" y="0"/>
                  </a:moveTo>
                  <a:cubicBezTo>
                    <a:pt x="2164" y="0"/>
                    <a:pt x="2144" y="2"/>
                    <a:pt x="2124" y="4"/>
                  </a:cubicBezTo>
                  <a:cubicBezTo>
                    <a:pt x="1409" y="131"/>
                    <a:pt x="693" y="315"/>
                    <a:pt x="0" y="546"/>
                  </a:cubicBezTo>
                  <a:cubicBezTo>
                    <a:pt x="751" y="1955"/>
                    <a:pt x="1547" y="3397"/>
                    <a:pt x="1916" y="3824"/>
                  </a:cubicBezTo>
                  <a:cubicBezTo>
                    <a:pt x="2713" y="4736"/>
                    <a:pt x="4421" y="7241"/>
                    <a:pt x="3763" y="7899"/>
                  </a:cubicBezTo>
                  <a:cubicBezTo>
                    <a:pt x="3244" y="8407"/>
                    <a:pt x="3463" y="10519"/>
                    <a:pt x="4260" y="11166"/>
                  </a:cubicBezTo>
                  <a:cubicBezTo>
                    <a:pt x="4467" y="10900"/>
                    <a:pt x="4906" y="10346"/>
                    <a:pt x="5287" y="9803"/>
                  </a:cubicBezTo>
                  <a:cubicBezTo>
                    <a:pt x="5287" y="9792"/>
                    <a:pt x="5287" y="9792"/>
                    <a:pt x="5298" y="9780"/>
                  </a:cubicBezTo>
                  <a:cubicBezTo>
                    <a:pt x="5333" y="9723"/>
                    <a:pt x="5379" y="9665"/>
                    <a:pt x="5414" y="9607"/>
                  </a:cubicBezTo>
                  <a:lnTo>
                    <a:pt x="5437" y="9561"/>
                  </a:lnTo>
                  <a:lnTo>
                    <a:pt x="5541" y="9411"/>
                  </a:lnTo>
                  <a:lnTo>
                    <a:pt x="5575" y="9365"/>
                  </a:lnTo>
                  <a:cubicBezTo>
                    <a:pt x="5599" y="9319"/>
                    <a:pt x="5622" y="9273"/>
                    <a:pt x="5645" y="9226"/>
                  </a:cubicBezTo>
                  <a:cubicBezTo>
                    <a:pt x="5656" y="9215"/>
                    <a:pt x="5668" y="9192"/>
                    <a:pt x="5679" y="9169"/>
                  </a:cubicBezTo>
                  <a:cubicBezTo>
                    <a:pt x="5691" y="9157"/>
                    <a:pt x="5725" y="9088"/>
                    <a:pt x="5749" y="9053"/>
                  </a:cubicBezTo>
                  <a:cubicBezTo>
                    <a:pt x="5772" y="9019"/>
                    <a:pt x="5772" y="9019"/>
                    <a:pt x="5772" y="8996"/>
                  </a:cubicBezTo>
                  <a:cubicBezTo>
                    <a:pt x="5783" y="8984"/>
                    <a:pt x="5806" y="8926"/>
                    <a:pt x="5829" y="8892"/>
                  </a:cubicBezTo>
                  <a:cubicBezTo>
                    <a:pt x="5841" y="8857"/>
                    <a:pt x="5841" y="8857"/>
                    <a:pt x="5841" y="8845"/>
                  </a:cubicBezTo>
                  <a:cubicBezTo>
                    <a:pt x="5852" y="8811"/>
                    <a:pt x="5864" y="8788"/>
                    <a:pt x="5876" y="8753"/>
                  </a:cubicBezTo>
                  <a:cubicBezTo>
                    <a:pt x="5876" y="8742"/>
                    <a:pt x="5887" y="8718"/>
                    <a:pt x="5887" y="8707"/>
                  </a:cubicBezTo>
                  <a:cubicBezTo>
                    <a:pt x="5899" y="8672"/>
                    <a:pt x="5910" y="8638"/>
                    <a:pt x="5910" y="8603"/>
                  </a:cubicBezTo>
                  <a:cubicBezTo>
                    <a:pt x="5910" y="8139"/>
                    <a:pt x="5975" y="7271"/>
                    <a:pt x="6728" y="7271"/>
                  </a:cubicBezTo>
                  <a:cubicBezTo>
                    <a:pt x="6818" y="7271"/>
                    <a:pt x="6919" y="7283"/>
                    <a:pt x="7030" y="7310"/>
                  </a:cubicBezTo>
                  <a:cubicBezTo>
                    <a:pt x="7783" y="7505"/>
                    <a:pt x="8492" y="7786"/>
                    <a:pt x="8818" y="7786"/>
                  </a:cubicBezTo>
                  <a:cubicBezTo>
                    <a:pt x="8936" y="7786"/>
                    <a:pt x="9004" y="7749"/>
                    <a:pt x="9004" y="7657"/>
                  </a:cubicBezTo>
                  <a:cubicBezTo>
                    <a:pt x="9004" y="7310"/>
                    <a:pt x="8738" y="6191"/>
                    <a:pt x="8311" y="5764"/>
                  </a:cubicBezTo>
                  <a:cubicBezTo>
                    <a:pt x="7884" y="5337"/>
                    <a:pt x="6857" y="3963"/>
                    <a:pt x="6510" y="2843"/>
                  </a:cubicBezTo>
                  <a:cubicBezTo>
                    <a:pt x="6164" y="1724"/>
                    <a:pt x="5044" y="1297"/>
                    <a:pt x="4444" y="1297"/>
                  </a:cubicBezTo>
                  <a:cubicBezTo>
                    <a:pt x="3861" y="1297"/>
                    <a:pt x="2875" y="0"/>
                    <a:pt x="218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5" name="Google Shape;4975;p26"/>
            <p:cNvSpPr/>
            <p:nvPr/>
          </p:nvSpPr>
          <p:spPr>
            <a:xfrm>
              <a:off x="4882300" y="3689850"/>
              <a:ext cx="531275" cy="594750"/>
            </a:xfrm>
            <a:custGeom>
              <a:rect b="b" l="l" r="r" t="t"/>
              <a:pathLst>
                <a:path extrusionOk="0" h="23790" w="21251">
                  <a:moveTo>
                    <a:pt x="13736" y="1"/>
                  </a:moveTo>
                  <a:lnTo>
                    <a:pt x="12732" y="578"/>
                  </a:lnTo>
                  <a:lnTo>
                    <a:pt x="11624" y="578"/>
                  </a:lnTo>
                  <a:lnTo>
                    <a:pt x="11624" y="2782"/>
                  </a:lnTo>
                  <a:lnTo>
                    <a:pt x="9789" y="5102"/>
                  </a:lnTo>
                  <a:lnTo>
                    <a:pt x="8808" y="7561"/>
                  </a:lnTo>
                  <a:cubicBezTo>
                    <a:pt x="8911" y="7567"/>
                    <a:pt x="9012" y="7570"/>
                    <a:pt x="9112" y="7570"/>
                  </a:cubicBezTo>
                  <a:cubicBezTo>
                    <a:pt x="9212" y="7570"/>
                    <a:pt x="9310" y="7567"/>
                    <a:pt x="9408" y="7561"/>
                  </a:cubicBezTo>
                  <a:cubicBezTo>
                    <a:pt x="9427" y="7559"/>
                    <a:pt x="9445" y="7558"/>
                    <a:pt x="9464" y="7558"/>
                  </a:cubicBezTo>
                  <a:cubicBezTo>
                    <a:pt x="10194" y="7558"/>
                    <a:pt x="10897" y="9065"/>
                    <a:pt x="10897" y="9639"/>
                  </a:cubicBezTo>
                  <a:cubicBezTo>
                    <a:pt x="10897" y="10216"/>
                    <a:pt x="9327" y="15364"/>
                    <a:pt x="8911" y="15699"/>
                  </a:cubicBezTo>
                  <a:cubicBezTo>
                    <a:pt x="8877" y="15710"/>
                    <a:pt x="8842" y="15733"/>
                    <a:pt x="8808" y="15745"/>
                  </a:cubicBezTo>
                  <a:lnTo>
                    <a:pt x="8750" y="15768"/>
                  </a:lnTo>
                  <a:cubicBezTo>
                    <a:pt x="8727" y="15791"/>
                    <a:pt x="8681" y="15802"/>
                    <a:pt x="8646" y="15826"/>
                  </a:cubicBezTo>
                  <a:lnTo>
                    <a:pt x="8357" y="15941"/>
                  </a:lnTo>
                  <a:lnTo>
                    <a:pt x="8346" y="15941"/>
                  </a:lnTo>
                  <a:cubicBezTo>
                    <a:pt x="7376" y="16310"/>
                    <a:pt x="5310" y="17003"/>
                    <a:pt x="3209" y="17684"/>
                  </a:cubicBezTo>
                  <a:lnTo>
                    <a:pt x="2886" y="17788"/>
                  </a:lnTo>
                  <a:lnTo>
                    <a:pt x="2690" y="17845"/>
                  </a:lnTo>
                  <a:cubicBezTo>
                    <a:pt x="1755" y="18157"/>
                    <a:pt x="820" y="18446"/>
                    <a:pt x="1" y="18700"/>
                  </a:cubicBezTo>
                  <a:cubicBezTo>
                    <a:pt x="543" y="19819"/>
                    <a:pt x="1478" y="21770"/>
                    <a:pt x="2459" y="23790"/>
                  </a:cubicBezTo>
                  <a:lnTo>
                    <a:pt x="9650" y="23790"/>
                  </a:lnTo>
                  <a:cubicBezTo>
                    <a:pt x="9639" y="23421"/>
                    <a:pt x="9673" y="22993"/>
                    <a:pt x="10147" y="22589"/>
                  </a:cubicBezTo>
                  <a:cubicBezTo>
                    <a:pt x="10618" y="22194"/>
                    <a:pt x="11180" y="22106"/>
                    <a:pt x="11710" y="22106"/>
                  </a:cubicBezTo>
                  <a:cubicBezTo>
                    <a:pt x="12137" y="22106"/>
                    <a:pt x="12543" y="22163"/>
                    <a:pt x="12862" y="22163"/>
                  </a:cubicBezTo>
                  <a:cubicBezTo>
                    <a:pt x="13049" y="22163"/>
                    <a:pt x="13206" y="22144"/>
                    <a:pt x="13321" y="22082"/>
                  </a:cubicBezTo>
                  <a:cubicBezTo>
                    <a:pt x="13875" y="21770"/>
                    <a:pt x="14267" y="19796"/>
                    <a:pt x="15214" y="19415"/>
                  </a:cubicBezTo>
                  <a:cubicBezTo>
                    <a:pt x="16160" y="19023"/>
                    <a:pt x="17188" y="19288"/>
                    <a:pt x="17061" y="18469"/>
                  </a:cubicBezTo>
                  <a:cubicBezTo>
                    <a:pt x="16934" y="17649"/>
                    <a:pt x="17141" y="14729"/>
                    <a:pt x="18053" y="14556"/>
                  </a:cubicBezTo>
                  <a:cubicBezTo>
                    <a:pt x="18954" y="14383"/>
                    <a:pt x="20373" y="13436"/>
                    <a:pt x="20408" y="12917"/>
                  </a:cubicBezTo>
                  <a:cubicBezTo>
                    <a:pt x="20431" y="12686"/>
                    <a:pt x="20800" y="12178"/>
                    <a:pt x="21251" y="11601"/>
                  </a:cubicBezTo>
                  <a:lnTo>
                    <a:pt x="21251" y="6684"/>
                  </a:lnTo>
                  <a:cubicBezTo>
                    <a:pt x="20858" y="6118"/>
                    <a:pt x="20489" y="5518"/>
                    <a:pt x="20154" y="4895"/>
                  </a:cubicBezTo>
                  <a:cubicBezTo>
                    <a:pt x="19819" y="4248"/>
                    <a:pt x="17326" y="4687"/>
                    <a:pt x="15306" y="3094"/>
                  </a:cubicBezTo>
                  <a:cubicBezTo>
                    <a:pt x="14487" y="2448"/>
                    <a:pt x="14025" y="1224"/>
                    <a:pt x="13736"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6" name="Google Shape;4976;p26"/>
            <p:cNvSpPr/>
            <p:nvPr/>
          </p:nvSpPr>
          <p:spPr>
            <a:xfrm>
              <a:off x="4788800" y="3618975"/>
              <a:ext cx="84875" cy="115275"/>
            </a:xfrm>
            <a:custGeom>
              <a:rect b="b" l="l" r="r" t="t"/>
              <a:pathLst>
                <a:path extrusionOk="0" h="4611" w="3395">
                  <a:moveTo>
                    <a:pt x="1921" y="0"/>
                  </a:moveTo>
                  <a:cubicBezTo>
                    <a:pt x="819" y="0"/>
                    <a:pt x="220" y="2232"/>
                    <a:pt x="220" y="2870"/>
                  </a:cubicBezTo>
                  <a:cubicBezTo>
                    <a:pt x="220" y="2939"/>
                    <a:pt x="196" y="2970"/>
                    <a:pt x="153" y="2970"/>
                  </a:cubicBezTo>
                  <a:cubicBezTo>
                    <a:pt x="116" y="2970"/>
                    <a:pt x="64" y="2947"/>
                    <a:pt x="1" y="2905"/>
                  </a:cubicBezTo>
                  <a:lnTo>
                    <a:pt x="1" y="2905"/>
                  </a:lnTo>
                  <a:cubicBezTo>
                    <a:pt x="540" y="4294"/>
                    <a:pt x="1443" y="4610"/>
                    <a:pt x="2133" y="4610"/>
                  </a:cubicBezTo>
                  <a:cubicBezTo>
                    <a:pt x="2240" y="4610"/>
                    <a:pt x="2342" y="4602"/>
                    <a:pt x="2436" y="4590"/>
                  </a:cubicBezTo>
                  <a:cubicBezTo>
                    <a:pt x="2355" y="4313"/>
                    <a:pt x="2378" y="4025"/>
                    <a:pt x="2494" y="3782"/>
                  </a:cubicBezTo>
                  <a:cubicBezTo>
                    <a:pt x="3060" y="2836"/>
                    <a:pt x="3394" y="377"/>
                    <a:pt x="2148" y="31"/>
                  </a:cubicBezTo>
                  <a:cubicBezTo>
                    <a:pt x="2070" y="10"/>
                    <a:pt x="1994" y="0"/>
                    <a:pt x="192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7" name="Google Shape;4977;p26"/>
            <p:cNvSpPr/>
            <p:nvPr/>
          </p:nvSpPr>
          <p:spPr>
            <a:xfrm>
              <a:off x="4880000" y="3599525"/>
              <a:ext cx="346000" cy="278200"/>
            </a:xfrm>
            <a:custGeom>
              <a:rect b="b" l="l" r="r" t="t"/>
              <a:pathLst>
                <a:path extrusionOk="0" h="11128" w="13840">
                  <a:moveTo>
                    <a:pt x="13016" y="0"/>
                  </a:moveTo>
                  <a:cubicBezTo>
                    <a:pt x="12482" y="0"/>
                    <a:pt x="10403" y="2245"/>
                    <a:pt x="9557" y="3914"/>
                  </a:cubicBezTo>
                  <a:cubicBezTo>
                    <a:pt x="8806" y="5386"/>
                    <a:pt x="6776" y="6555"/>
                    <a:pt x="4837" y="6555"/>
                  </a:cubicBezTo>
                  <a:cubicBezTo>
                    <a:pt x="4572" y="6555"/>
                    <a:pt x="4309" y="6533"/>
                    <a:pt x="4052" y="6488"/>
                  </a:cubicBezTo>
                  <a:cubicBezTo>
                    <a:pt x="3690" y="6423"/>
                    <a:pt x="3368" y="6396"/>
                    <a:pt x="3080" y="6396"/>
                  </a:cubicBezTo>
                  <a:cubicBezTo>
                    <a:pt x="1661" y="6396"/>
                    <a:pt x="1073" y="7071"/>
                    <a:pt x="612" y="7388"/>
                  </a:cubicBezTo>
                  <a:cubicBezTo>
                    <a:pt x="567" y="7419"/>
                    <a:pt x="515" y="7434"/>
                    <a:pt x="459" y="7434"/>
                  </a:cubicBezTo>
                  <a:cubicBezTo>
                    <a:pt x="328" y="7434"/>
                    <a:pt x="170" y="7356"/>
                    <a:pt x="0" y="7226"/>
                  </a:cubicBezTo>
                  <a:lnTo>
                    <a:pt x="0" y="7226"/>
                  </a:lnTo>
                  <a:cubicBezTo>
                    <a:pt x="219" y="8912"/>
                    <a:pt x="1859" y="10147"/>
                    <a:pt x="2182" y="10343"/>
                  </a:cubicBezTo>
                  <a:cubicBezTo>
                    <a:pt x="2216" y="10366"/>
                    <a:pt x="2251" y="10378"/>
                    <a:pt x="2286" y="10389"/>
                  </a:cubicBezTo>
                  <a:lnTo>
                    <a:pt x="2309" y="10389"/>
                  </a:lnTo>
                  <a:lnTo>
                    <a:pt x="2493" y="10424"/>
                  </a:lnTo>
                  <a:lnTo>
                    <a:pt x="2528" y="10424"/>
                  </a:lnTo>
                  <a:lnTo>
                    <a:pt x="2782" y="10481"/>
                  </a:lnTo>
                  <a:lnTo>
                    <a:pt x="2805" y="10481"/>
                  </a:lnTo>
                  <a:cubicBezTo>
                    <a:pt x="2909" y="10493"/>
                    <a:pt x="3013" y="10516"/>
                    <a:pt x="3128" y="10528"/>
                  </a:cubicBezTo>
                  <a:lnTo>
                    <a:pt x="3140" y="10528"/>
                  </a:lnTo>
                  <a:lnTo>
                    <a:pt x="3509" y="10585"/>
                  </a:lnTo>
                  <a:lnTo>
                    <a:pt x="3578" y="10597"/>
                  </a:lnTo>
                  <a:cubicBezTo>
                    <a:pt x="3705" y="10608"/>
                    <a:pt x="3832" y="10632"/>
                    <a:pt x="3971" y="10643"/>
                  </a:cubicBezTo>
                  <a:lnTo>
                    <a:pt x="4063" y="10666"/>
                  </a:lnTo>
                  <a:lnTo>
                    <a:pt x="4490" y="10712"/>
                  </a:lnTo>
                  <a:lnTo>
                    <a:pt x="4571" y="10724"/>
                  </a:lnTo>
                  <a:lnTo>
                    <a:pt x="4940" y="10770"/>
                  </a:lnTo>
                  <a:lnTo>
                    <a:pt x="5079" y="10793"/>
                  </a:lnTo>
                  <a:lnTo>
                    <a:pt x="5460" y="10828"/>
                  </a:lnTo>
                  <a:lnTo>
                    <a:pt x="5679" y="10862"/>
                  </a:lnTo>
                  <a:lnTo>
                    <a:pt x="5956" y="10885"/>
                  </a:lnTo>
                  <a:lnTo>
                    <a:pt x="6279" y="10920"/>
                  </a:lnTo>
                  <a:lnTo>
                    <a:pt x="6441" y="10943"/>
                  </a:lnTo>
                  <a:lnTo>
                    <a:pt x="6914" y="10989"/>
                  </a:lnTo>
                  <a:lnTo>
                    <a:pt x="6983" y="10989"/>
                  </a:lnTo>
                  <a:cubicBezTo>
                    <a:pt x="7468" y="11036"/>
                    <a:pt x="7930" y="11070"/>
                    <a:pt x="8311" y="11105"/>
                  </a:cubicBezTo>
                  <a:lnTo>
                    <a:pt x="8380" y="11105"/>
                  </a:lnTo>
                  <a:lnTo>
                    <a:pt x="8715" y="11128"/>
                  </a:lnTo>
                  <a:lnTo>
                    <a:pt x="8911" y="11128"/>
                  </a:lnTo>
                  <a:lnTo>
                    <a:pt x="9892" y="8669"/>
                  </a:lnTo>
                  <a:lnTo>
                    <a:pt x="11728" y="6349"/>
                  </a:lnTo>
                  <a:lnTo>
                    <a:pt x="11728" y="4191"/>
                  </a:lnTo>
                  <a:lnTo>
                    <a:pt x="12824" y="4191"/>
                  </a:lnTo>
                  <a:lnTo>
                    <a:pt x="13840" y="3614"/>
                  </a:lnTo>
                  <a:cubicBezTo>
                    <a:pt x="13401" y="1825"/>
                    <a:pt x="13343" y="24"/>
                    <a:pt x="13032" y="1"/>
                  </a:cubicBezTo>
                  <a:cubicBezTo>
                    <a:pt x="13027" y="0"/>
                    <a:pt x="13022" y="0"/>
                    <a:pt x="1301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8" name="Google Shape;4978;p26"/>
            <p:cNvSpPr/>
            <p:nvPr/>
          </p:nvSpPr>
          <p:spPr>
            <a:xfrm>
              <a:off x="3926275" y="2686600"/>
              <a:ext cx="711625" cy="691350"/>
            </a:xfrm>
            <a:custGeom>
              <a:rect b="b" l="l" r="r" t="t"/>
              <a:pathLst>
                <a:path extrusionOk="0" h="27654" w="28465">
                  <a:moveTo>
                    <a:pt x="17407" y="1013"/>
                  </a:moveTo>
                  <a:cubicBezTo>
                    <a:pt x="17400" y="1032"/>
                    <a:pt x="17397" y="1053"/>
                    <a:pt x="17397" y="1076"/>
                  </a:cubicBezTo>
                  <a:lnTo>
                    <a:pt x="17397" y="1076"/>
                  </a:lnTo>
                  <a:cubicBezTo>
                    <a:pt x="17401" y="1056"/>
                    <a:pt x="17404" y="1035"/>
                    <a:pt x="17407" y="1013"/>
                  </a:cubicBezTo>
                  <a:close/>
                  <a:moveTo>
                    <a:pt x="12072" y="0"/>
                  </a:moveTo>
                  <a:cubicBezTo>
                    <a:pt x="11974" y="0"/>
                    <a:pt x="11871" y="6"/>
                    <a:pt x="11763" y="20"/>
                  </a:cubicBezTo>
                  <a:cubicBezTo>
                    <a:pt x="10885" y="124"/>
                    <a:pt x="10909" y="597"/>
                    <a:pt x="10470" y="1001"/>
                  </a:cubicBezTo>
                  <a:lnTo>
                    <a:pt x="10516" y="1024"/>
                  </a:lnTo>
                  <a:lnTo>
                    <a:pt x="8796" y="2282"/>
                  </a:lnTo>
                  <a:cubicBezTo>
                    <a:pt x="8796" y="2282"/>
                    <a:pt x="7307" y="2744"/>
                    <a:pt x="6961" y="3656"/>
                  </a:cubicBezTo>
                  <a:cubicBezTo>
                    <a:pt x="6615" y="4579"/>
                    <a:pt x="7653" y="5491"/>
                    <a:pt x="7192" y="6068"/>
                  </a:cubicBezTo>
                  <a:cubicBezTo>
                    <a:pt x="6730" y="6646"/>
                    <a:pt x="6845" y="7904"/>
                    <a:pt x="6961" y="8365"/>
                  </a:cubicBezTo>
                  <a:cubicBezTo>
                    <a:pt x="7076" y="8827"/>
                    <a:pt x="6268" y="10097"/>
                    <a:pt x="6268" y="10097"/>
                  </a:cubicBezTo>
                  <a:cubicBezTo>
                    <a:pt x="6268" y="10097"/>
                    <a:pt x="2852" y="11932"/>
                    <a:pt x="1" y="13386"/>
                  </a:cubicBezTo>
                  <a:cubicBezTo>
                    <a:pt x="47" y="13871"/>
                    <a:pt x="116" y="14344"/>
                    <a:pt x="243" y="14818"/>
                  </a:cubicBezTo>
                  <a:cubicBezTo>
                    <a:pt x="416" y="15453"/>
                    <a:pt x="705" y="16665"/>
                    <a:pt x="924" y="17669"/>
                  </a:cubicBezTo>
                  <a:cubicBezTo>
                    <a:pt x="1630" y="17660"/>
                    <a:pt x="1954" y="17618"/>
                    <a:pt x="2354" y="17618"/>
                  </a:cubicBezTo>
                  <a:cubicBezTo>
                    <a:pt x="2484" y="17618"/>
                    <a:pt x="2621" y="17623"/>
                    <a:pt x="2782" y="17634"/>
                  </a:cubicBezTo>
                  <a:lnTo>
                    <a:pt x="2829" y="17634"/>
                  </a:lnTo>
                  <a:cubicBezTo>
                    <a:pt x="2933" y="17634"/>
                    <a:pt x="3048" y="17657"/>
                    <a:pt x="3175" y="17669"/>
                  </a:cubicBezTo>
                  <a:cubicBezTo>
                    <a:pt x="4214" y="17784"/>
                    <a:pt x="8000" y="20543"/>
                    <a:pt x="8912" y="20993"/>
                  </a:cubicBezTo>
                  <a:cubicBezTo>
                    <a:pt x="9835" y="21455"/>
                    <a:pt x="14879" y="25241"/>
                    <a:pt x="15918" y="26164"/>
                  </a:cubicBezTo>
                  <a:cubicBezTo>
                    <a:pt x="16945" y="27076"/>
                    <a:pt x="18677" y="27318"/>
                    <a:pt x="19358" y="27318"/>
                  </a:cubicBezTo>
                  <a:lnTo>
                    <a:pt x="19554" y="27318"/>
                  </a:lnTo>
                  <a:lnTo>
                    <a:pt x="19658" y="27330"/>
                  </a:lnTo>
                  <a:lnTo>
                    <a:pt x="19819" y="27341"/>
                  </a:lnTo>
                  <a:lnTo>
                    <a:pt x="20027" y="27353"/>
                  </a:lnTo>
                  <a:lnTo>
                    <a:pt x="20131" y="27365"/>
                  </a:lnTo>
                  <a:cubicBezTo>
                    <a:pt x="20835" y="27434"/>
                    <a:pt x="21851" y="27549"/>
                    <a:pt x="22728" y="27653"/>
                  </a:cubicBezTo>
                  <a:cubicBezTo>
                    <a:pt x="23132" y="26683"/>
                    <a:pt x="23709" y="25345"/>
                    <a:pt x="23940" y="25091"/>
                  </a:cubicBezTo>
                  <a:cubicBezTo>
                    <a:pt x="24310" y="24698"/>
                    <a:pt x="24367" y="24156"/>
                    <a:pt x="25268" y="24029"/>
                  </a:cubicBezTo>
                  <a:cubicBezTo>
                    <a:pt x="25334" y="24019"/>
                    <a:pt x="25398" y="24014"/>
                    <a:pt x="25460" y="24014"/>
                  </a:cubicBezTo>
                  <a:cubicBezTo>
                    <a:pt x="26059" y="24014"/>
                    <a:pt x="26495" y="24455"/>
                    <a:pt x="27195" y="25114"/>
                  </a:cubicBezTo>
                  <a:cubicBezTo>
                    <a:pt x="27553" y="24791"/>
                    <a:pt x="27992" y="24560"/>
                    <a:pt x="28465" y="24421"/>
                  </a:cubicBezTo>
                  <a:cubicBezTo>
                    <a:pt x="27680" y="23625"/>
                    <a:pt x="26757" y="22690"/>
                    <a:pt x="26826" y="22136"/>
                  </a:cubicBezTo>
                  <a:cubicBezTo>
                    <a:pt x="26941" y="21224"/>
                    <a:pt x="25902" y="20762"/>
                    <a:pt x="25787" y="20185"/>
                  </a:cubicBezTo>
                  <a:cubicBezTo>
                    <a:pt x="25672" y="19608"/>
                    <a:pt x="26480" y="18696"/>
                    <a:pt x="26018" y="18234"/>
                  </a:cubicBezTo>
                  <a:cubicBezTo>
                    <a:pt x="25556" y="17784"/>
                    <a:pt x="25441" y="16630"/>
                    <a:pt x="24644" y="16503"/>
                  </a:cubicBezTo>
                  <a:cubicBezTo>
                    <a:pt x="23848" y="16388"/>
                    <a:pt x="21320" y="15141"/>
                    <a:pt x="21435" y="14333"/>
                  </a:cubicBezTo>
                  <a:cubicBezTo>
                    <a:pt x="21551" y="13525"/>
                    <a:pt x="20512" y="12959"/>
                    <a:pt x="20050" y="12728"/>
                  </a:cubicBezTo>
                  <a:cubicBezTo>
                    <a:pt x="19600" y="12498"/>
                    <a:pt x="19138" y="10432"/>
                    <a:pt x="19716" y="10085"/>
                  </a:cubicBezTo>
                  <a:cubicBezTo>
                    <a:pt x="20281" y="9751"/>
                    <a:pt x="20166" y="7788"/>
                    <a:pt x="20858" y="7788"/>
                  </a:cubicBezTo>
                  <a:cubicBezTo>
                    <a:pt x="21539" y="7788"/>
                    <a:pt x="20974" y="6761"/>
                    <a:pt x="21205" y="6068"/>
                  </a:cubicBezTo>
                  <a:cubicBezTo>
                    <a:pt x="21435" y="5376"/>
                    <a:pt x="20627" y="5041"/>
                    <a:pt x="20050" y="5041"/>
                  </a:cubicBezTo>
                  <a:cubicBezTo>
                    <a:pt x="19473" y="5041"/>
                    <a:pt x="18434" y="4118"/>
                    <a:pt x="18434" y="3310"/>
                  </a:cubicBezTo>
                  <a:cubicBezTo>
                    <a:pt x="18434" y="2557"/>
                    <a:pt x="17402" y="1484"/>
                    <a:pt x="17397" y="1076"/>
                  </a:cubicBezTo>
                  <a:lnTo>
                    <a:pt x="17397" y="1076"/>
                  </a:lnTo>
                  <a:cubicBezTo>
                    <a:pt x="17338" y="1409"/>
                    <a:pt x="17171" y="1533"/>
                    <a:pt x="16942" y="1533"/>
                  </a:cubicBezTo>
                  <a:cubicBezTo>
                    <a:pt x="16282" y="1533"/>
                    <a:pt x="15105" y="504"/>
                    <a:pt x="14504" y="504"/>
                  </a:cubicBezTo>
                  <a:cubicBezTo>
                    <a:pt x="14442" y="504"/>
                    <a:pt x="14385" y="515"/>
                    <a:pt x="14337" y="540"/>
                  </a:cubicBezTo>
                  <a:cubicBezTo>
                    <a:pt x="14240" y="587"/>
                    <a:pt x="14147" y="607"/>
                    <a:pt x="14054" y="607"/>
                  </a:cubicBezTo>
                  <a:cubicBezTo>
                    <a:pt x="13543" y="607"/>
                    <a:pt x="13042" y="0"/>
                    <a:pt x="1207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9" name="Google Shape;4979;p26"/>
            <p:cNvSpPr/>
            <p:nvPr/>
          </p:nvSpPr>
          <p:spPr>
            <a:xfrm>
              <a:off x="3654750" y="2907450"/>
              <a:ext cx="111250" cy="133150"/>
            </a:xfrm>
            <a:custGeom>
              <a:rect b="b" l="l" r="r" t="t"/>
              <a:pathLst>
                <a:path extrusionOk="0" h="5326" w="4450">
                  <a:moveTo>
                    <a:pt x="2370" y="1"/>
                  </a:moveTo>
                  <a:cubicBezTo>
                    <a:pt x="2313" y="1"/>
                    <a:pt x="2254" y="2"/>
                    <a:pt x="2193" y="5"/>
                  </a:cubicBezTo>
                  <a:cubicBezTo>
                    <a:pt x="2170" y="132"/>
                    <a:pt x="2159" y="259"/>
                    <a:pt x="2159" y="386"/>
                  </a:cubicBezTo>
                  <a:cubicBezTo>
                    <a:pt x="2159" y="1251"/>
                    <a:pt x="773" y="3087"/>
                    <a:pt x="0" y="4749"/>
                  </a:cubicBezTo>
                  <a:lnTo>
                    <a:pt x="1374" y="5326"/>
                  </a:lnTo>
                  <a:cubicBezTo>
                    <a:pt x="2089" y="4045"/>
                    <a:pt x="3163" y="2648"/>
                    <a:pt x="3601" y="2267"/>
                  </a:cubicBezTo>
                  <a:cubicBezTo>
                    <a:pt x="4129" y="1795"/>
                    <a:pt x="4450" y="1"/>
                    <a:pt x="2370" y="1"/>
                  </a:cubicBezTo>
                  <a:close/>
                </a:path>
              </a:pathLst>
            </a:custGeom>
            <a:solidFill>
              <a:schemeClr val="accent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0" name="Google Shape;4980;p26"/>
            <p:cNvSpPr/>
            <p:nvPr/>
          </p:nvSpPr>
          <p:spPr>
            <a:xfrm>
              <a:off x="3648100" y="3089450"/>
              <a:ext cx="36975" cy="99775"/>
            </a:xfrm>
            <a:custGeom>
              <a:rect b="b" l="l" r="r" t="t"/>
              <a:pathLst>
                <a:path extrusionOk="0" h="3991" w="1479">
                  <a:moveTo>
                    <a:pt x="970" y="1"/>
                  </a:moveTo>
                  <a:cubicBezTo>
                    <a:pt x="805" y="1"/>
                    <a:pt x="680" y="12"/>
                    <a:pt x="612" y="43"/>
                  </a:cubicBezTo>
                  <a:cubicBezTo>
                    <a:pt x="185" y="216"/>
                    <a:pt x="1" y="1878"/>
                    <a:pt x="1" y="2143"/>
                  </a:cubicBezTo>
                  <a:cubicBezTo>
                    <a:pt x="1" y="2328"/>
                    <a:pt x="278" y="3171"/>
                    <a:pt x="1074" y="3990"/>
                  </a:cubicBezTo>
                  <a:lnTo>
                    <a:pt x="1097" y="3886"/>
                  </a:lnTo>
                  <a:cubicBezTo>
                    <a:pt x="1109" y="3782"/>
                    <a:pt x="1120" y="3679"/>
                    <a:pt x="1132" y="3575"/>
                  </a:cubicBezTo>
                  <a:cubicBezTo>
                    <a:pt x="1132" y="3529"/>
                    <a:pt x="1132" y="3482"/>
                    <a:pt x="1143" y="3436"/>
                  </a:cubicBezTo>
                  <a:cubicBezTo>
                    <a:pt x="1166" y="3136"/>
                    <a:pt x="1201" y="2824"/>
                    <a:pt x="1213" y="2524"/>
                  </a:cubicBezTo>
                  <a:cubicBezTo>
                    <a:pt x="1224" y="2444"/>
                    <a:pt x="1236" y="2351"/>
                    <a:pt x="1236" y="2270"/>
                  </a:cubicBezTo>
                  <a:cubicBezTo>
                    <a:pt x="1236" y="2236"/>
                    <a:pt x="1236" y="2201"/>
                    <a:pt x="1247" y="2178"/>
                  </a:cubicBezTo>
                  <a:cubicBezTo>
                    <a:pt x="1270" y="1786"/>
                    <a:pt x="1293" y="1428"/>
                    <a:pt x="1316" y="1151"/>
                  </a:cubicBezTo>
                  <a:cubicBezTo>
                    <a:pt x="1316" y="1128"/>
                    <a:pt x="1316" y="1116"/>
                    <a:pt x="1316" y="1105"/>
                  </a:cubicBezTo>
                  <a:cubicBezTo>
                    <a:pt x="1328" y="1012"/>
                    <a:pt x="1340" y="931"/>
                    <a:pt x="1351" y="851"/>
                  </a:cubicBezTo>
                  <a:lnTo>
                    <a:pt x="1351" y="793"/>
                  </a:lnTo>
                  <a:cubicBezTo>
                    <a:pt x="1363" y="712"/>
                    <a:pt x="1374" y="631"/>
                    <a:pt x="1386" y="585"/>
                  </a:cubicBezTo>
                  <a:cubicBezTo>
                    <a:pt x="1397" y="527"/>
                    <a:pt x="1409" y="481"/>
                    <a:pt x="1420" y="424"/>
                  </a:cubicBezTo>
                  <a:lnTo>
                    <a:pt x="1420" y="389"/>
                  </a:lnTo>
                  <a:cubicBezTo>
                    <a:pt x="1432" y="354"/>
                    <a:pt x="1432" y="320"/>
                    <a:pt x="1443" y="274"/>
                  </a:cubicBezTo>
                  <a:cubicBezTo>
                    <a:pt x="1455" y="193"/>
                    <a:pt x="1466" y="112"/>
                    <a:pt x="1478" y="20"/>
                  </a:cubicBezTo>
                  <a:cubicBezTo>
                    <a:pt x="1286" y="9"/>
                    <a:pt x="1113" y="1"/>
                    <a:pt x="97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1" name="Google Shape;4981;p26"/>
            <p:cNvSpPr/>
            <p:nvPr/>
          </p:nvSpPr>
          <p:spPr>
            <a:xfrm>
              <a:off x="3681875" y="3104075"/>
              <a:ext cx="1175" cy="5200"/>
            </a:xfrm>
            <a:custGeom>
              <a:rect b="b" l="l" r="r" t="t"/>
              <a:pathLst>
                <a:path extrusionOk="0" h="208" w="47">
                  <a:moveTo>
                    <a:pt x="46" y="0"/>
                  </a:moveTo>
                  <a:cubicBezTo>
                    <a:pt x="23" y="46"/>
                    <a:pt x="12" y="127"/>
                    <a:pt x="0" y="208"/>
                  </a:cubicBezTo>
                  <a:cubicBezTo>
                    <a:pt x="23" y="127"/>
                    <a:pt x="35" y="46"/>
                    <a:pt x="4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2" name="Google Shape;4982;p26"/>
            <p:cNvSpPr/>
            <p:nvPr/>
          </p:nvSpPr>
          <p:spPr>
            <a:xfrm>
              <a:off x="3678400" y="3146275"/>
              <a:ext cx="600" cy="6300"/>
            </a:xfrm>
            <a:custGeom>
              <a:rect b="b" l="l" r="r" t="t"/>
              <a:pathLst>
                <a:path extrusionOk="0" h="252" w="24">
                  <a:moveTo>
                    <a:pt x="24" y="0"/>
                  </a:moveTo>
                  <a:lnTo>
                    <a:pt x="24" y="0"/>
                  </a:lnTo>
                  <a:cubicBezTo>
                    <a:pt x="23" y="80"/>
                    <a:pt x="12" y="160"/>
                    <a:pt x="1" y="251"/>
                  </a:cubicBezTo>
                  <a:cubicBezTo>
                    <a:pt x="12" y="171"/>
                    <a:pt x="23" y="80"/>
                    <a:pt x="2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3" name="Google Shape;4983;p26"/>
            <p:cNvSpPr/>
            <p:nvPr/>
          </p:nvSpPr>
          <p:spPr>
            <a:xfrm>
              <a:off x="3679275" y="3117925"/>
              <a:ext cx="1750" cy="25700"/>
            </a:xfrm>
            <a:custGeom>
              <a:rect b="b" l="l" r="r" t="t"/>
              <a:pathLst>
                <a:path extrusionOk="0" h="1028" w="70">
                  <a:moveTo>
                    <a:pt x="69" y="0"/>
                  </a:moveTo>
                  <a:cubicBezTo>
                    <a:pt x="46" y="289"/>
                    <a:pt x="23" y="647"/>
                    <a:pt x="0" y="1027"/>
                  </a:cubicBezTo>
                  <a:cubicBezTo>
                    <a:pt x="23" y="647"/>
                    <a:pt x="46" y="289"/>
                    <a:pt x="69"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4" name="Google Shape;4984;p26"/>
            <p:cNvSpPr/>
            <p:nvPr/>
          </p:nvSpPr>
          <p:spPr>
            <a:xfrm>
              <a:off x="3674950" y="3186600"/>
              <a:ext cx="600" cy="2625"/>
            </a:xfrm>
            <a:custGeom>
              <a:rect b="b" l="l" r="r" t="t"/>
              <a:pathLst>
                <a:path extrusionOk="0" h="105" w="24">
                  <a:moveTo>
                    <a:pt x="23" y="0"/>
                  </a:moveTo>
                  <a:cubicBezTo>
                    <a:pt x="19" y="14"/>
                    <a:pt x="16" y="27"/>
                    <a:pt x="14" y="40"/>
                  </a:cubicBezTo>
                  <a:lnTo>
                    <a:pt x="14" y="40"/>
                  </a:lnTo>
                  <a:lnTo>
                    <a:pt x="23" y="0"/>
                  </a:lnTo>
                  <a:close/>
                  <a:moveTo>
                    <a:pt x="14" y="40"/>
                  </a:moveTo>
                  <a:lnTo>
                    <a:pt x="0" y="104"/>
                  </a:lnTo>
                  <a:lnTo>
                    <a:pt x="12" y="104"/>
                  </a:lnTo>
                  <a:cubicBezTo>
                    <a:pt x="12" y="83"/>
                    <a:pt x="12" y="61"/>
                    <a:pt x="14" y="4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5" name="Google Shape;4985;p26"/>
            <p:cNvSpPr/>
            <p:nvPr/>
          </p:nvSpPr>
          <p:spPr>
            <a:xfrm>
              <a:off x="3683025" y="3100025"/>
              <a:ext cx="875" cy="4075"/>
            </a:xfrm>
            <a:custGeom>
              <a:rect b="b" l="l" r="r" t="t"/>
              <a:pathLst>
                <a:path extrusionOk="0" h="163" w="35">
                  <a:moveTo>
                    <a:pt x="35" y="1"/>
                  </a:moveTo>
                  <a:cubicBezTo>
                    <a:pt x="23" y="58"/>
                    <a:pt x="12" y="116"/>
                    <a:pt x="0" y="162"/>
                  </a:cubicBezTo>
                  <a:cubicBezTo>
                    <a:pt x="12" y="116"/>
                    <a:pt x="23" y="58"/>
                    <a:pt x="35"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6" name="Google Shape;4986;p26"/>
            <p:cNvSpPr/>
            <p:nvPr/>
          </p:nvSpPr>
          <p:spPr>
            <a:xfrm>
              <a:off x="3683875" y="3096275"/>
              <a:ext cx="600" cy="2900"/>
            </a:xfrm>
            <a:custGeom>
              <a:rect b="b" l="l" r="r" t="t"/>
              <a:pathLst>
                <a:path extrusionOk="0" h="116" w="24">
                  <a:moveTo>
                    <a:pt x="24" y="1"/>
                  </a:moveTo>
                  <a:cubicBezTo>
                    <a:pt x="24" y="35"/>
                    <a:pt x="12" y="81"/>
                    <a:pt x="1" y="116"/>
                  </a:cubicBezTo>
                  <a:cubicBezTo>
                    <a:pt x="12" y="81"/>
                    <a:pt x="24" y="47"/>
                    <a:pt x="2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7" name="Google Shape;4987;p26"/>
            <p:cNvSpPr/>
            <p:nvPr/>
          </p:nvSpPr>
          <p:spPr>
            <a:xfrm>
              <a:off x="3681275" y="3110700"/>
              <a:ext cx="625" cy="6375"/>
            </a:xfrm>
            <a:custGeom>
              <a:rect b="b" l="l" r="r" t="t"/>
              <a:pathLst>
                <a:path extrusionOk="0" h="255" w="25">
                  <a:moveTo>
                    <a:pt x="24" y="1"/>
                  </a:moveTo>
                  <a:cubicBezTo>
                    <a:pt x="13" y="81"/>
                    <a:pt x="1" y="162"/>
                    <a:pt x="1" y="255"/>
                  </a:cubicBezTo>
                  <a:cubicBezTo>
                    <a:pt x="1" y="162"/>
                    <a:pt x="13" y="81"/>
                    <a:pt x="2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8" name="Google Shape;4988;p26"/>
            <p:cNvSpPr/>
            <p:nvPr/>
          </p:nvSpPr>
          <p:spPr>
            <a:xfrm>
              <a:off x="3676375" y="3175350"/>
              <a:ext cx="325" cy="3475"/>
            </a:xfrm>
            <a:custGeom>
              <a:rect b="b" l="l" r="r" t="t"/>
              <a:pathLst>
                <a:path extrusionOk="0" h="139" w="13">
                  <a:moveTo>
                    <a:pt x="12" y="0"/>
                  </a:moveTo>
                  <a:lnTo>
                    <a:pt x="12" y="0"/>
                  </a:lnTo>
                  <a:cubicBezTo>
                    <a:pt x="1" y="46"/>
                    <a:pt x="1" y="93"/>
                    <a:pt x="1" y="139"/>
                  </a:cubicBezTo>
                  <a:cubicBezTo>
                    <a:pt x="1" y="93"/>
                    <a:pt x="12" y="46"/>
                    <a:pt x="12"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9" name="Google Shape;4989;p26"/>
            <p:cNvSpPr/>
            <p:nvPr/>
          </p:nvSpPr>
          <p:spPr>
            <a:xfrm>
              <a:off x="4556225" y="4157325"/>
              <a:ext cx="387575" cy="127575"/>
            </a:xfrm>
            <a:custGeom>
              <a:rect b="b" l="l" r="r" t="t"/>
              <a:pathLst>
                <a:path extrusionOk="0" h="5103" w="15503">
                  <a:moveTo>
                    <a:pt x="13044" y="1"/>
                  </a:moveTo>
                  <a:lnTo>
                    <a:pt x="12201" y="266"/>
                  </a:lnTo>
                  <a:cubicBezTo>
                    <a:pt x="11277" y="543"/>
                    <a:pt x="10562" y="751"/>
                    <a:pt x="10239" y="820"/>
                  </a:cubicBezTo>
                  <a:cubicBezTo>
                    <a:pt x="8738" y="1155"/>
                    <a:pt x="4998" y="912"/>
                    <a:pt x="4502" y="1155"/>
                  </a:cubicBezTo>
                  <a:cubicBezTo>
                    <a:pt x="4006" y="1409"/>
                    <a:pt x="520" y="3902"/>
                    <a:pt x="23" y="5056"/>
                  </a:cubicBezTo>
                  <a:cubicBezTo>
                    <a:pt x="23" y="5068"/>
                    <a:pt x="0" y="5079"/>
                    <a:pt x="0" y="5102"/>
                  </a:cubicBezTo>
                  <a:lnTo>
                    <a:pt x="15502" y="5102"/>
                  </a:lnTo>
                  <a:cubicBezTo>
                    <a:pt x="14521" y="3071"/>
                    <a:pt x="13586" y="1132"/>
                    <a:pt x="1304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0" name="Google Shape;4990;p26"/>
            <p:cNvSpPr/>
            <p:nvPr/>
          </p:nvSpPr>
          <p:spPr>
            <a:xfrm>
              <a:off x="4239950" y="4268650"/>
              <a:ext cx="163650" cy="16250"/>
            </a:xfrm>
            <a:custGeom>
              <a:rect b="b" l="l" r="r" t="t"/>
              <a:pathLst>
                <a:path extrusionOk="0" h="650" w="6546">
                  <a:moveTo>
                    <a:pt x="1038" y="0"/>
                  </a:moveTo>
                  <a:cubicBezTo>
                    <a:pt x="980" y="0"/>
                    <a:pt x="923" y="8"/>
                    <a:pt x="866" y="26"/>
                  </a:cubicBezTo>
                  <a:cubicBezTo>
                    <a:pt x="532" y="165"/>
                    <a:pt x="243" y="384"/>
                    <a:pt x="1" y="649"/>
                  </a:cubicBezTo>
                  <a:lnTo>
                    <a:pt x="6545" y="649"/>
                  </a:lnTo>
                  <a:cubicBezTo>
                    <a:pt x="6221" y="474"/>
                    <a:pt x="4950" y="305"/>
                    <a:pt x="3912" y="305"/>
                  </a:cubicBezTo>
                  <a:cubicBezTo>
                    <a:pt x="3585" y="305"/>
                    <a:pt x="3280" y="322"/>
                    <a:pt x="3036" y="361"/>
                  </a:cubicBezTo>
                  <a:cubicBezTo>
                    <a:pt x="2916" y="379"/>
                    <a:pt x="2802" y="387"/>
                    <a:pt x="2693" y="387"/>
                  </a:cubicBezTo>
                  <a:cubicBezTo>
                    <a:pt x="1933" y="387"/>
                    <a:pt x="1450" y="0"/>
                    <a:pt x="1038"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1" name="Google Shape;4991;p26"/>
            <p:cNvSpPr/>
            <p:nvPr/>
          </p:nvSpPr>
          <p:spPr>
            <a:xfrm>
              <a:off x="2177850" y="3059975"/>
              <a:ext cx="761850" cy="1052075"/>
            </a:xfrm>
            <a:custGeom>
              <a:rect b="b" l="l" r="r" t="t"/>
              <a:pathLst>
                <a:path extrusionOk="0" h="42083" w="30474">
                  <a:moveTo>
                    <a:pt x="21458" y="0"/>
                  </a:moveTo>
                  <a:cubicBezTo>
                    <a:pt x="18674" y="0"/>
                    <a:pt x="15328" y="2154"/>
                    <a:pt x="15283" y="3311"/>
                  </a:cubicBezTo>
                  <a:cubicBezTo>
                    <a:pt x="15237" y="4511"/>
                    <a:pt x="16611" y="5850"/>
                    <a:pt x="15664" y="7097"/>
                  </a:cubicBezTo>
                  <a:cubicBezTo>
                    <a:pt x="15175" y="7741"/>
                    <a:pt x="14390" y="8086"/>
                    <a:pt x="13543" y="8086"/>
                  </a:cubicBezTo>
                  <a:cubicBezTo>
                    <a:pt x="12751" y="8086"/>
                    <a:pt x="11905" y="7784"/>
                    <a:pt x="11197" y="7143"/>
                  </a:cubicBezTo>
                  <a:cubicBezTo>
                    <a:pt x="9731" y="5804"/>
                    <a:pt x="7584" y="5204"/>
                    <a:pt x="5818" y="5204"/>
                  </a:cubicBezTo>
                  <a:cubicBezTo>
                    <a:pt x="4064" y="5204"/>
                    <a:pt x="2817" y="4084"/>
                    <a:pt x="2933" y="3149"/>
                  </a:cubicBezTo>
                  <a:cubicBezTo>
                    <a:pt x="3060" y="2203"/>
                    <a:pt x="2505" y="1764"/>
                    <a:pt x="1051" y="1464"/>
                  </a:cubicBezTo>
                  <a:cubicBezTo>
                    <a:pt x="693" y="1383"/>
                    <a:pt x="335" y="1268"/>
                    <a:pt x="1" y="1118"/>
                  </a:cubicBezTo>
                  <a:lnTo>
                    <a:pt x="1" y="32687"/>
                  </a:lnTo>
                  <a:lnTo>
                    <a:pt x="4687" y="30147"/>
                  </a:lnTo>
                  <a:lnTo>
                    <a:pt x="26884" y="42082"/>
                  </a:lnTo>
                  <a:lnTo>
                    <a:pt x="26884" y="40547"/>
                  </a:lnTo>
                  <a:lnTo>
                    <a:pt x="29573" y="40547"/>
                  </a:lnTo>
                  <a:lnTo>
                    <a:pt x="29573" y="12037"/>
                  </a:lnTo>
                  <a:cubicBezTo>
                    <a:pt x="29573" y="10063"/>
                    <a:pt x="28673" y="8817"/>
                    <a:pt x="29573" y="7732"/>
                  </a:cubicBezTo>
                  <a:cubicBezTo>
                    <a:pt x="30473" y="6658"/>
                    <a:pt x="29215" y="6116"/>
                    <a:pt x="29931" y="4153"/>
                  </a:cubicBezTo>
                  <a:cubicBezTo>
                    <a:pt x="30012" y="3911"/>
                    <a:pt x="30104" y="3669"/>
                    <a:pt x="30196" y="3426"/>
                  </a:cubicBezTo>
                  <a:cubicBezTo>
                    <a:pt x="30162" y="3392"/>
                    <a:pt x="30139" y="3357"/>
                    <a:pt x="30116" y="3311"/>
                  </a:cubicBezTo>
                  <a:cubicBezTo>
                    <a:pt x="29896" y="2711"/>
                    <a:pt x="28742" y="2664"/>
                    <a:pt x="26203" y="2284"/>
                  </a:cubicBezTo>
                  <a:cubicBezTo>
                    <a:pt x="23675" y="1891"/>
                    <a:pt x="24621" y="171"/>
                    <a:pt x="21770" y="10"/>
                  </a:cubicBezTo>
                  <a:cubicBezTo>
                    <a:pt x="21667" y="3"/>
                    <a:pt x="21563" y="0"/>
                    <a:pt x="21458"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2" name="Google Shape;4992;p26"/>
            <p:cNvSpPr/>
            <p:nvPr/>
          </p:nvSpPr>
          <p:spPr>
            <a:xfrm>
              <a:off x="2731900" y="1542925"/>
              <a:ext cx="1295975" cy="525600"/>
            </a:xfrm>
            <a:custGeom>
              <a:rect b="b" l="l" r="r" t="t"/>
              <a:pathLst>
                <a:path extrusionOk="0" h="21024" w="51839">
                  <a:moveTo>
                    <a:pt x="3048" y="1"/>
                  </a:moveTo>
                  <a:cubicBezTo>
                    <a:pt x="2263" y="751"/>
                    <a:pt x="1270" y="1686"/>
                    <a:pt x="1224" y="1894"/>
                  </a:cubicBezTo>
                  <a:cubicBezTo>
                    <a:pt x="1213" y="1951"/>
                    <a:pt x="1213" y="2009"/>
                    <a:pt x="1224" y="2055"/>
                  </a:cubicBezTo>
                  <a:cubicBezTo>
                    <a:pt x="1224" y="2078"/>
                    <a:pt x="1224" y="2113"/>
                    <a:pt x="1236" y="2148"/>
                  </a:cubicBezTo>
                  <a:cubicBezTo>
                    <a:pt x="1236" y="2194"/>
                    <a:pt x="1247" y="2240"/>
                    <a:pt x="1259" y="2309"/>
                  </a:cubicBezTo>
                  <a:lnTo>
                    <a:pt x="1259" y="2332"/>
                  </a:lnTo>
                  <a:cubicBezTo>
                    <a:pt x="1328" y="2829"/>
                    <a:pt x="1478" y="3521"/>
                    <a:pt x="1340" y="3798"/>
                  </a:cubicBezTo>
                  <a:cubicBezTo>
                    <a:pt x="1328" y="3833"/>
                    <a:pt x="1317" y="3867"/>
                    <a:pt x="1282" y="3891"/>
                  </a:cubicBezTo>
                  <a:cubicBezTo>
                    <a:pt x="970" y="4156"/>
                    <a:pt x="1" y="5507"/>
                    <a:pt x="1" y="6026"/>
                  </a:cubicBezTo>
                  <a:cubicBezTo>
                    <a:pt x="1" y="6095"/>
                    <a:pt x="12" y="6176"/>
                    <a:pt x="47" y="6257"/>
                  </a:cubicBezTo>
                  <a:cubicBezTo>
                    <a:pt x="47" y="6268"/>
                    <a:pt x="58" y="6291"/>
                    <a:pt x="70" y="6315"/>
                  </a:cubicBezTo>
                  <a:cubicBezTo>
                    <a:pt x="93" y="6384"/>
                    <a:pt x="128" y="6441"/>
                    <a:pt x="162" y="6511"/>
                  </a:cubicBezTo>
                  <a:lnTo>
                    <a:pt x="197" y="6557"/>
                  </a:lnTo>
                  <a:cubicBezTo>
                    <a:pt x="243" y="6626"/>
                    <a:pt x="301" y="6695"/>
                    <a:pt x="358" y="6765"/>
                  </a:cubicBezTo>
                  <a:cubicBezTo>
                    <a:pt x="358" y="6776"/>
                    <a:pt x="370" y="6788"/>
                    <a:pt x="370" y="6799"/>
                  </a:cubicBezTo>
                  <a:cubicBezTo>
                    <a:pt x="451" y="6869"/>
                    <a:pt x="520" y="6949"/>
                    <a:pt x="601" y="7019"/>
                  </a:cubicBezTo>
                  <a:cubicBezTo>
                    <a:pt x="647" y="7053"/>
                    <a:pt x="682" y="7088"/>
                    <a:pt x="716" y="7111"/>
                  </a:cubicBezTo>
                  <a:lnTo>
                    <a:pt x="786" y="7169"/>
                  </a:lnTo>
                  <a:cubicBezTo>
                    <a:pt x="832" y="7192"/>
                    <a:pt x="866" y="7226"/>
                    <a:pt x="901" y="7249"/>
                  </a:cubicBezTo>
                  <a:cubicBezTo>
                    <a:pt x="936" y="7273"/>
                    <a:pt x="970" y="7284"/>
                    <a:pt x="1005" y="7307"/>
                  </a:cubicBezTo>
                  <a:lnTo>
                    <a:pt x="1086" y="7353"/>
                  </a:lnTo>
                  <a:cubicBezTo>
                    <a:pt x="1155" y="7388"/>
                    <a:pt x="1224" y="7411"/>
                    <a:pt x="1282" y="7446"/>
                  </a:cubicBezTo>
                  <a:cubicBezTo>
                    <a:pt x="1351" y="7457"/>
                    <a:pt x="1409" y="7480"/>
                    <a:pt x="1467" y="7515"/>
                  </a:cubicBezTo>
                  <a:cubicBezTo>
                    <a:pt x="1490" y="7526"/>
                    <a:pt x="1513" y="7538"/>
                    <a:pt x="1524" y="7550"/>
                  </a:cubicBezTo>
                  <a:cubicBezTo>
                    <a:pt x="1547" y="7561"/>
                    <a:pt x="1582" y="7584"/>
                    <a:pt x="1605" y="7596"/>
                  </a:cubicBezTo>
                  <a:cubicBezTo>
                    <a:pt x="1628" y="7619"/>
                    <a:pt x="1651" y="7642"/>
                    <a:pt x="1674" y="7665"/>
                  </a:cubicBezTo>
                  <a:lnTo>
                    <a:pt x="1697" y="7677"/>
                  </a:lnTo>
                  <a:cubicBezTo>
                    <a:pt x="1720" y="7711"/>
                    <a:pt x="1744" y="7734"/>
                    <a:pt x="1755" y="7769"/>
                  </a:cubicBezTo>
                  <a:cubicBezTo>
                    <a:pt x="2124" y="7723"/>
                    <a:pt x="2505" y="7688"/>
                    <a:pt x="2875" y="7677"/>
                  </a:cubicBezTo>
                  <a:cubicBezTo>
                    <a:pt x="3313" y="7677"/>
                    <a:pt x="5195" y="8196"/>
                    <a:pt x="5795" y="8196"/>
                  </a:cubicBezTo>
                  <a:cubicBezTo>
                    <a:pt x="6395" y="8196"/>
                    <a:pt x="7261" y="8450"/>
                    <a:pt x="7515" y="8704"/>
                  </a:cubicBezTo>
                  <a:cubicBezTo>
                    <a:pt x="7601" y="8790"/>
                    <a:pt x="7723" y="8830"/>
                    <a:pt x="7862" y="8830"/>
                  </a:cubicBezTo>
                  <a:cubicBezTo>
                    <a:pt x="8152" y="8830"/>
                    <a:pt x="8519" y="8657"/>
                    <a:pt x="8808" y="8369"/>
                  </a:cubicBezTo>
                  <a:cubicBezTo>
                    <a:pt x="9003" y="8174"/>
                    <a:pt x="9217" y="8121"/>
                    <a:pt x="9442" y="8121"/>
                  </a:cubicBezTo>
                  <a:cubicBezTo>
                    <a:pt x="9709" y="8121"/>
                    <a:pt x="9991" y="8196"/>
                    <a:pt x="10274" y="8196"/>
                  </a:cubicBezTo>
                  <a:cubicBezTo>
                    <a:pt x="10793" y="8196"/>
                    <a:pt x="11647" y="7757"/>
                    <a:pt x="11901" y="7330"/>
                  </a:cubicBezTo>
                  <a:cubicBezTo>
                    <a:pt x="11924" y="7307"/>
                    <a:pt x="11947" y="7273"/>
                    <a:pt x="11982" y="7249"/>
                  </a:cubicBezTo>
                  <a:lnTo>
                    <a:pt x="12017" y="7226"/>
                  </a:lnTo>
                  <a:cubicBezTo>
                    <a:pt x="12040" y="7203"/>
                    <a:pt x="12063" y="7192"/>
                    <a:pt x="12097" y="7169"/>
                  </a:cubicBezTo>
                  <a:cubicBezTo>
                    <a:pt x="12120" y="7157"/>
                    <a:pt x="12144" y="7134"/>
                    <a:pt x="12178" y="7122"/>
                  </a:cubicBezTo>
                  <a:lnTo>
                    <a:pt x="12236" y="7088"/>
                  </a:lnTo>
                  <a:cubicBezTo>
                    <a:pt x="12282" y="7065"/>
                    <a:pt x="12328" y="7042"/>
                    <a:pt x="12386" y="7019"/>
                  </a:cubicBezTo>
                  <a:lnTo>
                    <a:pt x="12397" y="7007"/>
                  </a:lnTo>
                  <a:cubicBezTo>
                    <a:pt x="13379" y="6603"/>
                    <a:pt x="14394" y="6315"/>
                    <a:pt x="15433" y="6130"/>
                  </a:cubicBezTo>
                  <a:cubicBezTo>
                    <a:pt x="15453" y="6128"/>
                    <a:pt x="15472" y="6126"/>
                    <a:pt x="15492" y="6126"/>
                  </a:cubicBezTo>
                  <a:cubicBezTo>
                    <a:pt x="16173" y="6126"/>
                    <a:pt x="17170" y="7423"/>
                    <a:pt x="17753" y="7423"/>
                  </a:cubicBezTo>
                  <a:cubicBezTo>
                    <a:pt x="18353" y="7423"/>
                    <a:pt x="19473" y="7850"/>
                    <a:pt x="19819" y="8969"/>
                  </a:cubicBezTo>
                  <a:cubicBezTo>
                    <a:pt x="20154" y="10077"/>
                    <a:pt x="21193" y="11463"/>
                    <a:pt x="21620" y="11890"/>
                  </a:cubicBezTo>
                  <a:cubicBezTo>
                    <a:pt x="22047" y="12317"/>
                    <a:pt x="22313" y="13436"/>
                    <a:pt x="22313" y="13783"/>
                  </a:cubicBezTo>
                  <a:cubicBezTo>
                    <a:pt x="22313" y="13875"/>
                    <a:pt x="22245" y="13912"/>
                    <a:pt x="22127" y="13912"/>
                  </a:cubicBezTo>
                  <a:cubicBezTo>
                    <a:pt x="21801" y="13912"/>
                    <a:pt x="21092" y="13631"/>
                    <a:pt x="20339" y="13436"/>
                  </a:cubicBezTo>
                  <a:cubicBezTo>
                    <a:pt x="20228" y="13409"/>
                    <a:pt x="20127" y="13397"/>
                    <a:pt x="20037" y="13397"/>
                  </a:cubicBezTo>
                  <a:cubicBezTo>
                    <a:pt x="19284" y="13397"/>
                    <a:pt x="19219" y="14265"/>
                    <a:pt x="19219" y="14729"/>
                  </a:cubicBezTo>
                  <a:cubicBezTo>
                    <a:pt x="19219" y="14764"/>
                    <a:pt x="19208" y="14798"/>
                    <a:pt x="19208" y="14833"/>
                  </a:cubicBezTo>
                  <a:cubicBezTo>
                    <a:pt x="19208" y="14844"/>
                    <a:pt x="19196" y="14868"/>
                    <a:pt x="19185" y="14879"/>
                  </a:cubicBezTo>
                  <a:cubicBezTo>
                    <a:pt x="19185" y="14891"/>
                    <a:pt x="19173" y="14937"/>
                    <a:pt x="19161" y="14971"/>
                  </a:cubicBezTo>
                  <a:cubicBezTo>
                    <a:pt x="19138" y="15006"/>
                    <a:pt x="19138" y="15006"/>
                    <a:pt x="19138" y="15018"/>
                  </a:cubicBezTo>
                  <a:cubicBezTo>
                    <a:pt x="19127" y="15041"/>
                    <a:pt x="19104" y="15087"/>
                    <a:pt x="19081" y="15122"/>
                  </a:cubicBezTo>
                  <a:lnTo>
                    <a:pt x="19058" y="15179"/>
                  </a:lnTo>
                  <a:cubicBezTo>
                    <a:pt x="19034" y="15214"/>
                    <a:pt x="19011" y="15260"/>
                    <a:pt x="18988" y="15295"/>
                  </a:cubicBezTo>
                  <a:cubicBezTo>
                    <a:pt x="18965" y="15341"/>
                    <a:pt x="18977" y="15341"/>
                    <a:pt x="18965" y="15352"/>
                  </a:cubicBezTo>
                  <a:cubicBezTo>
                    <a:pt x="18931" y="15399"/>
                    <a:pt x="18908" y="15445"/>
                    <a:pt x="18884" y="15491"/>
                  </a:cubicBezTo>
                  <a:lnTo>
                    <a:pt x="18850" y="15537"/>
                  </a:lnTo>
                  <a:lnTo>
                    <a:pt x="18757" y="15687"/>
                  </a:lnTo>
                  <a:lnTo>
                    <a:pt x="18723" y="15733"/>
                  </a:lnTo>
                  <a:cubicBezTo>
                    <a:pt x="18688" y="15791"/>
                    <a:pt x="18654" y="15849"/>
                    <a:pt x="18607" y="15906"/>
                  </a:cubicBezTo>
                  <a:cubicBezTo>
                    <a:pt x="18607" y="15918"/>
                    <a:pt x="18596" y="15918"/>
                    <a:pt x="18596" y="15929"/>
                  </a:cubicBezTo>
                  <a:cubicBezTo>
                    <a:pt x="18215" y="16472"/>
                    <a:pt x="17776" y="17038"/>
                    <a:pt x="17580" y="17292"/>
                  </a:cubicBezTo>
                  <a:lnTo>
                    <a:pt x="17499" y="17395"/>
                  </a:lnTo>
                  <a:cubicBezTo>
                    <a:pt x="17245" y="17742"/>
                    <a:pt x="18019" y="17996"/>
                    <a:pt x="18619" y="18088"/>
                  </a:cubicBezTo>
                  <a:cubicBezTo>
                    <a:pt x="18625" y="18089"/>
                    <a:pt x="18631" y="18089"/>
                    <a:pt x="18638" y="18089"/>
                  </a:cubicBezTo>
                  <a:cubicBezTo>
                    <a:pt x="18921" y="18089"/>
                    <a:pt x="19920" y="17395"/>
                    <a:pt x="20246" y="17395"/>
                  </a:cubicBezTo>
                  <a:cubicBezTo>
                    <a:pt x="20397" y="17395"/>
                    <a:pt x="20812" y="17730"/>
                    <a:pt x="21274" y="18111"/>
                  </a:cubicBezTo>
                  <a:cubicBezTo>
                    <a:pt x="21181" y="16772"/>
                    <a:pt x="21458" y="16853"/>
                    <a:pt x="22659" y="15941"/>
                  </a:cubicBezTo>
                  <a:cubicBezTo>
                    <a:pt x="23905" y="14995"/>
                    <a:pt x="24032" y="13229"/>
                    <a:pt x="25152" y="13009"/>
                  </a:cubicBezTo>
                  <a:cubicBezTo>
                    <a:pt x="26060" y="12841"/>
                    <a:pt x="26535" y="12468"/>
                    <a:pt x="27556" y="12468"/>
                  </a:cubicBezTo>
                  <a:cubicBezTo>
                    <a:pt x="27794" y="12468"/>
                    <a:pt x="28062" y="12488"/>
                    <a:pt x="28372" y="12536"/>
                  </a:cubicBezTo>
                  <a:cubicBezTo>
                    <a:pt x="30012" y="12801"/>
                    <a:pt x="27553" y="13829"/>
                    <a:pt x="28673" y="14429"/>
                  </a:cubicBezTo>
                  <a:cubicBezTo>
                    <a:pt x="29078" y="14650"/>
                    <a:pt x="29787" y="14689"/>
                    <a:pt x="30535" y="14689"/>
                  </a:cubicBezTo>
                  <a:cubicBezTo>
                    <a:pt x="30934" y="14689"/>
                    <a:pt x="31344" y="14678"/>
                    <a:pt x="31725" y="14678"/>
                  </a:cubicBezTo>
                  <a:cubicBezTo>
                    <a:pt x="32604" y="14678"/>
                    <a:pt x="33328" y="14736"/>
                    <a:pt x="33405" y="15122"/>
                  </a:cubicBezTo>
                  <a:cubicBezTo>
                    <a:pt x="33578" y="15976"/>
                    <a:pt x="29446" y="16841"/>
                    <a:pt x="29527" y="17268"/>
                  </a:cubicBezTo>
                  <a:cubicBezTo>
                    <a:pt x="29608" y="17696"/>
                    <a:pt x="31720" y="18134"/>
                    <a:pt x="32447" y="18596"/>
                  </a:cubicBezTo>
                  <a:cubicBezTo>
                    <a:pt x="33174" y="19069"/>
                    <a:pt x="32239" y="20408"/>
                    <a:pt x="32586" y="20835"/>
                  </a:cubicBezTo>
                  <a:cubicBezTo>
                    <a:pt x="32691" y="20965"/>
                    <a:pt x="32867" y="21023"/>
                    <a:pt x="33086" y="21023"/>
                  </a:cubicBezTo>
                  <a:cubicBezTo>
                    <a:pt x="33587" y="21023"/>
                    <a:pt x="34314" y="20719"/>
                    <a:pt x="34940" y="20270"/>
                  </a:cubicBezTo>
                  <a:cubicBezTo>
                    <a:pt x="35841" y="19623"/>
                    <a:pt x="36579" y="19842"/>
                    <a:pt x="37734" y="19069"/>
                  </a:cubicBezTo>
                  <a:cubicBezTo>
                    <a:pt x="38237" y="18740"/>
                    <a:pt x="38971" y="18680"/>
                    <a:pt x="39666" y="18680"/>
                  </a:cubicBezTo>
                  <a:cubicBezTo>
                    <a:pt x="40065" y="18680"/>
                    <a:pt x="40451" y="18700"/>
                    <a:pt x="40773" y="18700"/>
                  </a:cubicBezTo>
                  <a:cubicBezTo>
                    <a:pt x="41192" y="18700"/>
                    <a:pt x="41504" y="18667"/>
                    <a:pt x="41600" y="18515"/>
                  </a:cubicBezTo>
                  <a:cubicBezTo>
                    <a:pt x="41867" y="18110"/>
                    <a:pt x="41179" y="17705"/>
                    <a:pt x="39572" y="17705"/>
                  </a:cubicBezTo>
                  <a:cubicBezTo>
                    <a:pt x="39301" y="17705"/>
                    <a:pt x="39003" y="17717"/>
                    <a:pt x="38680" y="17742"/>
                  </a:cubicBezTo>
                  <a:cubicBezTo>
                    <a:pt x="38593" y="17748"/>
                    <a:pt x="38509" y="17752"/>
                    <a:pt x="38428" y="17752"/>
                  </a:cubicBezTo>
                  <a:cubicBezTo>
                    <a:pt x="36442" y="17752"/>
                    <a:pt x="36314" y="15786"/>
                    <a:pt x="36314" y="15375"/>
                  </a:cubicBezTo>
                  <a:cubicBezTo>
                    <a:pt x="36314" y="14937"/>
                    <a:pt x="38645" y="13182"/>
                    <a:pt x="39973" y="13055"/>
                  </a:cubicBezTo>
                  <a:cubicBezTo>
                    <a:pt x="41300" y="12928"/>
                    <a:pt x="42385" y="12536"/>
                    <a:pt x="43667" y="11936"/>
                  </a:cubicBezTo>
                  <a:cubicBezTo>
                    <a:pt x="44186" y="11693"/>
                    <a:pt x="45098" y="11451"/>
                    <a:pt x="46033" y="11266"/>
                  </a:cubicBezTo>
                  <a:cubicBezTo>
                    <a:pt x="45894" y="10666"/>
                    <a:pt x="45710" y="9950"/>
                    <a:pt x="46102" y="9893"/>
                  </a:cubicBezTo>
                  <a:cubicBezTo>
                    <a:pt x="46552" y="9823"/>
                    <a:pt x="47903" y="8346"/>
                    <a:pt x="48353" y="8346"/>
                  </a:cubicBezTo>
                  <a:cubicBezTo>
                    <a:pt x="48672" y="8346"/>
                    <a:pt x="49738" y="8543"/>
                    <a:pt x="50332" y="8543"/>
                  </a:cubicBezTo>
                  <a:cubicBezTo>
                    <a:pt x="50577" y="8543"/>
                    <a:pt x="50742" y="8510"/>
                    <a:pt x="50742" y="8415"/>
                  </a:cubicBezTo>
                  <a:cubicBezTo>
                    <a:pt x="50742" y="8092"/>
                    <a:pt x="51389" y="6996"/>
                    <a:pt x="51250" y="6672"/>
                  </a:cubicBezTo>
                  <a:cubicBezTo>
                    <a:pt x="51123" y="6349"/>
                    <a:pt x="50488" y="5899"/>
                    <a:pt x="50615" y="5576"/>
                  </a:cubicBezTo>
                  <a:cubicBezTo>
                    <a:pt x="50742" y="5253"/>
                    <a:pt x="51642" y="5253"/>
                    <a:pt x="51642" y="4860"/>
                  </a:cubicBezTo>
                  <a:cubicBezTo>
                    <a:pt x="51642" y="4479"/>
                    <a:pt x="50927" y="4283"/>
                    <a:pt x="50927" y="4029"/>
                  </a:cubicBezTo>
                  <a:cubicBezTo>
                    <a:pt x="50927" y="3764"/>
                    <a:pt x="51839" y="3313"/>
                    <a:pt x="51769" y="2794"/>
                  </a:cubicBezTo>
                  <a:cubicBezTo>
                    <a:pt x="51712" y="2286"/>
                    <a:pt x="50927" y="2217"/>
                    <a:pt x="50096" y="1767"/>
                  </a:cubicBezTo>
                  <a:cubicBezTo>
                    <a:pt x="49265" y="1317"/>
                    <a:pt x="48422" y="1513"/>
                    <a:pt x="47649" y="1120"/>
                  </a:cubicBezTo>
                  <a:cubicBezTo>
                    <a:pt x="46864" y="739"/>
                    <a:pt x="45259" y="993"/>
                    <a:pt x="45259" y="739"/>
                  </a:cubicBezTo>
                  <a:cubicBezTo>
                    <a:pt x="45259" y="601"/>
                    <a:pt x="44982" y="312"/>
                    <a:pt x="44682"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3" name="Google Shape;4993;p26"/>
            <p:cNvSpPr/>
            <p:nvPr/>
          </p:nvSpPr>
          <p:spPr>
            <a:xfrm>
              <a:off x="2741425" y="1712900"/>
              <a:ext cx="5500" cy="5800"/>
            </a:xfrm>
            <a:custGeom>
              <a:rect b="b" l="l" r="r" t="t"/>
              <a:pathLst>
                <a:path extrusionOk="0" h="232" w="220">
                  <a:moveTo>
                    <a:pt x="220" y="231"/>
                  </a:moveTo>
                  <a:lnTo>
                    <a:pt x="220" y="231"/>
                  </a:lnTo>
                  <a:cubicBezTo>
                    <a:pt x="151" y="150"/>
                    <a:pt x="70" y="81"/>
                    <a:pt x="1" y="0"/>
                  </a:cubicBezTo>
                  <a:cubicBezTo>
                    <a:pt x="70" y="81"/>
                    <a:pt x="151" y="150"/>
                    <a:pt x="220" y="23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4" name="Google Shape;4994;p26"/>
            <p:cNvSpPr/>
            <p:nvPr/>
          </p:nvSpPr>
          <p:spPr>
            <a:xfrm>
              <a:off x="2733625" y="1700775"/>
              <a:ext cx="2350" cy="4925"/>
            </a:xfrm>
            <a:custGeom>
              <a:rect b="b" l="l" r="r" t="t"/>
              <a:pathLst>
                <a:path extrusionOk="0" h="197" w="94">
                  <a:moveTo>
                    <a:pt x="1" y="1"/>
                  </a:moveTo>
                  <a:cubicBezTo>
                    <a:pt x="24" y="70"/>
                    <a:pt x="59" y="127"/>
                    <a:pt x="93" y="197"/>
                  </a:cubicBezTo>
                  <a:cubicBezTo>
                    <a:pt x="59" y="127"/>
                    <a:pt x="24" y="70"/>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5" name="Google Shape;4995;p26"/>
            <p:cNvSpPr/>
            <p:nvPr/>
          </p:nvSpPr>
          <p:spPr>
            <a:xfrm>
              <a:off x="2764225" y="1637875"/>
              <a:ext cx="1475" cy="2625"/>
            </a:xfrm>
            <a:custGeom>
              <a:rect b="b" l="l" r="r" t="t"/>
              <a:pathLst>
                <a:path extrusionOk="0" h="105" w="59">
                  <a:moveTo>
                    <a:pt x="0" y="104"/>
                  </a:moveTo>
                  <a:cubicBezTo>
                    <a:pt x="24" y="69"/>
                    <a:pt x="35" y="35"/>
                    <a:pt x="58" y="0"/>
                  </a:cubicBezTo>
                  <a:lnTo>
                    <a:pt x="58" y="0"/>
                  </a:lnTo>
                  <a:cubicBezTo>
                    <a:pt x="35" y="35"/>
                    <a:pt x="24" y="69"/>
                    <a:pt x="0" y="10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6" name="Google Shape;4996;p26"/>
            <p:cNvSpPr/>
            <p:nvPr/>
          </p:nvSpPr>
          <p:spPr>
            <a:xfrm>
              <a:off x="2736800" y="1706825"/>
              <a:ext cx="4075" cy="5225"/>
            </a:xfrm>
            <a:custGeom>
              <a:rect b="b" l="l" r="r" t="t"/>
              <a:pathLst>
                <a:path extrusionOk="0" h="209" w="163">
                  <a:moveTo>
                    <a:pt x="1" y="1"/>
                  </a:moveTo>
                  <a:cubicBezTo>
                    <a:pt x="47" y="82"/>
                    <a:pt x="105" y="151"/>
                    <a:pt x="162" y="209"/>
                  </a:cubicBezTo>
                  <a:cubicBezTo>
                    <a:pt x="105" y="151"/>
                    <a:pt x="47" y="70"/>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7" name="Google Shape;4997;p26"/>
            <p:cNvSpPr/>
            <p:nvPr/>
          </p:nvSpPr>
          <p:spPr>
            <a:xfrm>
              <a:off x="2731900" y="1693550"/>
              <a:ext cx="1175" cy="5800"/>
            </a:xfrm>
            <a:custGeom>
              <a:rect b="b" l="l" r="r" t="t"/>
              <a:pathLst>
                <a:path extrusionOk="0" h="232" w="47">
                  <a:moveTo>
                    <a:pt x="1" y="1"/>
                  </a:moveTo>
                  <a:cubicBezTo>
                    <a:pt x="1" y="82"/>
                    <a:pt x="12" y="163"/>
                    <a:pt x="47" y="232"/>
                  </a:cubicBezTo>
                  <a:cubicBezTo>
                    <a:pt x="12" y="163"/>
                    <a:pt x="1" y="82"/>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8" name="Google Shape;4998;p26"/>
            <p:cNvSpPr/>
            <p:nvPr/>
          </p:nvSpPr>
          <p:spPr>
            <a:xfrm>
              <a:off x="3210625" y="1914900"/>
              <a:ext cx="900" cy="2325"/>
            </a:xfrm>
            <a:custGeom>
              <a:rect b="b" l="l" r="r" t="t"/>
              <a:pathLst>
                <a:path extrusionOk="0" h="93" w="36">
                  <a:moveTo>
                    <a:pt x="36" y="0"/>
                  </a:moveTo>
                  <a:lnTo>
                    <a:pt x="36" y="0"/>
                  </a:lnTo>
                  <a:cubicBezTo>
                    <a:pt x="32" y="6"/>
                    <a:pt x="30" y="14"/>
                    <a:pt x="28" y="22"/>
                  </a:cubicBezTo>
                  <a:lnTo>
                    <a:pt x="28" y="22"/>
                  </a:lnTo>
                  <a:cubicBezTo>
                    <a:pt x="30" y="15"/>
                    <a:pt x="33" y="8"/>
                    <a:pt x="36" y="0"/>
                  </a:cubicBezTo>
                  <a:close/>
                  <a:moveTo>
                    <a:pt x="28" y="22"/>
                  </a:moveTo>
                  <a:lnTo>
                    <a:pt x="28" y="22"/>
                  </a:lnTo>
                  <a:cubicBezTo>
                    <a:pt x="19" y="45"/>
                    <a:pt x="10" y="65"/>
                    <a:pt x="1" y="92"/>
                  </a:cubicBezTo>
                  <a:cubicBezTo>
                    <a:pt x="18" y="67"/>
                    <a:pt x="22" y="42"/>
                    <a:pt x="28" y="2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9" name="Google Shape;4999;p26"/>
            <p:cNvSpPr/>
            <p:nvPr/>
          </p:nvSpPr>
          <p:spPr>
            <a:xfrm>
              <a:off x="3209200" y="1918350"/>
              <a:ext cx="1175" cy="2625"/>
            </a:xfrm>
            <a:custGeom>
              <a:rect b="b" l="l" r="r" t="t"/>
              <a:pathLst>
                <a:path extrusionOk="0" h="105" w="47">
                  <a:moveTo>
                    <a:pt x="46" y="1"/>
                  </a:moveTo>
                  <a:cubicBezTo>
                    <a:pt x="23" y="35"/>
                    <a:pt x="12" y="70"/>
                    <a:pt x="0" y="105"/>
                  </a:cubicBezTo>
                  <a:cubicBezTo>
                    <a:pt x="12" y="70"/>
                    <a:pt x="35" y="35"/>
                    <a:pt x="46"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0" name="Google Shape;5000;p26"/>
            <p:cNvSpPr/>
            <p:nvPr/>
          </p:nvSpPr>
          <p:spPr>
            <a:xfrm>
              <a:off x="3206600" y="1922400"/>
              <a:ext cx="1750" cy="2900"/>
            </a:xfrm>
            <a:custGeom>
              <a:rect b="b" l="l" r="r" t="t"/>
              <a:pathLst>
                <a:path extrusionOk="0" h="116" w="70">
                  <a:moveTo>
                    <a:pt x="70" y="0"/>
                  </a:moveTo>
                  <a:cubicBezTo>
                    <a:pt x="46" y="46"/>
                    <a:pt x="23" y="81"/>
                    <a:pt x="0" y="116"/>
                  </a:cubicBezTo>
                  <a:cubicBezTo>
                    <a:pt x="23" y="81"/>
                    <a:pt x="46" y="46"/>
                    <a:pt x="7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1" name="Google Shape;5001;p26"/>
            <p:cNvSpPr/>
            <p:nvPr/>
          </p:nvSpPr>
          <p:spPr>
            <a:xfrm>
              <a:off x="3211800" y="1911150"/>
              <a:ext cx="600" cy="2600"/>
            </a:xfrm>
            <a:custGeom>
              <a:rect b="b" l="l" r="r" t="t"/>
              <a:pathLst>
                <a:path extrusionOk="0" h="104" w="24">
                  <a:moveTo>
                    <a:pt x="23" y="0"/>
                  </a:moveTo>
                  <a:cubicBezTo>
                    <a:pt x="23" y="35"/>
                    <a:pt x="12" y="69"/>
                    <a:pt x="0" y="104"/>
                  </a:cubicBezTo>
                  <a:cubicBezTo>
                    <a:pt x="12" y="69"/>
                    <a:pt x="23" y="35"/>
                    <a:pt x="23"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2" name="Google Shape;5002;p26"/>
            <p:cNvSpPr/>
            <p:nvPr/>
          </p:nvSpPr>
          <p:spPr>
            <a:xfrm>
              <a:off x="3204000" y="1926725"/>
              <a:ext cx="1750" cy="3475"/>
            </a:xfrm>
            <a:custGeom>
              <a:rect b="b" l="l" r="r" t="t"/>
              <a:pathLst>
                <a:path extrusionOk="0" h="139" w="70">
                  <a:moveTo>
                    <a:pt x="70" y="0"/>
                  </a:moveTo>
                  <a:cubicBezTo>
                    <a:pt x="47" y="47"/>
                    <a:pt x="24" y="93"/>
                    <a:pt x="0" y="139"/>
                  </a:cubicBezTo>
                  <a:cubicBezTo>
                    <a:pt x="24" y="93"/>
                    <a:pt x="47" y="47"/>
                    <a:pt x="7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3" name="Google Shape;5003;p26"/>
            <p:cNvSpPr/>
            <p:nvPr/>
          </p:nvSpPr>
          <p:spPr>
            <a:xfrm>
              <a:off x="3197075" y="1936250"/>
              <a:ext cx="2900" cy="4350"/>
            </a:xfrm>
            <a:custGeom>
              <a:rect b="b" l="l" r="r" t="t"/>
              <a:pathLst>
                <a:path extrusionOk="0" h="174" w="116">
                  <a:moveTo>
                    <a:pt x="116" y="0"/>
                  </a:moveTo>
                  <a:cubicBezTo>
                    <a:pt x="81" y="58"/>
                    <a:pt x="35" y="116"/>
                    <a:pt x="0" y="173"/>
                  </a:cubicBezTo>
                  <a:cubicBezTo>
                    <a:pt x="35" y="116"/>
                    <a:pt x="81" y="58"/>
                    <a:pt x="11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4" name="Google Shape;5004;p26"/>
            <p:cNvSpPr/>
            <p:nvPr/>
          </p:nvSpPr>
          <p:spPr>
            <a:xfrm>
              <a:off x="3200825" y="1931350"/>
              <a:ext cx="2325" cy="3775"/>
            </a:xfrm>
            <a:custGeom>
              <a:rect b="b" l="l" r="r" t="t"/>
              <a:pathLst>
                <a:path extrusionOk="0" h="151" w="93">
                  <a:moveTo>
                    <a:pt x="93" y="0"/>
                  </a:moveTo>
                  <a:lnTo>
                    <a:pt x="0" y="15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5" name="Google Shape;5005;p26"/>
            <p:cNvSpPr/>
            <p:nvPr/>
          </p:nvSpPr>
          <p:spPr>
            <a:xfrm>
              <a:off x="3171100" y="1941175"/>
              <a:ext cx="25700" cy="34050"/>
            </a:xfrm>
            <a:custGeom>
              <a:rect b="b" l="l" r="r" t="t"/>
              <a:pathLst>
                <a:path extrusionOk="0" h="1362" w="1028">
                  <a:moveTo>
                    <a:pt x="1027" y="1"/>
                  </a:moveTo>
                  <a:lnTo>
                    <a:pt x="1027" y="1"/>
                  </a:lnTo>
                  <a:cubicBezTo>
                    <a:pt x="646" y="543"/>
                    <a:pt x="208" y="1096"/>
                    <a:pt x="1" y="1362"/>
                  </a:cubicBezTo>
                  <a:cubicBezTo>
                    <a:pt x="208" y="1108"/>
                    <a:pt x="646" y="543"/>
                    <a:pt x="1027"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6" name="Google Shape;5006;p26"/>
            <p:cNvSpPr/>
            <p:nvPr/>
          </p:nvSpPr>
          <p:spPr>
            <a:xfrm>
              <a:off x="4307200" y="2478900"/>
              <a:ext cx="1106950" cy="1185875"/>
            </a:xfrm>
            <a:custGeom>
              <a:rect b="b" l="l" r="r" t="t"/>
              <a:pathLst>
                <a:path extrusionOk="0" h="47435" w="44278">
                  <a:moveTo>
                    <a:pt x="1581" y="0"/>
                  </a:moveTo>
                  <a:cubicBezTo>
                    <a:pt x="1535" y="0"/>
                    <a:pt x="1489" y="6"/>
                    <a:pt x="1443" y="17"/>
                  </a:cubicBezTo>
                  <a:cubicBezTo>
                    <a:pt x="739" y="87"/>
                    <a:pt x="1143" y="1126"/>
                    <a:pt x="877" y="1426"/>
                  </a:cubicBezTo>
                  <a:lnTo>
                    <a:pt x="866" y="1437"/>
                  </a:lnTo>
                  <a:cubicBezTo>
                    <a:pt x="854" y="1460"/>
                    <a:pt x="831" y="1472"/>
                    <a:pt x="808" y="1483"/>
                  </a:cubicBezTo>
                  <a:lnTo>
                    <a:pt x="796" y="1495"/>
                  </a:lnTo>
                  <a:cubicBezTo>
                    <a:pt x="762" y="1506"/>
                    <a:pt x="716" y="1506"/>
                    <a:pt x="681" y="1506"/>
                  </a:cubicBezTo>
                  <a:cubicBezTo>
                    <a:pt x="0" y="1506"/>
                    <a:pt x="566" y="3457"/>
                    <a:pt x="796" y="3919"/>
                  </a:cubicBezTo>
                  <a:cubicBezTo>
                    <a:pt x="1027" y="4381"/>
                    <a:pt x="335" y="6908"/>
                    <a:pt x="796" y="7024"/>
                  </a:cubicBezTo>
                  <a:cubicBezTo>
                    <a:pt x="1258" y="7128"/>
                    <a:pt x="2285" y="8974"/>
                    <a:pt x="2170" y="9309"/>
                  </a:cubicBezTo>
                  <a:cubicBezTo>
                    <a:pt x="2055" y="9656"/>
                    <a:pt x="3209" y="10810"/>
                    <a:pt x="3209" y="11606"/>
                  </a:cubicBezTo>
                  <a:cubicBezTo>
                    <a:pt x="3209" y="12414"/>
                    <a:pt x="4236" y="13338"/>
                    <a:pt x="4813" y="13338"/>
                  </a:cubicBezTo>
                  <a:cubicBezTo>
                    <a:pt x="5390" y="13338"/>
                    <a:pt x="6187" y="13672"/>
                    <a:pt x="5968" y="14365"/>
                  </a:cubicBezTo>
                  <a:cubicBezTo>
                    <a:pt x="5748" y="15057"/>
                    <a:pt x="6314" y="16085"/>
                    <a:pt x="5621" y="16085"/>
                  </a:cubicBezTo>
                  <a:cubicBezTo>
                    <a:pt x="4940" y="16085"/>
                    <a:pt x="5044" y="18047"/>
                    <a:pt x="4479" y="18382"/>
                  </a:cubicBezTo>
                  <a:cubicBezTo>
                    <a:pt x="3913" y="18728"/>
                    <a:pt x="4363" y="20794"/>
                    <a:pt x="4825" y="21025"/>
                  </a:cubicBezTo>
                  <a:cubicBezTo>
                    <a:pt x="5287" y="21256"/>
                    <a:pt x="6314" y="21821"/>
                    <a:pt x="6198" y="22629"/>
                  </a:cubicBezTo>
                  <a:cubicBezTo>
                    <a:pt x="6083" y="23437"/>
                    <a:pt x="8611" y="24696"/>
                    <a:pt x="9419" y="24811"/>
                  </a:cubicBezTo>
                  <a:cubicBezTo>
                    <a:pt x="10227" y="24926"/>
                    <a:pt x="10331" y="26081"/>
                    <a:pt x="10792" y="26542"/>
                  </a:cubicBezTo>
                  <a:cubicBezTo>
                    <a:pt x="11254" y="27016"/>
                    <a:pt x="10446" y="27916"/>
                    <a:pt x="10562" y="28493"/>
                  </a:cubicBezTo>
                  <a:cubicBezTo>
                    <a:pt x="10677" y="29070"/>
                    <a:pt x="11716" y="29532"/>
                    <a:pt x="11600" y="30444"/>
                  </a:cubicBezTo>
                  <a:cubicBezTo>
                    <a:pt x="11531" y="30998"/>
                    <a:pt x="12466" y="31933"/>
                    <a:pt x="13239" y="32729"/>
                  </a:cubicBezTo>
                  <a:cubicBezTo>
                    <a:pt x="13470" y="32660"/>
                    <a:pt x="13701" y="32614"/>
                    <a:pt x="13944" y="32614"/>
                  </a:cubicBezTo>
                  <a:cubicBezTo>
                    <a:pt x="14538" y="32614"/>
                    <a:pt x="14648" y="32101"/>
                    <a:pt x="14941" y="32101"/>
                  </a:cubicBezTo>
                  <a:cubicBezTo>
                    <a:pt x="15028" y="32101"/>
                    <a:pt x="15132" y="32148"/>
                    <a:pt x="15271" y="32267"/>
                  </a:cubicBezTo>
                  <a:cubicBezTo>
                    <a:pt x="15457" y="32429"/>
                    <a:pt x="15665" y="32485"/>
                    <a:pt x="15881" y="32485"/>
                  </a:cubicBezTo>
                  <a:cubicBezTo>
                    <a:pt x="16359" y="32485"/>
                    <a:pt x="16877" y="32207"/>
                    <a:pt x="17291" y="32175"/>
                  </a:cubicBezTo>
                  <a:cubicBezTo>
                    <a:pt x="17294" y="32175"/>
                    <a:pt x="17298" y="32175"/>
                    <a:pt x="17301" y="32175"/>
                  </a:cubicBezTo>
                  <a:cubicBezTo>
                    <a:pt x="17909" y="32175"/>
                    <a:pt x="19534" y="35242"/>
                    <a:pt x="20257" y="36734"/>
                  </a:cubicBezTo>
                  <a:cubicBezTo>
                    <a:pt x="20996" y="38235"/>
                    <a:pt x="20950" y="38754"/>
                    <a:pt x="21943" y="39401"/>
                  </a:cubicBezTo>
                  <a:cubicBezTo>
                    <a:pt x="22924" y="40047"/>
                    <a:pt x="24043" y="39701"/>
                    <a:pt x="25463" y="41167"/>
                  </a:cubicBezTo>
                  <a:cubicBezTo>
                    <a:pt x="26883" y="42621"/>
                    <a:pt x="30530" y="43614"/>
                    <a:pt x="32077" y="43706"/>
                  </a:cubicBezTo>
                  <a:cubicBezTo>
                    <a:pt x="32112" y="43708"/>
                    <a:pt x="32146" y="43709"/>
                    <a:pt x="32181" y="43709"/>
                  </a:cubicBezTo>
                  <a:cubicBezTo>
                    <a:pt x="33523" y="43709"/>
                    <a:pt x="34593" y="42356"/>
                    <a:pt x="36193" y="42356"/>
                  </a:cubicBezTo>
                  <a:cubicBezTo>
                    <a:pt x="36376" y="42356"/>
                    <a:pt x="36566" y="42374"/>
                    <a:pt x="36763" y="42413"/>
                  </a:cubicBezTo>
                  <a:cubicBezTo>
                    <a:pt x="38749" y="42794"/>
                    <a:pt x="38275" y="45334"/>
                    <a:pt x="39003" y="46234"/>
                  </a:cubicBezTo>
                  <a:cubicBezTo>
                    <a:pt x="39395" y="46719"/>
                    <a:pt x="41854" y="47111"/>
                    <a:pt x="44278" y="47434"/>
                  </a:cubicBezTo>
                  <a:lnTo>
                    <a:pt x="44278" y="7982"/>
                  </a:lnTo>
                  <a:cubicBezTo>
                    <a:pt x="43971" y="7922"/>
                    <a:pt x="43664" y="7888"/>
                    <a:pt x="43362" y="7888"/>
                  </a:cubicBezTo>
                  <a:cubicBezTo>
                    <a:pt x="43255" y="7888"/>
                    <a:pt x="43148" y="7892"/>
                    <a:pt x="43043" y="7901"/>
                  </a:cubicBezTo>
                  <a:cubicBezTo>
                    <a:pt x="43000" y="7905"/>
                    <a:pt x="42958" y="7907"/>
                    <a:pt x="42919" y="7907"/>
                  </a:cubicBezTo>
                  <a:cubicBezTo>
                    <a:pt x="42159" y="7907"/>
                    <a:pt x="41987" y="7208"/>
                    <a:pt x="41657" y="7208"/>
                  </a:cubicBezTo>
                  <a:cubicBezTo>
                    <a:pt x="41323" y="7208"/>
                    <a:pt x="39938" y="6770"/>
                    <a:pt x="39511" y="6262"/>
                  </a:cubicBezTo>
                  <a:cubicBezTo>
                    <a:pt x="39273" y="5980"/>
                    <a:pt x="38397" y="5801"/>
                    <a:pt x="37592" y="5801"/>
                  </a:cubicBezTo>
                  <a:cubicBezTo>
                    <a:pt x="36950" y="5801"/>
                    <a:pt x="36353" y="5915"/>
                    <a:pt x="36163" y="6181"/>
                  </a:cubicBezTo>
                  <a:cubicBezTo>
                    <a:pt x="35958" y="6457"/>
                    <a:pt x="35662" y="6530"/>
                    <a:pt x="35325" y="6530"/>
                  </a:cubicBezTo>
                  <a:cubicBezTo>
                    <a:pt x="34943" y="6530"/>
                    <a:pt x="34509" y="6435"/>
                    <a:pt x="34097" y="6435"/>
                  </a:cubicBezTo>
                  <a:cubicBezTo>
                    <a:pt x="33324" y="6435"/>
                    <a:pt x="31950" y="7636"/>
                    <a:pt x="31523" y="8236"/>
                  </a:cubicBezTo>
                  <a:cubicBezTo>
                    <a:pt x="31258" y="8605"/>
                    <a:pt x="30022" y="8686"/>
                    <a:pt x="29111" y="8697"/>
                  </a:cubicBezTo>
                  <a:cubicBezTo>
                    <a:pt x="29145" y="9436"/>
                    <a:pt x="29157" y="10025"/>
                    <a:pt x="29018" y="10221"/>
                  </a:cubicBezTo>
                  <a:cubicBezTo>
                    <a:pt x="28580" y="10891"/>
                    <a:pt x="25244" y="11514"/>
                    <a:pt x="22751" y="11595"/>
                  </a:cubicBezTo>
                  <a:cubicBezTo>
                    <a:pt x="22720" y="11596"/>
                    <a:pt x="22690" y="11596"/>
                    <a:pt x="22660" y="11596"/>
                  </a:cubicBezTo>
                  <a:cubicBezTo>
                    <a:pt x="20253" y="11596"/>
                    <a:pt x="20052" y="8409"/>
                    <a:pt x="17406" y="8409"/>
                  </a:cubicBezTo>
                  <a:cubicBezTo>
                    <a:pt x="15467" y="8409"/>
                    <a:pt x="13990" y="6643"/>
                    <a:pt x="13886" y="4981"/>
                  </a:cubicBezTo>
                  <a:cubicBezTo>
                    <a:pt x="12732" y="4542"/>
                    <a:pt x="11647" y="3792"/>
                    <a:pt x="11808" y="3469"/>
                  </a:cubicBezTo>
                  <a:cubicBezTo>
                    <a:pt x="12015" y="3056"/>
                    <a:pt x="12498" y="721"/>
                    <a:pt x="11606" y="721"/>
                  </a:cubicBezTo>
                  <a:cubicBezTo>
                    <a:pt x="11501" y="721"/>
                    <a:pt x="11377" y="754"/>
                    <a:pt x="11231" y="825"/>
                  </a:cubicBezTo>
                  <a:cubicBezTo>
                    <a:pt x="11127" y="883"/>
                    <a:pt x="11023" y="941"/>
                    <a:pt x="10919" y="1010"/>
                  </a:cubicBezTo>
                  <a:lnTo>
                    <a:pt x="10781" y="1091"/>
                  </a:lnTo>
                  <a:lnTo>
                    <a:pt x="10585" y="1218"/>
                  </a:lnTo>
                  <a:lnTo>
                    <a:pt x="10400" y="1345"/>
                  </a:lnTo>
                  <a:cubicBezTo>
                    <a:pt x="9211" y="2166"/>
                    <a:pt x="7724" y="3389"/>
                    <a:pt x="5914" y="3389"/>
                  </a:cubicBezTo>
                  <a:cubicBezTo>
                    <a:pt x="5739" y="3389"/>
                    <a:pt x="5560" y="3378"/>
                    <a:pt x="5379" y="3353"/>
                  </a:cubicBezTo>
                  <a:cubicBezTo>
                    <a:pt x="2863" y="3007"/>
                    <a:pt x="4698" y="2776"/>
                    <a:pt x="3428" y="2199"/>
                  </a:cubicBezTo>
                  <a:cubicBezTo>
                    <a:pt x="3347" y="2164"/>
                    <a:pt x="3267" y="2118"/>
                    <a:pt x="3186" y="2060"/>
                  </a:cubicBezTo>
                  <a:lnTo>
                    <a:pt x="3140" y="2014"/>
                  </a:lnTo>
                  <a:cubicBezTo>
                    <a:pt x="3093" y="1980"/>
                    <a:pt x="3047" y="1945"/>
                    <a:pt x="3001" y="1899"/>
                  </a:cubicBezTo>
                  <a:cubicBezTo>
                    <a:pt x="2990" y="1887"/>
                    <a:pt x="2966" y="1864"/>
                    <a:pt x="2955" y="1853"/>
                  </a:cubicBezTo>
                  <a:cubicBezTo>
                    <a:pt x="2920" y="1807"/>
                    <a:pt x="2886" y="1760"/>
                    <a:pt x="2851" y="1714"/>
                  </a:cubicBezTo>
                  <a:cubicBezTo>
                    <a:pt x="2839" y="1703"/>
                    <a:pt x="2828" y="1691"/>
                    <a:pt x="2828" y="1668"/>
                  </a:cubicBezTo>
                  <a:cubicBezTo>
                    <a:pt x="2759" y="1553"/>
                    <a:pt x="2701" y="1426"/>
                    <a:pt x="2655" y="1287"/>
                  </a:cubicBezTo>
                  <a:lnTo>
                    <a:pt x="2643" y="1241"/>
                  </a:lnTo>
                  <a:cubicBezTo>
                    <a:pt x="2620" y="1183"/>
                    <a:pt x="2609" y="1126"/>
                    <a:pt x="2597" y="1068"/>
                  </a:cubicBezTo>
                  <a:cubicBezTo>
                    <a:pt x="2586" y="1022"/>
                    <a:pt x="2574" y="975"/>
                    <a:pt x="2562" y="929"/>
                  </a:cubicBezTo>
                  <a:cubicBezTo>
                    <a:pt x="2539" y="883"/>
                    <a:pt x="2539" y="872"/>
                    <a:pt x="2539" y="837"/>
                  </a:cubicBezTo>
                  <a:cubicBezTo>
                    <a:pt x="2516" y="779"/>
                    <a:pt x="2493" y="710"/>
                    <a:pt x="2482" y="652"/>
                  </a:cubicBezTo>
                  <a:cubicBezTo>
                    <a:pt x="2459" y="595"/>
                    <a:pt x="2424" y="525"/>
                    <a:pt x="2389" y="468"/>
                  </a:cubicBezTo>
                  <a:lnTo>
                    <a:pt x="2366" y="421"/>
                  </a:lnTo>
                  <a:cubicBezTo>
                    <a:pt x="2332" y="364"/>
                    <a:pt x="2285" y="306"/>
                    <a:pt x="2239" y="260"/>
                  </a:cubicBezTo>
                  <a:lnTo>
                    <a:pt x="2239" y="248"/>
                  </a:lnTo>
                  <a:cubicBezTo>
                    <a:pt x="2182" y="202"/>
                    <a:pt x="2112" y="156"/>
                    <a:pt x="2043" y="121"/>
                  </a:cubicBezTo>
                  <a:cubicBezTo>
                    <a:pt x="2032" y="110"/>
                    <a:pt x="2008" y="110"/>
                    <a:pt x="1985" y="98"/>
                  </a:cubicBezTo>
                  <a:cubicBezTo>
                    <a:pt x="1905" y="64"/>
                    <a:pt x="1812" y="29"/>
                    <a:pt x="1720" y="17"/>
                  </a:cubicBezTo>
                  <a:cubicBezTo>
                    <a:pt x="1674" y="6"/>
                    <a:pt x="1628" y="0"/>
                    <a:pt x="158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7" name="Google Shape;5007;p26"/>
            <p:cNvSpPr/>
            <p:nvPr/>
          </p:nvSpPr>
          <p:spPr>
            <a:xfrm>
              <a:off x="2230075" y="3813650"/>
              <a:ext cx="619875" cy="471250"/>
            </a:xfrm>
            <a:custGeom>
              <a:rect b="b" l="l" r="r" t="t"/>
              <a:pathLst>
                <a:path extrusionOk="0" h="18850" w="24795">
                  <a:moveTo>
                    <a:pt x="2598" y="0"/>
                  </a:moveTo>
                  <a:lnTo>
                    <a:pt x="1" y="1409"/>
                  </a:lnTo>
                  <a:cubicBezTo>
                    <a:pt x="70" y="2817"/>
                    <a:pt x="174" y="4721"/>
                    <a:pt x="174" y="5148"/>
                  </a:cubicBezTo>
                  <a:cubicBezTo>
                    <a:pt x="174" y="5829"/>
                    <a:pt x="1455" y="6695"/>
                    <a:pt x="1375" y="7815"/>
                  </a:cubicBezTo>
                  <a:cubicBezTo>
                    <a:pt x="1294" y="8934"/>
                    <a:pt x="2240" y="8842"/>
                    <a:pt x="1894" y="10042"/>
                  </a:cubicBezTo>
                  <a:cubicBezTo>
                    <a:pt x="1536" y="11243"/>
                    <a:pt x="1375" y="12282"/>
                    <a:pt x="1375" y="13136"/>
                  </a:cubicBezTo>
                  <a:cubicBezTo>
                    <a:pt x="1375" y="13748"/>
                    <a:pt x="1375" y="16910"/>
                    <a:pt x="1259" y="18849"/>
                  </a:cubicBezTo>
                  <a:lnTo>
                    <a:pt x="24795" y="18849"/>
                  </a:lnTo>
                  <a:lnTo>
                    <a:pt x="24795" y="11935"/>
                  </a:lnTo>
                  <a:lnTo>
                    <a:pt x="259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8" name="Google Shape;5008;p26"/>
            <p:cNvSpPr/>
            <p:nvPr/>
          </p:nvSpPr>
          <p:spPr>
            <a:xfrm>
              <a:off x="4492150" y="1542925"/>
              <a:ext cx="921725" cy="815625"/>
            </a:xfrm>
            <a:custGeom>
              <a:rect b="b" l="l" r="r" t="t"/>
              <a:pathLst>
                <a:path extrusionOk="0" h="32625" w="36869">
                  <a:moveTo>
                    <a:pt x="2679" y="1"/>
                  </a:moveTo>
                  <a:cubicBezTo>
                    <a:pt x="2621" y="174"/>
                    <a:pt x="2586" y="359"/>
                    <a:pt x="2586" y="543"/>
                  </a:cubicBezTo>
                  <a:cubicBezTo>
                    <a:pt x="2586" y="1444"/>
                    <a:pt x="1548" y="1444"/>
                    <a:pt x="1040" y="2355"/>
                  </a:cubicBezTo>
                  <a:cubicBezTo>
                    <a:pt x="520" y="3256"/>
                    <a:pt x="1940" y="3383"/>
                    <a:pt x="1940" y="3764"/>
                  </a:cubicBezTo>
                  <a:cubicBezTo>
                    <a:pt x="1940" y="4156"/>
                    <a:pt x="1167" y="4537"/>
                    <a:pt x="901" y="4664"/>
                  </a:cubicBezTo>
                  <a:cubicBezTo>
                    <a:pt x="647" y="4791"/>
                    <a:pt x="1" y="6084"/>
                    <a:pt x="255" y="6476"/>
                  </a:cubicBezTo>
                  <a:cubicBezTo>
                    <a:pt x="520" y="6857"/>
                    <a:pt x="2067" y="6730"/>
                    <a:pt x="1940" y="7630"/>
                  </a:cubicBezTo>
                  <a:cubicBezTo>
                    <a:pt x="1828" y="8426"/>
                    <a:pt x="1707" y="9221"/>
                    <a:pt x="2213" y="9221"/>
                  </a:cubicBezTo>
                  <a:cubicBezTo>
                    <a:pt x="2280" y="9221"/>
                    <a:pt x="2358" y="9207"/>
                    <a:pt x="2448" y="9177"/>
                  </a:cubicBezTo>
                  <a:cubicBezTo>
                    <a:pt x="2835" y="9050"/>
                    <a:pt x="3221" y="9018"/>
                    <a:pt x="3576" y="9018"/>
                  </a:cubicBezTo>
                  <a:cubicBezTo>
                    <a:pt x="3931" y="9018"/>
                    <a:pt x="4254" y="9050"/>
                    <a:pt x="4514" y="9050"/>
                  </a:cubicBezTo>
                  <a:cubicBezTo>
                    <a:pt x="5033" y="9050"/>
                    <a:pt x="5414" y="10077"/>
                    <a:pt x="6326" y="11116"/>
                  </a:cubicBezTo>
                  <a:cubicBezTo>
                    <a:pt x="7227" y="12144"/>
                    <a:pt x="7607" y="12663"/>
                    <a:pt x="6707" y="12917"/>
                  </a:cubicBezTo>
                  <a:cubicBezTo>
                    <a:pt x="5807" y="13171"/>
                    <a:pt x="6188" y="13690"/>
                    <a:pt x="7354" y="14210"/>
                  </a:cubicBezTo>
                  <a:cubicBezTo>
                    <a:pt x="7688" y="14360"/>
                    <a:pt x="8000" y="14544"/>
                    <a:pt x="8300" y="14764"/>
                  </a:cubicBezTo>
                  <a:cubicBezTo>
                    <a:pt x="8473" y="14648"/>
                    <a:pt x="8646" y="14521"/>
                    <a:pt x="8819" y="14383"/>
                  </a:cubicBezTo>
                  <a:cubicBezTo>
                    <a:pt x="10037" y="13300"/>
                    <a:pt x="12105" y="12274"/>
                    <a:pt x="13904" y="12274"/>
                  </a:cubicBezTo>
                  <a:cubicBezTo>
                    <a:pt x="14254" y="12274"/>
                    <a:pt x="14593" y="12313"/>
                    <a:pt x="14914" y="12397"/>
                  </a:cubicBezTo>
                  <a:cubicBezTo>
                    <a:pt x="15521" y="12556"/>
                    <a:pt x="16094" y="12587"/>
                    <a:pt x="16623" y="12587"/>
                  </a:cubicBezTo>
                  <a:cubicBezTo>
                    <a:pt x="16951" y="12587"/>
                    <a:pt x="17262" y="12575"/>
                    <a:pt x="17553" y="12575"/>
                  </a:cubicBezTo>
                  <a:cubicBezTo>
                    <a:pt x="18326" y="12575"/>
                    <a:pt x="18956" y="12658"/>
                    <a:pt x="19393" y="13263"/>
                  </a:cubicBezTo>
                  <a:cubicBezTo>
                    <a:pt x="20258" y="14475"/>
                    <a:pt x="19393" y="16703"/>
                    <a:pt x="19739" y="17569"/>
                  </a:cubicBezTo>
                  <a:cubicBezTo>
                    <a:pt x="19986" y="18199"/>
                    <a:pt x="19026" y="18414"/>
                    <a:pt x="17986" y="18414"/>
                  </a:cubicBezTo>
                  <a:cubicBezTo>
                    <a:pt x="17617" y="18414"/>
                    <a:pt x="17238" y="18387"/>
                    <a:pt x="16899" y="18342"/>
                  </a:cubicBezTo>
                  <a:cubicBezTo>
                    <a:pt x="16762" y="18323"/>
                    <a:pt x="16609" y="18315"/>
                    <a:pt x="16445" y="18315"/>
                  </a:cubicBezTo>
                  <a:cubicBezTo>
                    <a:pt x="15073" y="18315"/>
                    <a:pt x="12977" y="18932"/>
                    <a:pt x="13286" y="19623"/>
                  </a:cubicBezTo>
                  <a:cubicBezTo>
                    <a:pt x="13573" y="20251"/>
                    <a:pt x="14229" y="21531"/>
                    <a:pt x="13597" y="21531"/>
                  </a:cubicBezTo>
                  <a:cubicBezTo>
                    <a:pt x="13440" y="21531"/>
                    <a:pt x="13203" y="21451"/>
                    <a:pt x="12859" y="21262"/>
                  </a:cubicBezTo>
                  <a:cubicBezTo>
                    <a:pt x="12515" y="21073"/>
                    <a:pt x="12213" y="20997"/>
                    <a:pt x="11956" y="20997"/>
                  </a:cubicBezTo>
                  <a:cubicBezTo>
                    <a:pt x="10928" y="20997"/>
                    <a:pt x="10636" y="22209"/>
                    <a:pt x="11393" y="22209"/>
                  </a:cubicBezTo>
                  <a:cubicBezTo>
                    <a:pt x="12340" y="22209"/>
                    <a:pt x="13633" y="23328"/>
                    <a:pt x="13633" y="24102"/>
                  </a:cubicBezTo>
                  <a:cubicBezTo>
                    <a:pt x="13633" y="24820"/>
                    <a:pt x="13703" y="26357"/>
                    <a:pt x="14408" y="26357"/>
                  </a:cubicBezTo>
                  <a:cubicBezTo>
                    <a:pt x="14461" y="26357"/>
                    <a:pt x="14518" y="26348"/>
                    <a:pt x="14579" y="26329"/>
                  </a:cubicBezTo>
                  <a:cubicBezTo>
                    <a:pt x="14644" y="26310"/>
                    <a:pt x="14704" y="26301"/>
                    <a:pt x="14760" y="26301"/>
                  </a:cubicBezTo>
                  <a:cubicBezTo>
                    <a:pt x="15423" y="26301"/>
                    <a:pt x="15531" y="27544"/>
                    <a:pt x="16556" y="27544"/>
                  </a:cubicBezTo>
                  <a:cubicBezTo>
                    <a:pt x="16585" y="27544"/>
                    <a:pt x="16615" y="27543"/>
                    <a:pt x="16645" y="27541"/>
                  </a:cubicBezTo>
                  <a:cubicBezTo>
                    <a:pt x="16750" y="27533"/>
                    <a:pt x="16853" y="27529"/>
                    <a:pt x="16955" y="27529"/>
                  </a:cubicBezTo>
                  <a:cubicBezTo>
                    <a:pt x="18017" y="27529"/>
                    <a:pt x="18883" y="27974"/>
                    <a:pt x="18019" y="28996"/>
                  </a:cubicBezTo>
                  <a:cubicBezTo>
                    <a:pt x="17165" y="30006"/>
                    <a:pt x="18341" y="32625"/>
                    <a:pt x="18833" y="32625"/>
                  </a:cubicBezTo>
                  <a:cubicBezTo>
                    <a:pt x="18887" y="32625"/>
                    <a:pt x="18932" y="32594"/>
                    <a:pt x="18965" y="32528"/>
                  </a:cubicBezTo>
                  <a:cubicBezTo>
                    <a:pt x="19185" y="32089"/>
                    <a:pt x="18989" y="31154"/>
                    <a:pt x="19323" y="30554"/>
                  </a:cubicBezTo>
                  <a:cubicBezTo>
                    <a:pt x="18654" y="28973"/>
                    <a:pt x="21505" y="28973"/>
                    <a:pt x="22336" y="28973"/>
                  </a:cubicBezTo>
                  <a:cubicBezTo>
                    <a:pt x="23248" y="28973"/>
                    <a:pt x="24852" y="30346"/>
                    <a:pt x="25891" y="31720"/>
                  </a:cubicBezTo>
                  <a:cubicBezTo>
                    <a:pt x="25949" y="31812"/>
                    <a:pt x="26018" y="31881"/>
                    <a:pt x="26076" y="31951"/>
                  </a:cubicBezTo>
                  <a:cubicBezTo>
                    <a:pt x="26087" y="31962"/>
                    <a:pt x="26099" y="31974"/>
                    <a:pt x="26122" y="31985"/>
                  </a:cubicBezTo>
                  <a:lnTo>
                    <a:pt x="26260" y="32135"/>
                  </a:lnTo>
                  <a:lnTo>
                    <a:pt x="26295" y="32158"/>
                  </a:lnTo>
                  <a:cubicBezTo>
                    <a:pt x="26353" y="32205"/>
                    <a:pt x="26399" y="32239"/>
                    <a:pt x="26457" y="32274"/>
                  </a:cubicBezTo>
                  <a:lnTo>
                    <a:pt x="26480" y="32285"/>
                  </a:lnTo>
                  <a:cubicBezTo>
                    <a:pt x="26526" y="32320"/>
                    <a:pt x="26584" y="32355"/>
                    <a:pt x="26641" y="32378"/>
                  </a:cubicBezTo>
                  <a:cubicBezTo>
                    <a:pt x="26800" y="32444"/>
                    <a:pt x="26967" y="32476"/>
                    <a:pt x="27134" y="32476"/>
                  </a:cubicBezTo>
                  <a:cubicBezTo>
                    <a:pt x="27402" y="32476"/>
                    <a:pt x="27667" y="32392"/>
                    <a:pt x="27888" y="32228"/>
                  </a:cubicBezTo>
                  <a:lnTo>
                    <a:pt x="27911" y="32205"/>
                  </a:lnTo>
                  <a:cubicBezTo>
                    <a:pt x="27923" y="32205"/>
                    <a:pt x="27934" y="32193"/>
                    <a:pt x="27946" y="32181"/>
                  </a:cubicBezTo>
                  <a:lnTo>
                    <a:pt x="28292" y="19323"/>
                  </a:lnTo>
                  <a:lnTo>
                    <a:pt x="35645" y="17361"/>
                  </a:lnTo>
                  <a:cubicBezTo>
                    <a:pt x="35714" y="17188"/>
                    <a:pt x="35795" y="17026"/>
                    <a:pt x="35887" y="16876"/>
                  </a:cubicBezTo>
                  <a:cubicBezTo>
                    <a:pt x="36199" y="16437"/>
                    <a:pt x="36533" y="16253"/>
                    <a:pt x="36868" y="16218"/>
                  </a:cubicBezTo>
                  <a:lnTo>
                    <a:pt x="36868" y="1"/>
                  </a:lnTo>
                  <a:lnTo>
                    <a:pt x="6961" y="1"/>
                  </a:lnTo>
                  <a:cubicBezTo>
                    <a:pt x="7157" y="509"/>
                    <a:pt x="7400" y="1143"/>
                    <a:pt x="6580" y="1444"/>
                  </a:cubicBezTo>
                  <a:cubicBezTo>
                    <a:pt x="6475" y="1483"/>
                    <a:pt x="6377" y="1502"/>
                    <a:pt x="6284" y="1502"/>
                  </a:cubicBezTo>
                  <a:cubicBezTo>
                    <a:pt x="5651" y="1502"/>
                    <a:pt x="5268" y="655"/>
                    <a:pt x="4745"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9" name="Google Shape;5009;p26"/>
            <p:cNvSpPr/>
            <p:nvPr/>
          </p:nvSpPr>
          <p:spPr>
            <a:xfrm>
              <a:off x="4611050" y="1542925"/>
              <a:ext cx="66100" cy="37550"/>
            </a:xfrm>
            <a:custGeom>
              <a:rect b="b" l="l" r="r" t="t"/>
              <a:pathLst>
                <a:path extrusionOk="0" h="1502" w="2644">
                  <a:moveTo>
                    <a:pt x="0" y="1"/>
                  </a:moveTo>
                  <a:cubicBezTo>
                    <a:pt x="514" y="655"/>
                    <a:pt x="895" y="1502"/>
                    <a:pt x="1535" y="1502"/>
                  </a:cubicBezTo>
                  <a:cubicBezTo>
                    <a:pt x="1629" y="1502"/>
                    <a:pt x="1729" y="1483"/>
                    <a:pt x="1836" y="1444"/>
                  </a:cubicBezTo>
                  <a:cubicBezTo>
                    <a:pt x="2644" y="1143"/>
                    <a:pt x="2413" y="509"/>
                    <a:pt x="2217"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0" name="Google Shape;5010;p26"/>
            <p:cNvSpPr/>
            <p:nvPr/>
          </p:nvSpPr>
          <p:spPr>
            <a:xfrm>
              <a:off x="3780850" y="1543225"/>
              <a:ext cx="919100" cy="819425"/>
            </a:xfrm>
            <a:custGeom>
              <a:rect b="b" l="l" r="r" t="t"/>
              <a:pathLst>
                <a:path extrusionOk="0" h="32777" w="36764">
                  <a:moveTo>
                    <a:pt x="2724" y="0"/>
                  </a:moveTo>
                  <a:cubicBezTo>
                    <a:pt x="3036" y="312"/>
                    <a:pt x="3301" y="600"/>
                    <a:pt x="3301" y="727"/>
                  </a:cubicBezTo>
                  <a:cubicBezTo>
                    <a:pt x="3313" y="981"/>
                    <a:pt x="4917" y="727"/>
                    <a:pt x="5691" y="1108"/>
                  </a:cubicBezTo>
                  <a:cubicBezTo>
                    <a:pt x="6464" y="1501"/>
                    <a:pt x="7307" y="1305"/>
                    <a:pt x="8149" y="1755"/>
                  </a:cubicBezTo>
                  <a:cubicBezTo>
                    <a:pt x="8980" y="2205"/>
                    <a:pt x="9754" y="2274"/>
                    <a:pt x="9823" y="2782"/>
                  </a:cubicBezTo>
                  <a:cubicBezTo>
                    <a:pt x="9881" y="3301"/>
                    <a:pt x="8980" y="3752"/>
                    <a:pt x="8980" y="4017"/>
                  </a:cubicBezTo>
                  <a:cubicBezTo>
                    <a:pt x="8980" y="4271"/>
                    <a:pt x="9696" y="4467"/>
                    <a:pt x="9696" y="4848"/>
                  </a:cubicBezTo>
                  <a:cubicBezTo>
                    <a:pt x="9696" y="5241"/>
                    <a:pt x="8796" y="5241"/>
                    <a:pt x="8657" y="5564"/>
                  </a:cubicBezTo>
                  <a:cubicBezTo>
                    <a:pt x="8530" y="5887"/>
                    <a:pt x="9177" y="6337"/>
                    <a:pt x="9304" y="6660"/>
                  </a:cubicBezTo>
                  <a:cubicBezTo>
                    <a:pt x="9431" y="6984"/>
                    <a:pt x="8796" y="8080"/>
                    <a:pt x="8796" y="8403"/>
                  </a:cubicBezTo>
                  <a:cubicBezTo>
                    <a:pt x="8796" y="8498"/>
                    <a:pt x="8631" y="8531"/>
                    <a:pt x="8386" y="8531"/>
                  </a:cubicBezTo>
                  <a:cubicBezTo>
                    <a:pt x="7791" y="8531"/>
                    <a:pt x="6725" y="8334"/>
                    <a:pt x="6406" y="8334"/>
                  </a:cubicBezTo>
                  <a:cubicBezTo>
                    <a:pt x="5956" y="8334"/>
                    <a:pt x="4594" y="9811"/>
                    <a:pt x="4144" y="9881"/>
                  </a:cubicBezTo>
                  <a:cubicBezTo>
                    <a:pt x="3763" y="9938"/>
                    <a:pt x="3948" y="10654"/>
                    <a:pt x="4086" y="11254"/>
                  </a:cubicBezTo>
                  <a:cubicBezTo>
                    <a:pt x="4873" y="11104"/>
                    <a:pt x="5671" y="11005"/>
                    <a:pt x="6243" y="11005"/>
                  </a:cubicBezTo>
                  <a:cubicBezTo>
                    <a:pt x="6678" y="11005"/>
                    <a:pt x="6983" y="11062"/>
                    <a:pt x="7053" y="11197"/>
                  </a:cubicBezTo>
                  <a:cubicBezTo>
                    <a:pt x="7307" y="11704"/>
                    <a:pt x="4040" y="13090"/>
                    <a:pt x="3440" y="13297"/>
                  </a:cubicBezTo>
                  <a:cubicBezTo>
                    <a:pt x="2840" y="13517"/>
                    <a:pt x="4594" y="14417"/>
                    <a:pt x="4560" y="14936"/>
                  </a:cubicBezTo>
                  <a:cubicBezTo>
                    <a:pt x="4525" y="15444"/>
                    <a:pt x="2667" y="15571"/>
                    <a:pt x="2840" y="16610"/>
                  </a:cubicBezTo>
                  <a:cubicBezTo>
                    <a:pt x="3013" y="17637"/>
                    <a:pt x="2239" y="17857"/>
                    <a:pt x="1258" y="17857"/>
                  </a:cubicBezTo>
                  <a:cubicBezTo>
                    <a:pt x="266" y="17857"/>
                    <a:pt x="0" y="18457"/>
                    <a:pt x="473" y="18549"/>
                  </a:cubicBezTo>
                  <a:cubicBezTo>
                    <a:pt x="947" y="18630"/>
                    <a:pt x="912" y="19923"/>
                    <a:pt x="2759" y="20396"/>
                  </a:cubicBezTo>
                  <a:cubicBezTo>
                    <a:pt x="4606" y="20869"/>
                    <a:pt x="6580" y="22589"/>
                    <a:pt x="8172" y="24309"/>
                  </a:cubicBezTo>
                  <a:cubicBezTo>
                    <a:pt x="8392" y="24540"/>
                    <a:pt x="8646" y="24736"/>
                    <a:pt x="8934" y="24898"/>
                  </a:cubicBezTo>
                  <a:cubicBezTo>
                    <a:pt x="9396" y="24621"/>
                    <a:pt x="9800" y="24424"/>
                    <a:pt x="10019" y="24390"/>
                  </a:cubicBezTo>
                  <a:cubicBezTo>
                    <a:pt x="10113" y="24377"/>
                    <a:pt x="10215" y="24370"/>
                    <a:pt x="10325" y="24370"/>
                  </a:cubicBezTo>
                  <a:cubicBezTo>
                    <a:pt x="11262" y="24370"/>
                    <a:pt x="12699" y="24838"/>
                    <a:pt x="13505" y="25417"/>
                  </a:cubicBezTo>
                  <a:cubicBezTo>
                    <a:pt x="13806" y="25633"/>
                    <a:pt x="14367" y="25691"/>
                    <a:pt x="14995" y="25691"/>
                  </a:cubicBezTo>
                  <a:cubicBezTo>
                    <a:pt x="15704" y="25691"/>
                    <a:pt x="16498" y="25618"/>
                    <a:pt x="17100" y="25618"/>
                  </a:cubicBezTo>
                  <a:cubicBezTo>
                    <a:pt x="17558" y="25618"/>
                    <a:pt x="17905" y="25660"/>
                    <a:pt x="18018" y="25809"/>
                  </a:cubicBezTo>
                  <a:cubicBezTo>
                    <a:pt x="18399" y="26329"/>
                    <a:pt x="19173" y="26964"/>
                    <a:pt x="19819" y="26964"/>
                  </a:cubicBezTo>
                  <a:cubicBezTo>
                    <a:pt x="20392" y="26964"/>
                    <a:pt x="20948" y="27946"/>
                    <a:pt x="21426" y="27946"/>
                  </a:cubicBezTo>
                  <a:cubicBezTo>
                    <a:pt x="21496" y="27946"/>
                    <a:pt x="21564" y="27925"/>
                    <a:pt x="21631" y="27876"/>
                  </a:cubicBezTo>
                  <a:cubicBezTo>
                    <a:pt x="22151" y="27483"/>
                    <a:pt x="24078" y="27483"/>
                    <a:pt x="24598" y="27483"/>
                  </a:cubicBezTo>
                  <a:cubicBezTo>
                    <a:pt x="25105" y="27483"/>
                    <a:pt x="25117" y="27876"/>
                    <a:pt x="25625" y="27876"/>
                  </a:cubicBezTo>
                  <a:cubicBezTo>
                    <a:pt x="26128" y="27876"/>
                    <a:pt x="26144" y="29682"/>
                    <a:pt x="26490" y="29682"/>
                  </a:cubicBezTo>
                  <a:cubicBezTo>
                    <a:pt x="26501" y="29682"/>
                    <a:pt x="26513" y="29680"/>
                    <a:pt x="26525" y="29676"/>
                  </a:cubicBezTo>
                  <a:cubicBezTo>
                    <a:pt x="26543" y="29670"/>
                    <a:pt x="26563" y="29668"/>
                    <a:pt x="26583" y="29668"/>
                  </a:cubicBezTo>
                  <a:cubicBezTo>
                    <a:pt x="26603" y="29668"/>
                    <a:pt x="26623" y="29670"/>
                    <a:pt x="26641" y="29676"/>
                  </a:cubicBezTo>
                  <a:lnTo>
                    <a:pt x="26687" y="29688"/>
                  </a:lnTo>
                  <a:lnTo>
                    <a:pt x="26768" y="29711"/>
                  </a:lnTo>
                  <a:cubicBezTo>
                    <a:pt x="27137" y="29838"/>
                    <a:pt x="27737" y="30276"/>
                    <a:pt x="28314" y="30600"/>
                  </a:cubicBezTo>
                  <a:cubicBezTo>
                    <a:pt x="28545" y="30727"/>
                    <a:pt x="28776" y="30842"/>
                    <a:pt x="29030" y="30923"/>
                  </a:cubicBezTo>
                  <a:cubicBezTo>
                    <a:pt x="29099" y="30946"/>
                    <a:pt x="29168" y="30957"/>
                    <a:pt x="29238" y="30969"/>
                  </a:cubicBezTo>
                  <a:cubicBezTo>
                    <a:pt x="30103" y="31091"/>
                    <a:pt x="30968" y="32523"/>
                    <a:pt x="31382" y="32523"/>
                  </a:cubicBezTo>
                  <a:cubicBezTo>
                    <a:pt x="31399" y="32523"/>
                    <a:pt x="31415" y="32521"/>
                    <a:pt x="31431" y="32516"/>
                  </a:cubicBezTo>
                  <a:cubicBezTo>
                    <a:pt x="31461" y="32506"/>
                    <a:pt x="31492" y="32501"/>
                    <a:pt x="31525" y="32501"/>
                  </a:cubicBezTo>
                  <a:cubicBezTo>
                    <a:pt x="31784" y="32501"/>
                    <a:pt x="32126" y="32777"/>
                    <a:pt x="32396" y="32777"/>
                  </a:cubicBezTo>
                  <a:cubicBezTo>
                    <a:pt x="32528" y="32777"/>
                    <a:pt x="32643" y="32711"/>
                    <a:pt x="32724" y="32516"/>
                  </a:cubicBezTo>
                  <a:cubicBezTo>
                    <a:pt x="32966" y="31904"/>
                    <a:pt x="34236" y="32204"/>
                    <a:pt x="34594" y="31142"/>
                  </a:cubicBezTo>
                  <a:cubicBezTo>
                    <a:pt x="32966" y="29145"/>
                    <a:pt x="31212" y="26929"/>
                    <a:pt x="31258" y="26063"/>
                  </a:cubicBezTo>
                  <a:cubicBezTo>
                    <a:pt x="31350" y="24609"/>
                    <a:pt x="31950" y="23663"/>
                    <a:pt x="30138" y="22116"/>
                  </a:cubicBezTo>
                  <a:cubicBezTo>
                    <a:pt x="28337" y="20569"/>
                    <a:pt x="30311" y="19530"/>
                    <a:pt x="31604" y="17903"/>
                  </a:cubicBezTo>
                  <a:cubicBezTo>
                    <a:pt x="32758" y="16437"/>
                    <a:pt x="35217" y="15802"/>
                    <a:pt x="36764" y="14763"/>
                  </a:cubicBezTo>
                  <a:cubicBezTo>
                    <a:pt x="36463" y="14544"/>
                    <a:pt x="36152" y="14359"/>
                    <a:pt x="35817" y="14198"/>
                  </a:cubicBezTo>
                  <a:cubicBezTo>
                    <a:pt x="34663" y="13690"/>
                    <a:pt x="34270" y="13170"/>
                    <a:pt x="35171" y="12916"/>
                  </a:cubicBezTo>
                  <a:cubicBezTo>
                    <a:pt x="36071" y="12651"/>
                    <a:pt x="35690" y="12143"/>
                    <a:pt x="34790" y="11104"/>
                  </a:cubicBezTo>
                  <a:cubicBezTo>
                    <a:pt x="33889" y="10077"/>
                    <a:pt x="33497" y="9038"/>
                    <a:pt x="32989" y="9038"/>
                  </a:cubicBezTo>
                  <a:cubicBezTo>
                    <a:pt x="32735" y="9038"/>
                    <a:pt x="32421" y="9008"/>
                    <a:pt x="32075" y="9008"/>
                  </a:cubicBezTo>
                  <a:cubicBezTo>
                    <a:pt x="31714" y="9008"/>
                    <a:pt x="31318" y="9041"/>
                    <a:pt x="30923" y="9177"/>
                  </a:cubicBezTo>
                  <a:cubicBezTo>
                    <a:pt x="30833" y="9206"/>
                    <a:pt x="30755" y="9220"/>
                    <a:pt x="30687" y="9220"/>
                  </a:cubicBezTo>
                  <a:cubicBezTo>
                    <a:pt x="30179" y="9220"/>
                    <a:pt x="30291" y="8425"/>
                    <a:pt x="30404" y="7630"/>
                  </a:cubicBezTo>
                  <a:cubicBezTo>
                    <a:pt x="30531" y="6718"/>
                    <a:pt x="28984" y="6857"/>
                    <a:pt x="28730" y="6476"/>
                  </a:cubicBezTo>
                  <a:cubicBezTo>
                    <a:pt x="28476" y="6095"/>
                    <a:pt x="29111" y="4790"/>
                    <a:pt x="29376" y="4663"/>
                  </a:cubicBezTo>
                  <a:cubicBezTo>
                    <a:pt x="29630" y="4536"/>
                    <a:pt x="30404" y="4144"/>
                    <a:pt x="30404" y="3763"/>
                  </a:cubicBezTo>
                  <a:cubicBezTo>
                    <a:pt x="30404" y="3371"/>
                    <a:pt x="28984" y="3244"/>
                    <a:pt x="29503" y="2343"/>
                  </a:cubicBezTo>
                  <a:cubicBezTo>
                    <a:pt x="30023" y="1443"/>
                    <a:pt x="31050" y="1443"/>
                    <a:pt x="31050" y="543"/>
                  </a:cubicBezTo>
                  <a:cubicBezTo>
                    <a:pt x="31050" y="358"/>
                    <a:pt x="31085" y="173"/>
                    <a:pt x="3115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1" name="Google Shape;5011;p26"/>
            <p:cNvSpPr/>
            <p:nvPr/>
          </p:nvSpPr>
          <p:spPr>
            <a:xfrm>
              <a:off x="4449750" y="2286000"/>
              <a:ext cx="38675" cy="22225"/>
            </a:xfrm>
            <a:custGeom>
              <a:rect b="b" l="l" r="r" t="t"/>
              <a:pathLst>
                <a:path extrusionOk="0" h="889" w="1547">
                  <a:moveTo>
                    <a:pt x="1" y="0"/>
                  </a:moveTo>
                  <a:cubicBezTo>
                    <a:pt x="370" y="127"/>
                    <a:pt x="970" y="566"/>
                    <a:pt x="1547" y="889"/>
                  </a:cubicBezTo>
                  <a:cubicBezTo>
                    <a:pt x="970" y="554"/>
                    <a:pt x="370" y="127"/>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2" name="Google Shape;5012;p26"/>
            <p:cNvSpPr/>
            <p:nvPr/>
          </p:nvSpPr>
          <p:spPr>
            <a:xfrm>
              <a:off x="4446575" y="2285125"/>
              <a:ext cx="1175" cy="300"/>
            </a:xfrm>
            <a:custGeom>
              <a:rect b="b" l="l" r="r" t="t"/>
              <a:pathLst>
                <a:path extrusionOk="0" h="12" w="47">
                  <a:moveTo>
                    <a:pt x="0" y="0"/>
                  </a:moveTo>
                  <a:lnTo>
                    <a:pt x="46" y="1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3" name="Google Shape;5013;p26"/>
            <p:cNvSpPr/>
            <p:nvPr/>
          </p:nvSpPr>
          <p:spPr>
            <a:xfrm>
              <a:off x="4675975" y="1898450"/>
              <a:ext cx="23400" cy="13875"/>
            </a:xfrm>
            <a:custGeom>
              <a:rect b="b" l="l" r="r" t="t"/>
              <a:pathLst>
                <a:path extrusionOk="0" h="555" w="936">
                  <a:moveTo>
                    <a:pt x="935" y="554"/>
                  </a:moveTo>
                  <a:lnTo>
                    <a:pt x="935" y="554"/>
                  </a:lnTo>
                  <a:cubicBezTo>
                    <a:pt x="647" y="335"/>
                    <a:pt x="324" y="150"/>
                    <a:pt x="1" y="0"/>
                  </a:cubicBezTo>
                  <a:cubicBezTo>
                    <a:pt x="324" y="150"/>
                    <a:pt x="647" y="335"/>
                    <a:pt x="935" y="55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4" name="Google Shape;5014;p26"/>
            <p:cNvSpPr/>
            <p:nvPr/>
          </p:nvSpPr>
          <p:spPr>
            <a:xfrm>
              <a:off x="2416200" y="1542925"/>
              <a:ext cx="391900" cy="94975"/>
            </a:xfrm>
            <a:custGeom>
              <a:rect b="b" l="l" r="r" t="t"/>
              <a:pathLst>
                <a:path extrusionOk="0" h="3799" w="15676">
                  <a:moveTo>
                    <a:pt x="1" y="1"/>
                  </a:moveTo>
                  <a:cubicBezTo>
                    <a:pt x="24" y="116"/>
                    <a:pt x="47" y="232"/>
                    <a:pt x="70" y="324"/>
                  </a:cubicBezTo>
                  <a:cubicBezTo>
                    <a:pt x="174" y="705"/>
                    <a:pt x="1513" y="509"/>
                    <a:pt x="1998" y="797"/>
                  </a:cubicBezTo>
                  <a:cubicBezTo>
                    <a:pt x="2056" y="832"/>
                    <a:pt x="2102" y="878"/>
                    <a:pt x="2148" y="936"/>
                  </a:cubicBezTo>
                  <a:cubicBezTo>
                    <a:pt x="2171" y="947"/>
                    <a:pt x="2183" y="959"/>
                    <a:pt x="2194" y="982"/>
                  </a:cubicBezTo>
                  <a:cubicBezTo>
                    <a:pt x="2229" y="1016"/>
                    <a:pt x="2263" y="1074"/>
                    <a:pt x="2298" y="1120"/>
                  </a:cubicBezTo>
                  <a:lnTo>
                    <a:pt x="2333" y="1167"/>
                  </a:lnTo>
                  <a:cubicBezTo>
                    <a:pt x="2494" y="1409"/>
                    <a:pt x="2633" y="1721"/>
                    <a:pt x="2817" y="1998"/>
                  </a:cubicBezTo>
                  <a:cubicBezTo>
                    <a:pt x="2864" y="2067"/>
                    <a:pt x="2910" y="2125"/>
                    <a:pt x="2967" y="2182"/>
                  </a:cubicBezTo>
                  <a:cubicBezTo>
                    <a:pt x="3014" y="2252"/>
                    <a:pt x="3071" y="2309"/>
                    <a:pt x="3129" y="2367"/>
                  </a:cubicBezTo>
                  <a:cubicBezTo>
                    <a:pt x="3198" y="2425"/>
                    <a:pt x="3268" y="2482"/>
                    <a:pt x="3348" y="2529"/>
                  </a:cubicBezTo>
                  <a:cubicBezTo>
                    <a:pt x="3473" y="2599"/>
                    <a:pt x="3594" y="2627"/>
                    <a:pt x="3713" y="2627"/>
                  </a:cubicBezTo>
                  <a:cubicBezTo>
                    <a:pt x="4136" y="2627"/>
                    <a:pt x="4518" y="2272"/>
                    <a:pt x="4859" y="2272"/>
                  </a:cubicBezTo>
                  <a:cubicBezTo>
                    <a:pt x="4935" y="2272"/>
                    <a:pt x="5008" y="2290"/>
                    <a:pt x="5080" y="2332"/>
                  </a:cubicBezTo>
                  <a:cubicBezTo>
                    <a:pt x="5423" y="2536"/>
                    <a:pt x="6146" y="2740"/>
                    <a:pt x="6810" y="2740"/>
                  </a:cubicBezTo>
                  <a:cubicBezTo>
                    <a:pt x="7085" y="2740"/>
                    <a:pt x="7350" y="2705"/>
                    <a:pt x="7573" y="2621"/>
                  </a:cubicBezTo>
                  <a:cubicBezTo>
                    <a:pt x="7728" y="2562"/>
                    <a:pt x="7871" y="2539"/>
                    <a:pt x="8010" y="2539"/>
                  </a:cubicBezTo>
                  <a:cubicBezTo>
                    <a:pt x="8500" y="2539"/>
                    <a:pt x="8926" y="2827"/>
                    <a:pt x="9568" y="2827"/>
                  </a:cubicBezTo>
                  <a:cubicBezTo>
                    <a:pt x="9636" y="2827"/>
                    <a:pt x="9705" y="2824"/>
                    <a:pt x="9778" y="2817"/>
                  </a:cubicBezTo>
                  <a:cubicBezTo>
                    <a:pt x="9885" y="2805"/>
                    <a:pt x="9997" y="2800"/>
                    <a:pt x="10110" y="2800"/>
                  </a:cubicBezTo>
                  <a:cubicBezTo>
                    <a:pt x="11006" y="2800"/>
                    <a:pt x="12026" y="3138"/>
                    <a:pt x="12282" y="3394"/>
                  </a:cubicBezTo>
                  <a:cubicBezTo>
                    <a:pt x="12421" y="3544"/>
                    <a:pt x="13240" y="3694"/>
                    <a:pt x="13979" y="3798"/>
                  </a:cubicBezTo>
                  <a:cubicBezTo>
                    <a:pt x="14118" y="3510"/>
                    <a:pt x="13968" y="2817"/>
                    <a:pt x="13887" y="2344"/>
                  </a:cubicBezTo>
                  <a:lnTo>
                    <a:pt x="13887" y="2309"/>
                  </a:lnTo>
                  <a:cubicBezTo>
                    <a:pt x="13875" y="2252"/>
                    <a:pt x="13875" y="2194"/>
                    <a:pt x="13864" y="2148"/>
                  </a:cubicBezTo>
                  <a:cubicBezTo>
                    <a:pt x="13864" y="2113"/>
                    <a:pt x="13864" y="2090"/>
                    <a:pt x="13864" y="2055"/>
                  </a:cubicBezTo>
                  <a:cubicBezTo>
                    <a:pt x="13852" y="2009"/>
                    <a:pt x="13852" y="1951"/>
                    <a:pt x="13864" y="1894"/>
                  </a:cubicBezTo>
                  <a:cubicBezTo>
                    <a:pt x="13898" y="1686"/>
                    <a:pt x="14891" y="739"/>
                    <a:pt x="15676"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5" name="Google Shape;5015;p26"/>
            <p:cNvSpPr/>
            <p:nvPr/>
          </p:nvSpPr>
          <p:spPr>
            <a:xfrm>
              <a:off x="2471050" y="1567175"/>
              <a:ext cx="2600" cy="3775"/>
            </a:xfrm>
            <a:custGeom>
              <a:rect b="b" l="l" r="r" t="t"/>
              <a:pathLst>
                <a:path extrusionOk="0" h="151" w="104">
                  <a:moveTo>
                    <a:pt x="104" y="150"/>
                  </a:moveTo>
                  <a:cubicBezTo>
                    <a:pt x="69" y="93"/>
                    <a:pt x="35" y="46"/>
                    <a:pt x="0" y="0"/>
                  </a:cubicBezTo>
                  <a:cubicBezTo>
                    <a:pt x="35" y="46"/>
                    <a:pt x="69" y="93"/>
                    <a:pt x="104" y="15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6" name="Google Shape;5016;p26"/>
            <p:cNvSpPr/>
            <p:nvPr/>
          </p:nvSpPr>
          <p:spPr>
            <a:xfrm>
              <a:off x="2474500" y="1571775"/>
              <a:ext cx="12150" cy="21100"/>
            </a:xfrm>
            <a:custGeom>
              <a:rect b="b" l="l" r="r" t="t"/>
              <a:pathLst>
                <a:path extrusionOk="0" h="844" w="486">
                  <a:moveTo>
                    <a:pt x="1" y="1"/>
                  </a:moveTo>
                  <a:lnTo>
                    <a:pt x="1" y="1"/>
                  </a:lnTo>
                  <a:cubicBezTo>
                    <a:pt x="151" y="255"/>
                    <a:pt x="301" y="567"/>
                    <a:pt x="485" y="844"/>
                  </a:cubicBezTo>
                  <a:cubicBezTo>
                    <a:pt x="301" y="567"/>
                    <a:pt x="162" y="255"/>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7" name="Google Shape;5017;p26"/>
            <p:cNvSpPr/>
            <p:nvPr/>
          </p:nvSpPr>
          <p:spPr>
            <a:xfrm>
              <a:off x="2486625" y="1592850"/>
              <a:ext cx="3475" cy="4650"/>
            </a:xfrm>
            <a:custGeom>
              <a:rect b="b" l="l" r="r" t="t"/>
              <a:pathLst>
                <a:path extrusionOk="0" h="186" w="139">
                  <a:moveTo>
                    <a:pt x="139" y="185"/>
                  </a:moveTo>
                  <a:cubicBezTo>
                    <a:pt x="93" y="128"/>
                    <a:pt x="47" y="70"/>
                    <a:pt x="0" y="1"/>
                  </a:cubicBezTo>
                  <a:cubicBezTo>
                    <a:pt x="47" y="70"/>
                    <a:pt x="93" y="128"/>
                    <a:pt x="139" y="18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8" name="Google Shape;5018;p26"/>
            <p:cNvSpPr/>
            <p:nvPr/>
          </p:nvSpPr>
          <p:spPr>
            <a:xfrm>
              <a:off x="2466125" y="1562850"/>
              <a:ext cx="3775" cy="3475"/>
            </a:xfrm>
            <a:custGeom>
              <a:rect b="b" l="l" r="r" t="t"/>
              <a:pathLst>
                <a:path extrusionOk="0" h="139" w="151">
                  <a:moveTo>
                    <a:pt x="1" y="0"/>
                  </a:moveTo>
                  <a:cubicBezTo>
                    <a:pt x="59" y="35"/>
                    <a:pt x="105" y="81"/>
                    <a:pt x="151" y="139"/>
                  </a:cubicBezTo>
                  <a:cubicBezTo>
                    <a:pt x="105" y="81"/>
                    <a:pt x="59" y="35"/>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9" name="Google Shape;5019;p26"/>
            <p:cNvSpPr/>
            <p:nvPr/>
          </p:nvSpPr>
          <p:spPr>
            <a:xfrm>
              <a:off x="2490375" y="1597750"/>
              <a:ext cx="4075" cy="4350"/>
            </a:xfrm>
            <a:custGeom>
              <a:rect b="b" l="l" r="r" t="t"/>
              <a:pathLst>
                <a:path extrusionOk="0" h="174" w="163">
                  <a:moveTo>
                    <a:pt x="162" y="174"/>
                  </a:moveTo>
                  <a:cubicBezTo>
                    <a:pt x="104" y="116"/>
                    <a:pt x="47" y="59"/>
                    <a:pt x="0" y="1"/>
                  </a:cubicBezTo>
                  <a:cubicBezTo>
                    <a:pt x="47" y="59"/>
                    <a:pt x="104" y="116"/>
                    <a:pt x="162" y="17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0" name="Google Shape;5020;p26"/>
            <p:cNvSpPr/>
            <p:nvPr/>
          </p:nvSpPr>
          <p:spPr>
            <a:xfrm>
              <a:off x="2763075" y="1600650"/>
              <a:ext cx="300" cy="875"/>
            </a:xfrm>
            <a:custGeom>
              <a:rect b="b" l="l" r="r" t="t"/>
              <a:pathLst>
                <a:path extrusionOk="0" h="35" w="12">
                  <a:moveTo>
                    <a:pt x="0" y="0"/>
                  </a:moveTo>
                  <a:lnTo>
                    <a:pt x="0" y="35"/>
                  </a:lnTo>
                  <a:cubicBezTo>
                    <a:pt x="12" y="12"/>
                    <a:pt x="0" y="0"/>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1" name="Google Shape;5021;p26"/>
            <p:cNvSpPr/>
            <p:nvPr/>
          </p:nvSpPr>
          <p:spPr>
            <a:xfrm>
              <a:off x="2762500" y="1594300"/>
              <a:ext cx="300" cy="2325"/>
            </a:xfrm>
            <a:custGeom>
              <a:rect b="b" l="l" r="r" t="t"/>
              <a:pathLst>
                <a:path extrusionOk="0" h="93" w="12">
                  <a:moveTo>
                    <a:pt x="0" y="0"/>
                  </a:moveTo>
                  <a:cubicBezTo>
                    <a:pt x="0" y="23"/>
                    <a:pt x="0" y="58"/>
                    <a:pt x="12" y="93"/>
                  </a:cubicBezTo>
                  <a:cubicBezTo>
                    <a:pt x="12" y="58"/>
                    <a:pt x="12" y="23"/>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2" name="Google Shape;5022;p26"/>
            <p:cNvSpPr/>
            <p:nvPr/>
          </p:nvSpPr>
          <p:spPr>
            <a:xfrm>
              <a:off x="2765675" y="1638150"/>
              <a:ext cx="25" cy="25"/>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3" name="Google Shape;5023;p26"/>
            <p:cNvSpPr/>
            <p:nvPr/>
          </p:nvSpPr>
          <p:spPr>
            <a:xfrm>
              <a:off x="2178150" y="1646825"/>
              <a:ext cx="203750" cy="243275"/>
            </a:xfrm>
            <a:custGeom>
              <a:rect b="b" l="l" r="r" t="t"/>
              <a:pathLst>
                <a:path extrusionOk="0" h="9731" w="8150">
                  <a:moveTo>
                    <a:pt x="2113" y="0"/>
                  </a:moveTo>
                  <a:cubicBezTo>
                    <a:pt x="2113" y="0"/>
                    <a:pt x="1916" y="866"/>
                    <a:pt x="1628" y="1351"/>
                  </a:cubicBezTo>
                  <a:cubicBezTo>
                    <a:pt x="1489" y="1572"/>
                    <a:pt x="996" y="1668"/>
                    <a:pt x="432" y="1668"/>
                  </a:cubicBezTo>
                  <a:cubicBezTo>
                    <a:pt x="291" y="1668"/>
                    <a:pt x="146" y="1662"/>
                    <a:pt x="0" y="1651"/>
                  </a:cubicBezTo>
                  <a:lnTo>
                    <a:pt x="0" y="9627"/>
                  </a:lnTo>
                  <a:cubicBezTo>
                    <a:pt x="220" y="9684"/>
                    <a:pt x="450" y="9719"/>
                    <a:pt x="681" y="9730"/>
                  </a:cubicBezTo>
                  <a:cubicBezTo>
                    <a:pt x="1201" y="9730"/>
                    <a:pt x="2032" y="8830"/>
                    <a:pt x="3198" y="8830"/>
                  </a:cubicBezTo>
                  <a:cubicBezTo>
                    <a:pt x="4306" y="8830"/>
                    <a:pt x="4947" y="8180"/>
                    <a:pt x="5169" y="8180"/>
                  </a:cubicBezTo>
                  <a:cubicBezTo>
                    <a:pt x="5178" y="8180"/>
                    <a:pt x="5187" y="8181"/>
                    <a:pt x="5194" y="8184"/>
                  </a:cubicBezTo>
                  <a:lnTo>
                    <a:pt x="5206" y="8195"/>
                  </a:lnTo>
                  <a:cubicBezTo>
                    <a:pt x="5287" y="7837"/>
                    <a:pt x="5425" y="7549"/>
                    <a:pt x="5679" y="7514"/>
                  </a:cubicBezTo>
                  <a:cubicBezTo>
                    <a:pt x="6153" y="7445"/>
                    <a:pt x="5818" y="6637"/>
                    <a:pt x="6153" y="6233"/>
                  </a:cubicBezTo>
                  <a:cubicBezTo>
                    <a:pt x="6474" y="5845"/>
                    <a:pt x="5924" y="5086"/>
                    <a:pt x="6419" y="5086"/>
                  </a:cubicBezTo>
                  <a:cubicBezTo>
                    <a:pt x="6440" y="5086"/>
                    <a:pt x="6462" y="5088"/>
                    <a:pt x="6487" y="5090"/>
                  </a:cubicBezTo>
                  <a:cubicBezTo>
                    <a:pt x="6645" y="5109"/>
                    <a:pt x="6809" y="5126"/>
                    <a:pt x="6964" y="5126"/>
                  </a:cubicBezTo>
                  <a:cubicBezTo>
                    <a:pt x="7399" y="5126"/>
                    <a:pt x="7768" y="4989"/>
                    <a:pt x="7768" y="4352"/>
                  </a:cubicBezTo>
                  <a:cubicBezTo>
                    <a:pt x="7780" y="4051"/>
                    <a:pt x="7919" y="3774"/>
                    <a:pt x="8149" y="3578"/>
                  </a:cubicBezTo>
                  <a:cubicBezTo>
                    <a:pt x="7768" y="3001"/>
                    <a:pt x="7457" y="2389"/>
                    <a:pt x="7226" y="1743"/>
                  </a:cubicBezTo>
                  <a:cubicBezTo>
                    <a:pt x="7134" y="1524"/>
                    <a:pt x="7076" y="1351"/>
                    <a:pt x="7041" y="1247"/>
                  </a:cubicBezTo>
                  <a:lnTo>
                    <a:pt x="7030" y="1212"/>
                  </a:lnTo>
                  <a:lnTo>
                    <a:pt x="7018" y="1177"/>
                  </a:lnTo>
                  <a:cubicBezTo>
                    <a:pt x="7018" y="1177"/>
                    <a:pt x="7007" y="1166"/>
                    <a:pt x="7007" y="1154"/>
                  </a:cubicBezTo>
                  <a:cubicBezTo>
                    <a:pt x="7007" y="1154"/>
                    <a:pt x="6536" y="1343"/>
                    <a:pt x="5990" y="1343"/>
                  </a:cubicBezTo>
                  <a:cubicBezTo>
                    <a:pt x="5580" y="1343"/>
                    <a:pt x="5129" y="1237"/>
                    <a:pt x="4802" y="866"/>
                  </a:cubicBezTo>
                  <a:cubicBezTo>
                    <a:pt x="4029" y="0"/>
                    <a:pt x="2113" y="0"/>
                    <a:pt x="2113"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4" name="Google Shape;5024;p26"/>
            <p:cNvSpPr/>
            <p:nvPr/>
          </p:nvSpPr>
          <p:spPr>
            <a:xfrm>
              <a:off x="2354175" y="1678275"/>
              <a:ext cx="4350" cy="12125"/>
            </a:xfrm>
            <a:custGeom>
              <a:rect b="b" l="l" r="r" t="t"/>
              <a:pathLst>
                <a:path extrusionOk="0" h="485" w="174">
                  <a:moveTo>
                    <a:pt x="173" y="485"/>
                  </a:moveTo>
                  <a:cubicBezTo>
                    <a:pt x="93" y="266"/>
                    <a:pt x="35" y="93"/>
                    <a:pt x="0" y="0"/>
                  </a:cubicBezTo>
                  <a:cubicBezTo>
                    <a:pt x="35" y="93"/>
                    <a:pt x="93" y="266"/>
                    <a:pt x="173" y="48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5" name="Google Shape;5025;p26"/>
            <p:cNvSpPr/>
            <p:nvPr/>
          </p:nvSpPr>
          <p:spPr>
            <a:xfrm>
              <a:off x="2353600" y="1676525"/>
              <a:ext cx="300" cy="625"/>
            </a:xfrm>
            <a:custGeom>
              <a:rect b="b" l="l" r="r" t="t"/>
              <a:pathLst>
                <a:path extrusionOk="0" h="25" w="12">
                  <a:moveTo>
                    <a:pt x="0" y="1"/>
                  </a:moveTo>
                  <a:cubicBezTo>
                    <a:pt x="0" y="1"/>
                    <a:pt x="0" y="12"/>
                    <a:pt x="12" y="24"/>
                  </a:cubicBez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6" name="Google Shape;5026;p26"/>
            <p:cNvSpPr/>
            <p:nvPr/>
          </p:nvSpPr>
          <p:spPr>
            <a:xfrm>
              <a:off x="2358525" y="1690425"/>
              <a:ext cx="23375" cy="45875"/>
            </a:xfrm>
            <a:custGeom>
              <a:rect b="b" l="l" r="r" t="t"/>
              <a:pathLst>
                <a:path extrusionOk="0" h="1835" w="935">
                  <a:moveTo>
                    <a:pt x="0" y="1"/>
                  </a:moveTo>
                  <a:cubicBezTo>
                    <a:pt x="242" y="646"/>
                    <a:pt x="554" y="1269"/>
                    <a:pt x="934" y="1834"/>
                  </a:cubicBezTo>
                  <a:cubicBezTo>
                    <a:pt x="554" y="1258"/>
                    <a:pt x="242" y="646"/>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7" name="Google Shape;5027;p26"/>
            <p:cNvSpPr/>
            <p:nvPr/>
          </p:nvSpPr>
          <p:spPr>
            <a:xfrm>
              <a:off x="2607825" y="1709725"/>
              <a:ext cx="659400" cy="426525"/>
            </a:xfrm>
            <a:custGeom>
              <a:rect b="b" l="l" r="r" t="t"/>
              <a:pathLst>
                <a:path extrusionOk="0" h="17061" w="26376">
                  <a:moveTo>
                    <a:pt x="18272" y="0"/>
                  </a:moveTo>
                  <a:cubicBezTo>
                    <a:pt x="17972" y="93"/>
                    <a:pt x="17661" y="208"/>
                    <a:pt x="17372" y="335"/>
                  </a:cubicBezTo>
                  <a:lnTo>
                    <a:pt x="17349" y="347"/>
                  </a:lnTo>
                  <a:cubicBezTo>
                    <a:pt x="17303" y="370"/>
                    <a:pt x="17245" y="393"/>
                    <a:pt x="17210" y="416"/>
                  </a:cubicBezTo>
                  <a:lnTo>
                    <a:pt x="17141" y="450"/>
                  </a:lnTo>
                  <a:cubicBezTo>
                    <a:pt x="17118" y="474"/>
                    <a:pt x="17083" y="485"/>
                    <a:pt x="17060" y="497"/>
                  </a:cubicBezTo>
                  <a:cubicBezTo>
                    <a:pt x="17037" y="520"/>
                    <a:pt x="17014" y="531"/>
                    <a:pt x="16991" y="554"/>
                  </a:cubicBezTo>
                  <a:lnTo>
                    <a:pt x="16945" y="589"/>
                  </a:lnTo>
                  <a:cubicBezTo>
                    <a:pt x="16922" y="612"/>
                    <a:pt x="16899" y="635"/>
                    <a:pt x="16876" y="670"/>
                  </a:cubicBezTo>
                  <a:cubicBezTo>
                    <a:pt x="16622" y="1097"/>
                    <a:pt x="15756" y="1524"/>
                    <a:pt x="15237" y="1524"/>
                  </a:cubicBezTo>
                  <a:cubicBezTo>
                    <a:pt x="14961" y="1524"/>
                    <a:pt x="14681" y="1449"/>
                    <a:pt x="14415" y="1449"/>
                  </a:cubicBezTo>
                  <a:cubicBezTo>
                    <a:pt x="14192" y="1449"/>
                    <a:pt x="13977" y="1502"/>
                    <a:pt x="13782" y="1697"/>
                  </a:cubicBezTo>
                  <a:cubicBezTo>
                    <a:pt x="13491" y="1988"/>
                    <a:pt x="13114" y="2162"/>
                    <a:pt x="12823" y="2162"/>
                  </a:cubicBezTo>
                  <a:cubicBezTo>
                    <a:pt x="12687" y="2162"/>
                    <a:pt x="12570" y="2124"/>
                    <a:pt x="12489" y="2043"/>
                  </a:cubicBezTo>
                  <a:cubicBezTo>
                    <a:pt x="12236" y="1778"/>
                    <a:pt x="11370" y="1524"/>
                    <a:pt x="10770" y="1524"/>
                  </a:cubicBezTo>
                  <a:cubicBezTo>
                    <a:pt x="10169" y="1524"/>
                    <a:pt x="8276" y="1005"/>
                    <a:pt x="7849" y="1005"/>
                  </a:cubicBezTo>
                  <a:cubicBezTo>
                    <a:pt x="7468" y="1016"/>
                    <a:pt x="7099" y="1051"/>
                    <a:pt x="6730" y="1108"/>
                  </a:cubicBezTo>
                  <a:cubicBezTo>
                    <a:pt x="6753" y="1143"/>
                    <a:pt x="6764" y="1201"/>
                    <a:pt x="6764" y="1247"/>
                  </a:cubicBezTo>
                  <a:cubicBezTo>
                    <a:pt x="6764" y="1247"/>
                    <a:pt x="6764" y="1258"/>
                    <a:pt x="6764" y="1258"/>
                  </a:cubicBezTo>
                  <a:cubicBezTo>
                    <a:pt x="6764" y="1305"/>
                    <a:pt x="6753" y="1351"/>
                    <a:pt x="6741" y="1397"/>
                  </a:cubicBezTo>
                  <a:cubicBezTo>
                    <a:pt x="6741" y="1397"/>
                    <a:pt x="6741" y="1409"/>
                    <a:pt x="6730" y="1420"/>
                  </a:cubicBezTo>
                  <a:cubicBezTo>
                    <a:pt x="6707" y="1466"/>
                    <a:pt x="6683" y="1512"/>
                    <a:pt x="6649" y="1547"/>
                  </a:cubicBezTo>
                  <a:cubicBezTo>
                    <a:pt x="6637" y="1559"/>
                    <a:pt x="6637" y="1570"/>
                    <a:pt x="6626" y="1582"/>
                  </a:cubicBezTo>
                  <a:cubicBezTo>
                    <a:pt x="6568" y="1639"/>
                    <a:pt x="6510" y="1697"/>
                    <a:pt x="6453" y="1743"/>
                  </a:cubicBezTo>
                  <a:cubicBezTo>
                    <a:pt x="5933" y="2136"/>
                    <a:pt x="4906" y="2713"/>
                    <a:pt x="4513" y="2967"/>
                  </a:cubicBezTo>
                  <a:cubicBezTo>
                    <a:pt x="4121" y="3221"/>
                    <a:pt x="2771" y="6453"/>
                    <a:pt x="1870" y="7353"/>
                  </a:cubicBezTo>
                  <a:cubicBezTo>
                    <a:pt x="1766" y="7457"/>
                    <a:pt x="1662" y="7549"/>
                    <a:pt x="1547" y="7642"/>
                  </a:cubicBezTo>
                  <a:cubicBezTo>
                    <a:pt x="1524" y="7665"/>
                    <a:pt x="1489" y="7688"/>
                    <a:pt x="1466" y="7711"/>
                  </a:cubicBezTo>
                  <a:cubicBezTo>
                    <a:pt x="1385" y="7768"/>
                    <a:pt x="1316" y="7826"/>
                    <a:pt x="1247" y="7884"/>
                  </a:cubicBezTo>
                  <a:lnTo>
                    <a:pt x="1166" y="7942"/>
                  </a:lnTo>
                  <a:cubicBezTo>
                    <a:pt x="1085" y="7988"/>
                    <a:pt x="1005" y="8046"/>
                    <a:pt x="935" y="8080"/>
                  </a:cubicBezTo>
                  <a:lnTo>
                    <a:pt x="901" y="8103"/>
                  </a:lnTo>
                  <a:cubicBezTo>
                    <a:pt x="554" y="8311"/>
                    <a:pt x="277" y="8438"/>
                    <a:pt x="139" y="8576"/>
                  </a:cubicBezTo>
                  <a:cubicBezTo>
                    <a:pt x="104" y="8611"/>
                    <a:pt x="81" y="8657"/>
                    <a:pt x="70" y="8703"/>
                  </a:cubicBezTo>
                  <a:cubicBezTo>
                    <a:pt x="0" y="9027"/>
                    <a:pt x="1097" y="9858"/>
                    <a:pt x="1097" y="10377"/>
                  </a:cubicBezTo>
                  <a:cubicBezTo>
                    <a:pt x="1097" y="10908"/>
                    <a:pt x="1351" y="11416"/>
                    <a:pt x="2066" y="11416"/>
                  </a:cubicBezTo>
                  <a:cubicBezTo>
                    <a:pt x="2771" y="11416"/>
                    <a:pt x="1997" y="13090"/>
                    <a:pt x="2447" y="13217"/>
                  </a:cubicBezTo>
                  <a:cubicBezTo>
                    <a:pt x="2898" y="13344"/>
                    <a:pt x="5679" y="13540"/>
                    <a:pt x="5679" y="14186"/>
                  </a:cubicBezTo>
                  <a:cubicBezTo>
                    <a:pt x="5679" y="14255"/>
                    <a:pt x="5679" y="14336"/>
                    <a:pt x="5691" y="14405"/>
                  </a:cubicBezTo>
                  <a:cubicBezTo>
                    <a:pt x="5691" y="14417"/>
                    <a:pt x="5702" y="14440"/>
                    <a:pt x="5702" y="14452"/>
                  </a:cubicBezTo>
                  <a:cubicBezTo>
                    <a:pt x="5760" y="14775"/>
                    <a:pt x="5899" y="15063"/>
                    <a:pt x="5876" y="15306"/>
                  </a:cubicBezTo>
                  <a:lnTo>
                    <a:pt x="5876" y="15329"/>
                  </a:lnTo>
                  <a:cubicBezTo>
                    <a:pt x="5876" y="15375"/>
                    <a:pt x="5864" y="15410"/>
                    <a:pt x="5852" y="15456"/>
                  </a:cubicBezTo>
                  <a:cubicBezTo>
                    <a:pt x="6598" y="15578"/>
                    <a:pt x="7160" y="16568"/>
                    <a:pt x="7469" y="16568"/>
                  </a:cubicBezTo>
                  <a:cubicBezTo>
                    <a:pt x="7481" y="16568"/>
                    <a:pt x="7492" y="16567"/>
                    <a:pt x="7503" y="16564"/>
                  </a:cubicBezTo>
                  <a:cubicBezTo>
                    <a:pt x="7528" y="16558"/>
                    <a:pt x="7564" y="16555"/>
                    <a:pt x="7608" y="16555"/>
                  </a:cubicBezTo>
                  <a:cubicBezTo>
                    <a:pt x="8126" y="16555"/>
                    <a:pt x="9853" y="16921"/>
                    <a:pt x="10455" y="16921"/>
                  </a:cubicBezTo>
                  <a:cubicBezTo>
                    <a:pt x="10514" y="16921"/>
                    <a:pt x="10561" y="16918"/>
                    <a:pt x="10596" y="16910"/>
                  </a:cubicBezTo>
                  <a:cubicBezTo>
                    <a:pt x="10723" y="16887"/>
                    <a:pt x="10978" y="16877"/>
                    <a:pt x="11292" y="16877"/>
                  </a:cubicBezTo>
                  <a:cubicBezTo>
                    <a:pt x="12067" y="16877"/>
                    <a:pt x="13205" y="16937"/>
                    <a:pt x="13690" y="17003"/>
                  </a:cubicBezTo>
                  <a:cubicBezTo>
                    <a:pt x="13757" y="17010"/>
                    <a:pt x="13824" y="17014"/>
                    <a:pt x="13892" y="17014"/>
                  </a:cubicBezTo>
                  <a:cubicBezTo>
                    <a:pt x="14530" y="17014"/>
                    <a:pt x="15214" y="16679"/>
                    <a:pt x="15756" y="16137"/>
                  </a:cubicBezTo>
                  <a:cubicBezTo>
                    <a:pt x="16226" y="15658"/>
                    <a:pt x="17649" y="15505"/>
                    <a:pt x="18572" y="15505"/>
                  </a:cubicBezTo>
                  <a:cubicBezTo>
                    <a:pt x="18829" y="15505"/>
                    <a:pt x="19047" y="15517"/>
                    <a:pt x="19196" y="15537"/>
                  </a:cubicBezTo>
                  <a:cubicBezTo>
                    <a:pt x="19888" y="15617"/>
                    <a:pt x="21262" y="15791"/>
                    <a:pt x="21516" y="16218"/>
                  </a:cubicBezTo>
                  <a:cubicBezTo>
                    <a:pt x="21654" y="16449"/>
                    <a:pt x="22462" y="16783"/>
                    <a:pt x="23282" y="17060"/>
                  </a:cubicBezTo>
                  <a:cubicBezTo>
                    <a:pt x="23386" y="16633"/>
                    <a:pt x="23259" y="16079"/>
                    <a:pt x="23282" y="15537"/>
                  </a:cubicBezTo>
                  <a:cubicBezTo>
                    <a:pt x="23328" y="14625"/>
                    <a:pt x="23847" y="13251"/>
                    <a:pt x="24748" y="13170"/>
                  </a:cubicBezTo>
                  <a:cubicBezTo>
                    <a:pt x="25648" y="13078"/>
                    <a:pt x="26375" y="13078"/>
                    <a:pt x="26248" y="11578"/>
                  </a:cubicBezTo>
                  <a:cubicBezTo>
                    <a:pt x="26248" y="11520"/>
                    <a:pt x="26248" y="11485"/>
                    <a:pt x="26237" y="11439"/>
                  </a:cubicBezTo>
                  <a:cubicBezTo>
                    <a:pt x="25787" y="11047"/>
                    <a:pt x="25360" y="10712"/>
                    <a:pt x="25221" y="10712"/>
                  </a:cubicBezTo>
                  <a:cubicBezTo>
                    <a:pt x="24871" y="10723"/>
                    <a:pt x="23883" y="11417"/>
                    <a:pt x="23601" y="11417"/>
                  </a:cubicBezTo>
                  <a:cubicBezTo>
                    <a:pt x="23594" y="11417"/>
                    <a:pt x="23588" y="11417"/>
                    <a:pt x="23582" y="11416"/>
                  </a:cubicBezTo>
                  <a:cubicBezTo>
                    <a:pt x="22970" y="11324"/>
                    <a:pt x="22197" y="11070"/>
                    <a:pt x="22462" y="10723"/>
                  </a:cubicBezTo>
                  <a:lnTo>
                    <a:pt x="22532" y="10620"/>
                  </a:lnTo>
                  <a:cubicBezTo>
                    <a:pt x="21735" y="9973"/>
                    <a:pt x="21527" y="7861"/>
                    <a:pt x="22035" y="7353"/>
                  </a:cubicBezTo>
                  <a:cubicBezTo>
                    <a:pt x="22693" y="6695"/>
                    <a:pt x="20985" y="4190"/>
                    <a:pt x="20188" y="3278"/>
                  </a:cubicBezTo>
                  <a:cubicBezTo>
                    <a:pt x="19819" y="2840"/>
                    <a:pt x="19023" y="1397"/>
                    <a:pt x="18272"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8" name="Google Shape;5028;p26"/>
            <p:cNvSpPr/>
            <p:nvPr/>
          </p:nvSpPr>
          <p:spPr>
            <a:xfrm>
              <a:off x="3041525" y="1718100"/>
              <a:ext cx="600" cy="300"/>
            </a:xfrm>
            <a:custGeom>
              <a:rect b="b" l="l" r="r" t="t"/>
              <a:pathLst>
                <a:path extrusionOk="0" h="12" w="24">
                  <a:moveTo>
                    <a:pt x="1" y="12"/>
                  </a:moveTo>
                  <a:lnTo>
                    <a:pt x="2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9" name="Google Shape;5029;p26"/>
            <p:cNvSpPr/>
            <p:nvPr/>
          </p:nvSpPr>
          <p:spPr>
            <a:xfrm>
              <a:off x="3169375" y="1975200"/>
              <a:ext cx="1750" cy="2625"/>
            </a:xfrm>
            <a:custGeom>
              <a:rect b="b" l="l" r="r" t="t"/>
              <a:pathLst>
                <a:path extrusionOk="0" h="105" w="70">
                  <a:moveTo>
                    <a:pt x="0" y="104"/>
                  </a:moveTo>
                  <a:lnTo>
                    <a:pt x="70" y="1"/>
                  </a:lnTo>
                  <a:lnTo>
                    <a:pt x="7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0" name="Google Shape;5030;p26"/>
            <p:cNvSpPr/>
            <p:nvPr/>
          </p:nvSpPr>
          <p:spPr>
            <a:xfrm>
              <a:off x="3032300" y="1722125"/>
              <a:ext cx="2050" cy="1475"/>
            </a:xfrm>
            <a:custGeom>
              <a:rect b="b" l="l" r="r" t="t"/>
              <a:pathLst>
                <a:path extrusionOk="0" h="59" w="82">
                  <a:moveTo>
                    <a:pt x="1" y="58"/>
                  </a:moveTo>
                  <a:cubicBezTo>
                    <a:pt x="24" y="35"/>
                    <a:pt x="58" y="24"/>
                    <a:pt x="81" y="1"/>
                  </a:cubicBezTo>
                  <a:cubicBezTo>
                    <a:pt x="58" y="24"/>
                    <a:pt x="24" y="35"/>
                    <a:pt x="1" y="5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1" name="Google Shape;5031;p26"/>
            <p:cNvSpPr/>
            <p:nvPr/>
          </p:nvSpPr>
          <p:spPr>
            <a:xfrm>
              <a:off x="3029700" y="1724450"/>
              <a:ext cx="1750" cy="2025"/>
            </a:xfrm>
            <a:custGeom>
              <a:rect b="b" l="l" r="r" t="t"/>
              <a:pathLst>
                <a:path extrusionOk="0" h="81" w="70">
                  <a:moveTo>
                    <a:pt x="1" y="81"/>
                  </a:moveTo>
                  <a:cubicBezTo>
                    <a:pt x="12" y="46"/>
                    <a:pt x="35" y="23"/>
                    <a:pt x="70" y="0"/>
                  </a:cubicBezTo>
                  <a:cubicBezTo>
                    <a:pt x="35" y="23"/>
                    <a:pt x="12" y="46"/>
                    <a:pt x="1" y="8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2" name="Google Shape;5032;p26"/>
            <p:cNvSpPr/>
            <p:nvPr/>
          </p:nvSpPr>
          <p:spPr>
            <a:xfrm>
              <a:off x="3036350" y="1720100"/>
              <a:ext cx="1450" cy="900"/>
            </a:xfrm>
            <a:custGeom>
              <a:rect b="b" l="l" r="r" t="t"/>
              <a:pathLst>
                <a:path extrusionOk="0" h="36" w="58">
                  <a:moveTo>
                    <a:pt x="0" y="35"/>
                  </a:moveTo>
                  <a:lnTo>
                    <a:pt x="5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3" name="Google Shape;5033;p26"/>
            <p:cNvSpPr/>
            <p:nvPr/>
          </p:nvSpPr>
          <p:spPr>
            <a:xfrm>
              <a:off x="3622425" y="3128825"/>
              <a:ext cx="1532600" cy="1156350"/>
            </a:xfrm>
            <a:custGeom>
              <a:rect b="b" l="l" r="r" t="t"/>
              <a:pathLst>
                <a:path extrusionOk="0" h="46254" w="61304">
                  <a:moveTo>
                    <a:pt x="14533" y="0"/>
                  </a:moveTo>
                  <a:cubicBezTo>
                    <a:pt x="14095" y="0"/>
                    <a:pt x="13763" y="49"/>
                    <a:pt x="12928" y="49"/>
                  </a:cubicBezTo>
                  <a:cubicBezTo>
                    <a:pt x="11658" y="49"/>
                    <a:pt x="12235" y="845"/>
                    <a:pt x="9939" y="961"/>
                  </a:cubicBezTo>
                  <a:cubicBezTo>
                    <a:pt x="7642" y="1076"/>
                    <a:pt x="6372" y="2508"/>
                    <a:pt x="7064" y="2727"/>
                  </a:cubicBezTo>
                  <a:cubicBezTo>
                    <a:pt x="7757" y="2946"/>
                    <a:pt x="9939" y="4908"/>
                    <a:pt x="9246" y="5255"/>
                  </a:cubicBezTo>
                  <a:cubicBezTo>
                    <a:pt x="8553" y="5589"/>
                    <a:pt x="8450" y="6628"/>
                    <a:pt x="7526" y="6628"/>
                  </a:cubicBezTo>
                  <a:cubicBezTo>
                    <a:pt x="6603" y="6628"/>
                    <a:pt x="5691" y="6744"/>
                    <a:pt x="5691" y="7436"/>
                  </a:cubicBezTo>
                  <a:cubicBezTo>
                    <a:pt x="5691" y="8096"/>
                    <a:pt x="4539" y="9164"/>
                    <a:pt x="3541" y="9164"/>
                  </a:cubicBezTo>
                  <a:cubicBezTo>
                    <a:pt x="3492" y="9164"/>
                    <a:pt x="3443" y="9162"/>
                    <a:pt x="3394" y="9156"/>
                  </a:cubicBezTo>
                  <a:cubicBezTo>
                    <a:pt x="3313" y="9145"/>
                    <a:pt x="3232" y="9133"/>
                    <a:pt x="3151" y="9110"/>
                  </a:cubicBezTo>
                  <a:cubicBezTo>
                    <a:pt x="3117" y="9098"/>
                    <a:pt x="3071" y="9087"/>
                    <a:pt x="3024" y="9064"/>
                  </a:cubicBezTo>
                  <a:cubicBezTo>
                    <a:pt x="2978" y="9052"/>
                    <a:pt x="2921" y="9041"/>
                    <a:pt x="2874" y="9018"/>
                  </a:cubicBezTo>
                  <a:lnTo>
                    <a:pt x="2690" y="8948"/>
                  </a:lnTo>
                  <a:lnTo>
                    <a:pt x="2563" y="8902"/>
                  </a:lnTo>
                  <a:cubicBezTo>
                    <a:pt x="2482" y="8868"/>
                    <a:pt x="2401" y="8833"/>
                    <a:pt x="2320" y="8798"/>
                  </a:cubicBezTo>
                  <a:lnTo>
                    <a:pt x="2228" y="8752"/>
                  </a:lnTo>
                  <a:cubicBezTo>
                    <a:pt x="2124" y="8706"/>
                    <a:pt x="2032" y="8660"/>
                    <a:pt x="1939" y="8614"/>
                  </a:cubicBezTo>
                  <a:lnTo>
                    <a:pt x="1882" y="8591"/>
                  </a:lnTo>
                  <a:cubicBezTo>
                    <a:pt x="1432" y="8371"/>
                    <a:pt x="947" y="8117"/>
                    <a:pt x="508" y="7875"/>
                  </a:cubicBezTo>
                  <a:lnTo>
                    <a:pt x="208" y="8706"/>
                  </a:lnTo>
                  <a:lnTo>
                    <a:pt x="104" y="9491"/>
                  </a:lnTo>
                  <a:cubicBezTo>
                    <a:pt x="300" y="10103"/>
                    <a:pt x="0" y="12607"/>
                    <a:pt x="589" y="12804"/>
                  </a:cubicBezTo>
                  <a:cubicBezTo>
                    <a:pt x="1235" y="13023"/>
                    <a:pt x="1570" y="14177"/>
                    <a:pt x="2944" y="15689"/>
                  </a:cubicBezTo>
                  <a:cubicBezTo>
                    <a:pt x="4317" y="17201"/>
                    <a:pt x="7122" y="21230"/>
                    <a:pt x="7157" y="22222"/>
                  </a:cubicBezTo>
                  <a:cubicBezTo>
                    <a:pt x="7203" y="23215"/>
                    <a:pt x="7676" y="24288"/>
                    <a:pt x="9396" y="25443"/>
                  </a:cubicBezTo>
                  <a:cubicBezTo>
                    <a:pt x="11116" y="26608"/>
                    <a:pt x="11116" y="28028"/>
                    <a:pt x="12016" y="28721"/>
                  </a:cubicBezTo>
                  <a:cubicBezTo>
                    <a:pt x="12917" y="29402"/>
                    <a:pt x="12709" y="30221"/>
                    <a:pt x="12755" y="31941"/>
                  </a:cubicBezTo>
                  <a:cubicBezTo>
                    <a:pt x="12790" y="33661"/>
                    <a:pt x="13563" y="35889"/>
                    <a:pt x="15121" y="36847"/>
                  </a:cubicBezTo>
                  <a:cubicBezTo>
                    <a:pt x="16668" y="37793"/>
                    <a:pt x="17741" y="38821"/>
                    <a:pt x="18469" y="40667"/>
                  </a:cubicBezTo>
                  <a:cubicBezTo>
                    <a:pt x="19196" y="42514"/>
                    <a:pt x="20142" y="44107"/>
                    <a:pt x="21135" y="45100"/>
                  </a:cubicBezTo>
                  <a:cubicBezTo>
                    <a:pt x="21597" y="45561"/>
                    <a:pt x="21724" y="45919"/>
                    <a:pt x="21781" y="46254"/>
                  </a:cubicBezTo>
                  <a:lnTo>
                    <a:pt x="24725" y="46254"/>
                  </a:lnTo>
                  <a:cubicBezTo>
                    <a:pt x="24956" y="45977"/>
                    <a:pt x="25244" y="45758"/>
                    <a:pt x="25579" y="45619"/>
                  </a:cubicBezTo>
                  <a:cubicBezTo>
                    <a:pt x="25634" y="45601"/>
                    <a:pt x="25690" y="45593"/>
                    <a:pt x="25747" y="45593"/>
                  </a:cubicBezTo>
                  <a:cubicBezTo>
                    <a:pt x="26152" y="45593"/>
                    <a:pt x="26634" y="45980"/>
                    <a:pt x="27394" y="45980"/>
                  </a:cubicBezTo>
                  <a:cubicBezTo>
                    <a:pt x="27503" y="45980"/>
                    <a:pt x="27617" y="45972"/>
                    <a:pt x="27737" y="45954"/>
                  </a:cubicBezTo>
                  <a:cubicBezTo>
                    <a:pt x="27984" y="45915"/>
                    <a:pt x="28290" y="45898"/>
                    <a:pt x="28618" y="45898"/>
                  </a:cubicBezTo>
                  <a:cubicBezTo>
                    <a:pt x="29657" y="45898"/>
                    <a:pt x="30922" y="46067"/>
                    <a:pt x="31246" y="46242"/>
                  </a:cubicBezTo>
                  <a:lnTo>
                    <a:pt x="37352" y="46242"/>
                  </a:lnTo>
                  <a:cubicBezTo>
                    <a:pt x="37352" y="46231"/>
                    <a:pt x="37364" y="46208"/>
                    <a:pt x="37375" y="46196"/>
                  </a:cubicBezTo>
                  <a:cubicBezTo>
                    <a:pt x="37872" y="45030"/>
                    <a:pt x="41358" y="42537"/>
                    <a:pt x="41854" y="42306"/>
                  </a:cubicBezTo>
                  <a:cubicBezTo>
                    <a:pt x="42362" y="42064"/>
                    <a:pt x="46102" y="42306"/>
                    <a:pt x="47591" y="41972"/>
                  </a:cubicBezTo>
                  <a:cubicBezTo>
                    <a:pt x="47914" y="41891"/>
                    <a:pt x="48629" y="41695"/>
                    <a:pt x="49553" y="41418"/>
                  </a:cubicBezTo>
                  <a:lnTo>
                    <a:pt x="50396" y="41152"/>
                  </a:lnTo>
                  <a:cubicBezTo>
                    <a:pt x="51227" y="40898"/>
                    <a:pt x="52150" y="40610"/>
                    <a:pt x="53085" y="40310"/>
                  </a:cubicBezTo>
                  <a:lnTo>
                    <a:pt x="53281" y="40240"/>
                  </a:lnTo>
                  <a:lnTo>
                    <a:pt x="53604" y="40136"/>
                  </a:lnTo>
                  <a:cubicBezTo>
                    <a:pt x="55705" y="39455"/>
                    <a:pt x="57771" y="38763"/>
                    <a:pt x="58741" y="38393"/>
                  </a:cubicBezTo>
                  <a:lnTo>
                    <a:pt x="58752" y="38393"/>
                  </a:lnTo>
                  <a:cubicBezTo>
                    <a:pt x="58868" y="38347"/>
                    <a:pt x="58960" y="38313"/>
                    <a:pt x="59041" y="38278"/>
                  </a:cubicBezTo>
                  <a:cubicBezTo>
                    <a:pt x="59087" y="38255"/>
                    <a:pt x="59122" y="38243"/>
                    <a:pt x="59156" y="38232"/>
                  </a:cubicBezTo>
                  <a:lnTo>
                    <a:pt x="59214" y="38197"/>
                  </a:lnTo>
                  <a:cubicBezTo>
                    <a:pt x="59249" y="38186"/>
                    <a:pt x="59272" y="38174"/>
                    <a:pt x="59306" y="38151"/>
                  </a:cubicBezTo>
                  <a:cubicBezTo>
                    <a:pt x="59722" y="37816"/>
                    <a:pt x="61303" y="32668"/>
                    <a:pt x="61303" y="32091"/>
                  </a:cubicBezTo>
                  <a:cubicBezTo>
                    <a:pt x="61303" y="31530"/>
                    <a:pt x="60595" y="30010"/>
                    <a:pt x="59866" y="30010"/>
                  </a:cubicBezTo>
                  <a:cubicBezTo>
                    <a:pt x="59845" y="30010"/>
                    <a:pt x="59824" y="30011"/>
                    <a:pt x="59803" y="30014"/>
                  </a:cubicBezTo>
                  <a:cubicBezTo>
                    <a:pt x="59705" y="30019"/>
                    <a:pt x="59607" y="30022"/>
                    <a:pt x="59508" y="30022"/>
                  </a:cubicBezTo>
                  <a:cubicBezTo>
                    <a:pt x="59410" y="30022"/>
                    <a:pt x="59312" y="30019"/>
                    <a:pt x="59214" y="30014"/>
                  </a:cubicBezTo>
                  <a:lnTo>
                    <a:pt x="59018" y="30014"/>
                  </a:lnTo>
                  <a:lnTo>
                    <a:pt x="58683" y="29990"/>
                  </a:lnTo>
                  <a:lnTo>
                    <a:pt x="58625" y="29990"/>
                  </a:lnTo>
                  <a:cubicBezTo>
                    <a:pt x="58233" y="29967"/>
                    <a:pt x="57783" y="29921"/>
                    <a:pt x="57298" y="29875"/>
                  </a:cubicBezTo>
                  <a:lnTo>
                    <a:pt x="57217" y="29875"/>
                  </a:lnTo>
                  <a:lnTo>
                    <a:pt x="56744" y="29829"/>
                  </a:lnTo>
                  <a:lnTo>
                    <a:pt x="56582" y="29806"/>
                  </a:lnTo>
                  <a:lnTo>
                    <a:pt x="56259" y="29771"/>
                  </a:lnTo>
                  <a:lnTo>
                    <a:pt x="55982" y="29748"/>
                  </a:lnTo>
                  <a:lnTo>
                    <a:pt x="55763" y="29725"/>
                  </a:lnTo>
                  <a:lnTo>
                    <a:pt x="55382" y="29679"/>
                  </a:lnTo>
                  <a:lnTo>
                    <a:pt x="55255" y="29656"/>
                  </a:lnTo>
                  <a:lnTo>
                    <a:pt x="54874" y="29610"/>
                  </a:lnTo>
                  <a:lnTo>
                    <a:pt x="54793" y="29610"/>
                  </a:lnTo>
                  <a:lnTo>
                    <a:pt x="54366" y="29552"/>
                  </a:lnTo>
                  <a:lnTo>
                    <a:pt x="54285" y="29540"/>
                  </a:lnTo>
                  <a:cubicBezTo>
                    <a:pt x="54135" y="29517"/>
                    <a:pt x="54008" y="29506"/>
                    <a:pt x="53881" y="29483"/>
                  </a:cubicBezTo>
                  <a:lnTo>
                    <a:pt x="53824" y="29471"/>
                  </a:lnTo>
                  <a:lnTo>
                    <a:pt x="53454" y="29413"/>
                  </a:lnTo>
                  <a:lnTo>
                    <a:pt x="53431" y="29413"/>
                  </a:lnTo>
                  <a:cubicBezTo>
                    <a:pt x="53316" y="29402"/>
                    <a:pt x="53212" y="29379"/>
                    <a:pt x="53108" y="29367"/>
                  </a:cubicBezTo>
                  <a:lnTo>
                    <a:pt x="53085" y="29367"/>
                  </a:lnTo>
                  <a:lnTo>
                    <a:pt x="52831" y="29321"/>
                  </a:lnTo>
                  <a:lnTo>
                    <a:pt x="52796" y="29321"/>
                  </a:lnTo>
                  <a:lnTo>
                    <a:pt x="52612" y="29275"/>
                  </a:lnTo>
                  <a:lnTo>
                    <a:pt x="52589" y="29275"/>
                  </a:lnTo>
                  <a:cubicBezTo>
                    <a:pt x="52554" y="29263"/>
                    <a:pt x="52519" y="29252"/>
                    <a:pt x="52485" y="29229"/>
                  </a:cubicBezTo>
                  <a:cubicBezTo>
                    <a:pt x="52150" y="29032"/>
                    <a:pt x="50522" y="27797"/>
                    <a:pt x="50292" y="26112"/>
                  </a:cubicBezTo>
                  <a:cubicBezTo>
                    <a:pt x="49715" y="25627"/>
                    <a:pt x="49299" y="24981"/>
                    <a:pt x="49091" y="24254"/>
                  </a:cubicBezTo>
                  <a:cubicBezTo>
                    <a:pt x="48996" y="24266"/>
                    <a:pt x="48894" y="24274"/>
                    <a:pt x="48787" y="24274"/>
                  </a:cubicBezTo>
                  <a:cubicBezTo>
                    <a:pt x="48098" y="24274"/>
                    <a:pt x="47195" y="23959"/>
                    <a:pt x="46656" y="22580"/>
                  </a:cubicBezTo>
                  <a:cubicBezTo>
                    <a:pt x="46079" y="22188"/>
                    <a:pt x="44578" y="20041"/>
                    <a:pt x="45109" y="19441"/>
                  </a:cubicBezTo>
                  <a:cubicBezTo>
                    <a:pt x="45755" y="18725"/>
                    <a:pt x="44763" y="17167"/>
                    <a:pt x="43816" y="16313"/>
                  </a:cubicBezTo>
                  <a:cubicBezTo>
                    <a:pt x="42870" y="15447"/>
                    <a:pt x="40931" y="13854"/>
                    <a:pt x="40850" y="12873"/>
                  </a:cubicBezTo>
                  <a:cubicBezTo>
                    <a:pt x="40780" y="12446"/>
                    <a:pt x="40654" y="12030"/>
                    <a:pt x="40492" y="11638"/>
                  </a:cubicBezTo>
                  <a:lnTo>
                    <a:pt x="38183" y="11511"/>
                  </a:lnTo>
                  <a:lnTo>
                    <a:pt x="36683" y="10253"/>
                  </a:lnTo>
                  <a:lnTo>
                    <a:pt x="36625" y="10253"/>
                  </a:lnTo>
                  <a:cubicBezTo>
                    <a:pt x="36221" y="10206"/>
                    <a:pt x="33659" y="9872"/>
                    <a:pt x="32297" y="9745"/>
                  </a:cubicBezTo>
                  <a:lnTo>
                    <a:pt x="32193" y="9733"/>
                  </a:lnTo>
                  <a:cubicBezTo>
                    <a:pt x="32112" y="9733"/>
                    <a:pt x="32043" y="9722"/>
                    <a:pt x="31985" y="9710"/>
                  </a:cubicBezTo>
                  <a:lnTo>
                    <a:pt x="31823" y="9699"/>
                  </a:lnTo>
                  <a:lnTo>
                    <a:pt x="31523" y="9699"/>
                  </a:lnTo>
                  <a:cubicBezTo>
                    <a:pt x="30831" y="9699"/>
                    <a:pt x="29111" y="9468"/>
                    <a:pt x="28072" y="8544"/>
                  </a:cubicBezTo>
                  <a:cubicBezTo>
                    <a:pt x="27045" y="7621"/>
                    <a:pt x="21989" y="3835"/>
                    <a:pt x="21077" y="3373"/>
                  </a:cubicBezTo>
                  <a:cubicBezTo>
                    <a:pt x="20154" y="2912"/>
                    <a:pt x="16368" y="164"/>
                    <a:pt x="15329" y="49"/>
                  </a:cubicBezTo>
                  <a:cubicBezTo>
                    <a:pt x="15202" y="26"/>
                    <a:pt x="15098" y="14"/>
                    <a:pt x="14994" y="14"/>
                  </a:cubicBezTo>
                  <a:lnTo>
                    <a:pt x="14948" y="14"/>
                  </a:lnTo>
                  <a:cubicBezTo>
                    <a:pt x="14792" y="4"/>
                    <a:pt x="14658" y="0"/>
                    <a:pt x="14533"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4" name="Google Shape;5034;p26"/>
            <p:cNvSpPr/>
            <p:nvPr/>
          </p:nvSpPr>
          <p:spPr>
            <a:xfrm>
              <a:off x="3627325" y="3325675"/>
              <a:ext cx="7825" cy="20800"/>
            </a:xfrm>
            <a:custGeom>
              <a:rect b="b" l="l" r="r" t="t"/>
              <a:pathLst>
                <a:path extrusionOk="0" h="832" w="313">
                  <a:moveTo>
                    <a:pt x="301" y="1"/>
                  </a:moveTo>
                  <a:lnTo>
                    <a:pt x="1" y="832"/>
                  </a:lnTo>
                  <a:lnTo>
                    <a:pt x="312"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5" name="Google Shape;5035;p26"/>
            <p:cNvSpPr/>
            <p:nvPr/>
          </p:nvSpPr>
          <p:spPr>
            <a:xfrm>
              <a:off x="3677825" y="3347625"/>
              <a:ext cx="2625" cy="1175"/>
            </a:xfrm>
            <a:custGeom>
              <a:rect b="b" l="l" r="r" t="t"/>
              <a:pathLst>
                <a:path extrusionOk="0" h="47" w="105">
                  <a:moveTo>
                    <a:pt x="104" y="46"/>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6" name="Google Shape;5036;p26"/>
            <p:cNvSpPr/>
            <p:nvPr/>
          </p:nvSpPr>
          <p:spPr>
            <a:xfrm>
              <a:off x="3669450" y="3343575"/>
              <a:ext cx="1175" cy="600"/>
            </a:xfrm>
            <a:custGeom>
              <a:rect b="b" l="l" r="r" t="t"/>
              <a:pathLst>
                <a:path extrusionOk="0" h="24" w="47">
                  <a:moveTo>
                    <a:pt x="47" y="24"/>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7" name="Google Shape;5037;p26"/>
            <p:cNvSpPr/>
            <p:nvPr/>
          </p:nvSpPr>
          <p:spPr>
            <a:xfrm>
              <a:off x="3686200" y="3351375"/>
              <a:ext cx="3200" cy="1175"/>
            </a:xfrm>
            <a:custGeom>
              <a:rect b="b" l="l" r="r" t="t"/>
              <a:pathLst>
                <a:path extrusionOk="0" h="47" w="128">
                  <a:moveTo>
                    <a:pt x="127" y="46"/>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8" name="Google Shape;5038;p26"/>
            <p:cNvSpPr/>
            <p:nvPr/>
          </p:nvSpPr>
          <p:spPr>
            <a:xfrm>
              <a:off x="3701200" y="3356550"/>
              <a:ext cx="6075" cy="1200"/>
            </a:xfrm>
            <a:custGeom>
              <a:rect b="b" l="l" r="r" t="t"/>
              <a:pathLst>
                <a:path extrusionOk="0" h="48" w="243">
                  <a:moveTo>
                    <a:pt x="243" y="47"/>
                  </a:moveTo>
                  <a:cubicBezTo>
                    <a:pt x="162" y="36"/>
                    <a:pt x="81" y="24"/>
                    <a:pt x="0" y="1"/>
                  </a:cubicBezTo>
                  <a:cubicBezTo>
                    <a:pt x="81" y="24"/>
                    <a:pt x="162" y="36"/>
                    <a:pt x="243" y="47"/>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9" name="Google Shape;5039;p26"/>
            <p:cNvSpPr/>
            <p:nvPr/>
          </p:nvSpPr>
          <p:spPr>
            <a:xfrm>
              <a:off x="3694275" y="3354250"/>
              <a:ext cx="3775" cy="1175"/>
            </a:xfrm>
            <a:custGeom>
              <a:rect b="b" l="l" r="r" t="t"/>
              <a:pathLst>
                <a:path extrusionOk="0" h="47" w="151">
                  <a:moveTo>
                    <a:pt x="150" y="47"/>
                  </a:moveTo>
                  <a:cubicBezTo>
                    <a:pt x="93" y="35"/>
                    <a:pt x="47" y="24"/>
                    <a:pt x="0" y="1"/>
                  </a:cubicBezTo>
                  <a:cubicBezTo>
                    <a:pt x="47" y="24"/>
                    <a:pt x="93" y="35"/>
                    <a:pt x="150" y="47"/>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0" name="Google Shape;5040;p26"/>
            <p:cNvSpPr/>
            <p:nvPr/>
          </p:nvSpPr>
          <p:spPr>
            <a:xfrm>
              <a:off x="5102475" y="3878875"/>
              <a:ext cx="15025" cy="300"/>
            </a:xfrm>
            <a:custGeom>
              <a:rect b="b" l="l" r="r" t="t"/>
              <a:pathLst>
                <a:path extrusionOk="0" h="12" w="601">
                  <a:moveTo>
                    <a:pt x="601" y="0"/>
                  </a:moveTo>
                  <a:cubicBezTo>
                    <a:pt x="405" y="12"/>
                    <a:pt x="208" y="12"/>
                    <a:pt x="1" y="0"/>
                  </a:cubicBezTo>
                  <a:lnTo>
                    <a:pt x="1" y="0"/>
                  </a:lnTo>
                  <a:cubicBezTo>
                    <a:pt x="208" y="12"/>
                    <a:pt x="405" y="12"/>
                    <a:pt x="60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1" name="Google Shape;5041;p26"/>
            <p:cNvSpPr/>
            <p:nvPr/>
          </p:nvSpPr>
          <p:spPr>
            <a:xfrm>
              <a:off x="5090925" y="4088350"/>
              <a:ext cx="325" cy="25"/>
            </a:xfrm>
            <a:custGeom>
              <a:rect b="b" l="l" r="r" t="t"/>
              <a:pathLst>
                <a:path extrusionOk="0" h="1" w="13">
                  <a:moveTo>
                    <a:pt x="12" y="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2" name="Google Shape;5042;p26"/>
            <p:cNvSpPr/>
            <p:nvPr/>
          </p:nvSpPr>
          <p:spPr>
            <a:xfrm>
              <a:off x="5102475" y="4082300"/>
              <a:ext cx="2625" cy="1475"/>
            </a:xfrm>
            <a:custGeom>
              <a:rect b="b" l="l" r="r" t="t"/>
              <a:pathLst>
                <a:path extrusionOk="0" h="59" w="105">
                  <a:moveTo>
                    <a:pt x="104" y="1"/>
                  </a:moveTo>
                  <a:cubicBezTo>
                    <a:pt x="70" y="24"/>
                    <a:pt x="35" y="35"/>
                    <a:pt x="1" y="58"/>
                  </a:cubicBezTo>
                  <a:cubicBezTo>
                    <a:pt x="35" y="35"/>
                    <a:pt x="70" y="24"/>
                    <a:pt x="10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3" name="Google Shape;5043;p26"/>
            <p:cNvSpPr/>
            <p:nvPr/>
          </p:nvSpPr>
          <p:spPr>
            <a:xfrm>
              <a:off x="5098425" y="4084325"/>
              <a:ext cx="2925" cy="1175"/>
            </a:xfrm>
            <a:custGeom>
              <a:rect b="b" l="l" r="r" t="t"/>
              <a:pathLst>
                <a:path extrusionOk="0" h="47" w="117">
                  <a:moveTo>
                    <a:pt x="116" y="0"/>
                  </a:moveTo>
                  <a:cubicBezTo>
                    <a:pt x="82" y="12"/>
                    <a:pt x="36" y="35"/>
                    <a:pt x="1" y="47"/>
                  </a:cubicBezTo>
                  <a:cubicBezTo>
                    <a:pt x="36" y="35"/>
                    <a:pt x="82" y="12"/>
                    <a:pt x="11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4" name="Google Shape;5044;p26"/>
            <p:cNvSpPr/>
            <p:nvPr/>
          </p:nvSpPr>
          <p:spPr>
            <a:xfrm>
              <a:off x="4954450" y="4132225"/>
              <a:ext cx="8100" cy="2625"/>
            </a:xfrm>
            <a:custGeom>
              <a:rect b="b" l="l" r="r" t="t"/>
              <a:pathLst>
                <a:path extrusionOk="0" h="105" w="324">
                  <a:moveTo>
                    <a:pt x="323" y="0"/>
                  </a:moveTo>
                  <a:lnTo>
                    <a:pt x="0" y="10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5" name="Google Shape;5045;p26"/>
            <p:cNvSpPr/>
            <p:nvPr/>
          </p:nvSpPr>
          <p:spPr>
            <a:xfrm>
              <a:off x="4882300" y="4136275"/>
              <a:ext cx="67250" cy="21375"/>
            </a:xfrm>
            <a:custGeom>
              <a:rect b="b" l="l" r="r" t="t"/>
              <a:pathLst>
                <a:path extrusionOk="0" h="855" w="2690">
                  <a:moveTo>
                    <a:pt x="1" y="854"/>
                  </a:moveTo>
                  <a:cubicBezTo>
                    <a:pt x="820" y="600"/>
                    <a:pt x="1755" y="300"/>
                    <a:pt x="2690" y="0"/>
                  </a:cubicBezTo>
                  <a:cubicBezTo>
                    <a:pt x="1755" y="300"/>
                    <a:pt x="820" y="600"/>
                    <a:pt x="1" y="85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6" name="Google Shape;5046;p26"/>
            <p:cNvSpPr/>
            <p:nvPr/>
          </p:nvSpPr>
          <p:spPr>
            <a:xfrm>
              <a:off x="5028600" y="3872225"/>
              <a:ext cx="8400" cy="900"/>
            </a:xfrm>
            <a:custGeom>
              <a:rect b="b" l="l" r="r" t="t"/>
              <a:pathLst>
                <a:path extrusionOk="0" h="36" w="336">
                  <a:moveTo>
                    <a:pt x="335" y="35"/>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7" name="Google Shape;5047;p26"/>
            <p:cNvSpPr/>
            <p:nvPr/>
          </p:nvSpPr>
          <p:spPr>
            <a:xfrm>
              <a:off x="4992250" y="3867900"/>
              <a:ext cx="1750" cy="300"/>
            </a:xfrm>
            <a:custGeom>
              <a:rect b="b" l="l" r="r" t="t"/>
              <a:pathLst>
                <a:path extrusionOk="0" h="12" w="70">
                  <a:moveTo>
                    <a:pt x="70" y="12"/>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8" name="Google Shape;5048;p26"/>
            <p:cNvSpPr/>
            <p:nvPr/>
          </p:nvSpPr>
          <p:spPr>
            <a:xfrm>
              <a:off x="5041000" y="3873375"/>
              <a:ext cx="11875" cy="1475"/>
            </a:xfrm>
            <a:custGeom>
              <a:rect b="b" l="l" r="r" t="t"/>
              <a:pathLst>
                <a:path extrusionOk="0" h="59" w="475">
                  <a:moveTo>
                    <a:pt x="474" y="58"/>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9" name="Google Shape;5049;p26"/>
            <p:cNvSpPr/>
            <p:nvPr/>
          </p:nvSpPr>
          <p:spPr>
            <a:xfrm>
              <a:off x="5003500" y="3869350"/>
              <a:ext cx="3475" cy="300"/>
            </a:xfrm>
            <a:custGeom>
              <a:rect b="b" l="l" r="r" t="t"/>
              <a:pathLst>
                <a:path extrusionOk="0" h="12" w="139">
                  <a:moveTo>
                    <a:pt x="139" y="12"/>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0" name="Google Shape;5050;p26"/>
            <p:cNvSpPr/>
            <p:nvPr/>
          </p:nvSpPr>
          <p:spPr>
            <a:xfrm>
              <a:off x="5100450" y="3878875"/>
              <a:ext cx="2050" cy="25"/>
            </a:xfrm>
            <a:custGeom>
              <a:rect b="b" l="l" r="r" t="t"/>
              <a:pathLst>
                <a:path extrusionOk="0" h="1" w="82">
                  <a:moveTo>
                    <a:pt x="82" y="0"/>
                  </a:moveTo>
                  <a:lnTo>
                    <a:pt x="82" y="0"/>
                  </a:ln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1" name="Google Shape;5051;p26"/>
            <p:cNvSpPr/>
            <p:nvPr/>
          </p:nvSpPr>
          <p:spPr>
            <a:xfrm>
              <a:off x="5016475" y="3870775"/>
              <a:ext cx="5525" cy="600"/>
            </a:xfrm>
            <a:custGeom>
              <a:rect b="b" l="l" r="r" t="t"/>
              <a:pathLst>
                <a:path extrusionOk="0" h="24" w="221">
                  <a:moveTo>
                    <a:pt x="220" y="24"/>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2" name="Google Shape;5052;p26"/>
            <p:cNvSpPr/>
            <p:nvPr/>
          </p:nvSpPr>
          <p:spPr>
            <a:xfrm>
              <a:off x="5054575" y="3874825"/>
              <a:ext cx="33200" cy="2900"/>
            </a:xfrm>
            <a:custGeom>
              <a:rect b="b" l="l" r="r" t="t"/>
              <a:pathLst>
                <a:path extrusionOk="0" h="116" w="1328">
                  <a:moveTo>
                    <a:pt x="1328" y="116"/>
                  </a:moveTo>
                  <a:cubicBezTo>
                    <a:pt x="935" y="93"/>
                    <a:pt x="485" y="47"/>
                    <a:pt x="0" y="0"/>
                  </a:cubicBezTo>
                  <a:cubicBezTo>
                    <a:pt x="485" y="47"/>
                    <a:pt x="935" y="93"/>
                    <a:pt x="1328" y="116"/>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3" name="Google Shape;5053;p26"/>
            <p:cNvSpPr/>
            <p:nvPr/>
          </p:nvSpPr>
          <p:spPr>
            <a:xfrm>
              <a:off x="4949525" y="3861850"/>
              <a:ext cx="625" cy="0"/>
            </a:xfrm>
            <a:custGeom>
              <a:rect b="b" l="l" r="r" t="t"/>
              <a:pathLst>
                <a:path extrusionOk="0" h="120000" w="25">
                  <a:moveTo>
                    <a:pt x="24"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4" name="Google Shape;5054;p26"/>
            <p:cNvSpPr/>
            <p:nvPr/>
          </p:nvSpPr>
          <p:spPr>
            <a:xfrm>
              <a:off x="4979250" y="3866175"/>
              <a:ext cx="2350" cy="300"/>
            </a:xfrm>
            <a:custGeom>
              <a:rect b="b" l="l" r="r" t="t"/>
              <a:pathLst>
                <a:path extrusionOk="0" h="12" w="94">
                  <a:moveTo>
                    <a:pt x="93" y="12"/>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5" name="Google Shape;5055;p26"/>
            <p:cNvSpPr/>
            <p:nvPr/>
          </p:nvSpPr>
          <p:spPr>
            <a:xfrm>
              <a:off x="5089500" y="3878000"/>
              <a:ext cx="8375" cy="600"/>
            </a:xfrm>
            <a:custGeom>
              <a:rect b="b" l="l" r="r" t="t"/>
              <a:pathLst>
                <a:path extrusionOk="0" h="24" w="335">
                  <a:moveTo>
                    <a:pt x="335" y="23"/>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6" name="Google Shape;5056;p26"/>
            <p:cNvSpPr/>
            <p:nvPr/>
          </p:nvSpPr>
          <p:spPr>
            <a:xfrm>
              <a:off x="4942325" y="3860675"/>
              <a:ext cx="900" cy="25"/>
            </a:xfrm>
            <a:custGeom>
              <a:rect b="b" l="l" r="r" t="t"/>
              <a:pathLst>
                <a:path extrusionOk="0" h="1" w="36">
                  <a:moveTo>
                    <a:pt x="35" y="1"/>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7" name="Google Shape;5057;p26"/>
            <p:cNvSpPr/>
            <p:nvPr/>
          </p:nvSpPr>
          <p:spPr>
            <a:xfrm>
              <a:off x="4937425" y="3859250"/>
              <a:ext cx="300" cy="25"/>
            </a:xfrm>
            <a:custGeom>
              <a:rect b="b" l="l" r="r" t="t"/>
              <a:pathLst>
                <a:path extrusionOk="0" h="1" w="12">
                  <a:moveTo>
                    <a:pt x="12" y="0"/>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8" name="Google Shape;5058;p26"/>
            <p:cNvSpPr/>
            <p:nvPr/>
          </p:nvSpPr>
          <p:spPr>
            <a:xfrm>
              <a:off x="4968000" y="3864725"/>
              <a:ext cx="1475" cy="300"/>
            </a:xfrm>
            <a:custGeom>
              <a:rect b="b" l="l" r="r" t="t"/>
              <a:pathLst>
                <a:path extrusionOk="0" h="12" w="59">
                  <a:moveTo>
                    <a:pt x="58" y="12"/>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9" name="Google Shape;5059;p26"/>
            <p:cNvSpPr/>
            <p:nvPr/>
          </p:nvSpPr>
          <p:spPr>
            <a:xfrm>
              <a:off x="4958200" y="3863275"/>
              <a:ext cx="600" cy="25"/>
            </a:xfrm>
            <a:custGeom>
              <a:rect b="b" l="l" r="r" t="t"/>
              <a:pathLst>
                <a:path extrusionOk="0" h="1" w="24">
                  <a:moveTo>
                    <a:pt x="23" y="1"/>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0" name="Google Shape;5060;p26"/>
            <p:cNvSpPr/>
            <p:nvPr/>
          </p:nvSpPr>
          <p:spPr>
            <a:xfrm>
              <a:off x="4426950" y="3370400"/>
              <a:ext cx="2625" cy="325"/>
            </a:xfrm>
            <a:custGeom>
              <a:rect b="b" l="l" r="r" t="t"/>
              <a:pathLst>
                <a:path extrusionOk="0" h="13" w="105">
                  <a:moveTo>
                    <a:pt x="104" y="13"/>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1" name="Google Shape;5061;p26"/>
            <p:cNvSpPr/>
            <p:nvPr/>
          </p:nvSpPr>
          <p:spPr>
            <a:xfrm>
              <a:off x="3995825" y="3127450"/>
              <a:ext cx="1175" cy="25"/>
            </a:xfrm>
            <a:custGeom>
              <a:rect b="b" l="l" r="r" t="t"/>
              <a:pathLst>
                <a:path extrusionOk="0" h="1" w="47">
                  <a:moveTo>
                    <a:pt x="47" y="0"/>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2" name="Google Shape;5062;p26"/>
            <p:cNvSpPr/>
            <p:nvPr/>
          </p:nvSpPr>
          <p:spPr>
            <a:xfrm>
              <a:off x="4410500" y="3369325"/>
              <a:ext cx="4625" cy="250"/>
            </a:xfrm>
            <a:custGeom>
              <a:rect b="b" l="l" r="r" t="t"/>
              <a:pathLst>
                <a:path extrusionOk="0" h="10" w="185">
                  <a:moveTo>
                    <a:pt x="80" y="1"/>
                  </a:moveTo>
                  <a:cubicBezTo>
                    <a:pt x="49" y="1"/>
                    <a:pt x="23" y="4"/>
                    <a:pt x="0" y="9"/>
                  </a:cubicBezTo>
                  <a:lnTo>
                    <a:pt x="185" y="9"/>
                  </a:lnTo>
                  <a:cubicBezTo>
                    <a:pt x="145" y="4"/>
                    <a:pt x="110" y="1"/>
                    <a:pt x="8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3" name="Google Shape;5063;p26"/>
            <p:cNvSpPr/>
            <p:nvPr/>
          </p:nvSpPr>
          <p:spPr>
            <a:xfrm>
              <a:off x="4418000" y="3369550"/>
              <a:ext cx="4050" cy="600"/>
            </a:xfrm>
            <a:custGeom>
              <a:rect b="b" l="l" r="r" t="t"/>
              <a:pathLst>
                <a:path extrusionOk="0" h="24" w="162">
                  <a:moveTo>
                    <a:pt x="162" y="23"/>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4" name="Google Shape;5064;p26"/>
            <p:cNvSpPr/>
            <p:nvPr/>
          </p:nvSpPr>
          <p:spPr>
            <a:xfrm>
              <a:off x="4861225" y="4157625"/>
              <a:ext cx="21100" cy="6375"/>
            </a:xfrm>
            <a:custGeom>
              <a:rect b="b" l="l" r="r" t="t"/>
              <a:pathLst>
                <a:path extrusionOk="0" h="255" w="844">
                  <a:moveTo>
                    <a:pt x="1" y="254"/>
                  </a:moveTo>
                  <a:lnTo>
                    <a:pt x="844" y="0"/>
                  </a:lnTo>
                  <a:lnTo>
                    <a:pt x="84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5" name="Google Shape;5065;p26"/>
            <p:cNvSpPr/>
            <p:nvPr/>
          </p:nvSpPr>
          <p:spPr>
            <a:xfrm>
              <a:off x="2583875" y="2311375"/>
              <a:ext cx="460850" cy="445925"/>
            </a:xfrm>
            <a:custGeom>
              <a:rect b="b" l="l" r="r" t="t"/>
              <a:pathLst>
                <a:path extrusionOk="0" h="17837" w="18434">
                  <a:moveTo>
                    <a:pt x="18191" y="1"/>
                  </a:moveTo>
                  <a:cubicBezTo>
                    <a:pt x="17545" y="70"/>
                    <a:pt x="16656" y="312"/>
                    <a:pt x="16795" y="670"/>
                  </a:cubicBezTo>
                  <a:cubicBezTo>
                    <a:pt x="16968" y="1097"/>
                    <a:pt x="16368" y="1363"/>
                    <a:pt x="15675" y="1363"/>
                  </a:cubicBezTo>
                  <a:cubicBezTo>
                    <a:pt x="15675" y="1363"/>
                    <a:pt x="13274" y="1190"/>
                    <a:pt x="12582" y="843"/>
                  </a:cubicBezTo>
                  <a:cubicBezTo>
                    <a:pt x="12354" y="727"/>
                    <a:pt x="11785" y="688"/>
                    <a:pt x="11127" y="688"/>
                  </a:cubicBezTo>
                  <a:cubicBezTo>
                    <a:pt x="10284" y="688"/>
                    <a:pt x="9295" y="752"/>
                    <a:pt x="8692" y="797"/>
                  </a:cubicBezTo>
                  <a:cubicBezTo>
                    <a:pt x="8680" y="843"/>
                    <a:pt x="8657" y="889"/>
                    <a:pt x="8634" y="924"/>
                  </a:cubicBezTo>
                  <a:cubicBezTo>
                    <a:pt x="8402" y="1283"/>
                    <a:pt x="6649" y="2195"/>
                    <a:pt x="6063" y="2195"/>
                  </a:cubicBezTo>
                  <a:cubicBezTo>
                    <a:pt x="6009" y="2195"/>
                    <a:pt x="5965" y="2187"/>
                    <a:pt x="5933" y="2171"/>
                  </a:cubicBezTo>
                  <a:cubicBezTo>
                    <a:pt x="5893" y="2150"/>
                    <a:pt x="5854" y="2141"/>
                    <a:pt x="5818" y="2141"/>
                  </a:cubicBezTo>
                  <a:cubicBezTo>
                    <a:pt x="5496" y="2141"/>
                    <a:pt x="5275" y="2837"/>
                    <a:pt x="4571" y="3013"/>
                  </a:cubicBezTo>
                  <a:cubicBezTo>
                    <a:pt x="4456" y="3036"/>
                    <a:pt x="4340" y="3059"/>
                    <a:pt x="4213" y="3071"/>
                  </a:cubicBezTo>
                  <a:lnTo>
                    <a:pt x="4190" y="3071"/>
                  </a:lnTo>
                  <a:cubicBezTo>
                    <a:pt x="4109" y="3071"/>
                    <a:pt x="4040" y="3083"/>
                    <a:pt x="3959" y="3083"/>
                  </a:cubicBezTo>
                  <a:lnTo>
                    <a:pt x="3151" y="3083"/>
                  </a:lnTo>
                  <a:cubicBezTo>
                    <a:pt x="3094" y="3083"/>
                    <a:pt x="3036" y="3083"/>
                    <a:pt x="2978" y="3094"/>
                  </a:cubicBezTo>
                  <a:lnTo>
                    <a:pt x="2932" y="3094"/>
                  </a:lnTo>
                  <a:cubicBezTo>
                    <a:pt x="2874" y="3094"/>
                    <a:pt x="2828" y="3106"/>
                    <a:pt x="2770" y="3117"/>
                  </a:cubicBezTo>
                  <a:lnTo>
                    <a:pt x="2747" y="3129"/>
                  </a:lnTo>
                  <a:cubicBezTo>
                    <a:pt x="2701" y="3129"/>
                    <a:pt x="2667" y="3152"/>
                    <a:pt x="2632" y="3175"/>
                  </a:cubicBezTo>
                  <a:cubicBezTo>
                    <a:pt x="2609" y="3186"/>
                    <a:pt x="2586" y="3221"/>
                    <a:pt x="2574" y="3256"/>
                  </a:cubicBezTo>
                  <a:cubicBezTo>
                    <a:pt x="2505" y="3579"/>
                    <a:pt x="1997" y="4479"/>
                    <a:pt x="1535" y="4929"/>
                  </a:cubicBezTo>
                  <a:cubicBezTo>
                    <a:pt x="1085" y="5379"/>
                    <a:pt x="1478" y="5899"/>
                    <a:pt x="831" y="6026"/>
                  </a:cubicBezTo>
                  <a:cubicBezTo>
                    <a:pt x="404" y="6107"/>
                    <a:pt x="231" y="6903"/>
                    <a:pt x="0" y="7596"/>
                  </a:cubicBezTo>
                  <a:cubicBezTo>
                    <a:pt x="35" y="7619"/>
                    <a:pt x="81" y="7642"/>
                    <a:pt x="127" y="7665"/>
                  </a:cubicBezTo>
                  <a:cubicBezTo>
                    <a:pt x="1062" y="7965"/>
                    <a:pt x="1801" y="9073"/>
                    <a:pt x="1674" y="10147"/>
                  </a:cubicBezTo>
                  <a:cubicBezTo>
                    <a:pt x="1593" y="10841"/>
                    <a:pt x="2177" y="11247"/>
                    <a:pt x="2791" y="11247"/>
                  </a:cubicBezTo>
                  <a:cubicBezTo>
                    <a:pt x="3136" y="11247"/>
                    <a:pt x="3491" y="11118"/>
                    <a:pt x="3740" y="10839"/>
                  </a:cubicBezTo>
                  <a:cubicBezTo>
                    <a:pt x="3897" y="10661"/>
                    <a:pt x="4121" y="10588"/>
                    <a:pt x="4372" y="10588"/>
                  </a:cubicBezTo>
                  <a:cubicBezTo>
                    <a:pt x="5208" y="10588"/>
                    <a:pt x="6349" y="11395"/>
                    <a:pt x="6349" y="11786"/>
                  </a:cubicBezTo>
                  <a:cubicBezTo>
                    <a:pt x="6349" y="11896"/>
                    <a:pt x="6260" y="11934"/>
                    <a:pt x="6109" y="11934"/>
                  </a:cubicBezTo>
                  <a:cubicBezTo>
                    <a:pt x="5759" y="11934"/>
                    <a:pt x="5076" y="11727"/>
                    <a:pt x="4397" y="11727"/>
                  </a:cubicBezTo>
                  <a:cubicBezTo>
                    <a:pt x="3991" y="11727"/>
                    <a:pt x="3586" y="11801"/>
                    <a:pt x="3255" y="12040"/>
                  </a:cubicBezTo>
                  <a:cubicBezTo>
                    <a:pt x="2147" y="12859"/>
                    <a:pt x="4121" y="13632"/>
                    <a:pt x="3867" y="14498"/>
                  </a:cubicBezTo>
                  <a:cubicBezTo>
                    <a:pt x="3605" y="15351"/>
                    <a:pt x="4353" y="16519"/>
                    <a:pt x="5325" y="16519"/>
                  </a:cubicBezTo>
                  <a:cubicBezTo>
                    <a:pt x="5339" y="16519"/>
                    <a:pt x="5353" y="16519"/>
                    <a:pt x="5368" y="16518"/>
                  </a:cubicBezTo>
                  <a:cubicBezTo>
                    <a:pt x="5381" y="16517"/>
                    <a:pt x="5395" y="16517"/>
                    <a:pt x="5409" y="16517"/>
                  </a:cubicBezTo>
                  <a:cubicBezTo>
                    <a:pt x="6307" y="16517"/>
                    <a:pt x="7292" y="17836"/>
                    <a:pt x="7915" y="17836"/>
                  </a:cubicBezTo>
                  <a:cubicBezTo>
                    <a:pt x="7973" y="17836"/>
                    <a:pt x="8028" y="17825"/>
                    <a:pt x="8080" y="17799"/>
                  </a:cubicBezTo>
                  <a:cubicBezTo>
                    <a:pt x="8680" y="17511"/>
                    <a:pt x="7341" y="15225"/>
                    <a:pt x="7561" y="14879"/>
                  </a:cubicBezTo>
                  <a:cubicBezTo>
                    <a:pt x="7597" y="14822"/>
                    <a:pt x="7659" y="14800"/>
                    <a:pt x="7742" y="14800"/>
                  </a:cubicBezTo>
                  <a:cubicBezTo>
                    <a:pt x="8019" y="14800"/>
                    <a:pt x="8520" y="15052"/>
                    <a:pt x="8972" y="15052"/>
                  </a:cubicBezTo>
                  <a:cubicBezTo>
                    <a:pt x="9199" y="15052"/>
                    <a:pt x="9413" y="14988"/>
                    <a:pt x="9581" y="14798"/>
                  </a:cubicBezTo>
                  <a:cubicBezTo>
                    <a:pt x="10156" y="14134"/>
                    <a:pt x="9225" y="13630"/>
                    <a:pt x="8364" y="13630"/>
                  </a:cubicBezTo>
                  <a:cubicBezTo>
                    <a:pt x="8327" y="13630"/>
                    <a:pt x="8290" y="13631"/>
                    <a:pt x="8253" y="13632"/>
                  </a:cubicBezTo>
                  <a:cubicBezTo>
                    <a:pt x="8237" y="13633"/>
                    <a:pt x="8221" y="13634"/>
                    <a:pt x="8206" y="13634"/>
                  </a:cubicBezTo>
                  <a:cubicBezTo>
                    <a:pt x="7557" y="13634"/>
                    <a:pt x="7946" y="12892"/>
                    <a:pt x="8657" y="12892"/>
                  </a:cubicBezTo>
                  <a:cubicBezTo>
                    <a:pt x="8846" y="12892"/>
                    <a:pt x="9059" y="12945"/>
                    <a:pt x="9281" y="13078"/>
                  </a:cubicBezTo>
                  <a:cubicBezTo>
                    <a:pt x="9579" y="13255"/>
                    <a:pt x="9835" y="13320"/>
                    <a:pt x="10060" y="13320"/>
                  </a:cubicBezTo>
                  <a:cubicBezTo>
                    <a:pt x="10642" y="13320"/>
                    <a:pt x="11015" y="12883"/>
                    <a:pt x="11381" y="12824"/>
                  </a:cubicBezTo>
                  <a:cubicBezTo>
                    <a:pt x="11901" y="12732"/>
                    <a:pt x="12028" y="10885"/>
                    <a:pt x="10435" y="10458"/>
                  </a:cubicBezTo>
                  <a:cubicBezTo>
                    <a:pt x="10235" y="10403"/>
                    <a:pt x="10064" y="10380"/>
                    <a:pt x="9915" y="10380"/>
                  </a:cubicBezTo>
                  <a:cubicBezTo>
                    <a:pt x="9194" y="10380"/>
                    <a:pt x="9001" y="10918"/>
                    <a:pt x="8641" y="10918"/>
                  </a:cubicBezTo>
                  <a:cubicBezTo>
                    <a:pt x="8487" y="10918"/>
                    <a:pt x="8303" y="10820"/>
                    <a:pt x="8034" y="10539"/>
                  </a:cubicBezTo>
                  <a:cubicBezTo>
                    <a:pt x="7007" y="9466"/>
                    <a:pt x="8980" y="9893"/>
                    <a:pt x="8980" y="8992"/>
                  </a:cubicBezTo>
                  <a:cubicBezTo>
                    <a:pt x="8980" y="8092"/>
                    <a:pt x="7388" y="6799"/>
                    <a:pt x="6614" y="5726"/>
                  </a:cubicBezTo>
                  <a:cubicBezTo>
                    <a:pt x="6089" y="5007"/>
                    <a:pt x="6749" y="4542"/>
                    <a:pt x="7370" y="4542"/>
                  </a:cubicBezTo>
                  <a:cubicBezTo>
                    <a:pt x="7677" y="4542"/>
                    <a:pt x="7974" y="4655"/>
                    <a:pt x="8115" y="4906"/>
                  </a:cubicBezTo>
                  <a:cubicBezTo>
                    <a:pt x="8351" y="5334"/>
                    <a:pt x="8813" y="5486"/>
                    <a:pt x="9302" y="5486"/>
                  </a:cubicBezTo>
                  <a:cubicBezTo>
                    <a:pt x="9697" y="5486"/>
                    <a:pt x="10110" y="5387"/>
                    <a:pt x="10435" y="5253"/>
                  </a:cubicBezTo>
                  <a:cubicBezTo>
                    <a:pt x="11174" y="4952"/>
                    <a:pt x="9661" y="3579"/>
                    <a:pt x="11000" y="3059"/>
                  </a:cubicBezTo>
                  <a:cubicBezTo>
                    <a:pt x="11289" y="2947"/>
                    <a:pt x="11515" y="2901"/>
                    <a:pt x="11697" y="2901"/>
                  </a:cubicBezTo>
                  <a:cubicBezTo>
                    <a:pt x="12352" y="2901"/>
                    <a:pt x="12432" y="3489"/>
                    <a:pt x="12766" y="3625"/>
                  </a:cubicBezTo>
                  <a:cubicBezTo>
                    <a:pt x="12794" y="3636"/>
                    <a:pt x="12822" y="3642"/>
                    <a:pt x="12849" y="3642"/>
                  </a:cubicBezTo>
                  <a:cubicBezTo>
                    <a:pt x="13247" y="3642"/>
                    <a:pt x="13664" y="2552"/>
                    <a:pt x="14960" y="2552"/>
                  </a:cubicBezTo>
                  <a:cubicBezTo>
                    <a:pt x="15675" y="2552"/>
                    <a:pt x="16310" y="3025"/>
                    <a:pt x="16922" y="3475"/>
                  </a:cubicBezTo>
                  <a:cubicBezTo>
                    <a:pt x="17291" y="3059"/>
                    <a:pt x="17603" y="2829"/>
                    <a:pt x="17603" y="2482"/>
                  </a:cubicBezTo>
                  <a:cubicBezTo>
                    <a:pt x="17591" y="2044"/>
                    <a:pt x="18434" y="1847"/>
                    <a:pt x="18434" y="1143"/>
                  </a:cubicBezTo>
                  <a:cubicBezTo>
                    <a:pt x="18434" y="1051"/>
                    <a:pt x="18422" y="959"/>
                    <a:pt x="18411" y="866"/>
                  </a:cubicBezTo>
                  <a:cubicBezTo>
                    <a:pt x="18411" y="843"/>
                    <a:pt x="18411" y="832"/>
                    <a:pt x="18399" y="809"/>
                  </a:cubicBezTo>
                  <a:cubicBezTo>
                    <a:pt x="18353" y="543"/>
                    <a:pt x="18261" y="266"/>
                    <a:pt x="1819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6" name="Google Shape;5066;p26"/>
            <p:cNvSpPr/>
            <p:nvPr/>
          </p:nvSpPr>
          <p:spPr>
            <a:xfrm>
              <a:off x="2804800" y="2834775"/>
              <a:ext cx="219425" cy="52350"/>
            </a:xfrm>
            <a:custGeom>
              <a:rect b="b" l="l" r="r" t="t"/>
              <a:pathLst>
                <a:path extrusionOk="0" h="2094" w="8777">
                  <a:moveTo>
                    <a:pt x="1713" y="0"/>
                  </a:moveTo>
                  <a:cubicBezTo>
                    <a:pt x="906" y="0"/>
                    <a:pt x="0" y="873"/>
                    <a:pt x="571" y="972"/>
                  </a:cubicBezTo>
                  <a:cubicBezTo>
                    <a:pt x="1598" y="1146"/>
                    <a:pt x="3145" y="2046"/>
                    <a:pt x="4818" y="2092"/>
                  </a:cubicBezTo>
                  <a:cubicBezTo>
                    <a:pt x="4853" y="2093"/>
                    <a:pt x="4889" y="2093"/>
                    <a:pt x="4924" y="2093"/>
                  </a:cubicBezTo>
                  <a:cubicBezTo>
                    <a:pt x="6597" y="2093"/>
                    <a:pt x="8776" y="1310"/>
                    <a:pt x="8731" y="880"/>
                  </a:cubicBezTo>
                  <a:cubicBezTo>
                    <a:pt x="8722" y="771"/>
                    <a:pt x="8646" y="735"/>
                    <a:pt x="8525" y="735"/>
                  </a:cubicBezTo>
                  <a:cubicBezTo>
                    <a:pt x="8284" y="735"/>
                    <a:pt x="7869" y="879"/>
                    <a:pt x="7468" y="879"/>
                  </a:cubicBezTo>
                  <a:cubicBezTo>
                    <a:pt x="7279" y="879"/>
                    <a:pt x="7093" y="847"/>
                    <a:pt x="6931" y="753"/>
                  </a:cubicBezTo>
                  <a:cubicBezTo>
                    <a:pt x="6733" y="641"/>
                    <a:pt x="6341" y="614"/>
                    <a:pt x="5861" y="614"/>
                  </a:cubicBezTo>
                  <a:cubicBezTo>
                    <a:pt x="5399" y="614"/>
                    <a:pt x="4856" y="639"/>
                    <a:pt x="4329" y="639"/>
                  </a:cubicBezTo>
                  <a:cubicBezTo>
                    <a:pt x="3486" y="639"/>
                    <a:pt x="2686" y="574"/>
                    <a:pt x="2325" y="234"/>
                  </a:cubicBezTo>
                  <a:cubicBezTo>
                    <a:pt x="2150" y="67"/>
                    <a:pt x="1935" y="0"/>
                    <a:pt x="1713"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7" name="Google Shape;5067;p26"/>
            <p:cNvSpPr/>
            <p:nvPr/>
          </p:nvSpPr>
          <p:spPr>
            <a:xfrm>
              <a:off x="2177850" y="1880275"/>
              <a:ext cx="351500" cy="339075"/>
            </a:xfrm>
            <a:custGeom>
              <a:rect b="b" l="l" r="r" t="t"/>
              <a:pathLst>
                <a:path extrusionOk="0" h="13563" w="14060">
                  <a:moveTo>
                    <a:pt x="5841" y="0"/>
                  </a:moveTo>
                  <a:cubicBezTo>
                    <a:pt x="5818" y="23"/>
                    <a:pt x="5784" y="46"/>
                    <a:pt x="5749" y="81"/>
                  </a:cubicBezTo>
                  <a:lnTo>
                    <a:pt x="5657" y="162"/>
                  </a:lnTo>
                  <a:lnTo>
                    <a:pt x="5576" y="231"/>
                  </a:lnTo>
                  <a:cubicBezTo>
                    <a:pt x="5541" y="254"/>
                    <a:pt x="5518" y="277"/>
                    <a:pt x="5484" y="300"/>
                  </a:cubicBezTo>
                  <a:lnTo>
                    <a:pt x="5333" y="427"/>
                  </a:lnTo>
                  <a:lnTo>
                    <a:pt x="5253" y="485"/>
                  </a:lnTo>
                  <a:cubicBezTo>
                    <a:pt x="5183" y="531"/>
                    <a:pt x="5126" y="589"/>
                    <a:pt x="5056" y="635"/>
                  </a:cubicBezTo>
                  <a:cubicBezTo>
                    <a:pt x="5045" y="646"/>
                    <a:pt x="5022" y="658"/>
                    <a:pt x="5010" y="669"/>
                  </a:cubicBezTo>
                  <a:cubicBezTo>
                    <a:pt x="4941" y="716"/>
                    <a:pt x="4883" y="762"/>
                    <a:pt x="4814" y="808"/>
                  </a:cubicBezTo>
                  <a:lnTo>
                    <a:pt x="4768" y="843"/>
                  </a:lnTo>
                  <a:cubicBezTo>
                    <a:pt x="4699" y="889"/>
                    <a:pt x="4629" y="935"/>
                    <a:pt x="4549" y="981"/>
                  </a:cubicBezTo>
                  <a:lnTo>
                    <a:pt x="4514" y="1004"/>
                  </a:lnTo>
                  <a:cubicBezTo>
                    <a:pt x="4433" y="1039"/>
                    <a:pt x="4364" y="1073"/>
                    <a:pt x="4306" y="1108"/>
                  </a:cubicBezTo>
                  <a:lnTo>
                    <a:pt x="4283" y="1120"/>
                  </a:lnTo>
                  <a:cubicBezTo>
                    <a:pt x="4225" y="1143"/>
                    <a:pt x="4168" y="1154"/>
                    <a:pt x="4098" y="1166"/>
                  </a:cubicBezTo>
                  <a:cubicBezTo>
                    <a:pt x="3591" y="1235"/>
                    <a:pt x="3914" y="2586"/>
                    <a:pt x="3394" y="2586"/>
                  </a:cubicBezTo>
                  <a:cubicBezTo>
                    <a:pt x="2875" y="2586"/>
                    <a:pt x="2494" y="3486"/>
                    <a:pt x="2367" y="3878"/>
                  </a:cubicBezTo>
                  <a:cubicBezTo>
                    <a:pt x="2334" y="3968"/>
                    <a:pt x="2245" y="4001"/>
                    <a:pt x="2121" y="4001"/>
                  </a:cubicBezTo>
                  <a:cubicBezTo>
                    <a:pt x="1791" y="4001"/>
                    <a:pt x="1216" y="3771"/>
                    <a:pt x="801" y="3771"/>
                  </a:cubicBezTo>
                  <a:cubicBezTo>
                    <a:pt x="709" y="3771"/>
                    <a:pt x="626" y="3782"/>
                    <a:pt x="555" y="3809"/>
                  </a:cubicBezTo>
                  <a:cubicBezTo>
                    <a:pt x="370" y="3878"/>
                    <a:pt x="185" y="3924"/>
                    <a:pt x="1" y="3959"/>
                  </a:cubicBezTo>
                  <a:lnTo>
                    <a:pt x="1" y="5471"/>
                  </a:lnTo>
                  <a:cubicBezTo>
                    <a:pt x="636" y="5529"/>
                    <a:pt x="1236" y="5725"/>
                    <a:pt x="1270" y="6395"/>
                  </a:cubicBezTo>
                  <a:cubicBezTo>
                    <a:pt x="1305" y="7422"/>
                    <a:pt x="3163" y="9707"/>
                    <a:pt x="3844" y="10481"/>
                  </a:cubicBezTo>
                  <a:cubicBezTo>
                    <a:pt x="4537" y="11254"/>
                    <a:pt x="6084" y="11081"/>
                    <a:pt x="6165" y="11727"/>
                  </a:cubicBezTo>
                  <a:cubicBezTo>
                    <a:pt x="6257" y="12362"/>
                    <a:pt x="7376" y="12974"/>
                    <a:pt x="8658" y="13055"/>
                  </a:cubicBezTo>
                  <a:cubicBezTo>
                    <a:pt x="9016" y="13078"/>
                    <a:pt x="9431" y="13286"/>
                    <a:pt x="9881" y="13563"/>
                  </a:cubicBezTo>
                  <a:cubicBezTo>
                    <a:pt x="8992" y="12247"/>
                    <a:pt x="7480" y="11266"/>
                    <a:pt x="7527" y="10908"/>
                  </a:cubicBezTo>
                  <a:cubicBezTo>
                    <a:pt x="7584" y="10400"/>
                    <a:pt x="5149" y="8980"/>
                    <a:pt x="5149" y="8022"/>
                  </a:cubicBezTo>
                  <a:cubicBezTo>
                    <a:pt x="5149" y="7064"/>
                    <a:pt x="3925" y="6672"/>
                    <a:pt x="3798" y="6037"/>
                  </a:cubicBezTo>
                  <a:cubicBezTo>
                    <a:pt x="3703" y="5551"/>
                    <a:pt x="4156" y="5103"/>
                    <a:pt x="4632" y="5103"/>
                  </a:cubicBezTo>
                  <a:cubicBezTo>
                    <a:pt x="4789" y="5103"/>
                    <a:pt x="4948" y="5152"/>
                    <a:pt x="5091" y="5263"/>
                  </a:cubicBezTo>
                  <a:cubicBezTo>
                    <a:pt x="5191" y="5342"/>
                    <a:pt x="5294" y="5373"/>
                    <a:pt x="5397" y="5373"/>
                  </a:cubicBezTo>
                  <a:cubicBezTo>
                    <a:pt x="5824" y="5373"/>
                    <a:pt x="6275" y="4840"/>
                    <a:pt x="6736" y="4840"/>
                  </a:cubicBezTo>
                  <a:cubicBezTo>
                    <a:pt x="6807" y="4840"/>
                    <a:pt x="6878" y="4853"/>
                    <a:pt x="6949" y="4883"/>
                  </a:cubicBezTo>
                  <a:cubicBezTo>
                    <a:pt x="7584" y="5136"/>
                    <a:pt x="11440" y="5321"/>
                    <a:pt x="11440" y="5321"/>
                  </a:cubicBezTo>
                  <a:cubicBezTo>
                    <a:pt x="12374" y="5633"/>
                    <a:pt x="13252" y="6083"/>
                    <a:pt x="14060" y="6649"/>
                  </a:cubicBezTo>
                  <a:cubicBezTo>
                    <a:pt x="14060" y="6625"/>
                    <a:pt x="14048" y="6602"/>
                    <a:pt x="14048" y="6568"/>
                  </a:cubicBezTo>
                  <a:cubicBezTo>
                    <a:pt x="14037" y="6498"/>
                    <a:pt x="14025" y="6441"/>
                    <a:pt x="14014" y="6372"/>
                  </a:cubicBezTo>
                  <a:cubicBezTo>
                    <a:pt x="14002" y="6314"/>
                    <a:pt x="14002" y="6291"/>
                    <a:pt x="13990" y="6256"/>
                  </a:cubicBezTo>
                  <a:cubicBezTo>
                    <a:pt x="13979" y="6221"/>
                    <a:pt x="13979" y="6210"/>
                    <a:pt x="13979" y="6187"/>
                  </a:cubicBezTo>
                  <a:cubicBezTo>
                    <a:pt x="13956" y="6129"/>
                    <a:pt x="13944" y="6071"/>
                    <a:pt x="13921" y="6025"/>
                  </a:cubicBezTo>
                  <a:cubicBezTo>
                    <a:pt x="13575" y="5217"/>
                    <a:pt x="13921" y="4294"/>
                    <a:pt x="12998" y="3948"/>
                  </a:cubicBezTo>
                  <a:cubicBezTo>
                    <a:pt x="12525" y="3763"/>
                    <a:pt x="12328" y="2943"/>
                    <a:pt x="12236" y="2193"/>
                  </a:cubicBezTo>
                  <a:cubicBezTo>
                    <a:pt x="11809" y="2320"/>
                    <a:pt x="11440" y="2435"/>
                    <a:pt x="11232" y="2482"/>
                  </a:cubicBezTo>
                  <a:cubicBezTo>
                    <a:pt x="11021" y="2533"/>
                    <a:pt x="10743" y="2563"/>
                    <a:pt x="10439" y="2563"/>
                  </a:cubicBezTo>
                  <a:cubicBezTo>
                    <a:pt x="9648" y="2563"/>
                    <a:pt x="8682" y="2360"/>
                    <a:pt x="8265" y="1801"/>
                  </a:cubicBezTo>
                  <a:cubicBezTo>
                    <a:pt x="7827" y="1224"/>
                    <a:pt x="6499" y="392"/>
                    <a:pt x="584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8" name="Google Shape;5068;p26"/>
            <p:cNvSpPr/>
            <p:nvPr/>
          </p:nvSpPr>
          <p:spPr>
            <a:xfrm>
              <a:off x="2512875" y="2235200"/>
              <a:ext cx="136800" cy="266375"/>
            </a:xfrm>
            <a:custGeom>
              <a:rect b="b" l="l" r="r" t="t"/>
              <a:pathLst>
                <a:path extrusionOk="0" h="10655" w="5472">
                  <a:moveTo>
                    <a:pt x="1582" y="0"/>
                  </a:moveTo>
                  <a:cubicBezTo>
                    <a:pt x="1559" y="0"/>
                    <a:pt x="1524" y="12"/>
                    <a:pt x="1490" y="23"/>
                  </a:cubicBezTo>
                  <a:cubicBezTo>
                    <a:pt x="1259" y="81"/>
                    <a:pt x="982" y="347"/>
                    <a:pt x="728" y="728"/>
                  </a:cubicBezTo>
                  <a:lnTo>
                    <a:pt x="705" y="762"/>
                  </a:lnTo>
                  <a:cubicBezTo>
                    <a:pt x="659" y="843"/>
                    <a:pt x="613" y="935"/>
                    <a:pt x="566" y="1028"/>
                  </a:cubicBezTo>
                  <a:cubicBezTo>
                    <a:pt x="543" y="1062"/>
                    <a:pt x="532" y="1097"/>
                    <a:pt x="520" y="1132"/>
                  </a:cubicBezTo>
                  <a:cubicBezTo>
                    <a:pt x="474" y="1201"/>
                    <a:pt x="439" y="1270"/>
                    <a:pt x="416" y="1351"/>
                  </a:cubicBezTo>
                  <a:cubicBezTo>
                    <a:pt x="382" y="1432"/>
                    <a:pt x="370" y="1478"/>
                    <a:pt x="347" y="1547"/>
                  </a:cubicBezTo>
                  <a:cubicBezTo>
                    <a:pt x="324" y="1605"/>
                    <a:pt x="301" y="1651"/>
                    <a:pt x="289" y="1709"/>
                  </a:cubicBezTo>
                  <a:cubicBezTo>
                    <a:pt x="243" y="1836"/>
                    <a:pt x="220" y="1951"/>
                    <a:pt x="197" y="2078"/>
                  </a:cubicBezTo>
                  <a:cubicBezTo>
                    <a:pt x="1328" y="2678"/>
                    <a:pt x="1767" y="3105"/>
                    <a:pt x="982" y="3890"/>
                  </a:cubicBezTo>
                  <a:cubicBezTo>
                    <a:pt x="174" y="4710"/>
                    <a:pt x="1" y="7457"/>
                    <a:pt x="901" y="8184"/>
                  </a:cubicBezTo>
                  <a:cubicBezTo>
                    <a:pt x="1755" y="8888"/>
                    <a:pt x="2009" y="10262"/>
                    <a:pt x="2840" y="10654"/>
                  </a:cubicBezTo>
                  <a:cubicBezTo>
                    <a:pt x="3071" y="9973"/>
                    <a:pt x="3244" y="9177"/>
                    <a:pt x="3671" y="9084"/>
                  </a:cubicBezTo>
                  <a:cubicBezTo>
                    <a:pt x="4318" y="8957"/>
                    <a:pt x="3925" y="8450"/>
                    <a:pt x="4375" y="7999"/>
                  </a:cubicBezTo>
                  <a:cubicBezTo>
                    <a:pt x="4826" y="7538"/>
                    <a:pt x="5345" y="6637"/>
                    <a:pt x="5403" y="6314"/>
                  </a:cubicBezTo>
                  <a:cubicBezTo>
                    <a:pt x="5414" y="6280"/>
                    <a:pt x="5437" y="6256"/>
                    <a:pt x="5472" y="6233"/>
                  </a:cubicBezTo>
                  <a:cubicBezTo>
                    <a:pt x="4595" y="5575"/>
                    <a:pt x="3983" y="5114"/>
                    <a:pt x="3787" y="4433"/>
                  </a:cubicBezTo>
                  <a:cubicBezTo>
                    <a:pt x="3602" y="3763"/>
                    <a:pt x="3787" y="2401"/>
                    <a:pt x="4110" y="1409"/>
                  </a:cubicBezTo>
                  <a:cubicBezTo>
                    <a:pt x="3948" y="1305"/>
                    <a:pt x="3683" y="1120"/>
                    <a:pt x="3394" y="924"/>
                  </a:cubicBezTo>
                  <a:lnTo>
                    <a:pt x="3348" y="901"/>
                  </a:lnTo>
                  <a:cubicBezTo>
                    <a:pt x="3256" y="831"/>
                    <a:pt x="3152" y="774"/>
                    <a:pt x="3048" y="704"/>
                  </a:cubicBezTo>
                  <a:cubicBezTo>
                    <a:pt x="3002" y="681"/>
                    <a:pt x="2956" y="647"/>
                    <a:pt x="2910" y="624"/>
                  </a:cubicBezTo>
                  <a:lnTo>
                    <a:pt x="2748" y="520"/>
                  </a:lnTo>
                  <a:cubicBezTo>
                    <a:pt x="2690" y="485"/>
                    <a:pt x="2621" y="439"/>
                    <a:pt x="2552" y="404"/>
                  </a:cubicBezTo>
                  <a:lnTo>
                    <a:pt x="2402" y="324"/>
                  </a:lnTo>
                  <a:cubicBezTo>
                    <a:pt x="2321" y="277"/>
                    <a:pt x="2252" y="231"/>
                    <a:pt x="2171" y="197"/>
                  </a:cubicBezTo>
                  <a:lnTo>
                    <a:pt x="2078" y="162"/>
                  </a:lnTo>
                  <a:cubicBezTo>
                    <a:pt x="2009" y="116"/>
                    <a:pt x="1917" y="81"/>
                    <a:pt x="1836" y="58"/>
                  </a:cubicBezTo>
                  <a:lnTo>
                    <a:pt x="1790" y="35"/>
                  </a:lnTo>
                  <a:cubicBezTo>
                    <a:pt x="1721" y="12"/>
                    <a:pt x="1651" y="0"/>
                    <a:pt x="1582"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9" name="Google Shape;5069;p26"/>
            <p:cNvSpPr/>
            <p:nvPr/>
          </p:nvSpPr>
          <p:spPr>
            <a:xfrm>
              <a:off x="2647925" y="2391025"/>
              <a:ext cx="1750" cy="2050"/>
            </a:xfrm>
            <a:custGeom>
              <a:rect b="b" l="l" r="r" t="t"/>
              <a:pathLst>
                <a:path extrusionOk="0" h="82" w="70">
                  <a:moveTo>
                    <a:pt x="1" y="81"/>
                  </a:moveTo>
                  <a:cubicBezTo>
                    <a:pt x="12" y="47"/>
                    <a:pt x="35" y="23"/>
                    <a:pt x="70" y="0"/>
                  </a:cubicBezTo>
                  <a:lnTo>
                    <a:pt x="70" y="0"/>
                  </a:lnTo>
                  <a:cubicBezTo>
                    <a:pt x="35" y="23"/>
                    <a:pt x="12" y="47"/>
                    <a:pt x="1" y="8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0" name="Google Shape;5070;p26"/>
            <p:cNvSpPr/>
            <p:nvPr/>
          </p:nvSpPr>
          <p:spPr>
            <a:xfrm>
              <a:off x="2731900" y="2096100"/>
              <a:ext cx="457975" cy="249650"/>
            </a:xfrm>
            <a:custGeom>
              <a:rect b="b" l="l" r="r" t="t"/>
              <a:pathLst>
                <a:path extrusionOk="0" h="9986" w="18319">
                  <a:moveTo>
                    <a:pt x="878" y="1"/>
                  </a:moveTo>
                  <a:cubicBezTo>
                    <a:pt x="866" y="59"/>
                    <a:pt x="832" y="105"/>
                    <a:pt x="797" y="151"/>
                  </a:cubicBezTo>
                  <a:cubicBezTo>
                    <a:pt x="751" y="197"/>
                    <a:pt x="705" y="243"/>
                    <a:pt x="647" y="289"/>
                  </a:cubicBezTo>
                  <a:cubicBezTo>
                    <a:pt x="70" y="670"/>
                    <a:pt x="1" y="1709"/>
                    <a:pt x="647" y="2286"/>
                  </a:cubicBezTo>
                  <a:cubicBezTo>
                    <a:pt x="1293" y="2863"/>
                    <a:pt x="2124" y="4156"/>
                    <a:pt x="1547" y="4156"/>
                  </a:cubicBezTo>
                  <a:cubicBezTo>
                    <a:pt x="970" y="4156"/>
                    <a:pt x="520" y="4930"/>
                    <a:pt x="578" y="5310"/>
                  </a:cubicBezTo>
                  <a:cubicBezTo>
                    <a:pt x="589" y="5368"/>
                    <a:pt x="589" y="5426"/>
                    <a:pt x="589" y="5484"/>
                  </a:cubicBezTo>
                  <a:cubicBezTo>
                    <a:pt x="589" y="5541"/>
                    <a:pt x="589" y="5587"/>
                    <a:pt x="589" y="5645"/>
                  </a:cubicBezTo>
                  <a:lnTo>
                    <a:pt x="589" y="5680"/>
                  </a:lnTo>
                  <a:cubicBezTo>
                    <a:pt x="566" y="5841"/>
                    <a:pt x="543" y="6026"/>
                    <a:pt x="532" y="6199"/>
                  </a:cubicBezTo>
                  <a:cubicBezTo>
                    <a:pt x="520" y="6303"/>
                    <a:pt x="509" y="6407"/>
                    <a:pt x="520" y="6511"/>
                  </a:cubicBezTo>
                  <a:cubicBezTo>
                    <a:pt x="520" y="6522"/>
                    <a:pt x="520" y="6522"/>
                    <a:pt x="520" y="6534"/>
                  </a:cubicBezTo>
                  <a:cubicBezTo>
                    <a:pt x="520" y="6569"/>
                    <a:pt x="532" y="6615"/>
                    <a:pt x="543" y="6649"/>
                  </a:cubicBezTo>
                  <a:cubicBezTo>
                    <a:pt x="543" y="6684"/>
                    <a:pt x="566" y="6707"/>
                    <a:pt x="578" y="6730"/>
                  </a:cubicBezTo>
                  <a:cubicBezTo>
                    <a:pt x="774" y="6926"/>
                    <a:pt x="2124" y="8219"/>
                    <a:pt x="2194" y="8612"/>
                  </a:cubicBezTo>
                  <a:cubicBezTo>
                    <a:pt x="2251" y="8946"/>
                    <a:pt x="2806" y="9120"/>
                    <a:pt x="2771" y="9420"/>
                  </a:cubicBezTo>
                  <a:cubicBezTo>
                    <a:pt x="3374" y="9375"/>
                    <a:pt x="4350" y="9315"/>
                    <a:pt x="5185" y="9315"/>
                  </a:cubicBezTo>
                  <a:cubicBezTo>
                    <a:pt x="5852" y="9315"/>
                    <a:pt x="6430" y="9353"/>
                    <a:pt x="6661" y="9466"/>
                  </a:cubicBezTo>
                  <a:cubicBezTo>
                    <a:pt x="7353" y="9812"/>
                    <a:pt x="9754" y="9985"/>
                    <a:pt x="9754" y="9985"/>
                  </a:cubicBezTo>
                  <a:cubicBezTo>
                    <a:pt x="10447" y="9985"/>
                    <a:pt x="11047" y="9731"/>
                    <a:pt x="10874" y="9293"/>
                  </a:cubicBezTo>
                  <a:cubicBezTo>
                    <a:pt x="10735" y="8935"/>
                    <a:pt x="11624" y="8692"/>
                    <a:pt x="12270" y="8635"/>
                  </a:cubicBezTo>
                  <a:cubicBezTo>
                    <a:pt x="12224" y="8473"/>
                    <a:pt x="12190" y="8300"/>
                    <a:pt x="12167" y="8138"/>
                  </a:cubicBezTo>
                  <a:cubicBezTo>
                    <a:pt x="12167" y="8127"/>
                    <a:pt x="12167" y="8115"/>
                    <a:pt x="12167" y="8104"/>
                  </a:cubicBezTo>
                  <a:cubicBezTo>
                    <a:pt x="12155" y="8058"/>
                    <a:pt x="12167" y="8011"/>
                    <a:pt x="12167" y="7965"/>
                  </a:cubicBezTo>
                  <a:cubicBezTo>
                    <a:pt x="12167" y="7954"/>
                    <a:pt x="12167" y="7942"/>
                    <a:pt x="12167" y="7931"/>
                  </a:cubicBezTo>
                  <a:cubicBezTo>
                    <a:pt x="12178" y="7884"/>
                    <a:pt x="12213" y="7850"/>
                    <a:pt x="12259" y="7838"/>
                  </a:cubicBezTo>
                  <a:cubicBezTo>
                    <a:pt x="12456" y="7761"/>
                    <a:pt x="13227" y="7632"/>
                    <a:pt x="13972" y="7632"/>
                  </a:cubicBezTo>
                  <a:cubicBezTo>
                    <a:pt x="14450" y="7632"/>
                    <a:pt x="14916" y="7685"/>
                    <a:pt x="15214" y="7838"/>
                  </a:cubicBezTo>
                  <a:cubicBezTo>
                    <a:pt x="15333" y="7896"/>
                    <a:pt x="15456" y="7921"/>
                    <a:pt x="15578" y="7921"/>
                  </a:cubicBezTo>
                  <a:cubicBezTo>
                    <a:pt x="15868" y="7921"/>
                    <a:pt x="16156" y="7781"/>
                    <a:pt x="16391" y="7619"/>
                  </a:cubicBezTo>
                  <a:cubicBezTo>
                    <a:pt x="16287" y="7261"/>
                    <a:pt x="16195" y="6973"/>
                    <a:pt x="15999" y="6938"/>
                  </a:cubicBezTo>
                  <a:cubicBezTo>
                    <a:pt x="15526" y="6846"/>
                    <a:pt x="14787" y="4872"/>
                    <a:pt x="15387" y="4745"/>
                  </a:cubicBezTo>
                  <a:cubicBezTo>
                    <a:pt x="15987" y="4606"/>
                    <a:pt x="16772" y="2552"/>
                    <a:pt x="17719" y="2252"/>
                  </a:cubicBezTo>
                  <a:cubicBezTo>
                    <a:pt x="18019" y="2171"/>
                    <a:pt x="18250" y="1928"/>
                    <a:pt x="18319" y="1628"/>
                  </a:cubicBezTo>
                  <a:cubicBezTo>
                    <a:pt x="17499" y="1328"/>
                    <a:pt x="16691" y="994"/>
                    <a:pt x="16553" y="774"/>
                  </a:cubicBezTo>
                  <a:cubicBezTo>
                    <a:pt x="16299" y="336"/>
                    <a:pt x="14914" y="174"/>
                    <a:pt x="14233" y="82"/>
                  </a:cubicBezTo>
                  <a:cubicBezTo>
                    <a:pt x="14091" y="65"/>
                    <a:pt x="13890" y="55"/>
                    <a:pt x="13653" y="55"/>
                  </a:cubicBezTo>
                  <a:cubicBezTo>
                    <a:pt x="12729" y="55"/>
                    <a:pt x="11271" y="204"/>
                    <a:pt x="10793" y="682"/>
                  </a:cubicBezTo>
                  <a:cubicBezTo>
                    <a:pt x="10240" y="1224"/>
                    <a:pt x="9565" y="1559"/>
                    <a:pt x="8929" y="1559"/>
                  </a:cubicBezTo>
                  <a:cubicBezTo>
                    <a:pt x="8861" y="1559"/>
                    <a:pt x="8794" y="1555"/>
                    <a:pt x="8727" y="1548"/>
                  </a:cubicBezTo>
                  <a:cubicBezTo>
                    <a:pt x="8248" y="1491"/>
                    <a:pt x="7124" y="1428"/>
                    <a:pt x="6351" y="1428"/>
                  </a:cubicBezTo>
                  <a:cubicBezTo>
                    <a:pt x="6024" y="1428"/>
                    <a:pt x="5760" y="1439"/>
                    <a:pt x="5633" y="1467"/>
                  </a:cubicBezTo>
                  <a:cubicBezTo>
                    <a:pt x="5602" y="1473"/>
                    <a:pt x="5561" y="1475"/>
                    <a:pt x="5512" y="1475"/>
                  </a:cubicBezTo>
                  <a:cubicBezTo>
                    <a:pt x="4936" y="1475"/>
                    <a:pt x="3208" y="1109"/>
                    <a:pt x="2663" y="1109"/>
                  </a:cubicBezTo>
                  <a:cubicBezTo>
                    <a:pt x="2610" y="1109"/>
                    <a:pt x="2568" y="1113"/>
                    <a:pt x="2540" y="1120"/>
                  </a:cubicBezTo>
                  <a:cubicBezTo>
                    <a:pt x="2530" y="1123"/>
                    <a:pt x="2520" y="1124"/>
                    <a:pt x="2509" y="1124"/>
                  </a:cubicBezTo>
                  <a:cubicBezTo>
                    <a:pt x="2192" y="1124"/>
                    <a:pt x="1638" y="135"/>
                    <a:pt x="878"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1" name="Google Shape;5071;p26"/>
            <p:cNvSpPr/>
            <p:nvPr/>
          </p:nvSpPr>
          <p:spPr>
            <a:xfrm>
              <a:off x="3439175" y="2818575"/>
              <a:ext cx="185875" cy="95500"/>
            </a:xfrm>
            <a:custGeom>
              <a:rect b="b" l="l" r="r" t="t"/>
              <a:pathLst>
                <a:path extrusionOk="0" h="3820" w="7435">
                  <a:moveTo>
                    <a:pt x="7090" y="0"/>
                  </a:moveTo>
                  <a:cubicBezTo>
                    <a:pt x="6977" y="0"/>
                    <a:pt x="6828" y="58"/>
                    <a:pt x="6661" y="201"/>
                  </a:cubicBezTo>
                  <a:cubicBezTo>
                    <a:pt x="6014" y="755"/>
                    <a:pt x="4468" y="1367"/>
                    <a:pt x="2529" y="1447"/>
                  </a:cubicBezTo>
                  <a:cubicBezTo>
                    <a:pt x="601" y="1540"/>
                    <a:pt x="1" y="2809"/>
                    <a:pt x="1201" y="3513"/>
                  </a:cubicBezTo>
                  <a:cubicBezTo>
                    <a:pt x="1577" y="3732"/>
                    <a:pt x="2008" y="3819"/>
                    <a:pt x="2445" y="3819"/>
                  </a:cubicBezTo>
                  <a:cubicBezTo>
                    <a:pt x="3806" y="3819"/>
                    <a:pt x="5219" y="2971"/>
                    <a:pt x="5149" y="2613"/>
                  </a:cubicBezTo>
                  <a:cubicBezTo>
                    <a:pt x="5068" y="2151"/>
                    <a:pt x="5714" y="1147"/>
                    <a:pt x="6707" y="766"/>
                  </a:cubicBezTo>
                  <a:cubicBezTo>
                    <a:pt x="7435" y="475"/>
                    <a:pt x="7413" y="0"/>
                    <a:pt x="709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2" name="Google Shape;5072;p26"/>
            <p:cNvSpPr/>
            <p:nvPr/>
          </p:nvSpPr>
          <p:spPr>
            <a:xfrm>
              <a:off x="4369225" y="2495475"/>
              <a:ext cx="87175" cy="68125"/>
            </a:xfrm>
            <a:custGeom>
              <a:rect b="b" l="l" r="r" t="t"/>
              <a:pathLst>
                <a:path extrusionOk="0" h="2725" w="3487">
                  <a:moveTo>
                    <a:pt x="1" y="1"/>
                  </a:moveTo>
                  <a:lnTo>
                    <a:pt x="1" y="1"/>
                  </a:lnTo>
                  <a:cubicBezTo>
                    <a:pt x="24" y="70"/>
                    <a:pt x="47" y="128"/>
                    <a:pt x="58" y="197"/>
                  </a:cubicBezTo>
                  <a:cubicBezTo>
                    <a:pt x="70" y="220"/>
                    <a:pt x="70" y="255"/>
                    <a:pt x="81" y="278"/>
                  </a:cubicBezTo>
                  <a:cubicBezTo>
                    <a:pt x="93" y="312"/>
                    <a:pt x="105" y="370"/>
                    <a:pt x="116" y="428"/>
                  </a:cubicBezTo>
                  <a:cubicBezTo>
                    <a:pt x="128" y="474"/>
                    <a:pt x="151" y="532"/>
                    <a:pt x="162" y="589"/>
                  </a:cubicBezTo>
                  <a:lnTo>
                    <a:pt x="174" y="636"/>
                  </a:lnTo>
                  <a:cubicBezTo>
                    <a:pt x="220" y="774"/>
                    <a:pt x="278" y="901"/>
                    <a:pt x="347" y="1028"/>
                  </a:cubicBezTo>
                  <a:cubicBezTo>
                    <a:pt x="358" y="1040"/>
                    <a:pt x="370" y="1051"/>
                    <a:pt x="382" y="1063"/>
                  </a:cubicBezTo>
                  <a:cubicBezTo>
                    <a:pt x="405" y="1109"/>
                    <a:pt x="439" y="1155"/>
                    <a:pt x="474" y="1201"/>
                  </a:cubicBezTo>
                  <a:cubicBezTo>
                    <a:pt x="497" y="1213"/>
                    <a:pt x="509" y="1236"/>
                    <a:pt x="532" y="1247"/>
                  </a:cubicBezTo>
                  <a:cubicBezTo>
                    <a:pt x="566" y="1294"/>
                    <a:pt x="612" y="1328"/>
                    <a:pt x="659" y="1374"/>
                  </a:cubicBezTo>
                  <a:lnTo>
                    <a:pt x="716" y="1409"/>
                  </a:lnTo>
                  <a:cubicBezTo>
                    <a:pt x="786" y="1467"/>
                    <a:pt x="866" y="1513"/>
                    <a:pt x="959" y="1548"/>
                  </a:cubicBezTo>
                  <a:cubicBezTo>
                    <a:pt x="2217" y="2125"/>
                    <a:pt x="382" y="2356"/>
                    <a:pt x="2909" y="2702"/>
                  </a:cubicBezTo>
                  <a:cubicBezTo>
                    <a:pt x="3071" y="2725"/>
                    <a:pt x="3244" y="2725"/>
                    <a:pt x="3406" y="2725"/>
                  </a:cubicBezTo>
                  <a:cubicBezTo>
                    <a:pt x="3487" y="2078"/>
                    <a:pt x="3440" y="1894"/>
                    <a:pt x="2782" y="1167"/>
                  </a:cubicBezTo>
                  <a:cubicBezTo>
                    <a:pt x="2413" y="757"/>
                    <a:pt x="2165" y="676"/>
                    <a:pt x="1963" y="676"/>
                  </a:cubicBezTo>
                  <a:cubicBezTo>
                    <a:pt x="1831" y="676"/>
                    <a:pt x="1719" y="710"/>
                    <a:pt x="1606" y="710"/>
                  </a:cubicBezTo>
                  <a:cubicBezTo>
                    <a:pt x="1546" y="710"/>
                    <a:pt x="1485" y="700"/>
                    <a:pt x="1420" y="670"/>
                  </a:cubicBezTo>
                  <a:cubicBezTo>
                    <a:pt x="1143" y="555"/>
                    <a:pt x="601" y="139"/>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3" name="Google Shape;5073;p26"/>
            <p:cNvSpPr/>
            <p:nvPr/>
          </p:nvSpPr>
          <p:spPr>
            <a:xfrm>
              <a:off x="4391450" y="2308200"/>
              <a:ext cx="340525" cy="295225"/>
            </a:xfrm>
            <a:custGeom>
              <a:rect b="b" l="l" r="r" t="t"/>
              <a:pathLst>
                <a:path extrusionOk="0" h="11809" w="13621">
                  <a:moveTo>
                    <a:pt x="3879" y="1"/>
                  </a:moveTo>
                  <a:cubicBezTo>
                    <a:pt x="3509" y="393"/>
                    <a:pt x="3175" y="843"/>
                    <a:pt x="3302" y="1051"/>
                  </a:cubicBezTo>
                  <a:cubicBezTo>
                    <a:pt x="3556" y="1490"/>
                    <a:pt x="4675" y="1917"/>
                    <a:pt x="4248" y="2344"/>
                  </a:cubicBezTo>
                  <a:cubicBezTo>
                    <a:pt x="4072" y="2516"/>
                    <a:pt x="3744" y="2590"/>
                    <a:pt x="3387" y="2590"/>
                  </a:cubicBezTo>
                  <a:cubicBezTo>
                    <a:pt x="2857" y="2590"/>
                    <a:pt x="2264" y="2426"/>
                    <a:pt x="2009" y="2171"/>
                  </a:cubicBezTo>
                  <a:cubicBezTo>
                    <a:pt x="1690" y="1852"/>
                    <a:pt x="889" y="1385"/>
                    <a:pt x="397" y="1385"/>
                  </a:cubicBezTo>
                  <a:cubicBezTo>
                    <a:pt x="231" y="1385"/>
                    <a:pt x="99" y="1439"/>
                    <a:pt x="35" y="1570"/>
                  </a:cubicBezTo>
                  <a:cubicBezTo>
                    <a:pt x="12" y="1605"/>
                    <a:pt x="0" y="1651"/>
                    <a:pt x="0" y="1697"/>
                  </a:cubicBezTo>
                  <a:lnTo>
                    <a:pt x="0" y="1721"/>
                  </a:lnTo>
                  <a:cubicBezTo>
                    <a:pt x="24" y="1894"/>
                    <a:pt x="81" y="2055"/>
                    <a:pt x="185" y="2205"/>
                  </a:cubicBezTo>
                  <a:cubicBezTo>
                    <a:pt x="347" y="2494"/>
                    <a:pt x="601" y="2829"/>
                    <a:pt x="785" y="3152"/>
                  </a:cubicBezTo>
                  <a:cubicBezTo>
                    <a:pt x="785" y="3152"/>
                    <a:pt x="785" y="3163"/>
                    <a:pt x="785" y="3163"/>
                  </a:cubicBezTo>
                  <a:cubicBezTo>
                    <a:pt x="820" y="3221"/>
                    <a:pt x="855" y="3290"/>
                    <a:pt x="878" y="3348"/>
                  </a:cubicBezTo>
                  <a:cubicBezTo>
                    <a:pt x="901" y="3394"/>
                    <a:pt x="924" y="3440"/>
                    <a:pt x="935" y="3475"/>
                  </a:cubicBezTo>
                  <a:cubicBezTo>
                    <a:pt x="947" y="3521"/>
                    <a:pt x="947" y="3521"/>
                    <a:pt x="959" y="3544"/>
                  </a:cubicBezTo>
                  <a:cubicBezTo>
                    <a:pt x="970" y="3590"/>
                    <a:pt x="982" y="3625"/>
                    <a:pt x="982" y="3671"/>
                  </a:cubicBezTo>
                  <a:lnTo>
                    <a:pt x="982" y="3729"/>
                  </a:lnTo>
                  <a:cubicBezTo>
                    <a:pt x="993" y="3787"/>
                    <a:pt x="982" y="3833"/>
                    <a:pt x="970" y="3891"/>
                  </a:cubicBezTo>
                  <a:cubicBezTo>
                    <a:pt x="797" y="4583"/>
                    <a:pt x="2009" y="5356"/>
                    <a:pt x="2009" y="6211"/>
                  </a:cubicBezTo>
                  <a:cubicBezTo>
                    <a:pt x="2009" y="7076"/>
                    <a:pt x="3810" y="7677"/>
                    <a:pt x="3810" y="8369"/>
                  </a:cubicBezTo>
                  <a:cubicBezTo>
                    <a:pt x="3810" y="8692"/>
                    <a:pt x="4098" y="9292"/>
                    <a:pt x="4387" y="9812"/>
                  </a:cubicBezTo>
                  <a:cubicBezTo>
                    <a:pt x="5391" y="9385"/>
                    <a:pt x="6280" y="8704"/>
                    <a:pt x="7030" y="8184"/>
                  </a:cubicBezTo>
                  <a:lnTo>
                    <a:pt x="7215" y="8057"/>
                  </a:lnTo>
                  <a:lnTo>
                    <a:pt x="7411" y="7919"/>
                  </a:lnTo>
                  <a:lnTo>
                    <a:pt x="7549" y="7838"/>
                  </a:lnTo>
                  <a:cubicBezTo>
                    <a:pt x="7653" y="7780"/>
                    <a:pt x="7757" y="7711"/>
                    <a:pt x="7861" y="7665"/>
                  </a:cubicBezTo>
                  <a:cubicBezTo>
                    <a:pt x="8007" y="7591"/>
                    <a:pt x="8132" y="7558"/>
                    <a:pt x="8237" y="7558"/>
                  </a:cubicBezTo>
                  <a:cubicBezTo>
                    <a:pt x="9118" y="7558"/>
                    <a:pt x="8644" y="9896"/>
                    <a:pt x="8438" y="10308"/>
                  </a:cubicBezTo>
                  <a:cubicBezTo>
                    <a:pt x="8277" y="10620"/>
                    <a:pt x="9373" y="11370"/>
                    <a:pt x="10516" y="11809"/>
                  </a:cubicBezTo>
                  <a:cubicBezTo>
                    <a:pt x="10470" y="11197"/>
                    <a:pt x="10654" y="10574"/>
                    <a:pt x="11035" y="10089"/>
                  </a:cubicBezTo>
                  <a:cubicBezTo>
                    <a:pt x="12501" y="8277"/>
                    <a:pt x="13621" y="5437"/>
                    <a:pt x="12755" y="3891"/>
                  </a:cubicBezTo>
                  <a:cubicBezTo>
                    <a:pt x="12397" y="3256"/>
                    <a:pt x="11312" y="1951"/>
                    <a:pt x="10158" y="543"/>
                  </a:cubicBezTo>
                  <a:cubicBezTo>
                    <a:pt x="9800" y="1605"/>
                    <a:pt x="8530" y="1305"/>
                    <a:pt x="8288" y="1917"/>
                  </a:cubicBezTo>
                  <a:cubicBezTo>
                    <a:pt x="8208" y="2108"/>
                    <a:pt x="8093" y="2173"/>
                    <a:pt x="7961" y="2173"/>
                  </a:cubicBezTo>
                  <a:cubicBezTo>
                    <a:pt x="7691" y="2173"/>
                    <a:pt x="7350" y="1902"/>
                    <a:pt x="7091" y="1902"/>
                  </a:cubicBezTo>
                  <a:cubicBezTo>
                    <a:pt x="7058" y="1902"/>
                    <a:pt x="7026" y="1907"/>
                    <a:pt x="6995" y="1917"/>
                  </a:cubicBezTo>
                  <a:cubicBezTo>
                    <a:pt x="6980" y="1922"/>
                    <a:pt x="6964" y="1924"/>
                    <a:pt x="6947" y="1924"/>
                  </a:cubicBezTo>
                  <a:cubicBezTo>
                    <a:pt x="6532" y="1924"/>
                    <a:pt x="5667" y="492"/>
                    <a:pt x="4802" y="370"/>
                  </a:cubicBezTo>
                  <a:cubicBezTo>
                    <a:pt x="4733" y="358"/>
                    <a:pt x="4664" y="335"/>
                    <a:pt x="4583" y="312"/>
                  </a:cubicBezTo>
                  <a:cubicBezTo>
                    <a:pt x="4340" y="243"/>
                    <a:pt x="4098" y="128"/>
                    <a:pt x="3879"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4" name="Google Shape;5074;p26"/>
            <p:cNvSpPr/>
            <p:nvPr/>
          </p:nvSpPr>
          <p:spPr>
            <a:xfrm>
              <a:off x="4391475" y="2351350"/>
              <a:ext cx="4625" cy="12000"/>
            </a:xfrm>
            <a:custGeom>
              <a:rect b="b" l="l" r="r" t="t"/>
              <a:pathLst>
                <a:path extrusionOk="0" h="480" w="185">
                  <a:moveTo>
                    <a:pt x="0" y="0"/>
                  </a:moveTo>
                  <a:cubicBezTo>
                    <a:pt x="24" y="171"/>
                    <a:pt x="81" y="331"/>
                    <a:pt x="173" y="479"/>
                  </a:cubicBezTo>
                  <a:lnTo>
                    <a:pt x="184" y="479"/>
                  </a:lnTo>
                  <a:cubicBezTo>
                    <a:pt x="81" y="331"/>
                    <a:pt x="24" y="171"/>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5" name="Google Shape;5075;p26"/>
            <p:cNvSpPr/>
            <p:nvPr/>
          </p:nvSpPr>
          <p:spPr>
            <a:xfrm>
              <a:off x="4391450" y="2347450"/>
              <a:ext cx="900" cy="3200"/>
            </a:xfrm>
            <a:custGeom>
              <a:rect b="b" l="l" r="r" t="t"/>
              <a:pathLst>
                <a:path extrusionOk="0" h="128" w="36">
                  <a:moveTo>
                    <a:pt x="0" y="127"/>
                  </a:moveTo>
                  <a:cubicBezTo>
                    <a:pt x="0" y="81"/>
                    <a:pt x="12" y="35"/>
                    <a:pt x="35" y="0"/>
                  </a:cubicBezTo>
                  <a:cubicBezTo>
                    <a:pt x="12" y="35"/>
                    <a:pt x="0" y="81"/>
                    <a:pt x="0" y="127"/>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6" name="Google Shape;5076;p26"/>
            <p:cNvSpPr/>
            <p:nvPr/>
          </p:nvSpPr>
          <p:spPr>
            <a:xfrm>
              <a:off x="4373275" y="2510200"/>
              <a:ext cx="300" cy="1175"/>
            </a:xfrm>
            <a:custGeom>
              <a:rect b="b" l="l" r="r" t="t"/>
              <a:pathLst>
                <a:path extrusionOk="0" h="47" w="12">
                  <a:moveTo>
                    <a:pt x="12" y="47"/>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7" name="Google Shape;5077;p26"/>
            <p:cNvSpPr/>
            <p:nvPr/>
          </p:nvSpPr>
          <p:spPr>
            <a:xfrm>
              <a:off x="4371250" y="2502400"/>
              <a:ext cx="900" cy="3775"/>
            </a:xfrm>
            <a:custGeom>
              <a:rect b="b" l="l" r="r" t="t"/>
              <a:pathLst>
                <a:path extrusionOk="0" h="151" w="36">
                  <a:moveTo>
                    <a:pt x="35" y="151"/>
                  </a:moveTo>
                  <a:cubicBezTo>
                    <a:pt x="24" y="93"/>
                    <a:pt x="12" y="47"/>
                    <a:pt x="0" y="1"/>
                  </a:cubicBezTo>
                  <a:cubicBezTo>
                    <a:pt x="12" y="47"/>
                    <a:pt x="24" y="93"/>
                    <a:pt x="35" y="15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8" name="Google Shape;5078;p26"/>
            <p:cNvSpPr/>
            <p:nvPr/>
          </p:nvSpPr>
          <p:spPr>
            <a:xfrm>
              <a:off x="4580450" y="2499800"/>
              <a:ext cx="7825" cy="4375"/>
            </a:xfrm>
            <a:custGeom>
              <a:rect b="b" l="l" r="r" t="t"/>
              <a:pathLst>
                <a:path extrusionOk="0" h="175" w="313">
                  <a:moveTo>
                    <a:pt x="313" y="1"/>
                  </a:moveTo>
                  <a:cubicBezTo>
                    <a:pt x="209" y="47"/>
                    <a:pt x="105" y="105"/>
                    <a:pt x="1" y="174"/>
                  </a:cubicBezTo>
                  <a:cubicBezTo>
                    <a:pt x="105" y="105"/>
                    <a:pt x="209" y="47"/>
                    <a:pt x="313"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9" name="Google Shape;5079;p26"/>
            <p:cNvSpPr/>
            <p:nvPr/>
          </p:nvSpPr>
          <p:spPr>
            <a:xfrm>
              <a:off x="4567475" y="2512500"/>
              <a:ext cx="25" cy="25"/>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0" name="Google Shape;5080;p26"/>
            <p:cNvSpPr/>
            <p:nvPr/>
          </p:nvSpPr>
          <p:spPr>
            <a:xfrm>
              <a:off x="4572100" y="2506150"/>
              <a:ext cx="4925" cy="3200"/>
            </a:xfrm>
            <a:custGeom>
              <a:rect b="b" l="l" r="r" t="t"/>
              <a:pathLst>
                <a:path extrusionOk="0" h="128" w="197">
                  <a:moveTo>
                    <a:pt x="196" y="1"/>
                  </a:moveTo>
                  <a:lnTo>
                    <a:pt x="0" y="12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1" name="Google Shape;5081;p26"/>
            <p:cNvSpPr/>
            <p:nvPr/>
          </p:nvSpPr>
          <p:spPr>
            <a:xfrm>
              <a:off x="4369225" y="2495475"/>
              <a:ext cx="1475" cy="4950"/>
            </a:xfrm>
            <a:custGeom>
              <a:rect b="b" l="l" r="r" t="t"/>
              <a:pathLst>
                <a:path extrusionOk="0" h="198" w="59">
                  <a:moveTo>
                    <a:pt x="1" y="1"/>
                  </a:moveTo>
                  <a:cubicBezTo>
                    <a:pt x="24" y="70"/>
                    <a:pt x="47" y="128"/>
                    <a:pt x="58" y="197"/>
                  </a:cubicBezTo>
                  <a:cubicBezTo>
                    <a:pt x="47" y="128"/>
                    <a:pt x="24" y="70"/>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2" name="Google Shape;5082;p26"/>
            <p:cNvSpPr/>
            <p:nvPr/>
          </p:nvSpPr>
          <p:spPr>
            <a:xfrm>
              <a:off x="4377875" y="2520875"/>
              <a:ext cx="900" cy="1175"/>
            </a:xfrm>
            <a:custGeom>
              <a:rect b="b" l="l" r="r" t="t"/>
              <a:pathLst>
                <a:path extrusionOk="0" h="47" w="36">
                  <a:moveTo>
                    <a:pt x="36" y="47"/>
                  </a:moveTo>
                  <a:cubicBezTo>
                    <a:pt x="24" y="35"/>
                    <a:pt x="12" y="24"/>
                    <a:pt x="1" y="1"/>
                  </a:cubicBezTo>
                  <a:cubicBezTo>
                    <a:pt x="12" y="24"/>
                    <a:pt x="24" y="35"/>
                    <a:pt x="36" y="47"/>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3" name="Google Shape;5083;p26"/>
            <p:cNvSpPr/>
            <p:nvPr/>
          </p:nvSpPr>
          <p:spPr>
            <a:xfrm>
              <a:off x="4385675" y="2529525"/>
              <a:ext cx="1475" cy="1200"/>
            </a:xfrm>
            <a:custGeom>
              <a:rect b="b" l="l" r="r" t="t"/>
              <a:pathLst>
                <a:path extrusionOk="0" h="48" w="59">
                  <a:moveTo>
                    <a:pt x="58" y="47"/>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4" name="Google Shape;5084;p26"/>
            <p:cNvSpPr/>
            <p:nvPr/>
          </p:nvSpPr>
          <p:spPr>
            <a:xfrm>
              <a:off x="4381050" y="2525500"/>
              <a:ext cx="1475" cy="1175"/>
            </a:xfrm>
            <a:custGeom>
              <a:rect b="b" l="l" r="r" t="t"/>
              <a:pathLst>
                <a:path extrusionOk="0" h="47" w="59">
                  <a:moveTo>
                    <a:pt x="59" y="46"/>
                  </a:moveTo>
                  <a:cubicBezTo>
                    <a:pt x="36" y="35"/>
                    <a:pt x="24" y="12"/>
                    <a:pt x="1" y="0"/>
                  </a:cubicBezTo>
                  <a:cubicBezTo>
                    <a:pt x="24" y="12"/>
                    <a:pt x="36" y="35"/>
                    <a:pt x="59" y="46"/>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5" name="Google Shape;5085;p26"/>
            <p:cNvSpPr/>
            <p:nvPr/>
          </p:nvSpPr>
          <p:spPr>
            <a:xfrm>
              <a:off x="4488400" y="2308200"/>
              <a:ext cx="17925" cy="7825"/>
            </a:xfrm>
            <a:custGeom>
              <a:rect b="b" l="l" r="r" t="t"/>
              <a:pathLst>
                <a:path extrusionOk="0" h="313" w="717">
                  <a:moveTo>
                    <a:pt x="716" y="312"/>
                  </a:moveTo>
                  <a:cubicBezTo>
                    <a:pt x="462" y="232"/>
                    <a:pt x="232" y="128"/>
                    <a:pt x="1" y="1"/>
                  </a:cubicBezTo>
                  <a:lnTo>
                    <a:pt x="1" y="1"/>
                  </a:lnTo>
                  <a:cubicBezTo>
                    <a:pt x="232" y="128"/>
                    <a:pt x="462" y="232"/>
                    <a:pt x="716" y="31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6" name="Google Shape;5086;p26"/>
            <p:cNvSpPr/>
            <p:nvPr/>
          </p:nvSpPr>
          <p:spPr>
            <a:xfrm>
              <a:off x="4506300" y="2316275"/>
              <a:ext cx="5225" cy="1200"/>
            </a:xfrm>
            <a:custGeom>
              <a:rect b="b" l="l" r="r" t="t"/>
              <a:pathLst>
                <a:path extrusionOk="0" h="48" w="209">
                  <a:moveTo>
                    <a:pt x="0" y="1"/>
                  </a:moveTo>
                  <a:cubicBezTo>
                    <a:pt x="70" y="12"/>
                    <a:pt x="139" y="35"/>
                    <a:pt x="208" y="47"/>
                  </a:cubicBezTo>
                  <a:cubicBezTo>
                    <a:pt x="139" y="35"/>
                    <a:pt x="70" y="12"/>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7" name="Google Shape;5087;p26"/>
            <p:cNvSpPr/>
            <p:nvPr/>
          </p:nvSpPr>
          <p:spPr>
            <a:xfrm>
              <a:off x="2849925" y="3823175"/>
              <a:ext cx="1043775" cy="461725"/>
            </a:xfrm>
            <a:custGeom>
              <a:rect b="b" l="l" r="r" t="t"/>
              <a:pathLst>
                <a:path extrusionOk="0" h="18469" w="41751">
                  <a:moveTo>
                    <a:pt x="33428" y="0"/>
                  </a:moveTo>
                  <a:cubicBezTo>
                    <a:pt x="33393" y="35"/>
                    <a:pt x="33359" y="81"/>
                    <a:pt x="33336" y="127"/>
                  </a:cubicBezTo>
                  <a:cubicBezTo>
                    <a:pt x="32664" y="1059"/>
                    <a:pt x="32611" y="1163"/>
                    <a:pt x="32221" y="1163"/>
                  </a:cubicBezTo>
                  <a:cubicBezTo>
                    <a:pt x="32109" y="1163"/>
                    <a:pt x="31969" y="1155"/>
                    <a:pt x="31778" y="1155"/>
                  </a:cubicBezTo>
                  <a:cubicBezTo>
                    <a:pt x="30912" y="1155"/>
                    <a:pt x="31258" y="3221"/>
                    <a:pt x="29885" y="3221"/>
                  </a:cubicBezTo>
                  <a:cubicBezTo>
                    <a:pt x="28511" y="3221"/>
                    <a:pt x="29019" y="4594"/>
                    <a:pt x="28165" y="4594"/>
                  </a:cubicBezTo>
                  <a:cubicBezTo>
                    <a:pt x="27311" y="4594"/>
                    <a:pt x="26618" y="3729"/>
                    <a:pt x="26618" y="3729"/>
                  </a:cubicBezTo>
                  <a:lnTo>
                    <a:pt x="22832" y="3729"/>
                  </a:lnTo>
                  <a:cubicBezTo>
                    <a:pt x="22832" y="3729"/>
                    <a:pt x="22231" y="3127"/>
                    <a:pt x="21736" y="3127"/>
                  </a:cubicBezTo>
                  <a:cubicBezTo>
                    <a:pt x="21638" y="3127"/>
                    <a:pt x="21543" y="3151"/>
                    <a:pt x="21458" y="3209"/>
                  </a:cubicBezTo>
                  <a:lnTo>
                    <a:pt x="20431" y="3890"/>
                  </a:lnTo>
                  <a:lnTo>
                    <a:pt x="2690" y="3890"/>
                  </a:lnTo>
                  <a:lnTo>
                    <a:pt x="2690" y="10008"/>
                  </a:lnTo>
                  <a:lnTo>
                    <a:pt x="1" y="10008"/>
                  </a:lnTo>
                  <a:lnTo>
                    <a:pt x="1" y="18468"/>
                  </a:lnTo>
                  <a:lnTo>
                    <a:pt x="39442" y="18468"/>
                  </a:lnTo>
                  <a:cubicBezTo>
                    <a:pt x="40042" y="18064"/>
                    <a:pt x="40989" y="17441"/>
                    <a:pt x="41750" y="16229"/>
                  </a:cubicBezTo>
                  <a:cubicBezTo>
                    <a:pt x="41092" y="15421"/>
                    <a:pt x="40400" y="14763"/>
                    <a:pt x="39938" y="14556"/>
                  </a:cubicBezTo>
                  <a:cubicBezTo>
                    <a:pt x="38911" y="14082"/>
                    <a:pt x="38218" y="12282"/>
                    <a:pt x="38218" y="9996"/>
                  </a:cubicBezTo>
                  <a:cubicBezTo>
                    <a:pt x="38218" y="7722"/>
                    <a:pt x="37664" y="5922"/>
                    <a:pt x="37572" y="5183"/>
                  </a:cubicBezTo>
                  <a:cubicBezTo>
                    <a:pt x="37491" y="4456"/>
                    <a:pt x="36372" y="2921"/>
                    <a:pt x="35056" y="2182"/>
                  </a:cubicBezTo>
                  <a:cubicBezTo>
                    <a:pt x="34109" y="1674"/>
                    <a:pt x="33590" y="889"/>
                    <a:pt x="33428"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8" name="Google Shape;5088;p26"/>
            <p:cNvSpPr/>
            <p:nvPr/>
          </p:nvSpPr>
          <p:spPr>
            <a:xfrm>
              <a:off x="3006625" y="2285975"/>
              <a:ext cx="221925" cy="133650"/>
            </a:xfrm>
            <a:custGeom>
              <a:rect b="b" l="l" r="r" t="t"/>
              <a:pathLst>
                <a:path extrusionOk="0" h="5346" w="8877">
                  <a:moveTo>
                    <a:pt x="5402" y="1"/>
                  </a:moveTo>
                  <a:cubicBezTo>
                    <a:pt x="5167" y="163"/>
                    <a:pt x="4874" y="303"/>
                    <a:pt x="4584" y="303"/>
                  </a:cubicBezTo>
                  <a:cubicBezTo>
                    <a:pt x="4462" y="303"/>
                    <a:pt x="4341" y="278"/>
                    <a:pt x="4225" y="220"/>
                  </a:cubicBezTo>
                  <a:cubicBezTo>
                    <a:pt x="3921" y="71"/>
                    <a:pt x="3449" y="19"/>
                    <a:pt x="2968" y="19"/>
                  </a:cubicBezTo>
                  <a:cubicBezTo>
                    <a:pt x="2222" y="19"/>
                    <a:pt x="1455" y="143"/>
                    <a:pt x="1258" y="220"/>
                  </a:cubicBezTo>
                  <a:cubicBezTo>
                    <a:pt x="1224" y="243"/>
                    <a:pt x="1189" y="278"/>
                    <a:pt x="1178" y="324"/>
                  </a:cubicBezTo>
                  <a:cubicBezTo>
                    <a:pt x="1178" y="336"/>
                    <a:pt x="1178" y="347"/>
                    <a:pt x="1178" y="359"/>
                  </a:cubicBezTo>
                  <a:cubicBezTo>
                    <a:pt x="1166" y="405"/>
                    <a:pt x="1166" y="451"/>
                    <a:pt x="1178" y="497"/>
                  </a:cubicBezTo>
                  <a:cubicBezTo>
                    <a:pt x="1166" y="509"/>
                    <a:pt x="1166" y="520"/>
                    <a:pt x="1178" y="532"/>
                  </a:cubicBezTo>
                  <a:cubicBezTo>
                    <a:pt x="1201" y="693"/>
                    <a:pt x="1235" y="855"/>
                    <a:pt x="1281" y="1017"/>
                  </a:cubicBezTo>
                  <a:cubicBezTo>
                    <a:pt x="1351" y="1282"/>
                    <a:pt x="1443" y="1559"/>
                    <a:pt x="1489" y="1825"/>
                  </a:cubicBezTo>
                  <a:cubicBezTo>
                    <a:pt x="1489" y="1848"/>
                    <a:pt x="1489" y="1859"/>
                    <a:pt x="1489" y="1882"/>
                  </a:cubicBezTo>
                  <a:cubicBezTo>
                    <a:pt x="1512" y="1975"/>
                    <a:pt x="1512" y="2067"/>
                    <a:pt x="1524" y="2159"/>
                  </a:cubicBezTo>
                  <a:cubicBezTo>
                    <a:pt x="1524" y="2863"/>
                    <a:pt x="681" y="3060"/>
                    <a:pt x="681" y="3510"/>
                  </a:cubicBezTo>
                  <a:cubicBezTo>
                    <a:pt x="681" y="3856"/>
                    <a:pt x="370" y="4087"/>
                    <a:pt x="0" y="4514"/>
                  </a:cubicBezTo>
                  <a:cubicBezTo>
                    <a:pt x="566" y="4930"/>
                    <a:pt x="1108" y="5345"/>
                    <a:pt x="1685" y="5345"/>
                  </a:cubicBezTo>
                  <a:cubicBezTo>
                    <a:pt x="2897" y="5345"/>
                    <a:pt x="3371" y="4052"/>
                    <a:pt x="4398" y="3660"/>
                  </a:cubicBezTo>
                  <a:cubicBezTo>
                    <a:pt x="4733" y="3536"/>
                    <a:pt x="5205" y="3507"/>
                    <a:pt x="5709" y="3507"/>
                  </a:cubicBezTo>
                  <a:cubicBezTo>
                    <a:pt x="6137" y="3507"/>
                    <a:pt x="6588" y="3528"/>
                    <a:pt x="6997" y="3528"/>
                  </a:cubicBezTo>
                  <a:cubicBezTo>
                    <a:pt x="7584" y="3528"/>
                    <a:pt x="8086" y="3485"/>
                    <a:pt x="8311" y="3279"/>
                  </a:cubicBezTo>
                  <a:cubicBezTo>
                    <a:pt x="8877" y="2760"/>
                    <a:pt x="6845" y="2125"/>
                    <a:pt x="6118" y="1513"/>
                  </a:cubicBezTo>
                  <a:cubicBezTo>
                    <a:pt x="5691" y="1167"/>
                    <a:pt x="5541" y="509"/>
                    <a:pt x="5402"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9" name="Google Shape;5089;p26"/>
            <p:cNvSpPr/>
            <p:nvPr/>
          </p:nvSpPr>
          <p:spPr>
            <a:xfrm>
              <a:off x="2999100" y="2288650"/>
              <a:ext cx="1365250" cy="528325"/>
            </a:xfrm>
            <a:custGeom>
              <a:rect b="b" l="l" r="r" t="t"/>
              <a:pathLst>
                <a:path extrusionOk="0" h="21133" w="54610">
                  <a:moveTo>
                    <a:pt x="23056" y="1"/>
                  </a:moveTo>
                  <a:cubicBezTo>
                    <a:pt x="19553" y="1"/>
                    <a:pt x="16649" y="1789"/>
                    <a:pt x="15491" y="2791"/>
                  </a:cubicBezTo>
                  <a:cubicBezTo>
                    <a:pt x="15027" y="3194"/>
                    <a:pt x="14129" y="3311"/>
                    <a:pt x="13151" y="3311"/>
                  </a:cubicBezTo>
                  <a:cubicBezTo>
                    <a:pt x="11775" y="3311"/>
                    <a:pt x="10238" y="3079"/>
                    <a:pt x="9517" y="3079"/>
                  </a:cubicBezTo>
                  <a:cubicBezTo>
                    <a:pt x="9324" y="3079"/>
                    <a:pt x="9189" y="3095"/>
                    <a:pt x="9131" y="3137"/>
                  </a:cubicBezTo>
                  <a:cubicBezTo>
                    <a:pt x="8704" y="3437"/>
                    <a:pt x="9212" y="4765"/>
                    <a:pt x="7665" y="5365"/>
                  </a:cubicBezTo>
                  <a:cubicBezTo>
                    <a:pt x="7012" y="5619"/>
                    <a:pt x="6029" y="5658"/>
                    <a:pt x="5023" y="5658"/>
                  </a:cubicBezTo>
                  <a:cubicBezTo>
                    <a:pt x="4572" y="5658"/>
                    <a:pt x="4115" y="5650"/>
                    <a:pt x="3682" y="5650"/>
                  </a:cubicBezTo>
                  <a:cubicBezTo>
                    <a:pt x="2798" y="5650"/>
                    <a:pt x="2011" y="5683"/>
                    <a:pt x="1559" y="5885"/>
                  </a:cubicBezTo>
                  <a:cubicBezTo>
                    <a:pt x="435" y="6390"/>
                    <a:pt x="1" y="8035"/>
                    <a:pt x="885" y="8035"/>
                  </a:cubicBezTo>
                  <a:cubicBezTo>
                    <a:pt x="909" y="8035"/>
                    <a:pt x="934" y="8034"/>
                    <a:pt x="959" y="8031"/>
                  </a:cubicBezTo>
                  <a:cubicBezTo>
                    <a:pt x="1042" y="8024"/>
                    <a:pt x="1122" y="8020"/>
                    <a:pt x="1199" y="8020"/>
                  </a:cubicBezTo>
                  <a:cubicBezTo>
                    <a:pt x="2033" y="8020"/>
                    <a:pt x="2446" y="8460"/>
                    <a:pt x="2171" y="8851"/>
                  </a:cubicBezTo>
                  <a:cubicBezTo>
                    <a:pt x="1871" y="9278"/>
                    <a:pt x="2979" y="10478"/>
                    <a:pt x="2425" y="10998"/>
                  </a:cubicBezTo>
                  <a:cubicBezTo>
                    <a:pt x="1825" y="11552"/>
                    <a:pt x="1871" y="12521"/>
                    <a:pt x="2506" y="13018"/>
                  </a:cubicBezTo>
                  <a:cubicBezTo>
                    <a:pt x="3198" y="13537"/>
                    <a:pt x="3325" y="14484"/>
                    <a:pt x="2506" y="14611"/>
                  </a:cubicBezTo>
                  <a:cubicBezTo>
                    <a:pt x="1698" y="14726"/>
                    <a:pt x="3926" y="15684"/>
                    <a:pt x="3972" y="16111"/>
                  </a:cubicBezTo>
                  <a:cubicBezTo>
                    <a:pt x="4018" y="16538"/>
                    <a:pt x="5865" y="16758"/>
                    <a:pt x="5865" y="17266"/>
                  </a:cubicBezTo>
                  <a:cubicBezTo>
                    <a:pt x="5865" y="17626"/>
                    <a:pt x="6132" y="17820"/>
                    <a:pt x="6599" y="17820"/>
                  </a:cubicBezTo>
                  <a:cubicBezTo>
                    <a:pt x="6806" y="17820"/>
                    <a:pt x="7052" y="17782"/>
                    <a:pt x="7331" y="17704"/>
                  </a:cubicBezTo>
                  <a:cubicBezTo>
                    <a:pt x="7411" y="17681"/>
                    <a:pt x="7488" y="17671"/>
                    <a:pt x="7560" y="17671"/>
                  </a:cubicBezTo>
                  <a:cubicBezTo>
                    <a:pt x="8295" y="17671"/>
                    <a:pt x="8627" y="18773"/>
                    <a:pt x="9131" y="19551"/>
                  </a:cubicBezTo>
                  <a:cubicBezTo>
                    <a:pt x="9319" y="19845"/>
                    <a:pt x="9810" y="19970"/>
                    <a:pt x="10377" y="19970"/>
                  </a:cubicBezTo>
                  <a:cubicBezTo>
                    <a:pt x="11480" y="19970"/>
                    <a:pt x="12871" y="19495"/>
                    <a:pt x="12871" y="18870"/>
                  </a:cubicBezTo>
                  <a:cubicBezTo>
                    <a:pt x="12871" y="18068"/>
                    <a:pt x="13550" y="17755"/>
                    <a:pt x="14620" y="17755"/>
                  </a:cubicBezTo>
                  <a:cubicBezTo>
                    <a:pt x="14814" y="17755"/>
                    <a:pt x="15020" y="17765"/>
                    <a:pt x="15237" y="17785"/>
                  </a:cubicBezTo>
                  <a:cubicBezTo>
                    <a:pt x="16646" y="17912"/>
                    <a:pt x="18504" y="19851"/>
                    <a:pt x="19185" y="20105"/>
                  </a:cubicBezTo>
                  <a:cubicBezTo>
                    <a:pt x="19284" y="20141"/>
                    <a:pt x="19398" y="20157"/>
                    <a:pt x="19523" y="20157"/>
                  </a:cubicBezTo>
                  <a:cubicBezTo>
                    <a:pt x="20273" y="20157"/>
                    <a:pt x="21426" y="19597"/>
                    <a:pt x="22198" y="19597"/>
                  </a:cubicBezTo>
                  <a:cubicBezTo>
                    <a:pt x="23098" y="19597"/>
                    <a:pt x="24391" y="18177"/>
                    <a:pt x="24899" y="17866"/>
                  </a:cubicBezTo>
                  <a:cubicBezTo>
                    <a:pt x="24954" y="17834"/>
                    <a:pt x="25013" y="17820"/>
                    <a:pt x="25076" y="17820"/>
                  </a:cubicBezTo>
                  <a:cubicBezTo>
                    <a:pt x="25522" y="17820"/>
                    <a:pt x="26155" y="18519"/>
                    <a:pt x="26780" y="18519"/>
                  </a:cubicBezTo>
                  <a:cubicBezTo>
                    <a:pt x="26900" y="18519"/>
                    <a:pt x="27020" y="18493"/>
                    <a:pt x="27138" y="18431"/>
                  </a:cubicBezTo>
                  <a:cubicBezTo>
                    <a:pt x="27775" y="18090"/>
                    <a:pt x="28461" y="17735"/>
                    <a:pt x="28979" y="17735"/>
                  </a:cubicBezTo>
                  <a:cubicBezTo>
                    <a:pt x="29127" y="17735"/>
                    <a:pt x="29262" y="17764"/>
                    <a:pt x="29377" y="17831"/>
                  </a:cubicBezTo>
                  <a:cubicBezTo>
                    <a:pt x="29897" y="18131"/>
                    <a:pt x="28131" y="19459"/>
                    <a:pt x="28604" y="20151"/>
                  </a:cubicBezTo>
                  <a:cubicBezTo>
                    <a:pt x="28789" y="20428"/>
                    <a:pt x="28742" y="20774"/>
                    <a:pt x="28673" y="21132"/>
                  </a:cubicBezTo>
                  <a:cubicBezTo>
                    <a:pt x="30451" y="20890"/>
                    <a:pt x="30278" y="19655"/>
                    <a:pt x="30393" y="19112"/>
                  </a:cubicBezTo>
                  <a:cubicBezTo>
                    <a:pt x="30470" y="18685"/>
                    <a:pt x="30750" y="18257"/>
                    <a:pt x="31125" y="18257"/>
                  </a:cubicBezTo>
                  <a:cubicBezTo>
                    <a:pt x="31256" y="18257"/>
                    <a:pt x="31398" y="18309"/>
                    <a:pt x="31547" y="18431"/>
                  </a:cubicBezTo>
                  <a:cubicBezTo>
                    <a:pt x="31852" y="18675"/>
                    <a:pt x="32217" y="18822"/>
                    <a:pt x="32679" y="18822"/>
                  </a:cubicBezTo>
                  <a:cubicBezTo>
                    <a:pt x="33093" y="18822"/>
                    <a:pt x="33585" y="18704"/>
                    <a:pt x="34179" y="18431"/>
                  </a:cubicBezTo>
                  <a:cubicBezTo>
                    <a:pt x="34990" y="18063"/>
                    <a:pt x="35330" y="17788"/>
                    <a:pt x="35590" y="17788"/>
                  </a:cubicBezTo>
                  <a:cubicBezTo>
                    <a:pt x="35737" y="17788"/>
                    <a:pt x="35859" y="17876"/>
                    <a:pt x="36026" y="18085"/>
                  </a:cubicBezTo>
                  <a:cubicBezTo>
                    <a:pt x="36199" y="18307"/>
                    <a:pt x="36459" y="18375"/>
                    <a:pt x="36818" y="18375"/>
                  </a:cubicBezTo>
                  <a:cubicBezTo>
                    <a:pt x="37393" y="18375"/>
                    <a:pt x="38221" y="18200"/>
                    <a:pt x="39350" y="18200"/>
                  </a:cubicBezTo>
                  <a:cubicBezTo>
                    <a:pt x="41105" y="18200"/>
                    <a:pt x="41498" y="17050"/>
                    <a:pt x="43033" y="17050"/>
                  </a:cubicBezTo>
                  <a:cubicBezTo>
                    <a:pt x="43103" y="17050"/>
                    <a:pt x="43176" y="17053"/>
                    <a:pt x="43251" y="17058"/>
                  </a:cubicBezTo>
                  <a:cubicBezTo>
                    <a:pt x="43380" y="17063"/>
                    <a:pt x="43508" y="17066"/>
                    <a:pt x="43637" y="17066"/>
                  </a:cubicBezTo>
                  <a:cubicBezTo>
                    <a:pt x="44602" y="17066"/>
                    <a:pt x="45553" y="16912"/>
                    <a:pt x="46460" y="16596"/>
                  </a:cubicBezTo>
                  <a:lnTo>
                    <a:pt x="47557" y="16919"/>
                  </a:lnTo>
                  <a:cubicBezTo>
                    <a:pt x="47996" y="16515"/>
                    <a:pt x="47961" y="16054"/>
                    <a:pt x="48850" y="15938"/>
                  </a:cubicBezTo>
                  <a:cubicBezTo>
                    <a:pt x="48957" y="15925"/>
                    <a:pt x="49059" y="15918"/>
                    <a:pt x="49156" y="15918"/>
                  </a:cubicBezTo>
                  <a:cubicBezTo>
                    <a:pt x="50125" y="15918"/>
                    <a:pt x="50626" y="16529"/>
                    <a:pt x="51135" y="16529"/>
                  </a:cubicBezTo>
                  <a:cubicBezTo>
                    <a:pt x="51230" y="16529"/>
                    <a:pt x="51325" y="16508"/>
                    <a:pt x="51424" y="16458"/>
                  </a:cubicBezTo>
                  <a:cubicBezTo>
                    <a:pt x="51474" y="16432"/>
                    <a:pt x="51532" y="16420"/>
                    <a:pt x="51596" y="16420"/>
                  </a:cubicBezTo>
                  <a:cubicBezTo>
                    <a:pt x="52200" y="16420"/>
                    <a:pt x="53373" y="17449"/>
                    <a:pt x="54031" y="17449"/>
                  </a:cubicBezTo>
                  <a:cubicBezTo>
                    <a:pt x="54273" y="17449"/>
                    <a:pt x="54445" y="17310"/>
                    <a:pt x="54494" y="16931"/>
                  </a:cubicBezTo>
                  <a:cubicBezTo>
                    <a:pt x="54609" y="16596"/>
                    <a:pt x="53582" y="14749"/>
                    <a:pt x="53120" y="14645"/>
                  </a:cubicBezTo>
                  <a:cubicBezTo>
                    <a:pt x="52659" y="14530"/>
                    <a:pt x="53351" y="12002"/>
                    <a:pt x="53120" y="11540"/>
                  </a:cubicBezTo>
                  <a:cubicBezTo>
                    <a:pt x="52890" y="11090"/>
                    <a:pt x="52312" y="9128"/>
                    <a:pt x="53005" y="9128"/>
                  </a:cubicBezTo>
                  <a:cubicBezTo>
                    <a:pt x="53040" y="9128"/>
                    <a:pt x="53074" y="9116"/>
                    <a:pt x="53120" y="9105"/>
                  </a:cubicBezTo>
                  <a:cubicBezTo>
                    <a:pt x="53120" y="9105"/>
                    <a:pt x="53132" y="9105"/>
                    <a:pt x="53132" y="9093"/>
                  </a:cubicBezTo>
                  <a:cubicBezTo>
                    <a:pt x="53155" y="9093"/>
                    <a:pt x="53178" y="9070"/>
                    <a:pt x="53190" y="9059"/>
                  </a:cubicBezTo>
                  <a:lnTo>
                    <a:pt x="53201" y="9047"/>
                  </a:lnTo>
                  <a:cubicBezTo>
                    <a:pt x="53467" y="8747"/>
                    <a:pt x="53051" y="7685"/>
                    <a:pt x="53755" y="7627"/>
                  </a:cubicBezTo>
                  <a:cubicBezTo>
                    <a:pt x="53582" y="7131"/>
                    <a:pt x="53397" y="6692"/>
                    <a:pt x="53224" y="6566"/>
                  </a:cubicBezTo>
                  <a:cubicBezTo>
                    <a:pt x="53103" y="6467"/>
                    <a:pt x="52911" y="6453"/>
                    <a:pt x="52688" y="6453"/>
                  </a:cubicBezTo>
                  <a:cubicBezTo>
                    <a:pt x="52595" y="6453"/>
                    <a:pt x="52496" y="6455"/>
                    <a:pt x="52395" y="6455"/>
                  </a:cubicBezTo>
                  <a:cubicBezTo>
                    <a:pt x="51883" y="6455"/>
                    <a:pt x="51300" y="6391"/>
                    <a:pt x="50997" y="5619"/>
                  </a:cubicBezTo>
                  <a:cubicBezTo>
                    <a:pt x="50939" y="5492"/>
                    <a:pt x="50904" y="5365"/>
                    <a:pt x="50870" y="5261"/>
                  </a:cubicBezTo>
                  <a:cubicBezTo>
                    <a:pt x="50858" y="5238"/>
                    <a:pt x="50858" y="5203"/>
                    <a:pt x="50847" y="5180"/>
                  </a:cubicBezTo>
                  <a:cubicBezTo>
                    <a:pt x="50823" y="5100"/>
                    <a:pt x="50800" y="5030"/>
                    <a:pt x="50789" y="4950"/>
                  </a:cubicBezTo>
                  <a:cubicBezTo>
                    <a:pt x="50639" y="4292"/>
                    <a:pt x="50789" y="3992"/>
                    <a:pt x="50350" y="3322"/>
                  </a:cubicBezTo>
                  <a:cubicBezTo>
                    <a:pt x="50304" y="3253"/>
                    <a:pt x="50269" y="3195"/>
                    <a:pt x="50223" y="3126"/>
                  </a:cubicBezTo>
                  <a:cubicBezTo>
                    <a:pt x="49575" y="2265"/>
                    <a:pt x="49227" y="1395"/>
                    <a:pt x="48573" y="1395"/>
                  </a:cubicBezTo>
                  <a:cubicBezTo>
                    <a:pt x="48447" y="1395"/>
                    <a:pt x="48310" y="1427"/>
                    <a:pt x="48157" y="1498"/>
                  </a:cubicBezTo>
                  <a:cubicBezTo>
                    <a:pt x="47906" y="1611"/>
                    <a:pt x="47387" y="1655"/>
                    <a:pt x="46737" y="1655"/>
                  </a:cubicBezTo>
                  <a:cubicBezTo>
                    <a:pt x="46252" y="1655"/>
                    <a:pt x="45694" y="1630"/>
                    <a:pt x="45121" y="1591"/>
                  </a:cubicBezTo>
                  <a:cubicBezTo>
                    <a:pt x="43928" y="2666"/>
                    <a:pt x="41520" y="3463"/>
                    <a:pt x="40262" y="3463"/>
                  </a:cubicBezTo>
                  <a:cubicBezTo>
                    <a:pt x="40048" y="3463"/>
                    <a:pt x="39867" y="3440"/>
                    <a:pt x="39731" y="3391"/>
                  </a:cubicBezTo>
                  <a:cubicBezTo>
                    <a:pt x="39408" y="3269"/>
                    <a:pt x="39001" y="3225"/>
                    <a:pt x="38545" y="3225"/>
                  </a:cubicBezTo>
                  <a:cubicBezTo>
                    <a:pt x="37369" y="3225"/>
                    <a:pt x="35870" y="3518"/>
                    <a:pt x="34664" y="3518"/>
                  </a:cubicBezTo>
                  <a:cubicBezTo>
                    <a:pt x="33051" y="3518"/>
                    <a:pt x="32553" y="2394"/>
                    <a:pt x="31363" y="2394"/>
                  </a:cubicBezTo>
                  <a:cubicBezTo>
                    <a:pt x="31318" y="2394"/>
                    <a:pt x="31271" y="2395"/>
                    <a:pt x="31224" y="2399"/>
                  </a:cubicBezTo>
                  <a:cubicBezTo>
                    <a:pt x="31183" y="2401"/>
                    <a:pt x="31143" y="2402"/>
                    <a:pt x="31105" y="2402"/>
                  </a:cubicBezTo>
                  <a:cubicBezTo>
                    <a:pt x="29930" y="2402"/>
                    <a:pt x="29891" y="1244"/>
                    <a:pt x="28650" y="1244"/>
                  </a:cubicBezTo>
                  <a:cubicBezTo>
                    <a:pt x="27357" y="1244"/>
                    <a:pt x="28350" y="598"/>
                    <a:pt x="24310" y="79"/>
                  </a:cubicBezTo>
                  <a:cubicBezTo>
                    <a:pt x="23885" y="25"/>
                    <a:pt x="23466" y="1"/>
                    <a:pt x="23056"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0" name="Google Shape;5090;p26"/>
            <p:cNvSpPr/>
            <p:nvPr/>
          </p:nvSpPr>
          <p:spPr>
            <a:xfrm>
              <a:off x="4254675" y="2366800"/>
              <a:ext cx="3475" cy="4925"/>
            </a:xfrm>
            <a:custGeom>
              <a:rect b="b" l="l" r="r" t="t"/>
              <a:pathLst>
                <a:path extrusionOk="0" h="197" w="139">
                  <a:moveTo>
                    <a:pt x="1" y="0"/>
                  </a:moveTo>
                  <a:lnTo>
                    <a:pt x="1" y="0"/>
                  </a:lnTo>
                  <a:cubicBezTo>
                    <a:pt x="58" y="69"/>
                    <a:pt x="93" y="127"/>
                    <a:pt x="127" y="196"/>
                  </a:cubicBezTo>
                  <a:lnTo>
                    <a:pt x="139" y="196"/>
                  </a:lnTo>
                  <a:cubicBezTo>
                    <a:pt x="104" y="138"/>
                    <a:pt x="58" y="69"/>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1" name="Google Shape;5091;p26"/>
            <p:cNvSpPr/>
            <p:nvPr/>
          </p:nvSpPr>
          <p:spPr>
            <a:xfrm>
              <a:off x="4327375" y="2515100"/>
              <a:ext cx="1475" cy="1175"/>
            </a:xfrm>
            <a:custGeom>
              <a:rect b="b" l="l" r="r" t="t"/>
              <a:pathLst>
                <a:path extrusionOk="0" h="47" w="59">
                  <a:moveTo>
                    <a:pt x="59" y="1"/>
                  </a:moveTo>
                  <a:cubicBezTo>
                    <a:pt x="47" y="12"/>
                    <a:pt x="24" y="35"/>
                    <a:pt x="1" y="47"/>
                  </a:cubicBezTo>
                  <a:cubicBezTo>
                    <a:pt x="24" y="35"/>
                    <a:pt x="47" y="12"/>
                    <a:pt x="59"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2" name="Google Shape;5092;p26"/>
            <p:cNvSpPr/>
            <p:nvPr/>
          </p:nvSpPr>
          <p:spPr>
            <a:xfrm>
              <a:off x="4324225" y="2516550"/>
              <a:ext cx="2900" cy="300"/>
            </a:xfrm>
            <a:custGeom>
              <a:rect b="b" l="l" r="r" t="t"/>
              <a:pathLst>
                <a:path extrusionOk="0" h="12" w="116">
                  <a:moveTo>
                    <a:pt x="115" y="0"/>
                  </a:moveTo>
                  <a:cubicBezTo>
                    <a:pt x="69" y="12"/>
                    <a:pt x="35" y="12"/>
                    <a:pt x="0" y="12"/>
                  </a:cubicBezTo>
                  <a:cubicBezTo>
                    <a:pt x="35" y="12"/>
                    <a:pt x="69" y="12"/>
                    <a:pt x="115"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3" name="Google Shape;5093;p26"/>
            <p:cNvSpPr/>
            <p:nvPr/>
          </p:nvSpPr>
          <p:spPr>
            <a:xfrm>
              <a:off x="4325375" y="2479325"/>
              <a:ext cx="17900" cy="35525"/>
            </a:xfrm>
            <a:custGeom>
              <a:rect b="b" l="l" r="r" t="t"/>
              <a:pathLst>
                <a:path extrusionOk="0" h="1421" w="716">
                  <a:moveTo>
                    <a:pt x="716" y="0"/>
                  </a:moveTo>
                  <a:cubicBezTo>
                    <a:pt x="0" y="58"/>
                    <a:pt x="416" y="1120"/>
                    <a:pt x="150" y="1420"/>
                  </a:cubicBezTo>
                  <a:cubicBezTo>
                    <a:pt x="416" y="1120"/>
                    <a:pt x="12" y="81"/>
                    <a:pt x="716" y="12"/>
                  </a:cubicBezTo>
                  <a:lnTo>
                    <a:pt x="716"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4" name="Google Shape;5094;p26"/>
            <p:cNvSpPr/>
            <p:nvPr/>
          </p:nvSpPr>
          <p:spPr>
            <a:xfrm>
              <a:off x="3038650" y="2311375"/>
              <a:ext cx="5225" cy="20225"/>
            </a:xfrm>
            <a:custGeom>
              <a:rect b="b" l="l" r="r" t="t"/>
              <a:pathLst>
                <a:path extrusionOk="0" h="809" w="209">
                  <a:moveTo>
                    <a:pt x="0" y="1"/>
                  </a:moveTo>
                  <a:lnTo>
                    <a:pt x="0" y="1"/>
                  </a:lnTo>
                  <a:cubicBezTo>
                    <a:pt x="81" y="266"/>
                    <a:pt x="162" y="543"/>
                    <a:pt x="208" y="809"/>
                  </a:cubicBezTo>
                  <a:cubicBezTo>
                    <a:pt x="162" y="543"/>
                    <a:pt x="81" y="266"/>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5" name="Google Shape;5095;p26"/>
            <p:cNvSpPr/>
            <p:nvPr/>
          </p:nvSpPr>
          <p:spPr>
            <a:xfrm>
              <a:off x="3044125" y="2333025"/>
              <a:ext cx="600" cy="6950"/>
            </a:xfrm>
            <a:custGeom>
              <a:rect b="b" l="l" r="r" t="t"/>
              <a:pathLst>
                <a:path extrusionOk="0" h="278" w="24">
                  <a:moveTo>
                    <a:pt x="1" y="0"/>
                  </a:moveTo>
                  <a:cubicBezTo>
                    <a:pt x="12" y="81"/>
                    <a:pt x="24" y="173"/>
                    <a:pt x="24" y="277"/>
                  </a:cubicBezTo>
                  <a:cubicBezTo>
                    <a:pt x="24" y="173"/>
                    <a:pt x="12" y="81"/>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6" name="Google Shape;5096;p26"/>
            <p:cNvSpPr/>
            <p:nvPr/>
          </p:nvSpPr>
          <p:spPr>
            <a:xfrm>
              <a:off x="3036050" y="2291475"/>
              <a:ext cx="2050" cy="2625"/>
            </a:xfrm>
            <a:custGeom>
              <a:rect b="b" l="l" r="r" t="t"/>
              <a:pathLst>
                <a:path extrusionOk="0" h="105" w="82">
                  <a:moveTo>
                    <a:pt x="1" y="104"/>
                  </a:moveTo>
                  <a:cubicBezTo>
                    <a:pt x="12" y="58"/>
                    <a:pt x="47" y="23"/>
                    <a:pt x="81" y="0"/>
                  </a:cubicBezTo>
                  <a:cubicBezTo>
                    <a:pt x="47" y="23"/>
                    <a:pt x="12" y="58"/>
                    <a:pt x="1" y="10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7" name="Google Shape;5097;p26"/>
            <p:cNvSpPr/>
            <p:nvPr/>
          </p:nvSpPr>
          <p:spPr>
            <a:xfrm>
              <a:off x="3035775" y="2294925"/>
              <a:ext cx="300" cy="3500"/>
            </a:xfrm>
            <a:custGeom>
              <a:rect b="b" l="l" r="r" t="t"/>
              <a:pathLst>
                <a:path extrusionOk="0" h="140" w="12">
                  <a:moveTo>
                    <a:pt x="0" y="139"/>
                  </a:moveTo>
                  <a:cubicBezTo>
                    <a:pt x="0" y="93"/>
                    <a:pt x="0" y="47"/>
                    <a:pt x="12" y="1"/>
                  </a:cubicBezTo>
                  <a:cubicBezTo>
                    <a:pt x="0" y="47"/>
                    <a:pt x="0" y="93"/>
                    <a:pt x="0" y="13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8" name="Google Shape;5098;p26"/>
            <p:cNvSpPr/>
            <p:nvPr/>
          </p:nvSpPr>
          <p:spPr>
            <a:xfrm>
              <a:off x="3036050" y="2299250"/>
              <a:ext cx="2625" cy="12150"/>
            </a:xfrm>
            <a:custGeom>
              <a:rect b="b" l="l" r="r" t="t"/>
              <a:pathLst>
                <a:path extrusionOk="0" h="486" w="105">
                  <a:moveTo>
                    <a:pt x="1" y="1"/>
                  </a:moveTo>
                  <a:cubicBezTo>
                    <a:pt x="24" y="162"/>
                    <a:pt x="58" y="324"/>
                    <a:pt x="104" y="486"/>
                  </a:cubicBezTo>
                  <a:lnTo>
                    <a:pt x="104" y="486"/>
                  </a:lnTo>
                  <a:cubicBezTo>
                    <a:pt x="58" y="324"/>
                    <a:pt x="24" y="162"/>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9" name="Google Shape;5099;p26"/>
            <p:cNvSpPr/>
            <p:nvPr/>
          </p:nvSpPr>
          <p:spPr>
            <a:xfrm>
              <a:off x="2308300" y="1680500"/>
              <a:ext cx="468925" cy="263850"/>
            </a:xfrm>
            <a:custGeom>
              <a:rect b="b" l="l" r="r" t="t"/>
              <a:pathLst>
                <a:path extrusionOk="0" h="10554" w="18757">
                  <a:moveTo>
                    <a:pt x="13008" y="0"/>
                  </a:moveTo>
                  <a:cubicBezTo>
                    <a:pt x="12654" y="0"/>
                    <a:pt x="10905" y="1735"/>
                    <a:pt x="10342" y="1735"/>
                  </a:cubicBezTo>
                  <a:cubicBezTo>
                    <a:pt x="9765" y="1735"/>
                    <a:pt x="7272" y="2023"/>
                    <a:pt x="7272" y="2693"/>
                  </a:cubicBezTo>
                  <a:cubicBezTo>
                    <a:pt x="7272" y="3038"/>
                    <a:pt x="6454" y="3230"/>
                    <a:pt x="5544" y="3230"/>
                  </a:cubicBezTo>
                  <a:cubicBezTo>
                    <a:pt x="4690" y="3230"/>
                    <a:pt x="3755" y="3062"/>
                    <a:pt x="3336" y="2693"/>
                  </a:cubicBezTo>
                  <a:cubicBezTo>
                    <a:pt x="3186" y="2554"/>
                    <a:pt x="3059" y="2404"/>
                    <a:pt x="2943" y="2231"/>
                  </a:cubicBezTo>
                  <a:cubicBezTo>
                    <a:pt x="2713" y="2427"/>
                    <a:pt x="2574" y="2704"/>
                    <a:pt x="2551" y="3005"/>
                  </a:cubicBezTo>
                  <a:cubicBezTo>
                    <a:pt x="2551" y="3645"/>
                    <a:pt x="2195" y="3781"/>
                    <a:pt x="1769" y="3781"/>
                  </a:cubicBezTo>
                  <a:cubicBezTo>
                    <a:pt x="1611" y="3781"/>
                    <a:pt x="1444" y="3762"/>
                    <a:pt x="1281" y="3743"/>
                  </a:cubicBezTo>
                  <a:cubicBezTo>
                    <a:pt x="1256" y="3741"/>
                    <a:pt x="1234" y="3739"/>
                    <a:pt x="1213" y="3739"/>
                  </a:cubicBezTo>
                  <a:cubicBezTo>
                    <a:pt x="718" y="3739"/>
                    <a:pt x="1267" y="4498"/>
                    <a:pt x="935" y="4886"/>
                  </a:cubicBezTo>
                  <a:cubicBezTo>
                    <a:pt x="600" y="5290"/>
                    <a:pt x="935" y="6098"/>
                    <a:pt x="462" y="6167"/>
                  </a:cubicBezTo>
                  <a:cubicBezTo>
                    <a:pt x="219" y="6202"/>
                    <a:pt x="81" y="6490"/>
                    <a:pt x="0" y="6848"/>
                  </a:cubicBezTo>
                  <a:cubicBezTo>
                    <a:pt x="0" y="6848"/>
                    <a:pt x="12" y="6860"/>
                    <a:pt x="12" y="6860"/>
                  </a:cubicBezTo>
                  <a:cubicBezTo>
                    <a:pt x="35" y="6883"/>
                    <a:pt x="58" y="6894"/>
                    <a:pt x="81" y="6929"/>
                  </a:cubicBezTo>
                  <a:lnTo>
                    <a:pt x="92" y="6941"/>
                  </a:lnTo>
                  <a:cubicBezTo>
                    <a:pt x="127" y="6975"/>
                    <a:pt x="162" y="7021"/>
                    <a:pt x="196" y="7056"/>
                  </a:cubicBezTo>
                  <a:lnTo>
                    <a:pt x="208" y="7079"/>
                  </a:lnTo>
                  <a:cubicBezTo>
                    <a:pt x="242" y="7125"/>
                    <a:pt x="277" y="7183"/>
                    <a:pt x="312" y="7229"/>
                  </a:cubicBezTo>
                  <a:lnTo>
                    <a:pt x="335" y="7275"/>
                  </a:lnTo>
                  <a:cubicBezTo>
                    <a:pt x="358" y="7333"/>
                    <a:pt x="392" y="7379"/>
                    <a:pt x="416" y="7425"/>
                  </a:cubicBezTo>
                  <a:lnTo>
                    <a:pt x="462" y="7495"/>
                  </a:lnTo>
                  <a:lnTo>
                    <a:pt x="531" y="7610"/>
                  </a:lnTo>
                  <a:cubicBezTo>
                    <a:pt x="543" y="7645"/>
                    <a:pt x="554" y="7668"/>
                    <a:pt x="577" y="7702"/>
                  </a:cubicBezTo>
                  <a:lnTo>
                    <a:pt x="612" y="7783"/>
                  </a:lnTo>
                  <a:lnTo>
                    <a:pt x="635" y="7818"/>
                  </a:lnTo>
                  <a:lnTo>
                    <a:pt x="693" y="7933"/>
                  </a:lnTo>
                  <a:lnTo>
                    <a:pt x="658" y="7968"/>
                  </a:lnTo>
                  <a:lnTo>
                    <a:pt x="635" y="7991"/>
                  </a:lnTo>
                  <a:cubicBezTo>
                    <a:pt x="1281" y="8383"/>
                    <a:pt x="2620" y="9226"/>
                    <a:pt x="3047" y="9792"/>
                  </a:cubicBezTo>
                  <a:cubicBezTo>
                    <a:pt x="3464" y="10351"/>
                    <a:pt x="4430" y="10554"/>
                    <a:pt x="5226" y="10554"/>
                  </a:cubicBezTo>
                  <a:cubicBezTo>
                    <a:pt x="5531" y="10554"/>
                    <a:pt x="5811" y="10524"/>
                    <a:pt x="6025" y="10473"/>
                  </a:cubicBezTo>
                  <a:cubicBezTo>
                    <a:pt x="6222" y="10415"/>
                    <a:pt x="6591" y="10311"/>
                    <a:pt x="7029" y="10184"/>
                  </a:cubicBezTo>
                  <a:lnTo>
                    <a:pt x="7249" y="10115"/>
                  </a:lnTo>
                  <a:lnTo>
                    <a:pt x="7295" y="10103"/>
                  </a:lnTo>
                  <a:lnTo>
                    <a:pt x="7318" y="10092"/>
                  </a:lnTo>
                  <a:cubicBezTo>
                    <a:pt x="8530" y="9722"/>
                    <a:pt x="10065" y="9226"/>
                    <a:pt x="10065" y="9226"/>
                  </a:cubicBezTo>
                  <a:cubicBezTo>
                    <a:pt x="10469" y="9376"/>
                    <a:pt x="10896" y="9515"/>
                    <a:pt x="11312" y="9607"/>
                  </a:cubicBezTo>
                  <a:cubicBezTo>
                    <a:pt x="11427" y="9630"/>
                    <a:pt x="11727" y="9688"/>
                    <a:pt x="12131" y="9745"/>
                  </a:cubicBezTo>
                  <a:cubicBezTo>
                    <a:pt x="12258" y="9607"/>
                    <a:pt x="12535" y="9492"/>
                    <a:pt x="12893" y="9272"/>
                  </a:cubicBezTo>
                  <a:lnTo>
                    <a:pt x="12916" y="9249"/>
                  </a:lnTo>
                  <a:cubicBezTo>
                    <a:pt x="12997" y="9215"/>
                    <a:pt x="13066" y="9157"/>
                    <a:pt x="13147" y="9111"/>
                  </a:cubicBezTo>
                  <a:lnTo>
                    <a:pt x="13228" y="9053"/>
                  </a:lnTo>
                  <a:cubicBezTo>
                    <a:pt x="13297" y="9007"/>
                    <a:pt x="13378" y="8949"/>
                    <a:pt x="13447" y="8891"/>
                  </a:cubicBezTo>
                  <a:cubicBezTo>
                    <a:pt x="13482" y="8868"/>
                    <a:pt x="13505" y="8845"/>
                    <a:pt x="13540" y="8811"/>
                  </a:cubicBezTo>
                  <a:cubicBezTo>
                    <a:pt x="13643" y="8730"/>
                    <a:pt x="13747" y="8637"/>
                    <a:pt x="13851" y="8522"/>
                  </a:cubicBezTo>
                  <a:cubicBezTo>
                    <a:pt x="14763" y="7622"/>
                    <a:pt x="16114" y="4401"/>
                    <a:pt x="16506" y="4136"/>
                  </a:cubicBezTo>
                  <a:cubicBezTo>
                    <a:pt x="16887" y="3882"/>
                    <a:pt x="17926" y="3305"/>
                    <a:pt x="18434" y="2924"/>
                  </a:cubicBezTo>
                  <a:cubicBezTo>
                    <a:pt x="18503" y="2866"/>
                    <a:pt x="18561" y="2820"/>
                    <a:pt x="18607" y="2762"/>
                  </a:cubicBezTo>
                  <a:cubicBezTo>
                    <a:pt x="18618" y="2751"/>
                    <a:pt x="18630" y="2728"/>
                    <a:pt x="18641" y="2716"/>
                  </a:cubicBezTo>
                  <a:cubicBezTo>
                    <a:pt x="18664" y="2681"/>
                    <a:pt x="18699" y="2635"/>
                    <a:pt x="18722" y="2601"/>
                  </a:cubicBezTo>
                  <a:cubicBezTo>
                    <a:pt x="18722" y="2589"/>
                    <a:pt x="18722" y="2578"/>
                    <a:pt x="18734" y="2566"/>
                  </a:cubicBezTo>
                  <a:cubicBezTo>
                    <a:pt x="18745" y="2520"/>
                    <a:pt x="18757" y="2485"/>
                    <a:pt x="18757" y="2439"/>
                  </a:cubicBezTo>
                  <a:cubicBezTo>
                    <a:pt x="18757" y="2427"/>
                    <a:pt x="18757" y="2427"/>
                    <a:pt x="18757" y="2416"/>
                  </a:cubicBezTo>
                  <a:cubicBezTo>
                    <a:pt x="18745" y="2370"/>
                    <a:pt x="18734" y="2324"/>
                    <a:pt x="18711" y="2277"/>
                  </a:cubicBezTo>
                  <a:cubicBezTo>
                    <a:pt x="18699" y="2243"/>
                    <a:pt x="18676" y="2208"/>
                    <a:pt x="18653" y="2185"/>
                  </a:cubicBezTo>
                  <a:lnTo>
                    <a:pt x="18641" y="2174"/>
                  </a:lnTo>
                  <a:cubicBezTo>
                    <a:pt x="18607" y="2150"/>
                    <a:pt x="18584" y="2127"/>
                    <a:pt x="18561" y="2104"/>
                  </a:cubicBezTo>
                  <a:cubicBezTo>
                    <a:pt x="18538" y="2081"/>
                    <a:pt x="18514" y="2070"/>
                    <a:pt x="18491" y="2058"/>
                  </a:cubicBezTo>
                  <a:cubicBezTo>
                    <a:pt x="18468" y="2047"/>
                    <a:pt x="18445" y="2035"/>
                    <a:pt x="18422" y="2023"/>
                  </a:cubicBezTo>
                  <a:cubicBezTo>
                    <a:pt x="18364" y="1989"/>
                    <a:pt x="18307" y="1966"/>
                    <a:pt x="18249" y="1943"/>
                  </a:cubicBezTo>
                  <a:cubicBezTo>
                    <a:pt x="18180" y="1920"/>
                    <a:pt x="18110" y="1897"/>
                    <a:pt x="18053" y="1862"/>
                  </a:cubicBezTo>
                  <a:lnTo>
                    <a:pt x="17960" y="1816"/>
                  </a:lnTo>
                  <a:cubicBezTo>
                    <a:pt x="17926" y="1793"/>
                    <a:pt x="17891" y="1770"/>
                    <a:pt x="17857" y="1746"/>
                  </a:cubicBezTo>
                  <a:cubicBezTo>
                    <a:pt x="17822" y="1723"/>
                    <a:pt x="17787" y="1700"/>
                    <a:pt x="17753" y="1677"/>
                  </a:cubicBezTo>
                  <a:lnTo>
                    <a:pt x="17672" y="1619"/>
                  </a:lnTo>
                  <a:cubicBezTo>
                    <a:pt x="17637" y="1585"/>
                    <a:pt x="17603" y="1562"/>
                    <a:pt x="17556" y="1527"/>
                  </a:cubicBezTo>
                  <a:cubicBezTo>
                    <a:pt x="16748" y="1342"/>
                    <a:pt x="15964" y="1100"/>
                    <a:pt x="15721" y="869"/>
                  </a:cubicBezTo>
                  <a:cubicBezTo>
                    <a:pt x="15248" y="384"/>
                    <a:pt x="13320" y="96"/>
                    <a:pt x="13032" y="4"/>
                  </a:cubicBezTo>
                  <a:cubicBezTo>
                    <a:pt x="13025" y="1"/>
                    <a:pt x="13016" y="0"/>
                    <a:pt x="13008"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0" name="Google Shape;5100;p26"/>
            <p:cNvSpPr/>
            <p:nvPr/>
          </p:nvSpPr>
          <p:spPr>
            <a:xfrm>
              <a:off x="2381875" y="1736275"/>
              <a:ext cx="9825" cy="11550"/>
            </a:xfrm>
            <a:custGeom>
              <a:rect b="b" l="l" r="r" t="t"/>
              <a:pathLst>
                <a:path extrusionOk="0" h="462" w="393">
                  <a:moveTo>
                    <a:pt x="0" y="0"/>
                  </a:moveTo>
                  <a:lnTo>
                    <a:pt x="0" y="0"/>
                  </a:lnTo>
                  <a:cubicBezTo>
                    <a:pt x="104" y="173"/>
                    <a:pt x="243" y="323"/>
                    <a:pt x="393" y="462"/>
                  </a:cubicBezTo>
                  <a:cubicBezTo>
                    <a:pt x="243" y="323"/>
                    <a:pt x="104" y="162"/>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1" name="Google Shape;5101;p26"/>
            <p:cNvSpPr/>
            <p:nvPr/>
          </p:nvSpPr>
          <p:spPr>
            <a:xfrm>
              <a:off x="2768550" y="1730775"/>
              <a:ext cx="1750" cy="900"/>
            </a:xfrm>
            <a:custGeom>
              <a:rect b="b" l="l" r="r" t="t"/>
              <a:pathLst>
                <a:path extrusionOk="0" h="36" w="70">
                  <a:moveTo>
                    <a:pt x="1" y="1"/>
                  </a:moveTo>
                  <a:cubicBezTo>
                    <a:pt x="24" y="12"/>
                    <a:pt x="47" y="24"/>
                    <a:pt x="70" y="36"/>
                  </a:cubicBezTo>
                  <a:cubicBezTo>
                    <a:pt x="47" y="24"/>
                    <a:pt x="24" y="12"/>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2" name="Google Shape;5102;p26"/>
            <p:cNvSpPr/>
            <p:nvPr/>
          </p:nvSpPr>
          <p:spPr>
            <a:xfrm>
              <a:off x="2772025" y="1732800"/>
              <a:ext cx="2025" cy="1750"/>
            </a:xfrm>
            <a:custGeom>
              <a:rect b="b" l="l" r="r" t="t"/>
              <a:pathLst>
                <a:path extrusionOk="0" h="70" w="81">
                  <a:moveTo>
                    <a:pt x="0" y="1"/>
                  </a:moveTo>
                  <a:cubicBezTo>
                    <a:pt x="23" y="24"/>
                    <a:pt x="58" y="47"/>
                    <a:pt x="81" y="70"/>
                  </a:cubicBezTo>
                  <a:cubicBezTo>
                    <a:pt x="58" y="47"/>
                    <a:pt x="23" y="24"/>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3" name="Google Shape;5103;p26"/>
            <p:cNvSpPr/>
            <p:nvPr/>
          </p:nvSpPr>
          <p:spPr>
            <a:xfrm>
              <a:off x="2774325" y="1735125"/>
              <a:ext cx="1750" cy="2325"/>
            </a:xfrm>
            <a:custGeom>
              <a:rect b="b" l="l" r="r" t="t"/>
              <a:pathLst>
                <a:path extrusionOk="0" h="93" w="70">
                  <a:moveTo>
                    <a:pt x="70" y="92"/>
                  </a:moveTo>
                  <a:cubicBezTo>
                    <a:pt x="47" y="58"/>
                    <a:pt x="23" y="23"/>
                    <a:pt x="0" y="0"/>
                  </a:cubicBezTo>
                  <a:cubicBezTo>
                    <a:pt x="23" y="23"/>
                    <a:pt x="47" y="58"/>
                    <a:pt x="70" y="9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4" name="Google Shape;5104;p26"/>
            <p:cNvSpPr/>
            <p:nvPr/>
          </p:nvSpPr>
          <p:spPr>
            <a:xfrm>
              <a:off x="2747200" y="1718675"/>
              <a:ext cx="2900" cy="2325"/>
            </a:xfrm>
            <a:custGeom>
              <a:rect b="b" l="l" r="r" t="t"/>
              <a:pathLst>
                <a:path extrusionOk="0" h="93" w="116">
                  <a:moveTo>
                    <a:pt x="116" y="92"/>
                  </a:moveTo>
                  <a:cubicBezTo>
                    <a:pt x="70" y="58"/>
                    <a:pt x="35" y="23"/>
                    <a:pt x="0" y="0"/>
                  </a:cubicBezTo>
                  <a:lnTo>
                    <a:pt x="0" y="0"/>
                  </a:lnTo>
                  <a:cubicBezTo>
                    <a:pt x="35" y="23"/>
                    <a:pt x="70" y="58"/>
                    <a:pt x="116" y="9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5" name="Google Shape;5105;p26"/>
            <p:cNvSpPr/>
            <p:nvPr/>
          </p:nvSpPr>
          <p:spPr>
            <a:xfrm>
              <a:off x="2757000" y="1725600"/>
              <a:ext cx="2350" cy="1175"/>
            </a:xfrm>
            <a:custGeom>
              <a:rect b="b" l="l" r="r" t="t"/>
              <a:pathLst>
                <a:path extrusionOk="0" h="47" w="94">
                  <a:moveTo>
                    <a:pt x="1" y="0"/>
                  </a:moveTo>
                  <a:lnTo>
                    <a:pt x="93" y="46"/>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6" name="Google Shape;5106;p26"/>
            <p:cNvSpPr/>
            <p:nvPr/>
          </p:nvSpPr>
          <p:spPr>
            <a:xfrm>
              <a:off x="2751825" y="1722125"/>
              <a:ext cx="2600" cy="2050"/>
            </a:xfrm>
            <a:custGeom>
              <a:rect b="b" l="l" r="r" t="t"/>
              <a:pathLst>
                <a:path extrusionOk="0" h="82" w="104">
                  <a:moveTo>
                    <a:pt x="0" y="1"/>
                  </a:moveTo>
                  <a:cubicBezTo>
                    <a:pt x="35" y="35"/>
                    <a:pt x="69" y="58"/>
                    <a:pt x="104" y="81"/>
                  </a:cubicBezTo>
                  <a:cubicBezTo>
                    <a:pt x="69" y="58"/>
                    <a:pt x="35" y="35"/>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7" name="Google Shape;5107;p26"/>
            <p:cNvSpPr/>
            <p:nvPr/>
          </p:nvSpPr>
          <p:spPr>
            <a:xfrm>
              <a:off x="2776350" y="1741475"/>
              <a:ext cx="600" cy="3175"/>
            </a:xfrm>
            <a:custGeom>
              <a:rect b="b" l="l" r="r" t="t"/>
              <a:pathLst>
                <a:path extrusionOk="0" h="127" w="24">
                  <a:moveTo>
                    <a:pt x="23" y="0"/>
                  </a:moveTo>
                  <a:cubicBezTo>
                    <a:pt x="23" y="35"/>
                    <a:pt x="12" y="81"/>
                    <a:pt x="0" y="127"/>
                  </a:cubicBezTo>
                  <a:cubicBezTo>
                    <a:pt x="12" y="81"/>
                    <a:pt x="23" y="35"/>
                    <a:pt x="23"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8" name="Google Shape;5108;p26"/>
            <p:cNvSpPr/>
            <p:nvPr/>
          </p:nvSpPr>
          <p:spPr>
            <a:xfrm>
              <a:off x="2646500" y="1893525"/>
              <a:ext cx="8100" cy="7250"/>
            </a:xfrm>
            <a:custGeom>
              <a:rect b="b" l="l" r="r" t="t"/>
              <a:pathLst>
                <a:path extrusionOk="0" h="290" w="324">
                  <a:moveTo>
                    <a:pt x="323" y="1"/>
                  </a:moveTo>
                  <a:cubicBezTo>
                    <a:pt x="219" y="105"/>
                    <a:pt x="104" y="197"/>
                    <a:pt x="0" y="290"/>
                  </a:cubicBezTo>
                  <a:cubicBezTo>
                    <a:pt x="104" y="197"/>
                    <a:pt x="219" y="105"/>
                    <a:pt x="323"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9" name="Google Shape;5109;p26"/>
            <p:cNvSpPr/>
            <p:nvPr/>
          </p:nvSpPr>
          <p:spPr>
            <a:xfrm>
              <a:off x="2768850" y="1749250"/>
              <a:ext cx="4625" cy="4075"/>
            </a:xfrm>
            <a:custGeom>
              <a:rect b="b" l="l" r="r" t="t"/>
              <a:pathLst>
                <a:path extrusionOk="0" h="163" w="185">
                  <a:moveTo>
                    <a:pt x="185" y="1"/>
                  </a:moveTo>
                  <a:lnTo>
                    <a:pt x="185" y="1"/>
                  </a:lnTo>
                  <a:cubicBezTo>
                    <a:pt x="127" y="58"/>
                    <a:pt x="69" y="105"/>
                    <a:pt x="0" y="162"/>
                  </a:cubicBezTo>
                  <a:cubicBezTo>
                    <a:pt x="69" y="116"/>
                    <a:pt x="127" y="58"/>
                    <a:pt x="185"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0" name="Google Shape;5110;p26"/>
            <p:cNvSpPr/>
            <p:nvPr/>
          </p:nvSpPr>
          <p:spPr>
            <a:xfrm>
              <a:off x="2631200" y="1907975"/>
              <a:ext cx="5800" cy="3475"/>
            </a:xfrm>
            <a:custGeom>
              <a:rect b="b" l="l" r="r" t="t"/>
              <a:pathLst>
                <a:path extrusionOk="0" h="139" w="232">
                  <a:moveTo>
                    <a:pt x="231" y="0"/>
                  </a:moveTo>
                  <a:cubicBezTo>
                    <a:pt x="150" y="58"/>
                    <a:pt x="70" y="104"/>
                    <a:pt x="0" y="139"/>
                  </a:cubicBezTo>
                  <a:cubicBezTo>
                    <a:pt x="70" y="104"/>
                    <a:pt x="150" y="58"/>
                    <a:pt x="23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1" name="Google Shape;5111;p26"/>
            <p:cNvSpPr/>
            <p:nvPr/>
          </p:nvSpPr>
          <p:spPr>
            <a:xfrm>
              <a:off x="2638975" y="1902475"/>
              <a:ext cx="5525" cy="4075"/>
            </a:xfrm>
            <a:custGeom>
              <a:rect b="b" l="l" r="r" t="t"/>
              <a:pathLst>
                <a:path extrusionOk="0" h="163" w="221">
                  <a:moveTo>
                    <a:pt x="220" y="1"/>
                  </a:moveTo>
                  <a:cubicBezTo>
                    <a:pt x="139" y="58"/>
                    <a:pt x="70" y="116"/>
                    <a:pt x="1" y="162"/>
                  </a:cubicBezTo>
                  <a:cubicBezTo>
                    <a:pt x="70" y="116"/>
                    <a:pt x="139" y="58"/>
                    <a:pt x="22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2" name="Google Shape;5112;p26"/>
            <p:cNvSpPr/>
            <p:nvPr/>
          </p:nvSpPr>
          <p:spPr>
            <a:xfrm>
              <a:off x="2611575" y="1912000"/>
              <a:ext cx="19075" cy="11850"/>
            </a:xfrm>
            <a:custGeom>
              <a:rect b="b" l="l" r="r" t="t"/>
              <a:pathLst>
                <a:path extrusionOk="0" h="474" w="763">
                  <a:moveTo>
                    <a:pt x="0" y="474"/>
                  </a:moveTo>
                  <a:cubicBezTo>
                    <a:pt x="127" y="347"/>
                    <a:pt x="404" y="220"/>
                    <a:pt x="762" y="1"/>
                  </a:cubicBezTo>
                  <a:cubicBezTo>
                    <a:pt x="404" y="220"/>
                    <a:pt x="127" y="347"/>
                    <a:pt x="0" y="47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3" name="Google Shape;5113;p26"/>
            <p:cNvSpPr/>
            <p:nvPr/>
          </p:nvSpPr>
          <p:spPr>
            <a:xfrm>
              <a:off x="2776050" y="1737125"/>
              <a:ext cx="900" cy="3775"/>
            </a:xfrm>
            <a:custGeom>
              <a:rect b="b" l="l" r="r" t="t"/>
              <a:pathLst>
                <a:path extrusionOk="0" h="151" w="36">
                  <a:moveTo>
                    <a:pt x="1" y="1"/>
                  </a:moveTo>
                  <a:lnTo>
                    <a:pt x="1" y="1"/>
                  </a:lnTo>
                  <a:cubicBezTo>
                    <a:pt x="12" y="47"/>
                    <a:pt x="35" y="93"/>
                    <a:pt x="35" y="151"/>
                  </a:cubicBezTo>
                  <a:cubicBezTo>
                    <a:pt x="35" y="93"/>
                    <a:pt x="24" y="47"/>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4" name="Google Shape;5114;p26"/>
            <p:cNvSpPr/>
            <p:nvPr/>
          </p:nvSpPr>
          <p:spPr>
            <a:xfrm>
              <a:off x="2774025" y="1745225"/>
              <a:ext cx="2050" cy="2900"/>
            </a:xfrm>
            <a:custGeom>
              <a:rect b="b" l="l" r="r" t="t"/>
              <a:pathLst>
                <a:path extrusionOk="0" h="116" w="82">
                  <a:moveTo>
                    <a:pt x="82" y="0"/>
                  </a:moveTo>
                  <a:cubicBezTo>
                    <a:pt x="59" y="35"/>
                    <a:pt x="35" y="81"/>
                    <a:pt x="1" y="115"/>
                  </a:cubicBezTo>
                  <a:cubicBezTo>
                    <a:pt x="35" y="81"/>
                    <a:pt x="59" y="35"/>
                    <a:pt x="82"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5" name="Google Shape;5115;p26"/>
            <p:cNvSpPr/>
            <p:nvPr/>
          </p:nvSpPr>
          <p:spPr>
            <a:xfrm>
              <a:off x="2458925" y="1935100"/>
              <a:ext cx="25125" cy="7225"/>
            </a:xfrm>
            <a:custGeom>
              <a:rect b="b" l="l" r="r" t="t"/>
              <a:pathLst>
                <a:path extrusionOk="0" h="289" w="1005">
                  <a:moveTo>
                    <a:pt x="0" y="289"/>
                  </a:moveTo>
                  <a:cubicBezTo>
                    <a:pt x="197" y="231"/>
                    <a:pt x="566" y="127"/>
                    <a:pt x="1004" y="0"/>
                  </a:cubicBezTo>
                  <a:lnTo>
                    <a:pt x="1004" y="0"/>
                  </a:lnTo>
                  <a:cubicBezTo>
                    <a:pt x="566" y="127"/>
                    <a:pt x="197" y="231"/>
                    <a:pt x="0" y="28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6" name="Google Shape;5116;p26"/>
            <p:cNvSpPr/>
            <p:nvPr/>
          </p:nvSpPr>
          <p:spPr>
            <a:xfrm>
              <a:off x="2602925" y="2250775"/>
              <a:ext cx="199125" cy="140550"/>
            </a:xfrm>
            <a:custGeom>
              <a:rect b="b" l="l" r="r" t="t"/>
              <a:pathLst>
                <a:path extrusionOk="0" h="5622" w="7965">
                  <a:moveTo>
                    <a:pt x="5691" y="1"/>
                  </a:moveTo>
                  <a:lnTo>
                    <a:pt x="5298" y="58"/>
                  </a:lnTo>
                  <a:cubicBezTo>
                    <a:pt x="3301" y="359"/>
                    <a:pt x="681" y="924"/>
                    <a:pt x="681" y="924"/>
                  </a:cubicBezTo>
                  <a:lnTo>
                    <a:pt x="543" y="820"/>
                  </a:lnTo>
                  <a:lnTo>
                    <a:pt x="508" y="797"/>
                  </a:lnTo>
                  <a:cubicBezTo>
                    <a:pt x="196" y="1778"/>
                    <a:pt x="0" y="3129"/>
                    <a:pt x="196" y="3810"/>
                  </a:cubicBezTo>
                  <a:cubicBezTo>
                    <a:pt x="393" y="4502"/>
                    <a:pt x="1004" y="4964"/>
                    <a:pt x="1882" y="5622"/>
                  </a:cubicBezTo>
                  <a:cubicBezTo>
                    <a:pt x="1974" y="5564"/>
                    <a:pt x="2078" y="5541"/>
                    <a:pt x="2193" y="5541"/>
                  </a:cubicBezTo>
                  <a:lnTo>
                    <a:pt x="2216" y="5541"/>
                  </a:lnTo>
                  <a:cubicBezTo>
                    <a:pt x="2274" y="5541"/>
                    <a:pt x="2332" y="5530"/>
                    <a:pt x="2401" y="5530"/>
                  </a:cubicBezTo>
                  <a:lnTo>
                    <a:pt x="3197" y="5530"/>
                  </a:lnTo>
                  <a:cubicBezTo>
                    <a:pt x="3290" y="5530"/>
                    <a:pt x="3371" y="5518"/>
                    <a:pt x="3463" y="5507"/>
                  </a:cubicBezTo>
                  <a:lnTo>
                    <a:pt x="3521" y="5507"/>
                  </a:lnTo>
                  <a:cubicBezTo>
                    <a:pt x="3624" y="5495"/>
                    <a:pt x="3717" y="5483"/>
                    <a:pt x="3809" y="5460"/>
                  </a:cubicBezTo>
                  <a:cubicBezTo>
                    <a:pt x="4503" y="5284"/>
                    <a:pt x="4732" y="4588"/>
                    <a:pt x="5055" y="4588"/>
                  </a:cubicBezTo>
                  <a:cubicBezTo>
                    <a:pt x="5092" y="4588"/>
                    <a:pt x="5131" y="4598"/>
                    <a:pt x="5171" y="4618"/>
                  </a:cubicBezTo>
                  <a:cubicBezTo>
                    <a:pt x="5202" y="4633"/>
                    <a:pt x="5243" y="4640"/>
                    <a:pt x="5294" y="4640"/>
                  </a:cubicBezTo>
                  <a:cubicBezTo>
                    <a:pt x="5873" y="4640"/>
                    <a:pt x="7639" y="3732"/>
                    <a:pt x="7872" y="3371"/>
                  </a:cubicBezTo>
                  <a:cubicBezTo>
                    <a:pt x="7895" y="3337"/>
                    <a:pt x="7918" y="3290"/>
                    <a:pt x="7930" y="3244"/>
                  </a:cubicBezTo>
                  <a:cubicBezTo>
                    <a:pt x="7965" y="2944"/>
                    <a:pt x="7410" y="2771"/>
                    <a:pt x="7353" y="2425"/>
                  </a:cubicBezTo>
                  <a:cubicBezTo>
                    <a:pt x="7283" y="2044"/>
                    <a:pt x="5933" y="751"/>
                    <a:pt x="5737" y="555"/>
                  </a:cubicBezTo>
                  <a:cubicBezTo>
                    <a:pt x="5725" y="532"/>
                    <a:pt x="5702" y="497"/>
                    <a:pt x="5702" y="462"/>
                  </a:cubicBezTo>
                  <a:cubicBezTo>
                    <a:pt x="5656" y="312"/>
                    <a:pt x="5656" y="151"/>
                    <a:pt x="569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7" name="Google Shape;5117;p26"/>
            <p:cNvSpPr/>
            <p:nvPr/>
          </p:nvSpPr>
          <p:spPr>
            <a:xfrm>
              <a:off x="2658325" y="2388725"/>
              <a:ext cx="4350" cy="300"/>
            </a:xfrm>
            <a:custGeom>
              <a:rect b="b" l="l" r="r" t="t"/>
              <a:pathLst>
                <a:path extrusionOk="0" h="12" w="174">
                  <a:moveTo>
                    <a:pt x="173" y="0"/>
                  </a:moveTo>
                  <a:cubicBezTo>
                    <a:pt x="104" y="0"/>
                    <a:pt x="46" y="0"/>
                    <a:pt x="0" y="12"/>
                  </a:cubicBezTo>
                  <a:cubicBezTo>
                    <a:pt x="46" y="0"/>
                    <a:pt x="116" y="0"/>
                    <a:pt x="173"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8" name="Google Shape;5118;p26"/>
            <p:cNvSpPr/>
            <p:nvPr/>
          </p:nvSpPr>
          <p:spPr>
            <a:xfrm>
              <a:off x="2682550" y="2388125"/>
              <a:ext cx="6675" cy="625"/>
            </a:xfrm>
            <a:custGeom>
              <a:rect b="b" l="l" r="r" t="t"/>
              <a:pathLst>
                <a:path extrusionOk="0" h="25" w="267">
                  <a:moveTo>
                    <a:pt x="243" y="1"/>
                  </a:moveTo>
                  <a:cubicBezTo>
                    <a:pt x="151" y="13"/>
                    <a:pt x="82" y="13"/>
                    <a:pt x="12" y="13"/>
                  </a:cubicBezTo>
                  <a:lnTo>
                    <a:pt x="1" y="24"/>
                  </a:lnTo>
                  <a:cubicBezTo>
                    <a:pt x="93" y="13"/>
                    <a:pt x="174" y="13"/>
                    <a:pt x="266"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9" name="Google Shape;5119;p26"/>
            <p:cNvSpPr/>
            <p:nvPr/>
          </p:nvSpPr>
          <p:spPr>
            <a:xfrm>
              <a:off x="2649650" y="2389000"/>
              <a:ext cx="7825" cy="2050"/>
            </a:xfrm>
            <a:custGeom>
              <a:rect b="b" l="l" r="r" t="t"/>
              <a:pathLst>
                <a:path extrusionOk="0" h="82" w="313">
                  <a:moveTo>
                    <a:pt x="301" y="1"/>
                  </a:moveTo>
                  <a:cubicBezTo>
                    <a:pt x="301" y="1"/>
                    <a:pt x="301" y="1"/>
                    <a:pt x="300" y="1"/>
                  </a:cubicBezTo>
                  <a:lnTo>
                    <a:pt x="300" y="1"/>
                  </a:lnTo>
                  <a:cubicBezTo>
                    <a:pt x="304" y="1"/>
                    <a:pt x="309" y="1"/>
                    <a:pt x="313" y="1"/>
                  </a:cubicBezTo>
                  <a:close/>
                  <a:moveTo>
                    <a:pt x="300" y="1"/>
                  </a:moveTo>
                  <a:cubicBezTo>
                    <a:pt x="264" y="2"/>
                    <a:pt x="226" y="7"/>
                    <a:pt x="189" y="15"/>
                  </a:cubicBezTo>
                  <a:lnTo>
                    <a:pt x="189" y="15"/>
                  </a:lnTo>
                  <a:cubicBezTo>
                    <a:pt x="226" y="11"/>
                    <a:pt x="263" y="8"/>
                    <a:pt x="300" y="1"/>
                  </a:cubicBezTo>
                  <a:close/>
                  <a:moveTo>
                    <a:pt x="189" y="15"/>
                  </a:moveTo>
                  <a:cubicBezTo>
                    <a:pt x="169" y="17"/>
                    <a:pt x="148" y="20"/>
                    <a:pt x="128" y="24"/>
                  </a:cubicBezTo>
                  <a:lnTo>
                    <a:pt x="105" y="35"/>
                  </a:lnTo>
                  <a:cubicBezTo>
                    <a:pt x="70" y="47"/>
                    <a:pt x="36" y="58"/>
                    <a:pt x="1" y="81"/>
                  </a:cubicBezTo>
                  <a:cubicBezTo>
                    <a:pt x="58" y="53"/>
                    <a:pt x="123" y="29"/>
                    <a:pt x="189" y="1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0" name="Google Shape;5120;p26"/>
            <p:cNvSpPr/>
            <p:nvPr/>
          </p:nvSpPr>
          <p:spPr>
            <a:xfrm>
              <a:off x="2663225" y="2388725"/>
              <a:ext cx="25" cy="25"/>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1" name="Google Shape;5121;p26"/>
            <p:cNvSpPr/>
            <p:nvPr/>
          </p:nvSpPr>
          <p:spPr>
            <a:xfrm>
              <a:off x="2674775" y="2388725"/>
              <a:ext cx="7225" cy="25"/>
            </a:xfrm>
            <a:custGeom>
              <a:rect b="b" l="l" r="r" t="t"/>
              <a:pathLst>
                <a:path extrusionOk="0" h="1" w="289">
                  <a:moveTo>
                    <a:pt x="254" y="0"/>
                  </a:moveTo>
                  <a:lnTo>
                    <a:pt x="289" y="0"/>
                  </a:lnTo>
                  <a:lnTo>
                    <a:pt x="0" y="0"/>
                  </a:lnTo>
                  <a:cubicBezTo>
                    <a:pt x="81" y="0"/>
                    <a:pt x="162" y="0"/>
                    <a:pt x="25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2" name="Google Shape;5122;p26"/>
            <p:cNvSpPr/>
            <p:nvPr/>
          </p:nvSpPr>
          <p:spPr>
            <a:xfrm>
              <a:off x="2744475" y="2250775"/>
              <a:ext cx="725" cy="11275"/>
            </a:xfrm>
            <a:custGeom>
              <a:rect b="b" l="l" r="r" t="t"/>
              <a:pathLst>
                <a:path extrusionOk="0" h="451" w="29">
                  <a:moveTo>
                    <a:pt x="29" y="1"/>
                  </a:moveTo>
                  <a:cubicBezTo>
                    <a:pt x="0" y="123"/>
                    <a:pt x="3" y="246"/>
                    <a:pt x="17" y="368"/>
                  </a:cubicBezTo>
                  <a:lnTo>
                    <a:pt x="17" y="368"/>
                  </a:lnTo>
                  <a:cubicBezTo>
                    <a:pt x="17" y="358"/>
                    <a:pt x="17" y="347"/>
                    <a:pt x="17" y="335"/>
                  </a:cubicBezTo>
                  <a:cubicBezTo>
                    <a:pt x="17" y="324"/>
                    <a:pt x="17" y="324"/>
                    <a:pt x="17" y="312"/>
                  </a:cubicBezTo>
                  <a:cubicBezTo>
                    <a:pt x="6" y="208"/>
                    <a:pt x="17" y="105"/>
                    <a:pt x="29" y="1"/>
                  </a:cubicBezTo>
                  <a:close/>
                  <a:moveTo>
                    <a:pt x="17" y="368"/>
                  </a:moveTo>
                  <a:cubicBezTo>
                    <a:pt x="18" y="399"/>
                    <a:pt x="20" y="425"/>
                    <a:pt x="29" y="451"/>
                  </a:cubicBezTo>
                  <a:cubicBezTo>
                    <a:pt x="24" y="423"/>
                    <a:pt x="20" y="396"/>
                    <a:pt x="17" y="36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3" name="Google Shape;5123;p26"/>
            <p:cNvSpPr/>
            <p:nvPr/>
          </p:nvSpPr>
          <p:spPr>
            <a:xfrm>
              <a:off x="5189900" y="1977225"/>
              <a:ext cx="223975" cy="383375"/>
            </a:xfrm>
            <a:custGeom>
              <a:rect b="b" l="l" r="r" t="t"/>
              <a:pathLst>
                <a:path extrusionOk="0" h="15335" w="8959">
                  <a:moveTo>
                    <a:pt x="7735" y="0"/>
                  </a:moveTo>
                  <a:lnTo>
                    <a:pt x="382" y="1951"/>
                  </a:lnTo>
                  <a:lnTo>
                    <a:pt x="36" y="14809"/>
                  </a:lnTo>
                  <a:lnTo>
                    <a:pt x="1" y="14844"/>
                  </a:lnTo>
                  <a:cubicBezTo>
                    <a:pt x="694" y="15179"/>
                    <a:pt x="1502" y="15283"/>
                    <a:pt x="2056" y="15329"/>
                  </a:cubicBezTo>
                  <a:cubicBezTo>
                    <a:pt x="2105" y="15332"/>
                    <a:pt x="2152" y="15334"/>
                    <a:pt x="2196" y="15334"/>
                  </a:cubicBezTo>
                  <a:cubicBezTo>
                    <a:pt x="3157" y="15334"/>
                    <a:pt x="3083" y="14529"/>
                    <a:pt x="3083" y="13955"/>
                  </a:cubicBezTo>
                  <a:cubicBezTo>
                    <a:pt x="3083" y="13380"/>
                    <a:pt x="4184" y="12403"/>
                    <a:pt x="5038" y="12403"/>
                  </a:cubicBezTo>
                  <a:cubicBezTo>
                    <a:pt x="5076" y="12403"/>
                    <a:pt x="5113" y="12405"/>
                    <a:pt x="5149" y="12409"/>
                  </a:cubicBezTo>
                  <a:cubicBezTo>
                    <a:pt x="5177" y="12411"/>
                    <a:pt x="5204" y="12413"/>
                    <a:pt x="5230" y="12413"/>
                  </a:cubicBezTo>
                  <a:cubicBezTo>
                    <a:pt x="5998" y="12413"/>
                    <a:pt x="5931" y="11289"/>
                    <a:pt x="6176" y="11289"/>
                  </a:cubicBezTo>
                  <a:cubicBezTo>
                    <a:pt x="6430" y="11289"/>
                    <a:pt x="7123" y="11116"/>
                    <a:pt x="7377" y="10689"/>
                  </a:cubicBezTo>
                  <a:cubicBezTo>
                    <a:pt x="7448" y="10571"/>
                    <a:pt x="7599" y="10522"/>
                    <a:pt x="7791" y="10522"/>
                  </a:cubicBezTo>
                  <a:cubicBezTo>
                    <a:pt x="8125" y="10522"/>
                    <a:pt x="8584" y="10671"/>
                    <a:pt x="8958" y="10862"/>
                  </a:cubicBezTo>
                  <a:lnTo>
                    <a:pt x="8958" y="566"/>
                  </a:lnTo>
                  <a:cubicBezTo>
                    <a:pt x="8450" y="1466"/>
                    <a:pt x="8877" y="4271"/>
                    <a:pt x="8150" y="4490"/>
                  </a:cubicBezTo>
                  <a:cubicBezTo>
                    <a:pt x="8123" y="4499"/>
                    <a:pt x="8096" y="4503"/>
                    <a:pt x="8070" y="4503"/>
                  </a:cubicBezTo>
                  <a:cubicBezTo>
                    <a:pt x="7369" y="4503"/>
                    <a:pt x="7122" y="1570"/>
                    <a:pt x="7735"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4" name="Google Shape;5124;p26"/>
            <p:cNvSpPr/>
            <p:nvPr/>
          </p:nvSpPr>
          <p:spPr>
            <a:xfrm>
              <a:off x="5190200" y="2347450"/>
              <a:ext cx="900" cy="900"/>
            </a:xfrm>
            <a:custGeom>
              <a:rect b="b" l="l" r="r" t="t"/>
              <a:pathLst>
                <a:path extrusionOk="0" h="36" w="36">
                  <a:moveTo>
                    <a:pt x="1" y="35"/>
                  </a:moveTo>
                  <a:lnTo>
                    <a:pt x="35" y="0"/>
                  </a:lnTo>
                  <a:cubicBezTo>
                    <a:pt x="24" y="12"/>
                    <a:pt x="12" y="24"/>
                    <a:pt x="1" y="3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5" name="Google Shape;5125;p26"/>
            <p:cNvSpPr/>
            <p:nvPr/>
          </p:nvSpPr>
          <p:spPr>
            <a:xfrm>
              <a:off x="2177850" y="3848850"/>
              <a:ext cx="108250" cy="436050"/>
            </a:xfrm>
            <a:custGeom>
              <a:rect b="b" l="l" r="r" t="t"/>
              <a:pathLst>
                <a:path extrusionOk="0" h="17442" w="4330">
                  <a:moveTo>
                    <a:pt x="2090" y="1"/>
                  </a:moveTo>
                  <a:lnTo>
                    <a:pt x="1" y="1132"/>
                  </a:lnTo>
                  <a:lnTo>
                    <a:pt x="1" y="17441"/>
                  </a:lnTo>
                  <a:lnTo>
                    <a:pt x="3348" y="17441"/>
                  </a:lnTo>
                  <a:cubicBezTo>
                    <a:pt x="3464" y="15502"/>
                    <a:pt x="3464" y="12340"/>
                    <a:pt x="3464" y="11728"/>
                  </a:cubicBezTo>
                  <a:cubicBezTo>
                    <a:pt x="3464" y="10874"/>
                    <a:pt x="3637" y="9835"/>
                    <a:pt x="3983" y="8634"/>
                  </a:cubicBezTo>
                  <a:cubicBezTo>
                    <a:pt x="4329" y="7434"/>
                    <a:pt x="3383" y="7515"/>
                    <a:pt x="3464" y="6407"/>
                  </a:cubicBezTo>
                  <a:cubicBezTo>
                    <a:pt x="3544" y="5287"/>
                    <a:pt x="2263" y="4421"/>
                    <a:pt x="2263" y="3740"/>
                  </a:cubicBezTo>
                  <a:cubicBezTo>
                    <a:pt x="2263" y="3313"/>
                    <a:pt x="2159" y="1409"/>
                    <a:pt x="209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6" name="Google Shape;5126;p26"/>
            <p:cNvSpPr/>
            <p:nvPr/>
          </p:nvSpPr>
          <p:spPr>
            <a:xfrm>
              <a:off x="4941325" y="2240275"/>
              <a:ext cx="472825" cy="456075"/>
            </a:xfrm>
            <a:custGeom>
              <a:rect b="b" l="l" r="r" t="t"/>
              <a:pathLst>
                <a:path extrusionOk="0" h="18243" w="18913">
                  <a:moveTo>
                    <a:pt x="17740" y="0"/>
                  </a:moveTo>
                  <a:cubicBezTo>
                    <a:pt x="17548" y="0"/>
                    <a:pt x="17399" y="49"/>
                    <a:pt x="17331" y="167"/>
                  </a:cubicBezTo>
                  <a:cubicBezTo>
                    <a:pt x="17077" y="594"/>
                    <a:pt x="16385" y="767"/>
                    <a:pt x="16131" y="767"/>
                  </a:cubicBezTo>
                  <a:cubicBezTo>
                    <a:pt x="15874" y="767"/>
                    <a:pt x="15952" y="1891"/>
                    <a:pt x="15174" y="1891"/>
                  </a:cubicBezTo>
                  <a:cubicBezTo>
                    <a:pt x="15147" y="1891"/>
                    <a:pt x="15120" y="1889"/>
                    <a:pt x="15092" y="1887"/>
                  </a:cubicBezTo>
                  <a:cubicBezTo>
                    <a:pt x="15056" y="1883"/>
                    <a:pt x="15019" y="1881"/>
                    <a:pt x="14981" y="1881"/>
                  </a:cubicBezTo>
                  <a:cubicBezTo>
                    <a:pt x="14138" y="1881"/>
                    <a:pt x="13037" y="2848"/>
                    <a:pt x="13037" y="3433"/>
                  </a:cubicBezTo>
                  <a:cubicBezTo>
                    <a:pt x="13037" y="4007"/>
                    <a:pt x="13111" y="4812"/>
                    <a:pt x="12141" y="4812"/>
                  </a:cubicBezTo>
                  <a:cubicBezTo>
                    <a:pt x="12096" y="4812"/>
                    <a:pt x="12048" y="4810"/>
                    <a:pt x="11999" y="4807"/>
                  </a:cubicBezTo>
                  <a:cubicBezTo>
                    <a:pt x="11445" y="4761"/>
                    <a:pt x="10648" y="4657"/>
                    <a:pt x="9956" y="4322"/>
                  </a:cubicBezTo>
                  <a:lnTo>
                    <a:pt x="9932" y="4334"/>
                  </a:lnTo>
                  <a:cubicBezTo>
                    <a:pt x="9714" y="4503"/>
                    <a:pt x="9451" y="4591"/>
                    <a:pt x="9186" y="4591"/>
                  </a:cubicBezTo>
                  <a:cubicBezTo>
                    <a:pt x="9017" y="4591"/>
                    <a:pt x="8847" y="4555"/>
                    <a:pt x="8686" y="4484"/>
                  </a:cubicBezTo>
                  <a:cubicBezTo>
                    <a:pt x="8628" y="4461"/>
                    <a:pt x="8570" y="4426"/>
                    <a:pt x="8513" y="4403"/>
                  </a:cubicBezTo>
                  <a:lnTo>
                    <a:pt x="8490" y="4380"/>
                  </a:lnTo>
                  <a:cubicBezTo>
                    <a:pt x="8443" y="4345"/>
                    <a:pt x="8386" y="4311"/>
                    <a:pt x="8340" y="4276"/>
                  </a:cubicBezTo>
                  <a:lnTo>
                    <a:pt x="8305" y="4241"/>
                  </a:lnTo>
                  <a:cubicBezTo>
                    <a:pt x="8259" y="4207"/>
                    <a:pt x="8201" y="4149"/>
                    <a:pt x="8155" y="4103"/>
                  </a:cubicBezTo>
                  <a:cubicBezTo>
                    <a:pt x="8143" y="4080"/>
                    <a:pt x="8132" y="4068"/>
                    <a:pt x="8120" y="4057"/>
                  </a:cubicBezTo>
                  <a:cubicBezTo>
                    <a:pt x="8063" y="3987"/>
                    <a:pt x="7993" y="3918"/>
                    <a:pt x="7936" y="3837"/>
                  </a:cubicBezTo>
                  <a:cubicBezTo>
                    <a:pt x="6897" y="2452"/>
                    <a:pt x="5292" y="1079"/>
                    <a:pt x="4369" y="1079"/>
                  </a:cubicBezTo>
                  <a:cubicBezTo>
                    <a:pt x="3549" y="1079"/>
                    <a:pt x="698" y="1079"/>
                    <a:pt x="1368" y="2660"/>
                  </a:cubicBezTo>
                  <a:cubicBezTo>
                    <a:pt x="1551" y="2345"/>
                    <a:pt x="1868" y="2128"/>
                    <a:pt x="2469" y="2128"/>
                  </a:cubicBezTo>
                  <a:cubicBezTo>
                    <a:pt x="2551" y="2128"/>
                    <a:pt x="2637" y="2132"/>
                    <a:pt x="2730" y="2141"/>
                  </a:cubicBezTo>
                  <a:cubicBezTo>
                    <a:pt x="4784" y="2314"/>
                    <a:pt x="3838" y="4715"/>
                    <a:pt x="4958" y="4807"/>
                  </a:cubicBezTo>
                  <a:cubicBezTo>
                    <a:pt x="6052" y="4886"/>
                    <a:pt x="7311" y="6529"/>
                    <a:pt x="6399" y="6529"/>
                  </a:cubicBezTo>
                  <a:cubicBezTo>
                    <a:pt x="6378" y="6529"/>
                    <a:pt x="6355" y="6529"/>
                    <a:pt x="6331" y="6527"/>
                  </a:cubicBezTo>
                  <a:cubicBezTo>
                    <a:pt x="6287" y="6523"/>
                    <a:pt x="6243" y="6521"/>
                    <a:pt x="6200" y="6521"/>
                  </a:cubicBezTo>
                  <a:cubicBezTo>
                    <a:pt x="5376" y="6521"/>
                    <a:pt x="4656" y="7198"/>
                    <a:pt x="3849" y="7198"/>
                  </a:cubicBezTo>
                  <a:cubicBezTo>
                    <a:pt x="3706" y="7198"/>
                    <a:pt x="3560" y="7177"/>
                    <a:pt x="3411" y="7127"/>
                  </a:cubicBezTo>
                  <a:cubicBezTo>
                    <a:pt x="2778" y="6914"/>
                    <a:pt x="2045" y="6508"/>
                    <a:pt x="1494" y="6508"/>
                  </a:cubicBezTo>
                  <a:cubicBezTo>
                    <a:pt x="1150" y="6508"/>
                    <a:pt x="878" y="6666"/>
                    <a:pt x="744" y="7127"/>
                  </a:cubicBezTo>
                  <a:cubicBezTo>
                    <a:pt x="410" y="8287"/>
                    <a:pt x="0" y="9532"/>
                    <a:pt x="1211" y="9532"/>
                  </a:cubicBezTo>
                  <a:cubicBezTo>
                    <a:pt x="1254" y="9532"/>
                    <a:pt x="1298" y="9531"/>
                    <a:pt x="1345" y="9528"/>
                  </a:cubicBezTo>
                  <a:cubicBezTo>
                    <a:pt x="1400" y="9525"/>
                    <a:pt x="1453" y="9523"/>
                    <a:pt x="1504" y="9523"/>
                  </a:cubicBezTo>
                  <a:cubicBezTo>
                    <a:pt x="2707" y="9523"/>
                    <a:pt x="2426" y="10431"/>
                    <a:pt x="1518" y="11340"/>
                  </a:cubicBezTo>
                  <a:cubicBezTo>
                    <a:pt x="1190" y="11664"/>
                    <a:pt x="1265" y="11743"/>
                    <a:pt x="1511" y="11743"/>
                  </a:cubicBezTo>
                  <a:cubicBezTo>
                    <a:pt x="1743" y="11743"/>
                    <a:pt x="2127" y="11672"/>
                    <a:pt x="2467" y="11672"/>
                  </a:cubicBezTo>
                  <a:cubicBezTo>
                    <a:pt x="2805" y="11672"/>
                    <a:pt x="3100" y="11742"/>
                    <a:pt x="3157" y="12021"/>
                  </a:cubicBezTo>
                  <a:cubicBezTo>
                    <a:pt x="3330" y="12887"/>
                    <a:pt x="4103" y="12967"/>
                    <a:pt x="3757" y="14341"/>
                  </a:cubicBezTo>
                  <a:cubicBezTo>
                    <a:pt x="3538" y="15218"/>
                    <a:pt x="3699" y="16950"/>
                    <a:pt x="3757" y="18242"/>
                  </a:cubicBezTo>
                  <a:cubicBezTo>
                    <a:pt x="4669" y="18242"/>
                    <a:pt x="5893" y="18162"/>
                    <a:pt x="6158" y="17792"/>
                  </a:cubicBezTo>
                  <a:cubicBezTo>
                    <a:pt x="6597" y="17192"/>
                    <a:pt x="7970" y="15980"/>
                    <a:pt x="8744" y="15980"/>
                  </a:cubicBezTo>
                  <a:cubicBezTo>
                    <a:pt x="9158" y="15980"/>
                    <a:pt x="9595" y="16079"/>
                    <a:pt x="9978" y="16079"/>
                  </a:cubicBezTo>
                  <a:cubicBezTo>
                    <a:pt x="10310" y="16079"/>
                    <a:pt x="10600" y="16005"/>
                    <a:pt x="10798" y="15726"/>
                  </a:cubicBezTo>
                  <a:cubicBezTo>
                    <a:pt x="10993" y="15459"/>
                    <a:pt x="11595" y="15343"/>
                    <a:pt x="12241" y="15343"/>
                  </a:cubicBezTo>
                  <a:cubicBezTo>
                    <a:pt x="13046" y="15343"/>
                    <a:pt x="13920" y="15524"/>
                    <a:pt x="14157" y="15819"/>
                  </a:cubicBezTo>
                  <a:cubicBezTo>
                    <a:pt x="14584" y="16338"/>
                    <a:pt x="15958" y="16753"/>
                    <a:pt x="16304" y="16753"/>
                  </a:cubicBezTo>
                  <a:cubicBezTo>
                    <a:pt x="16633" y="16753"/>
                    <a:pt x="16806" y="17452"/>
                    <a:pt x="17555" y="17452"/>
                  </a:cubicBezTo>
                  <a:cubicBezTo>
                    <a:pt x="17594" y="17452"/>
                    <a:pt x="17635" y="17450"/>
                    <a:pt x="17678" y="17446"/>
                  </a:cubicBezTo>
                  <a:cubicBezTo>
                    <a:pt x="17778" y="17440"/>
                    <a:pt x="17879" y="17438"/>
                    <a:pt x="17980" y="17438"/>
                  </a:cubicBezTo>
                  <a:cubicBezTo>
                    <a:pt x="18294" y="17438"/>
                    <a:pt x="18607" y="17466"/>
                    <a:pt x="18913" y="17527"/>
                  </a:cubicBezTo>
                  <a:lnTo>
                    <a:pt x="18913" y="340"/>
                  </a:lnTo>
                  <a:cubicBezTo>
                    <a:pt x="18538" y="149"/>
                    <a:pt x="18075" y="0"/>
                    <a:pt x="1774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7" name="Google Shape;5127;p26"/>
            <p:cNvSpPr/>
            <p:nvPr/>
          </p:nvSpPr>
          <p:spPr>
            <a:xfrm>
              <a:off x="5189625" y="2348325"/>
              <a:ext cx="600" cy="300"/>
            </a:xfrm>
            <a:custGeom>
              <a:rect b="b" l="l" r="r" t="t"/>
              <a:pathLst>
                <a:path extrusionOk="0" h="12" w="24">
                  <a:moveTo>
                    <a:pt x="0" y="12"/>
                  </a:moveTo>
                  <a:lnTo>
                    <a:pt x="2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8" name="Google Shape;5128;p26"/>
            <p:cNvSpPr/>
            <p:nvPr/>
          </p:nvSpPr>
          <p:spPr>
            <a:xfrm>
              <a:off x="5144025" y="2341675"/>
              <a:ext cx="900" cy="1175"/>
            </a:xfrm>
            <a:custGeom>
              <a:rect b="b" l="l" r="r" t="t"/>
              <a:pathLst>
                <a:path extrusionOk="0" h="47" w="36">
                  <a:moveTo>
                    <a:pt x="35" y="47"/>
                  </a:moveTo>
                  <a:cubicBezTo>
                    <a:pt x="24" y="24"/>
                    <a:pt x="12" y="12"/>
                    <a:pt x="1" y="1"/>
                  </a:cubicBezTo>
                  <a:cubicBezTo>
                    <a:pt x="12" y="12"/>
                    <a:pt x="24" y="24"/>
                    <a:pt x="35" y="47"/>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9" name="Google Shape;5129;p26"/>
            <p:cNvSpPr/>
            <p:nvPr/>
          </p:nvSpPr>
          <p:spPr>
            <a:xfrm>
              <a:off x="5158175" y="2352350"/>
              <a:ext cx="25" cy="25"/>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0" name="Google Shape;5130;p26"/>
            <p:cNvSpPr/>
            <p:nvPr/>
          </p:nvSpPr>
          <p:spPr>
            <a:xfrm>
              <a:off x="5153550" y="2349750"/>
              <a:ext cx="600" cy="325"/>
            </a:xfrm>
            <a:custGeom>
              <a:rect b="b" l="l" r="r" t="t"/>
              <a:pathLst>
                <a:path extrusionOk="0" h="13" w="24">
                  <a:moveTo>
                    <a:pt x="1" y="1"/>
                  </a:moveTo>
                  <a:lnTo>
                    <a:pt x="24" y="1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1" name="Google Shape;5131;p26"/>
            <p:cNvSpPr/>
            <p:nvPr/>
          </p:nvSpPr>
          <p:spPr>
            <a:xfrm>
              <a:off x="5148650" y="2346300"/>
              <a:ext cx="900" cy="600"/>
            </a:xfrm>
            <a:custGeom>
              <a:rect b="b" l="l" r="r" t="t"/>
              <a:pathLst>
                <a:path extrusionOk="0" h="24" w="36">
                  <a:moveTo>
                    <a:pt x="0" y="0"/>
                  </a:moveTo>
                  <a:lnTo>
                    <a:pt x="35" y="23"/>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2" name="Google Shape;5132;p26"/>
            <p:cNvSpPr/>
            <p:nvPr/>
          </p:nvSpPr>
          <p:spPr>
            <a:xfrm>
              <a:off x="2178150" y="1851575"/>
              <a:ext cx="147475" cy="128725"/>
            </a:xfrm>
            <a:custGeom>
              <a:rect b="b" l="l" r="r" t="t"/>
              <a:pathLst>
                <a:path extrusionOk="0" h="5149" w="5899">
                  <a:moveTo>
                    <a:pt x="5164" y="0"/>
                  </a:moveTo>
                  <a:cubicBezTo>
                    <a:pt x="4937" y="0"/>
                    <a:pt x="4298" y="640"/>
                    <a:pt x="3198" y="640"/>
                  </a:cubicBezTo>
                  <a:cubicBezTo>
                    <a:pt x="2043" y="640"/>
                    <a:pt x="1201" y="1540"/>
                    <a:pt x="681" y="1540"/>
                  </a:cubicBezTo>
                  <a:cubicBezTo>
                    <a:pt x="450" y="1529"/>
                    <a:pt x="220" y="1494"/>
                    <a:pt x="0" y="1437"/>
                  </a:cubicBezTo>
                  <a:lnTo>
                    <a:pt x="0" y="5107"/>
                  </a:lnTo>
                  <a:cubicBezTo>
                    <a:pt x="185" y="5072"/>
                    <a:pt x="370" y="5015"/>
                    <a:pt x="554" y="4957"/>
                  </a:cubicBezTo>
                  <a:cubicBezTo>
                    <a:pt x="626" y="4930"/>
                    <a:pt x="709" y="4919"/>
                    <a:pt x="800" y="4919"/>
                  </a:cubicBezTo>
                  <a:cubicBezTo>
                    <a:pt x="1215" y="4919"/>
                    <a:pt x="1790" y="5149"/>
                    <a:pt x="2115" y="5149"/>
                  </a:cubicBezTo>
                  <a:cubicBezTo>
                    <a:pt x="2238" y="5149"/>
                    <a:pt x="2325" y="5116"/>
                    <a:pt x="2355" y="5026"/>
                  </a:cubicBezTo>
                  <a:cubicBezTo>
                    <a:pt x="2482" y="4634"/>
                    <a:pt x="2874" y="3734"/>
                    <a:pt x="3394" y="3734"/>
                  </a:cubicBezTo>
                  <a:cubicBezTo>
                    <a:pt x="3902" y="3734"/>
                    <a:pt x="3590" y="2383"/>
                    <a:pt x="4098" y="2314"/>
                  </a:cubicBezTo>
                  <a:cubicBezTo>
                    <a:pt x="4156" y="2302"/>
                    <a:pt x="4225" y="2291"/>
                    <a:pt x="4283" y="2268"/>
                  </a:cubicBezTo>
                  <a:lnTo>
                    <a:pt x="4306" y="2256"/>
                  </a:lnTo>
                  <a:cubicBezTo>
                    <a:pt x="4375" y="2221"/>
                    <a:pt x="4444" y="2187"/>
                    <a:pt x="4502" y="2152"/>
                  </a:cubicBezTo>
                  <a:lnTo>
                    <a:pt x="4548" y="2129"/>
                  </a:lnTo>
                  <a:cubicBezTo>
                    <a:pt x="4617" y="2083"/>
                    <a:pt x="4687" y="2037"/>
                    <a:pt x="4767" y="1991"/>
                  </a:cubicBezTo>
                  <a:lnTo>
                    <a:pt x="4814" y="1956"/>
                  </a:lnTo>
                  <a:cubicBezTo>
                    <a:pt x="4871" y="1910"/>
                    <a:pt x="4941" y="1864"/>
                    <a:pt x="5010" y="1817"/>
                  </a:cubicBezTo>
                  <a:cubicBezTo>
                    <a:pt x="5021" y="1806"/>
                    <a:pt x="5044" y="1794"/>
                    <a:pt x="5056" y="1783"/>
                  </a:cubicBezTo>
                  <a:cubicBezTo>
                    <a:pt x="5125" y="1737"/>
                    <a:pt x="5183" y="1679"/>
                    <a:pt x="5241" y="1633"/>
                  </a:cubicBezTo>
                  <a:lnTo>
                    <a:pt x="5333" y="1575"/>
                  </a:lnTo>
                  <a:lnTo>
                    <a:pt x="5483" y="1448"/>
                  </a:lnTo>
                  <a:lnTo>
                    <a:pt x="5575" y="1367"/>
                  </a:lnTo>
                  <a:lnTo>
                    <a:pt x="5656" y="1310"/>
                  </a:lnTo>
                  <a:lnTo>
                    <a:pt x="5749" y="1229"/>
                  </a:lnTo>
                  <a:lnTo>
                    <a:pt x="5841" y="1148"/>
                  </a:lnTo>
                  <a:lnTo>
                    <a:pt x="5864" y="1125"/>
                  </a:lnTo>
                  <a:lnTo>
                    <a:pt x="5899" y="1090"/>
                  </a:lnTo>
                  <a:lnTo>
                    <a:pt x="5841" y="975"/>
                  </a:lnTo>
                  <a:lnTo>
                    <a:pt x="5818" y="940"/>
                  </a:lnTo>
                  <a:lnTo>
                    <a:pt x="5783" y="859"/>
                  </a:lnTo>
                  <a:cubicBezTo>
                    <a:pt x="5760" y="825"/>
                    <a:pt x="5749" y="802"/>
                    <a:pt x="5737" y="767"/>
                  </a:cubicBezTo>
                  <a:lnTo>
                    <a:pt x="5668" y="663"/>
                  </a:lnTo>
                  <a:cubicBezTo>
                    <a:pt x="5656" y="629"/>
                    <a:pt x="5645" y="606"/>
                    <a:pt x="5622" y="582"/>
                  </a:cubicBezTo>
                  <a:cubicBezTo>
                    <a:pt x="5598" y="536"/>
                    <a:pt x="5564" y="479"/>
                    <a:pt x="5541" y="432"/>
                  </a:cubicBezTo>
                  <a:lnTo>
                    <a:pt x="5518" y="398"/>
                  </a:lnTo>
                  <a:cubicBezTo>
                    <a:pt x="5483" y="340"/>
                    <a:pt x="5448" y="294"/>
                    <a:pt x="5414" y="236"/>
                  </a:cubicBezTo>
                  <a:lnTo>
                    <a:pt x="5402" y="213"/>
                  </a:lnTo>
                  <a:cubicBezTo>
                    <a:pt x="5368" y="178"/>
                    <a:pt x="5333" y="132"/>
                    <a:pt x="5298" y="98"/>
                  </a:cubicBezTo>
                  <a:lnTo>
                    <a:pt x="5287" y="86"/>
                  </a:lnTo>
                  <a:cubicBezTo>
                    <a:pt x="5264" y="51"/>
                    <a:pt x="5241" y="40"/>
                    <a:pt x="5218" y="17"/>
                  </a:cubicBezTo>
                  <a:cubicBezTo>
                    <a:pt x="5206" y="17"/>
                    <a:pt x="5206" y="5"/>
                    <a:pt x="5194" y="5"/>
                  </a:cubicBezTo>
                  <a:cubicBezTo>
                    <a:pt x="5185" y="2"/>
                    <a:pt x="5175" y="0"/>
                    <a:pt x="516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3" name="Google Shape;5133;p26"/>
            <p:cNvSpPr/>
            <p:nvPr/>
          </p:nvSpPr>
          <p:spPr>
            <a:xfrm>
              <a:off x="2285500" y="1905375"/>
              <a:ext cx="5200" cy="2625"/>
            </a:xfrm>
            <a:custGeom>
              <a:rect b="b" l="l" r="r" t="t"/>
              <a:pathLst>
                <a:path extrusionOk="0" h="105" w="208">
                  <a:moveTo>
                    <a:pt x="208" y="0"/>
                  </a:moveTo>
                  <a:lnTo>
                    <a:pt x="208" y="0"/>
                  </a:lnTo>
                  <a:cubicBezTo>
                    <a:pt x="139" y="35"/>
                    <a:pt x="69" y="69"/>
                    <a:pt x="0" y="104"/>
                  </a:cubicBezTo>
                  <a:cubicBezTo>
                    <a:pt x="69" y="81"/>
                    <a:pt x="139" y="46"/>
                    <a:pt x="208"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4" name="Google Shape;5134;p26"/>
            <p:cNvSpPr/>
            <p:nvPr/>
          </p:nvSpPr>
          <p:spPr>
            <a:xfrm>
              <a:off x="2304525" y="1892950"/>
              <a:ext cx="4650" cy="3500"/>
            </a:xfrm>
            <a:custGeom>
              <a:rect b="b" l="l" r="r" t="t"/>
              <a:pathLst>
                <a:path extrusionOk="0" h="140" w="186">
                  <a:moveTo>
                    <a:pt x="186" y="1"/>
                  </a:moveTo>
                  <a:lnTo>
                    <a:pt x="186" y="1"/>
                  </a:lnTo>
                  <a:cubicBezTo>
                    <a:pt x="128" y="36"/>
                    <a:pt x="59" y="82"/>
                    <a:pt x="1" y="139"/>
                  </a:cubicBezTo>
                  <a:cubicBezTo>
                    <a:pt x="59" y="93"/>
                    <a:pt x="128" y="47"/>
                    <a:pt x="186"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5" name="Google Shape;5135;p26"/>
            <p:cNvSpPr/>
            <p:nvPr/>
          </p:nvSpPr>
          <p:spPr>
            <a:xfrm>
              <a:off x="2291850" y="1901325"/>
              <a:ext cx="5200" cy="3500"/>
            </a:xfrm>
            <a:custGeom>
              <a:rect b="b" l="l" r="r" t="t"/>
              <a:pathLst>
                <a:path extrusionOk="0" h="140" w="208">
                  <a:moveTo>
                    <a:pt x="208" y="1"/>
                  </a:moveTo>
                  <a:cubicBezTo>
                    <a:pt x="173" y="24"/>
                    <a:pt x="139" y="50"/>
                    <a:pt x="104" y="74"/>
                  </a:cubicBezTo>
                  <a:lnTo>
                    <a:pt x="104" y="74"/>
                  </a:lnTo>
                  <a:cubicBezTo>
                    <a:pt x="139" y="53"/>
                    <a:pt x="173" y="29"/>
                    <a:pt x="208" y="1"/>
                  </a:cubicBezTo>
                  <a:close/>
                  <a:moveTo>
                    <a:pt x="104" y="74"/>
                  </a:moveTo>
                  <a:lnTo>
                    <a:pt x="104" y="74"/>
                  </a:lnTo>
                  <a:cubicBezTo>
                    <a:pt x="69" y="96"/>
                    <a:pt x="35" y="116"/>
                    <a:pt x="0" y="139"/>
                  </a:cubicBezTo>
                  <a:cubicBezTo>
                    <a:pt x="35" y="122"/>
                    <a:pt x="69" y="99"/>
                    <a:pt x="104" y="7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6" name="Google Shape;5136;p26"/>
            <p:cNvSpPr/>
            <p:nvPr/>
          </p:nvSpPr>
          <p:spPr>
            <a:xfrm>
              <a:off x="2280575" y="1908250"/>
              <a:ext cx="4375" cy="1475"/>
            </a:xfrm>
            <a:custGeom>
              <a:rect b="b" l="l" r="r" t="t"/>
              <a:pathLst>
                <a:path extrusionOk="0" h="59" w="175">
                  <a:moveTo>
                    <a:pt x="174" y="1"/>
                  </a:moveTo>
                  <a:cubicBezTo>
                    <a:pt x="116" y="24"/>
                    <a:pt x="59" y="47"/>
                    <a:pt x="1" y="58"/>
                  </a:cubicBezTo>
                  <a:cubicBezTo>
                    <a:pt x="59" y="47"/>
                    <a:pt x="116" y="24"/>
                    <a:pt x="17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7" name="Google Shape;5137;p26"/>
            <p:cNvSpPr/>
            <p:nvPr/>
          </p:nvSpPr>
          <p:spPr>
            <a:xfrm>
              <a:off x="2311175" y="1888050"/>
              <a:ext cx="3775" cy="2925"/>
            </a:xfrm>
            <a:custGeom>
              <a:rect b="b" l="l" r="r" t="t"/>
              <a:pathLst>
                <a:path extrusionOk="0" h="117" w="151">
                  <a:moveTo>
                    <a:pt x="151" y="1"/>
                  </a:moveTo>
                  <a:lnTo>
                    <a:pt x="0" y="116"/>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8" name="Google Shape;5138;p26"/>
            <p:cNvSpPr/>
            <p:nvPr/>
          </p:nvSpPr>
          <p:spPr>
            <a:xfrm>
              <a:off x="2298200" y="1897300"/>
              <a:ext cx="4925" cy="3475"/>
            </a:xfrm>
            <a:custGeom>
              <a:rect b="b" l="l" r="r" t="t"/>
              <a:pathLst>
                <a:path extrusionOk="0" h="139" w="197">
                  <a:moveTo>
                    <a:pt x="196" y="0"/>
                  </a:moveTo>
                  <a:cubicBezTo>
                    <a:pt x="139" y="46"/>
                    <a:pt x="69" y="92"/>
                    <a:pt x="0" y="139"/>
                  </a:cubicBezTo>
                  <a:cubicBezTo>
                    <a:pt x="69" y="92"/>
                    <a:pt x="139" y="46"/>
                    <a:pt x="19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9" name="Google Shape;5139;p26"/>
            <p:cNvSpPr/>
            <p:nvPr/>
          </p:nvSpPr>
          <p:spPr>
            <a:xfrm>
              <a:off x="2317525" y="1884300"/>
              <a:ext cx="2050" cy="1750"/>
            </a:xfrm>
            <a:custGeom>
              <a:rect b="b" l="l" r="r" t="t"/>
              <a:pathLst>
                <a:path extrusionOk="0" h="70" w="82">
                  <a:moveTo>
                    <a:pt x="81" y="1"/>
                  </a:moveTo>
                  <a:lnTo>
                    <a:pt x="0" y="7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0" name="Google Shape;5140;p26"/>
            <p:cNvSpPr/>
            <p:nvPr/>
          </p:nvSpPr>
          <p:spPr>
            <a:xfrm>
              <a:off x="2321550" y="1880275"/>
              <a:ext cx="2625" cy="2025"/>
            </a:xfrm>
            <a:custGeom>
              <a:rect b="b" l="l" r="r" t="t"/>
              <a:pathLst>
                <a:path extrusionOk="0" h="81" w="105">
                  <a:moveTo>
                    <a:pt x="105" y="0"/>
                  </a:moveTo>
                  <a:cubicBezTo>
                    <a:pt x="97" y="5"/>
                    <a:pt x="89" y="11"/>
                    <a:pt x="82" y="18"/>
                  </a:cubicBezTo>
                  <a:lnTo>
                    <a:pt x="82" y="18"/>
                  </a:lnTo>
                  <a:lnTo>
                    <a:pt x="105" y="0"/>
                  </a:lnTo>
                  <a:close/>
                  <a:moveTo>
                    <a:pt x="82" y="18"/>
                  </a:moveTo>
                  <a:lnTo>
                    <a:pt x="1" y="81"/>
                  </a:lnTo>
                  <a:cubicBezTo>
                    <a:pt x="36" y="63"/>
                    <a:pt x="58" y="38"/>
                    <a:pt x="82" y="1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1" name="Google Shape;5141;p26"/>
            <p:cNvSpPr/>
            <p:nvPr/>
          </p:nvSpPr>
          <p:spPr>
            <a:xfrm>
              <a:off x="2313475" y="1857475"/>
              <a:ext cx="2625" cy="3775"/>
            </a:xfrm>
            <a:custGeom>
              <a:rect b="b" l="l" r="r" t="t"/>
              <a:pathLst>
                <a:path extrusionOk="0" h="151" w="105">
                  <a:moveTo>
                    <a:pt x="1" y="0"/>
                  </a:moveTo>
                  <a:cubicBezTo>
                    <a:pt x="35" y="46"/>
                    <a:pt x="70" y="104"/>
                    <a:pt x="105" y="150"/>
                  </a:cubicBezTo>
                  <a:cubicBezTo>
                    <a:pt x="70" y="104"/>
                    <a:pt x="35" y="46"/>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2" name="Google Shape;5142;p26"/>
            <p:cNvSpPr/>
            <p:nvPr/>
          </p:nvSpPr>
          <p:spPr>
            <a:xfrm>
              <a:off x="2310600" y="1854000"/>
              <a:ext cx="2625" cy="2925"/>
            </a:xfrm>
            <a:custGeom>
              <a:rect b="b" l="l" r="r" t="t"/>
              <a:pathLst>
                <a:path extrusionOk="0" h="117" w="105">
                  <a:moveTo>
                    <a:pt x="0" y="1"/>
                  </a:moveTo>
                  <a:lnTo>
                    <a:pt x="0" y="1"/>
                  </a:lnTo>
                  <a:cubicBezTo>
                    <a:pt x="35" y="35"/>
                    <a:pt x="70" y="81"/>
                    <a:pt x="104" y="116"/>
                  </a:cubicBezTo>
                  <a:cubicBezTo>
                    <a:pt x="70" y="70"/>
                    <a:pt x="35" y="35"/>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3" name="Google Shape;5143;p26"/>
            <p:cNvSpPr/>
            <p:nvPr/>
          </p:nvSpPr>
          <p:spPr>
            <a:xfrm>
              <a:off x="2324150" y="1875925"/>
              <a:ext cx="1475" cy="2925"/>
            </a:xfrm>
            <a:custGeom>
              <a:rect b="b" l="l" r="r" t="t"/>
              <a:pathLst>
                <a:path extrusionOk="0" h="117" w="59">
                  <a:moveTo>
                    <a:pt x="1" y="1"/>
                  </a:moveTo>
                  <a:lnTo>
                    <a:pt x="59" y="116"/>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4" name="Google Shape;5144;p26"/>
            <p:cNvSpPr/>
            <p:nvPr/>
          </p:nvSpPr>
          <p:spPr>
            <a:xfrm>
              <a:off x="2319825" y="1868150"/>
              <a:ext cx="1750" cy="2625"/>
            </a:xfrm>
            <a:custGeom>
              <a:rect b="b" l="l" r="r" t="t"/>
              <a:pathLst>
                <a:path extrusionOk="0" h="105" w="70">
                  <a:moveTo>
                    <a:pt x="1" y="0"/>
                  </a:moveTo>
                  <a:lnTo>
                    <a:pt x="70" y="10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5" name="Google Shape;5145;p26"/>
            <p:cNvSpPr/>
            <p:nvPr/>
          </p:nvSpPr>
          <p:spPr>
            <a:xfrm>
              <a:off x="2322725" y="1873050"/>
              <a:ext cx="875" cy="2050"/>
            </a:xfrm>
            <a:custGeom>
              <a:rect b="b" l="l" r="r" t="t"/>
              <a:pathLst>
                <a:path extrusionOk="0" h="82" w="35">
                  <a:moveTo>
                    <a:pt x="0" y="0"/>
                  </a:moveTo>
                  <a:lnTo>
                    <a:pt x="35" y="8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6" name="Google Shape;5146;p26"/>
            <p:cNvSpPr/>
            <p:nvPr/>
          </p:nvSpPr>
          <p:spPr>
            <a:xfrm>
              <a:off x="2308575" y="1851975"/>
              <a:ext cx="1750" cy="1475"/>
            </a:xfrm>
            <a:custGeom>
              <a:rect b="b" l="l" r="r" t="t"/>
              <a:pathLst>
                <a:path extrusionOk="0" h="59" w="70">
                  <a:moveTo>
                    <a:pt x="1" y="1"/>
                  </a:moveTo>
                  <a:cubicBezTo>
                    <a:pt x="24" y="12"/>
                    <a:pt x="58" y="35"/>
                    <a:pt x="70" y="59"/>
                  </a:cubicBezTo>
                  <a:cubicBezTo>
                    <a:pt x="58" y="35"/>
                    <a:pt x="24" y="12"/>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7" name="Google Shape;5147;p26"/>
            <p:cNvSpPr/>
            <p:nvPr/>
          </p:nvSpPr>
          <p:spPr>
            <a:xfrm>
              <a:off x="2316650" y="1862375"/>
              <a:ext cx="2050" cy="3775"/>
            </a:xfrm>
            <a:custGeom>
              <a:rect b="b" l="l" r="r" t="t"/>
              <a:pathLst>
                <a:path extrusionOk="0" h="151" w="82">
                  <a:moveTo>
                    <a:pt x="1" y="0"/>
                  </a:moveTo>
                  <a:cubicBezTo>
                    <a:pt x="24" y="47"/>
                    <a:pt x="58" y="104"/>
                    <a:pt x="82" y="150"/>
                  </a:cubicBezTo>
                  <a:cubicBezTo>
                    <a:pt x="58" y="104"/>
                    <a:pt x="24" y="47"/>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8" name="Google Shape;5148;p26"/>
            <p:cNvSpPr/>
            <p:nvPr/>
          </p:nvSpPr>
          <p:spPr>
            <a:xfrm>
              <a:off x="2324150" y="1879675"/>
              <a:ext cx="600" cy="600"/>
            </a:xfrm>
            <a:custGeom>
              <a:rect b="b" l="l" r="r" t="t"/>
              <a:pathLst>
                <a:path extrusionOk="0" h="24" w="24">
                  <a:moveTo>
                    <a:pt x="1" y="24"/>
                  </a:moveTo>
                  <a:lnTo>
                    <a:pt x="1" y="24"/>
                  </a:lnTo>
                  <a:lnTo>
                    <a:pt x="2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9" name="Google Shape;5149;p26"/>
            <p:cNvSpPr/>
            <p:nvPr/>
          </p:nvSpPr>
          <p:spPr>
            <a:xfrm>
              <a:off x="2177850" y="2621450"/>
              <a:ext cx="88725" cy="125725"/>
            </a:xfrm>
            <a:custGeom>
              <a:rect b="b" l="l" r="r" t="t"/>
              <a:pathLst>
                <a:path extrusionOk="0" h="5029" w="3549">
                  <a:moveTo>
                    <a:pt x="2544" y="1"/>
                  </a:moveTo>
                  <a:cubicBezTo>
                    <a:pt x="2188" y="1"/>
                    <a:pt x="1725" y="50"/>
                    <a:pt x="1143" y="179"/>
                  </a:cubicBezTo>
                  <a:cubicBezTo>
                    <a:pt x="705" y="271"/>
                    <a:pt x="335" y="352"/>
                    <a:pt x="1" y="410"/>
                  </a:cubicBezTo>
                  <a:lnTo>
                    <a:pt x="1" y="3919"/>
                  </a:lnTo>
                  <a:cubicBezTo>
                    <a:pt x="636" y="4473"/>
                    <a:pt x="947" y="5004"/>
                    <a:pt x="1490" y="5027"/>
                  </a:cubicBezTo>
                  <a:cubicBezTo>
                    <a:pt x="1513" y="5028"/>
                    <a:pt x="1536" y="5029"/>
                    <a:pt x="1558" y="5029"/>
                  </a:cubicBezTo>
                  <a:cubicBezTo>
                    <a:pt x="2394" y="5029"/>
                    <a:pt x="2465" y="4189"/>
                    <a:pt x="2263" y="3053"/>
                  </a:cubicBezTo>
                  <a:cubicBezTo>
                    <a:pt x="2044" y="1887"/>
                    <a:pt x="3337" y="560"/>
                    <a:pt x="3464" y="352"/>
                  </a:cubicBezTo>
                  <a:cubicBezTo>
                    <a:pt x="3549" y="205"/>
                    <a:pt x="3270" y="1"/>
                    <a:pt x="254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0" name="Google Shape;5150;p26"/>
            <p:cNvSpPr/>
            <p:nvPr/>
          </p:nvSpPr>
          <p:spPr>
            <a:xfrm>
              <a:off x="2177850" y="2248175"/>
              <a:ext cx="285425" cy="389300"/>
            </a:xfrm>
            <a:custGeom>
              <a:rect b="b" l="l" r="r" t="t"/>
              <a:pathLst>
                <a:path extrusionOk="0" h="15572" w="11417">
                  <a:moveTo>
                    <a:pt x="1" y="1"/>
                  </a:moveTo>
                  <a:lnTo>
                    <a:pt x="1" y="6038"/>
                  </a:lnTo>
                  <a:cubicBezTo>
                    <a:pt x="393" y="6268"/>
                    <a:pt x="809" y="6476"/>
                    <a:pt x="1270" y="6684"/>
                  </a:cubicBezTo>
                  <a:cubicBezTo>
                    <a:pt x="2298" y="7157"/>
                    <a:pt x="2344" y="8265"/>
                    <a:pt x="3337" y="8392"/>
                  </a:cubicBezTo>
                  <a:cubicBezTo>
                    <a:pt x="4329" y="8531"/>
                    <a:pt x="3683" y="9385"/>
                    <a:pt x="4283" y="10124"/>
                  </a:cubicBezTo>
                  <a:cubicBezTo>
                    <a:pt x="4883" y="10851"/>
                    <a:pt x="5056" y="12398"/>
                    <a:pt x="4410" y="13252"/>
                  </a:cubicBezTo>
                  <a:cubicBezTo>
                    <a:pt x="3764" y="14117"/>
                    <a:pt x="4110" y="15572"/>
                    <a:pt x="4537" y="15572"/>
                  </a:cubicBezTo>
                  <a:cubicBezTo>
                    <a:pt x="4964" y="15572"/>
                    <a:pt x="5864" y="14025"/>
                    <a:pt x="6003" y="13171"/>
                  </a:cubicBezTo>
                  <a:cubicBezTo>
                    <a:pt x="6130" y="12317"/>
                    <a:pt x="6984" y="12351"/>
                    <a:pt x="7677" y="11451"/>
                  </a:cubicBezTo>
                  <a:cubicBezTo>
                    <a:pt x="8358" y="10551"/>
                    <a:pt x="6649" y="10331"/>
                    <a:pt x="6338" y="9166"/>
                  </a:cubicBezTo>
                  <a:cubicBezTo>
                    <a:pt x="6120" y="8329"/>
                    <a:pt x="6897" y="7559"/>
                    <a:pt x="7913" y="7559"/>
                  </a:cubicBezTo>
                  <a:cubicBezTo>
                    <a:pt x="8298" y="7559"/>
                    <a:pt x="8718" y="7670"/>
                    <a:pt x="9131" y="7931"/>
                  </a:cubicBezTo>
                  <a:cubicBezTo>
                    <a:pt x="10001" y="8475"/>
                    <a:pt x="10569" y="8916"/>
                    <a:pt x="10910" y="8916"/>
                  </a:cubicBezTo>
                  <a:cubicBezTo>
                    <a:pt x="11162" y="8916"/>
                    <a:pt x="11290" y="8675"/>
                    <a:pt x="11324" y="8058"/>
                  </a:cubicBezTo>
                  <a:cubicBezTo>
                    <a:pt x="11416" y="6592"/>
                    <a:pt x="6684" y="4652"/>
                    <a:pt x="5576" y="3971"/>
                  </a:cubicBezTo>
                  <a:cubicBezTo>
                    <a:pt x="4495" y="3314"/>
                    <a:pt x="5135" y="2247"/>
                    <a:pt x="3591" y="2247"/>
                  </a:cubicBezTo>
                  <a:cubicBezTo>
                    <a:pt x="3536" y="2247"/>
                    <a:pt x="3478" y="2249"/>
                    <a:pt x="3417" y="2252"/>
                  </a:cubicBezTo>
                  <a:cubicBezTo>
                    <a:pt x="3384" y="2253"/>
                    <a:pt x="3350" y="2254"/>
                    <a:pt x="3315" y="2254"/>
                  </a:cubicBezTo>
                  <a:cubicBezTo>
                    <a:pt x="2186" y="2254"/>
                    <a:pt x="919" y="1334"/>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1" name="Google Shape;5151;p26"/>
            <p:cNvSpPr/>
            <p:nvPr/>
          </p:nvSpPr>
          <p:spPr>
            <a:xfrm>
              <a:off x="2462375" y="2170550"/>
              <a:ext cx="87750" cy="116625"/>
            </a:xfrm>
            <a:custGeom>
              <a:rect b="b" l="l" r="r" t="t"/>
              <a:pathLst>
                <a:path extrusionOk="0" h="4665" w="3510">
                  <a:moveTo>
                    <a:pt x="1236" y="1"/>
                  </a:moveTo>
                  <a:cubicBezTo>
                    <a:pt x="1005" y="301"/>
                    <a:pt x="809" y="601"/>
                    <a:pt x="613" y="924"/>
                  </a:cubicBezTo>
                  <a:lnTo>
                    <a:pt x="566" y="1005"/>
                  </a:lnTo>
                  <a:cubicBezTo>
                    <a:pt x="532" y="1074"/>
                    <a:pt x="486" y="1144"/>
                    <a:pt x="451" y="1213"/>
                  </a:cubicBezTo>
                  <a:lnTo>
                    <a:pt x="405" y="1305"/>
                  </a:lnTo>
                  <a:cubicBezTo>
                    <a:pt x="370" y="1374"/>
                    <a:pt x="336" y="1432"/>
                    <a:pt x="312" y="1478"/>
                  </a:cubicBezTo>
                  <a:cubicBezTo>
                    <a:pt x="301" y="1513"/>
                    <a:pt x="278" y="1548"/>
                    <a:pt x="266" y="1582"/>
                  </a:cubicBezTo>
                  <a:cubicBezTo>
                    <a:pt x="243" y="1628"/>
                    <a:pt x="220" y="1686"/>
                    <a:pt x="209" y="1732"/>
                  </a:cubicBezTo>
                  <a:cubicBezTo>
                    <a:pt x="185" y="1778"/>
                    <a:pt x="185" y="1790"/>
                    <a:pt x="174" y="1813"/>
                  </a:cubicBezTo>
                  <a:cubicBezTo>
                    <a:pt x="162" y="1859"/>
                    <a:pt x="151" y="1905"/>
                    <a:pt x="139" y="1963"/>
                  </a:cubicBezTo>
                  <a:cubicBezTo>
                    <a:pt x="139" y="1975"/>
                    <a:pt x="128" y="1998"/>
                    <a:pt x="128" y="2009"/>
                  </a:cubicBezTo>
                  <a:cubicBezTo>
                    <a:pt x="116" y="2067"/>
                    <a:pt x="116" y="2113"/>
                    <a:pt x="128" y="2159"/>
                  </a:cubicBezTo>
                  <a:cubicBezTo>
                    <a:pt x="151" y="2298"/>
                    <a:pt x="105" y="2633"/>
                    <a:pt x="1" y="3060"/>
                  </a:cubicBezTo>
                  <a:cubicBezTo>
                    <a:pt x="763" y="3683"/>
                    <a:pt x="1513" y="4295"/>
                    <a:pt x="2055" y="4583"/>
                  </a:cubicBezTo>
                  <a:lnTo>
                    <a:pt x="2217" y="4664"/>
                  </a:lnTo>
                  <a:cubicBezTo>
                    <a:pt x="2229" y="4549"/>
                    <a:pt x="2263" y="4422"/>
                    <a:pt x="2298" y="4295"/>
                  </a:cubicBezTo>
                  <a:cubicBezTo>
                    <a:pt x="2321" y="4237"/>
                    <a:pt x="2344" y="4191"/>
                    <a:pt x="2367" y="4133"/>
                  </a:cubicBezTo>
                  <a:cubicBezTo>
                    <a:pt x="2379" y="4064"/>
                    <a:pt x="2402" y="4006"/>
                    <a:pt x="2425" y="3937"/>
                  </a:cubicBezTo>
                  <a:cubicBezTo>
                    <a:pt x="2459" y="3879"/>
                    <a:pt x="2494" y="3798"/>
                    <a:pt x="2529" y="3718"/>
                  </a:cubicBezTo>
                  <a:cubicBezTo>
                    <a:pt x="2552" y="3683"/>
                    <a:pt x="2563" y="3648"/>
                    <a:pt x="2586" y="3614"/>
                  </a:cubicBezTo>
                  <a:cubicBezTo>
                    <a:pt x="2633" y="3521"/>
                    <a:pt x="2679" y="3441"/>
                    <a:pt x="2725" y="3348"/>
                  </a:cubicBezTo>
                  <a:lnTo>
                    <a:pt x="2748" y="3314"/>
                  </a:lnTo>
                  <a:cubicBezTo>
                    <a:pt x="2990" y="2933"/>
                    <a:pt x="3279" y="2667"/>
                    <a:pt x="3510" y="2609"/>
                  </a:cubicBezTo>
                  <a:cubicBezTo>
                    <a:pt x="2840" y="1790"/>
                    <a:pt x="1859" y="636"/>
                    <a:pt x="1236"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2" name="Google Shape;5152;p26"/>
            <p:cNvSpPr/>
            <p:nvPr/>
          </p:nvSpPr>
          <p:spPr>
            <a:xfrm>
              <a:off x="2476525" y="2193650"/>
              <a:ext cx="1175" cy="2050"/>
            </a:xfrm>
            <a:custGeom>
              <a:rect b="b" l="l" r="r" t="t"/>
              <a:pathLst>
                <a:path extrusionOk="0" h="82" w="47">
                  <a:moveTo>
                    <a:pt x="47" y="0"/>
                  </a:moveTo>
                  <a:lnTo>
                    <a:pt x="0" y="8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3" name="Google Shape;5153;p26"/>
            <p:cNvSpPr/>
            <p:nvPr/>
          </p:nvSpPr>
          <p:spPr>
            <a:xfrm>
              <a:off x="2469300" y="2207500"/>
              <a:ext cx="900" cy="2625"/>
            </a:xfrm>
            <a:custGeom>
              <a:rect b="b" l="l" r="r" t="t"/>
              <a:pathLst>
                <a:path extrusionOk="0" h="105" w="36">
                  <a:moveTo>
                    <a:pt x="35" y="0"/>
                  </a:moveTo>
                  <a:cubicBezTo>
                    <a:pt x="24" y="35"/>
                    <a:pt x="12" y="70"/>
                    <a:pt x="1" y="104"/>
                  </a:cubicBezTo>
                  <a:cubicBezTo>
                    <a:pt x="12" y="70"/>
                    <a:pt x="24" y="35"/>
                    <a:pt x="35"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4" name="Google Shape;5154;p26"/>
            <p:cNvSpPr/>
            <p:nvPr/>
          </p:nvSpPr>
          <p:spPr>
            <a:xfrm>
              <a:off x="2465550" y="2219325"/>
              <a:ext cx="325" cy="1475"/>
            </a:xfrm>
            <a:custGeom>
              <a:rect b="b" l="l" r="r" t="t"/>
              <a:pathLst>
                <a:path extrusionOk="0" h="59" w="13">
                  <a:moveTo>
                    <a:pt x="12" y="1"/>
                  </a:moveTo>
                  <a:cubicBezTo>
                    <a:pt x="12" y="24"/>
                    <a:pt x="1" y="35"/>
                    <a:pt x="1" y="58"/>
                  </a:cubicBezTo>
                  <a:cubicBezTo>
                    <a:pt x="1" y="35"/>
                    <a:pt x="12" y="24"/>
                    <a:pt x="12"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5" name="Google Shape;5155;p26"/>
            <p:cNvSpPr/>
            <p:nvPr/>
          </p:nvSpPr>
          <p:spPr>
            <a:xfrm>
              <a:off x="2466700" y="2213850"/>
              <a:ext cx="900" cy="2050"/>
            </a:xfrm>
            <a:custGeom>
              <a:rect b="b" l="l" r="r" t="t"/>
              <a:pathLst>
                <a:path extrusionOk="0" h="82" w="36">
                  <a:moveTo>
                    <a:pt x="36" y="0"/>
                  </a:moveTo>
                  <a:cubicBezTo>
                    <a:pt x="24" y="23"/>
                    <a:pt x="12" y="58"/>
                    <a:pt x="1" y="81"/>
                  </a:cubicBezTo>
                  <a:cubicBezTo>
                    <a:pt x="12" y="58"/>
                    <a:pt x="24" y="23"/>
                    <a:pt x="3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6" name="Google Shape;5156;p26"/>
            <p:cNvSpPr/>
            <p:nvPr/>
          </p:nvSpPr>
          <p:spPr>
            <a:xfrm>
              <a:off x="2472475" y="2200850"/>
              <a:ext cx="1175" cy="2350"/>
            </a:xfrm>
            <a:custGeom>
              <a:rect b="b" l="l" r="r" t="t"/>
              <a:pathLst>
                <a:path extrusionOk="0" h="94" w="47">
                  <a:moveTo>
                    <a:pt x="47" y="1"/>
                  </a:moveTo>
                  <a:lnTo>
                    <a:pt x="1" y="93"/>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7" name="Google Shape;5157;p26"/>
            <p:cNvSpPr/>
            <p:nvPr/>
          </p:nvSpPr>
          <p:spPr>
            <a:xfrm>
              <a:off x="2527025" y="2254250"/>
              <a:ext cx="3475" cy="6650"/>
            </a:xfrm>
            <a:custGeom>
              <a:rect b="b" l="l" r="r" t="t"/>
              <a:pathLst>
                <a:path extrusionOk="0" h="266" w="139">
                  <a:moveTo>
                    <a:pt x="139" y="0"/>
                  </a:moveTo>
                  <a:lnTo>
                    <a:pt x="139" y="0"/>
                  </a:lnTo>
                  <a:cubicBezTo>
                    <a:pt x="93" y="81"/>
                    <a:pt x="47" y="173"/>
                    <a:pt x="0" y="266"/>
                  </a:cubicBezTo>
                  <a:cubicBezTo>
                    <a:pt x="47" y="173"/>
                    <a:pt x="93" y="93"/>
                    <a:pt x="139"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8" name="Google Shape;5158;p26"/>
            <p:cNvSpPr/>
            <p:nvPr/>
          </p:nvSpPr>
          <p:spPr>
            <a:xfrm>
              <a:off x="2522975" y="2263475"/>
              <a:ext cx="2625" cy="5500"/>
            </a:xfrm>
            <a:custGeom>
              <a:rect b="b" l="l" r="r" t="t"/>
              <a:pathLst>
                <a:path extrusionOk="0" h="220" w="105">
                  <a:moveTo>
                    <a:pt x="105" y="1"/>
                  </a:moveTo>
                  <a:cubicBezTo>
                    <a:pt x="70" y="70"/>
                    <a:pt x="35" y="139"/>
                    <a:pt x="1" y="220"/>
                  </a:cubicBezTo>
                  <a:cubicBezTo>
                    <a:pt x="35" y="151"/>
                    <a:pt x="70" y="70"/>
                    <a:pt x="105"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9" name="Google Shape;5159;p26"/>
            <p:cNvSpPr/>
            <p:nvPr/>
          </p:nvSpPr>
          <p:spPr>
            <a:xfrm>
              <a:off x="2531050" y="2235775"/>
              <a:ext cx="19075" cy="17925"/>
            </a:xfrm>
            <a:custGeom>
              <a:rect b="b" l="l" r="r" t="t"/>
              <a:pathLst>
                <a:path extrusionOk="0" h="717" w="763">
                  <a:moveTo>
                    <a:pt x="763" y="1"/>
                  </a:moveTo>
                  <a:cubicBezTo>
                    <a:pt x="532" y="58"/>
                    <a:pt x="255" y="324"/>
                    <a:pt x="1" y="716"/>
                  </a:cubicBezTo>
                  <a:cubicBezTo>
                    <a:pt x="255" y="335"/>
                    <a:pt x="532" y="58"/>
                    <a:pt x="763"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0" name="Google Shape;5160;p26"/>
            <p:cNvSpPr/>
            <p:nvPr/>
          </p:nvSpPr>
          <p:spPr>
            <a:xfrm>
              <a:off x="2519800" y="2273875"/>
              <a:ext cx="1775" cy="4050"/>
            </a:xfrm>
            <a:custGeom>
              <a:rect b="b" l="l" r="r" t="t"/>
              <a:pathLst>
                <a:path extrusionOk="0" h="162" w="71">
                  <a:moveTo>
                    <a:pt x="70" y="0"/>
                  </a:moveTo>
                  <a:cubicBezTo>
                    <a:pt x="47" y="58"/>
                    <a:pt x="24" y="104"/>
                    <a:pt x="1" y="162"/>
                  </a:cubicBezTo>
                  <a:cubicBezTo>
                    <a:pt x="24" y="104"/>
                    <a:pt x="47" y="58"/>
                    <a:pt x="7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1" name="Google Shape;5161;p26"/>
            <p:cNvSpPr/>
            <p:nvPr/>
          </p:nvSpPr>
          <p:spPr>
            <a:xfrm>
              <a:off x="2484025" y="1910850"/>
              <a:ext cx="301000" cy="362750"/>
            </a:xfrm>
            <a:custGeom>
              <a:rect b="b" l="l" r="r" t="t"/>
              <a:pathLst>
                <a:path extrusionOk="0" h="14510" w="12040">
                  <a:moveTo>
                    <a:pt x="3025" y="1"/>
                  </a:moveTo>
                  <a:cubicBezTo>
                    <a:pt x="3025" y="1"/>
                    <a:pt x="1501" y="497"/>
                    <a:pt x="289" y="866"/>
                  </a:cubicBezTo>
                  <a:lnTo>
                    <a:pt x="254" y="878"/>
                  </a:lnTo>
                  <a:lnTo>
                    <a:pt x="208" y="889"/>
                  </a:lnTo>
                  <a:lnTo>
                    <a:pt x="0" y="959"/>
                  </a:lnTo>
                  <a:cubicBezTo>
                    <a:pt x="81" y="1720"/>
                    <a:pt x="289" y="2540"/>
                    <a:pt x="751" y="2713"/>
                  </a:cubicBezTo>
                  <a:cubicBezTo>
                    <a:pt x="1686" y="3059"/>
                    <a:pt x="1328" y="3994"/>
                    <a:pt x="1686" y="4802"/>
                  </a:cubicBezTo>
                  <a:cubicBezTo>
                    <a:pt x="1697" y="4848"/>
                    <a:pt x="1720" y="4906"/>
                    <a:pt x="1732" y="4952"/>
                  </a:cubicBezTo>
                  <a:cubicBezTo>
                    <a:pt x="1743" y="4975"/>
                    <a:pt x="1743" y="4998"/>
                    <a:pt x="1755" y="5033"/>
                  </a:cubicBezTo>
                  <a:cubicBezTo>
                    <a:pt x="1755" y="5056"/>
                    <a:pt x="1767" y="5102"/>
                    <a:pt x="1778" y="5149"/>
                  </a:cubicBezTo>
                  <a:cubicBezTo>
                    <a:pt x="1778" y="5195"/>
                    <a:pt x="1801" y="5275"/>
                    <a:pt x="1801" y="5345"/>
                  </a:cubicBezTo>
                  <a:cubicBezTo>
                    <a:pt x="1801" y="5368"/>
                    <a:pt x="1813" y="5402"/>
                    <a:pt x="1813" y="5426"/>
                  </a:cubicBezTo>
                  <a:cubicBezTo>
                    <a:pt x="1824" y="5449"/>
                    <a:pt x="1813" y="5437"/>
                    <a:pt x="1813" y="5449"/>
                  </a:cubicBezTo>
                  <a:cubicBezTo>
                    <a:pt x="1813" y="5506"/>
                    <a:pt x="1836" y="5576"/>
                    <a:pt x="1836" y="5656"/>
                  </a:cubicBezTo>
                  <a:lnTo>
                    <a:pt x="1836" y="5714"/>
                  </a:lnTo>
                  <a:cubicBezTo>
                    <a:pt x="1836" y="5795"/>
                    <a:pt x="1847" y="5876"/>
                    <a:pt x="1859" y="5968"/>
                  </a:cubicBezTo>
                  <a:lnTo>
                    <a:pt x="1859" y="5991"/>
                  </a:lnTo>
                  <a:cubicBezTo>
                    <a:pt x="1882" y="6511"/>
                    <a:pt x="1882" y="7018"/>
                    <a:pt x="1859" y="7538"/>
                  </a:cubicBezTo>
                  <a:lnTo>
                    <a:pt x="1859" y="7572"/>
                  </a:lnTo>
                  <a:cubicBezTo>
                    <a:pt x="1859" y="7665"/>
                    <a:pt x="1847" y="7757"/>
                    <a:pt x="1836" y="7849"/>
                  </a:cubicBezTo>
                  <a:lnTo>
                    <a:pt x="1836" y="7896"/>
                  </a:lnTo>
                  <a:cubicBezTo>
                    <a:pt x="1824" y="7988"/>
                    <a:pt x="1824" y="8069"/>
                    <a:pt x="1813" y="8150"/>
                  </a:cubicBezTo>
                  <a:lnTo>
                    <a:pt x="1813" y="8173"/>
                  </a:lnTo>
                  <a:cubicBezTo>
                    <a:pt x="1801" y="8323"/>
                    <a:pt x="1778" y="8450"/>
                    <a:pt x="1755" y="8577"/>
                  </a:cubicBezTo>
                  <a:cubicBezTo>
                    <a:pt x="1755" y="8611"/>
                    <a:pt x="1743" y="8646"/>
                    <a:pt x="1743" y="8681"/>
                  </a:cubicBezTo>
                  <a:cubicBezTo>
                    <a:pt x="1732" y="8715"/>
                    <a:pt x="1720" y="8761"/>
                    <a:pt x="1720" y="8796"/>
                  </a:cubicBezTo>
                  <a:cubicBezTo>
                    <a:pt x="1709" y="8831"/>
                    <a:pt x="1697" y="8877"/>
                    <a:pt x="1686" y="8911"/>
                  </a:cubicBezTo>
                  <a:cubicBezTo>
                    <a:pt x="1674" y="8958"/>
                    <a:pt x="1674" y="8969"/>
                    <a:pt x="1663" y="9004"/>
                  </a:cubicBezTo>
                  <a:cubicBezTo>
                    <a:pt x="1651" y="9027"/>
                    <a:pt x="1640" y="9073"/>
                    <a:pt x="1628" y="9108"/>
                  </a:cubicBezTo>
                  <a:lnTo>
                    <a:pt x="1605" y="9165"/>
                  </a:lnTo>
                  <a:cubicBezTo>
                    <a:pt x="1582" y="9188"/>
                    <a:pt x="1570" y="9212"/>
                    <a:pt x="1559" y="9235"/>
                  </a:cubicBezTo>
                  <a:lnTo>
                    <a:pt x="1536" y="9269"/>
                  </a:lnTo>
                  <a:cubicBezTo>
                    <a:pt x="1513" y="9292"/>
                    <a:pt x="1478" y="9304"/>
                    <a:pt x="1455" y="9304"/>
                  </a:cubicBezTo>
                  <a:cubicBezTo>
                    <a:pt x="1420" y="9304"/>
                    <a:pt x="1386" y="9315"/>
                    <a:pt x="1363" y="9338"/>
                  </a:cubicBezTo>
                  <a:cubicBezTo>
                    <a:pt x="1351" y="9338"/>
                    <a:pt x="1328" y="9350"/>
                    <a:pt x="1316" y="9362"/>
                  </a:cubicBezTo>
                  <a:cubicBezTo>
                    <a:pt x="1293" y="9373"/>
                    <a:pt x="1270" y="9396"/>
                    <a:pt x="1236" y="9408"/>
                  </a:cubicBezTo>
                  <a:lnTo>
                    <a:pt x="1178" y="9454"/>
                  </a:lnTo>
                  <a:cubicBezTo>
                    <a:pt x="1155" y="9477"/>
                    <a:pt x="1132" y="9500"/>
                    <a:pt x="1109" y="9523"/>
                  </a:cubicBezTo>
                  <a:cubicBezTo>
                    <a:pt x="1074" y="9546"/>
                    <a:pt x="1051" y="9569"/>
                    <a:pt x="1028" y="9592"/>
                  </a:cubicBezTo>
                  <a:lnTo>
                    <a:pt x="959" y="9662"/>
                  </a:lnTo>
                  <a:lnTo>
                    <a:pt x="866" y="9777"/>
                  </a:lnTo>
                  <a:lnTo>
                    <a:pt x="832" y="9812"/>
                  </a:lnTo>
                  <a:cubicBezTo>
                    <a:pt x="682" y="9985"/>
                    <a:pt x="531" y="10170"/>
                    <a:pt x="370" y="10389"/>
                  </a:cubicBezTo>
                  <a:cubicBezTo>
                    <a:pt x="1005" y="11024"/>
                    <a:pt x="1986" y="12178"/>
                    <a:pt x="2655" y="12997"/>
                  </a:cubicBezTo>
                  <a:cubicBezTo>
                    <a:pt x="2678" y="12974"/>
                    <a:pt x="2713" y="12974"/>
                    <a:pt x="2748" y="12974"/>
                  </a:cubicBezTo>
                  <a:cubicBezTo>
                    <a:pt x="2817" y="12974"/>
                    <a:pt x="2875" y="12986"/>
                    <a:pt x="2944" y="13009"/>
                  </a:cubicBezTo>
                  <a:lnTo>
                    <a:pt x="2990" y="13021"/>
                  </a:lnTo>
                  <a:cubicBezTo>
                    <a:pt x="3082" y="13055"/>
                    <a:pt x="3163" y="13090"/>
                    <a:pt x="3244" y="13124"/>
                  </a:cubicBezTo>
                  <a:lnTo>
                    <a:pt x="3325" y="13171"/>
                  </a:lnTo>
                  <a:cubicBezTo>
                    <a:pt x="3406" y="13205"/>
                    <a:pt x="3475" y="13251"/>
                    <a:pt x="3567" y="13286"/>
                  </a:cubicBezTo>
                  <a:lnTo>
                    <a:pt x="3717" y="13378"/>
                  </a:lnTo>
                  <a:cubicBezTo>
                    <a:pt x="3775" y="13413"/>
                    <a:pt x="3844" y="13448"/>
                    <a:pt x="3913" y="13494"/>
                  </a:cubicBezTo>
                  <a:lnTo>
                    <a:pt x="4075" y="13586"/>
                  </a:lnTo>
                  <a:cubicBezTo>
                    <a:pt x="4121" y="13621"/>
                    <a:pt x="4167" y="13644"/>
                    <a:pt x="4202" y="13678"/>
                  </a:cubicBezTo>
                  <a:cubicBezTo>
                    <a:pt x="4306" y="13736"/>
                    <a:pt x="4410" y="13805"/>
                    <a:pt x="4514" y="13875"/>
                  </a:cubicBezTo>
                  <a:lnTo>
                    <a:pt x="4548" y="13898"/>
                  </a:lnTo>
                  <a:cubicBezTo>
                    <a:pt x="4837" y="14094"/>
                    <a:pt x="5102" y="14267"/>
                    <a:pt x="5264" y="14383"/>
                  </a:cubicBezTo>
                  <a:lnTo>
                    <a:pt x="5299" y="14406"/>
                  </a:lnTo>
                  <a:lnTo>
                    <a:pt x="5437" y="14510"/>
                  </a:lnTo>
                  <a:cubicBezTo>
                    <a:pt x="5437" y="14510"/>
                    <a:pt x="8057" y="13956"/>
                    <a:pt x="10054" y="13644"/>
                  </a:cubicBezTo>
                  <a:lnTo>
                    <a:pt x="10435" y="13586"/>
                  </a:lnTo>
                  <a:cubicBezTo>
                    <a:pt x="10458" y="13425"/>
                    <a:pt x="10481" y="13240"/>
                    <a:pt x="10493" y="13078"/>
                  </a:cubicBezTo>
                  <a:lnTo>
                    <a:pt x="10493" y="13044"/>
                  </a:lnTo>
                  <a:cubicBezTo>
                    <a:pt x="10493" y="12986"/>
                    <a:pt x="10504" y="12928"/>
                    <a:pt x="10504" y="12882"/>
                  </a:cubicBezTo>
                  <a:cubicBezTo>
                    <a:pt x="10504" y="12824"/>
                    <a:pt x="10504" y="12767"/>
                    <a:pt x="10493" y="12709"/>
                  </a:cubicBezTo>
                  <a:cubicBezTo>
                    <a:pt x="10424" y="12328"/>
                    <a:pt x="10874" y="11555"/>
                    <a:pt x="11462" y="11555"/>
                  </a:cubicBezTo>
                  <a:cubicBezTo>
                    <a:pt x="12039" y="11555"/>
                    <a:pt x="11197" y="10262"/>
                    <a:pt x="10562" y="9685"/>
                  </a:cubicBezTo>
                  <a:cubicBezTo>
                    <a:pt x="9916" y="9096"/>
                    <a:pt x="9985" y="8069"/>
                    <a:pt x="10562" y="7676"/>
                  </a:cubicBezTo>
                  <a:cubicBezTo>
                    <a:pt x="10608" y="7642"/>
                    <a:pt x="10666" y="7596"/>
                    <a:pt x="10712" y="7549"/>
                  </a:cubicBezTo>
                  <a:cubicBezTo>
                    <a:pt x="10747" y="7503"/>
                    <a:pt x="10770" y="7457"/>
                    <a:pt x="10793" y="7399"/>
                  </a:cubicBezTo>
                  <a:cubicBezTo>
                    <a:pt x="10804" y="7365"/>
                    <a:pt x="10816" y="7319"/>
                    <a:pt x="10816" y="7284"/>
                  </a:cubicBezTo>
                  <a:lnTo>
                    <a:pt x="10816" y="7261"/>
                  </a:lnTo>
                  <a:cubicBezTo>
                    <a:pt x="10839" y="7007"/>
                    <a:pt x="10701" y="6730"/>
                    <a:pt x="10643" y="6407"/>
                  </a:cubicBezTo>
                  <a:cubicBezTo>
                    <a:pt x="10643" y="6384"/>
                    <a:pt x="10643" y="6372"/>
                    <a:pt x="10631" y="6349"/>
                  </a:cubicBezTo>
                  <a:cubicBezTo>
                    <a:pt x="10620" y="6280"/>
                    <a:pt x="10620" y="6210"/>
                    <a:pt x="10620" y="6130"/>
                  </a:cubicBezTo>
                  <a:cubicBezTo>
                    <a:pt x="10620" y="5483"/>
                    <a:pt x="7838" y="5299"/>
                    <a:pt x="7388" y="5172"/>
                  </a:cubicBezTo>
                  <a:cubicBezTo>
                    <a:pt x="6938" y="5045"/>
                    <a:pt x="7711" y="3359"/>
                    <a:pt x="7007" y="3359"/>
                  </a:cubicBezTo>
                  <a:cubicBezTo>
                    <a:pt x="6303" y="3359"/>
                    <a:pt x="6037" y="2840"/>
                    <a:pt x="6037" y="2332"/>
                  </a:cubicBezTo>
                  <a:cubicBezTo>
                    <a:pt x="6037" y="1813"/>
                    <a:pt x="4941" y="970"/>
                    <a:pt x="5010" y="647"/>
                  </a:cubicBezTo>
                  <a:cubicBezTo>
                    <a:pt x="5022" y="601"/>
                    <a:pt x="5056" y="555"/>
                    <a:pt x="5091" y="520"/>
                  </a:cubicBezTo>
                  <a:cubicBezTo>
                    <a:pt x="4698" y="462"/>
                    <a:pt x="4387" y="416"/>
                    <a:pt x="4283" y="393"/>
                  </a:cubicBezTo>
                  <a:cubicBezTo>
                    <a:pt x="3856" y="289"/>
                    <a:pt x="3440" y="162"/>
                    <a:pt x="3025"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2" name="Google Shape;5162;p26"/>
            <p:cNvSpPr/>
            <p:nvPr/>
          </p:nvSpPr>
          <p:spPr>
            <a:xfrm>
              <a:off x="2530475" y="2099275"/>
              <a:ext cx="25" cy="900"/>
            </a:xfrm>
            <a:custGeom>
              <a:rect b="b" l="l" r="r" t="t"/>
              <a:pathLst>
                <a:path extrusionOk="0" h="36" w="1">
                  <a:moveTo>
                    <a:pt x="1" y="35"/>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3" name="Google Shape;5163;p26"/>
            <p:cNvSpPr/>
            <p:nvPr/>
          </p:nvSpPr>
          <p:spPr>
            <a:xfrm>
              <a:off x="2530475" y="2060625"/>
              <a:ext cx="25" cy="25"/>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4" name="Google Shape;5164;p26"/>
            <p:cNvSpPr/>
            <p:nvPr/>
          </p:nvSpPr>
          <p:spPr>
            <a:xfrm>
              <a:off x="2530200" y="2052250"/>
              <a:ext cx="25" cy="1750"/>
            </a:xfrm>
            <a:custGeom>
              <a:rect b="b" l="l" r="r" t="t"/>
              <a:pathLst>
                <a:path extrusionOk="0" h="70" w="1">
                  <a:moveTo>
                    <a:pt x="0" y="70"/>
                  </a:moveTo>
                  <a:lnTo>
                    <a:pt x="0" y="0"/>
                  </a:lnTo>
                  <a:cubicBezTo>
                    <a:pt x="0" y="23"/>
                    <a:pt x="0" y="47"/>
                    <a:pt x="0" y="7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5" name="Google Shape;5165;p26"/>
            <p:cNvSpPr/>
            <p:nvPr/>
          </p:nvSpPr>
          <p:spPr>
            <a:xfrm>
              <a:off x="2524725" y="2135925"/>
              <a:ext cx="875" cy="2625"/>
            </a:xfrm>
            <a:custGeom>
              <a:rect b="b" l="l" r="r" t="t"/>
              <a:pathLst>
                <a:path extrusionOk="0" h="105" w="35">
                  <a:moveTo>
                    <a:pt x="0" y="105"/>
                  </a:moveTo>
                  <a:cubicBezTo>
                    <a:pt x="12" y="70"/>
                    <a:pt x="23" y="35"/>
                    <a:pt x="35" y="1"/>
                  </a:cubicBezTo>
                  <a:cubicBezTo>
                    <a:pt x="23" y="35"/>
                    <a:pt x="12" y="70"/>
                    <a:pt x="0" y="10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6" name="Google Shape;5166;p26"/>
            <p:cNvSpPr/>
            <p:nvPr/>
          </p:nvSpPr>
          <p:spPr>
            <a:xfrm>
              <a:off x="2514900" y="2144875"/>
              <a:ext cx="2050" cy="1175"/>
            </a:xfrm>
            <a:custGeom>
              <a:rect b="b" l="l" r="r" t="t"/>
              <a:pathLst>
                <a:path extrusionOk="0" h="47" w="82">
                  <a:moveTo>
                    <a:pt x="1" y="47"/>
                  </a:moveTo>
                  <a:cubicBezTo>
                    <a:pt x="24" y="35"/>
                    <a:pt x="58" y="12"/>
                    <a:pt x="81" y="1"/>
                  </a:cubicBezTo>
                  <a:cubicBezTo>
                    <a:pt x="58" y="12"/>
                    <a:pt x="24" y="35"/>
                    <a:pt x="1" y="47"/>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7" name="Google Shape;5167;p26"/>
            <p:cNvSpPr/>
            <p:nvPr/>
          </p:nvSpPr>
          <p:spPr>
            <a:xfrm>
              <a:off x="2507975" y="2150925"/>
              <a:ext cx="1750" cy="1775"/>
            </a:xfrm>
            <a:custGeom>
              <a:rect b="b" l="l" r="r" t="t"/>
              <a:pathLst>
                <a:path extrusionOk="0" h="71" w="70">
                  <a:moveTo>
                    <a:pt x="1" y="70"/>
                  </a:moveTo>
                  <a:lnTo>
                    <a:pt x="7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8" name="Google Shape;5168;p26"/>
            <p:cNvSpPr/>
            <p:nvPr/>
          </p:nvSpPr>
          <p:spPr>
            <a:xfrm>
              <a:off x="2511450" y="2147175"/>
              <a:ext cx="2025" cy="1775"/>
            </a:xfrm>
            <a:custGeom>
              <a:rect b="b" l="l" r="r" t="t"/>
              <a:pathLst>
                <a:path extrusionOk="0" h="71" w="81">
                  <a:moveTo>
                    <a:pt x="0" y="70"/>
                  </a:moveTo>
                  <a:cubicBezTo>
                    <a:pt x="35" y="47"/>
                    <a:pt x="58" y="24"/>
                    <a:pt x="81" y="1"/>
                  </a:cubicBezTo>
                  <a:cubicBezTo>
                    <a:pt x="58" y="24"/>
                    <a:pt x="35" y="47"/>
                    <a:pt x="0" y="7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9" name="Google Shape;5169;p26"/>
            <p:cNvSpPr/>
            <p:nvPr/>
          </p:nvSpPr>
          <p:spPr>
            <a:xfrm>
              <a:off x="2504525" y="2154975"/>
              <a:ext cx="875" cy="1175"/>
            </a:xfrm>
            <a:custGeom>
              <a:rect b="b" l="l" r="r" t="t"/>
              <a:pathLst>
                <a:path extrusionOk="0" h="47" w="35">
                  <a:moveTo>
                    <a:pt x="0" y="47"/>
                  </a:moveTo>
                  <a:lnTo>
                    <a:pt x="3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0" name="Google Shape;5170;p26"/>
            <p:cNvSpPr/>
            <p:nvPr/>
          </p:nvSpPr>
          <p:spPr>
            <a:xfrm>
              <a:off x="2517775" y="2143425"/>
              <a:ext cx="2350" cy="900"/>
            </a:xfrm>
            <a:custGeom>
              <a:rect b="b" l="l" r="r" t="t"/>
              <a:pathLst>
                <a:path extrusionOk="0" h="36" w="94">
                  <a:moveTo>
                    <a:pt x="1" y="35"/>
                  </a:moveTo>
                  <a:cubicBezTo>
                    <a:pt x="36" y="12"/>
                    <a:pt x="59" y="12"/>
                    <a:pt x="93" y="1"/>
                  </a:cubicBezTo>
                  <a:cubicBezTo>
                    <a:pt x="59" y="12"/>
                    <a:pt x="36" y="12"/>
                    <a:pt x="1" y="3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1" name="Google Shape;5171;p26"/>
            <p:cNvSpPr/>
            <p:nvPr/>
          </p:nvSpPr>
          <p:spPr>
            <a:xfrm>
              <a:off x="2529325" y="2114575"/>
              <a:ext cx="25" cy="600"/>
            </a:xfrm>
            <a:custGeom>
              <a:rect b="b" l="l" r="r" t="t"/>
              <a:pathLst>
                <a:path extrusionOk="0" h="24" w="1">
                  <a:moveTo>
                    <a:pt x="1" y="24"/>
                  </a:moveTo>
                  <a:lnTo>
                    <a:pt x="1" y="12"/>
                  </a:lnTo>
                  <a:cubicBezTo>
                    <a:pt x="1" y="1"/>
                    <a:pt x="1" y="24"/>
                    <a:pt x="1" y="2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2" name="Google Shape;5172;p26"/>
            <p:cNvSpPr/>
            <p:nvPr/>
          </p:nvSpPr>
          <p:spPr>
            <a:xfrm>
              <a:off x="2526150" y="2130725"/>
              <a:ext cx="600" cy="3200"/>
            </a:xfrm>
            <a:custGeom>
              <a:rect b="b" l="l" r="r" t="t"/>
              <a:pathLst>
                <a:path extrusionOk="0" h="128" w="24">
                  <a:moveTo>
                    <a:pt x="1" y="128"/>
                  </a:moveTo>
                  <a:cubicBezTo>
                    <a:pt x="12" y="93"/>
                    <a:pt x="12" y="47"/>
                    <a:pt x="24" y="1"/>
                  </a:cubicBezTo>
                  <a:cubicBezTo>
                    <a:pt x="12" y="47"/>
                    <a:pt x="12" y="93"/>
                    <a:pt x="1" y="12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3" name="Google Shape;5173;p26"/>
            <p:cNvSpPr/>
            <p:nvPr/>
          </p:nvSpPr>
          <p:spPr>
            <a:xfrm>
              <a:off x="2522700" y="2139975"/>
              <a:ext cx="1175" cy="1750"/>
            </a:xfrm>
            <a:custGeom>
              <a:rect b="b" l="l" r="r" t="t"/>
              <a:pathLst>
                <a:path extrusionOk="0" h="70" w="47">
                  <a:moveTo>
                    <a:pt x="0" y="70"/>
                  </a:moveTo>
                  <a:cubicBezTo>
                    <a:pt x="23" y="47"/>
                    <a:pt x="35" y="23"/>
                    <a:pt x="46" y="0"/>
                  </a:cubicBezTo>
                  <a:cubicBezTo>
                    <a:pt x="35" y="23"/>
                    <a:pt x="23" y="47"/>
                    <a:pt x="0" y="7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4" name="Google Shape;5174;p26"/>
            <p:cNvSpPr/>
            <p:nvPr/>
          </p:nvSpPr>
          <p:spPr>
            <a:xfrm>
              <a:off x="2529900" y="2107075"/>
              <a:ext cx="25" cy="1175"/>
            </a:xfrm>
            <a:custGeom>
              <a:rect b="b" l="l" r="r" t="t"/>
              <a:pathLst>
                <a:path extrusionOk="0" h="47" w="1">
                  <a:moveTo>
                    <a:pt x="1" y="47"/>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5" name="Google Shape;5175;p26"/>
            <p:cNvSpPr/>
            <p:nvPr/>
          </p:nvSpPr>
          <p:spPr>
            <a:xfrm>
              <a:off x="2527300" y="2125250"/>
              <a:ext cx="600" cy="2625"/>
            </a:xfrm>
            <a:custGeom>
              <a:rect b="b" l="l" r="r" t="t"/>
              <a:pathLst>
                <a:path extrusionOk="0" h="105" w="24">
                  <a:moveTo>
                    <a:pt x="24" y="1"/>
                  </a:moveTo>
                  <a:lnTo>
                    <a:pt x="24" y="1"/>
                  </a:lnTo>
                  <a:cubicBezTo>
                    <a:pt x="12" y="35"/>
                    <a:pt x="1" y="81"/>
                    <a:pt x="1" y="105"/>
                  </a:cubicBezTo>
                  <a:cubicBezTo>
                    <a:pt x="12" y="81"/>
                    <a:pt x="12" y="35"/>
                    <a:pt x="2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6" name="Google Shape;5176;p26"/>
            <p:cNvSpPr/>
            <p:nvPr/>
          </p:nvSpPr>
          <p:spPr>
            <a:xfrm>
              <a:off x="2529325" y="2046475"/>
              <a:ext cx="25" cy="600"/>
            </a:xfrm>
            <a:custGeom>
              <a:rect b="b" l="l" r="r" t="t"/>
              <a:pathLst>
                <a:path extrusionOk="0" h="24" w="1">
                  <a:moveTo>
                    <a:pt x="1" y="1"/>
                  </a:moveTo>
                  <a:cubicBezTo>
                    <a:pt x="1" y="12"/>
                    <a:pt x="1" y="24"/>
                    <a:pt x="1" y="2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7" name="Google Shape;5177;p26"/>
            <p:cNvSpPr/>
            <p:nvPr/>
          </p:nvSpPr>
          <p:spPr>
            <a:xfrm>
              <a:off x="2520375" y="2142575"/>
              <a:ext cx="1775" cy="875"/>
            </a:xfrm>
            <a:custGeom>
              <a:rect b="b" l="l" r="r" t="t"/>
              <a:pathLst>
                <a:path extrusionOk="0" h="35" w="71">
                  <a:moveTo>
                    <a:pt x="70" y="0"/>
                  </a:moveTo>
                  <a:cubicBezTo>
                    <a:pt x="59" y="23"/>
                    <a:pt x="24" y="35"/>
                    <a:pt x="1" y="35"/>
                  </a:cubicBezTo>
                  <a:cubicBezTo>
                    <a:pt x="24" y="35"/>
                    <a:pt x="59" y="23"/>
                    <a:pt x="7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8" name="Google Shape;5178;p26"/>
            <p:cNvSpPr/>
            <p:nvPr/>
          </p:nvSpPr>
          <p:spPr>
            <a:xfrm>
              <a:off x="2753825" y="2092925"/>
              <a:ext cx="900" cy="3200"/>
            </a:xfrm>
            <a:custGeom>
              <a:rect b="b" l="l" r="r" t="t"/>
              <a:pathLst>
                <a:path extrusionOk="0" h="128" w="36">
                  <a:moveTo>
                    <a:pt x="36" y="1"/>
                  </a:moveTo>
                  <a:cubicBezTo>
                    <a:pt x="24" y="47"/>
                    <a:pt x="24" y="82"/>
                    <a:pt x="1" y="128"/>
                  </a:cubicBezTo>
                  <a:cubicBezTo>
                    <a:pt x="24" y="82"/>
                    <a:pt x="24" y="47"/>
                    <a:pt x="36"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9" name="Google Shape;5179;p26"/>
            <p:cNvSpPr/>
            <p:nvPr/>
          </p:nvSpPr>
          <p:spPr>
            <a:xfrm>
              <a:off x="2750375" y="2071000"/>
              <a:ext cx="4925" cy="21375"/>
            </a:xfrm>
            <a:custGeom>
              <a:rect b="b" l="l" r="r" t="t"/>
              <a:pathLst>
                <a:path extrusionOk="0" h="855" w="197">
                  <a:moveTo>
                    <a:pt x="0" y="1"/>
                  </a:moveTo>
                  <a:cubicBezTo>
                    <a:pt x="58" y="324"/>
                    <a:pt x="197" y="612"/>
                    <a:pt x="174" y="855"/>
                  </a:cubicBezTo>
                  <a:cubicBezTo>
                    <a:pt x="197" y="612"/>
                    <a:pt x="58" y="324"/>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0" name="Google Shape;5180;p26"/>
            <p:cNvSpPr/>
            <p:nvPr/>
          </p:nvSpPr>
          <p:spPr>
            <a:xfrm>
              <a:off x="2609275" y="1923825"/>
              <a:ext cx="2025" cy="3500"/>
            </a:xfrm>
            <a:custGeom>
              <a:rect b="b" l="l" r="r" t="t"/>
              <a:pathLst>
                <a:path extrusionOk="0" h="140" w="81">
                  <a:moveTo>
                    <a:pt x="0" y="139"/>
                  </a:moveTo>
                  <a:cubicBezTo>
                    <a:pt x="23" y="82"/>
                    <a:pt x="46" y="36"/>
                    <a:pt x="81" y="1"/>
                  </a:cubicBezTo>
                  <a:lnTo>
                    <a:pt x="81" y="1"/>
                  </a:lnTo>
                  <a:cubicBezTo>
                    <a:pt x="46" y="36"/>
                    <a:pt x="23" y="82"/>
                    <a:pt x="0" y="13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1" name="Google Shape;5181;p26"/>
            <p:cNvSpPr/>
            <p:nvPr/>
          </p:nvSpPr>
          <p:spPr>
            <a:xfrm>
              <a:off x="2749500" y="2064375"/>
              <a:ext cx="600" cy="5500"/>
            </a:xfrm>
            <a:custGeom>
              <a:rect b="b" l="l" r="r" t="t"/>
              <a:pathLst>
                <a:path extrusionOk="0" h="220" w="24">
                  <a:moveTo>
                    <a:pt x="1" y="0"/>
                  </a:moveTo>
                  <a:cubicBezTo>
                    <a:pt x="1" y="69"/>
                    <a:pt x="12" y="139"/>
                    <a:pt x="24" y="219"/>
                  </a:cubicBezTo>
                  <a:cubicBezTo>
                    <a:pt x="12" y="139"/>
                    <a:pt x="1" y="69"/>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2" name="Google Shape;5182;p26"/>
            <p:cNvSpPr/>
            <p:nvPr/>
          </p:nvSpPr>
          <p:spPr>
            <a:xfrm>
              <a:off x="2527875" y="2036675"/>
              <a:ext cx="625" cy="2900"/>
            </a:xfrm>
            <a:custGeom>
              <a:rect b="b" l="l" r="r" t="t"/>
              <a:pathLst>
                <a:path extrusionOk="0" h="116" w="25">
                  <a:moveTo>
                    <a:pt x="24" y="116"/>
                  </a:moveTo>
                  <a:cubicBezTo>
                    <a:pt x="13" y="81"/>
                    <a:pt x="1" y="35"/>
                    <a:pt x="1" y="0"/>
                  </a:cubicBezTo>
                  <a:cubicBezTo>
                    <a:pt x="1" y="35"/>
                    <a:pt x="13" y="81"/>
                    <a:pt x="24" y="116"/>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3" name="Google Shape;5183;p26"/>
            <p:cNvSpPr/>
            <p:nvPr/>
          </p:nvSpPr>
          <p:spPr>
            <a:xfrm>
              <a:off x="2526150" y="2030900"/>
              <a:ext cx="1175" cy="4050"/>
            </a:xfrm>
            <a:custGeom>
              <a:rect b="b" l="l" r="r" t="t"/>
              <a:pathLst>
                <a:path extrusionOk="0" h="162" w="47">
                  <a:moveTo>
                    <a:pt x="47" y="162"/>
                  </a:moveTo>
                  <a:cubicBezTo>
                    <a:pt x="35" y="104"/>
                    <a:pt x="12" y="46"/>
                    <a:pt x="1" y="0"/>
                  </a:cubicBezTo>
                  <a:cubicBezTo>
                    <a:pt x="12" y="46"/>
                    <a:pt x="35" y="104"/>
                    <a:pt x="47" y="16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4" name="Google Shape;5184;p26"/>
            <p:cNvSpPr/>
            <p:nvPr/>
          </p:nvSpPr>
          <p:spPr>
            <a:xfrm>
              <a:off x="2503075" y="1978950"/>
              <a:ext cx="23100" cy="51975"/>
            </a:xfrm>
            <a:custGeom>
              <a:rect b="b" l="l" r="r" t="t"/>
              <a:pathLst>
                <a:path extrusionOk="0" h="2079" w="924">
                  <a:moveTo>
                    <a:pt x="0" y="1"/>
                  </a:moveTo>
                  <a:cubicBezTo>
                    <a:pt x="924" y="347"/>
                    <a:pt x="577" y="1270"/>
                    <a:pt x="924" y="2078"/>
                  </a:cubicBezTo>
                  <a:cubicBezTo>
                    <a:pt x="577" y="1270"/>
                    <a:pt x="924" y="347"/>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5" name="Google Shape;5185;p26"/>
            <p:cNvSpPr/>
            <p:nvPr/>
          </p:nvSpPr>
          <p:spPr>
            <a:xfrm>
              <a:off x="2529050" y="2044450"/>
              <a:ext cx="300" cy="2050"/>
            </a:xfrm>
            <a:custGeom>
              <a:rect b="b" l="l" r="r" t="t"/>
              <a:pathLst>
                <a:path extrusionOk="0" h="82" w="12">
                  <a:moveTo>
                    <a:pt x="0" y="1"/>
                  </a:moveTo>
                  <a:cubicBezTo>
                    <a:pt x="0" y="35"/>
                    <a:pt x="12" y="58"/>
                    <a:pt x="12" y="82"/>
                  </a:cubicBezTo>
                  <a:cubicBezTo>
                    <a:pt x="12" y="58"/>
                    <a:pt x="12" y="35"/>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6" name="Google Shape;5186;p26"/>
            <p:cNvSpPr/>
            <p:nvPr/>
          </p:nvSpPr>
          <p:spPr>
            <a:xfrm>
              <a:off x="2484025" y="1935125"/>
              <a:ext cx="19075" cy="43850"/>
            </a:xfrm>
            <a:custGeom>
              <a:rect b="b" l="l" r="r" t="t"/>
              <a:pathLst>
                <a:path extrusionOk="0" h="1754" w="763">
                  <a:moveTo>
                    <a:pt x="1" y="0"/>
                  </a:moveTo>
                  <a:cubicBezTo>
                    <a:pt x="82" y="750"/>
                    <a:pt x="278" y="1569"/>
                    <a:pt x="762" y="1754"/>
                  </a:cubicBezTo>
                  <a:cubicBezTo>
                    <a:pt x="289" y="1569"/>
                    <a:pt x="82" y="750"/>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7" name="Google Shape;5187;p26"/>
            <p:cNvSpPr/>
            <p:nvPr/>
          </p:nvSpPr>
          <p:spPr>
            <a:xfrm>
              <a:off x="2589075" y="2252800"/>
              <a:ext cx="7800" cy="4925"/>
            </a:xfrm>
            <a:custGeom>
              <a:rect b="b" l="l" r="r" t="t"/>
              <a:pathLst>
                <a:path extrusionOk="0" h="197" w="312">
                  <a:moveTo>
                    <a:pt x="312" y="197"/>
                  </a:moveTo>
                  <a:cubicBezTo>
                    <a:pt x="208" y="127"/>
                    <a:pt x="104" y="70"/>
                    <a:pt x="0" y="0"/>
                  </a:cubicBezTo>
                  <a:cubicBezTo>
                    <a:pt x="104" y="70"/>
                    <a:pt x="208" y="127"/>
                    <a:pt x="312" y="197"/>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8" name="Google Shape;5188;p26"/>
            <p:cNvSpPr/>
            <p:nvPr/>
          </p:nvSpPr>
          <p:spPr>
            <a:xfrm>
              <a:off x="2565100" y="2239225"/>
              <a:ext cx="2050" cy="900"/>
            </a:xfrm>
            <a:custGeom>
              <a:rect b="b" l="l" r="r" t="t"/>
              <a:pathLst>
                <a:path extrusionOk="0" h="36" w="82">
                  <a:moveTo>
                    <a:pt x="82" y="36"/>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9" name="Google Shape;5189;p26"/>
            <p:cNvSpPr/>
            <p:nvPr/>
          </p:nvSpPr>
          <p:spPr>
            <a:xfrm>
              <a:off x="2581550" y="2248175"/>
              <a:ext cx="4075" cy="2625"/>
            </a:xfrm>
            <a:custGeom>
              <a:rect b="b" l="l" r="r" t="t"/>
              <a:pathLst>
                <a:path extrusionOk="0" h="105" w="163">
                  <a:moveTo>
                    <a:pt x="163" y="105"/>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0" name="Google Shape;5190;p26"/>
            <p:cNvSpPr/>
            <p:nvPr/>
          </p:nvSpPr>
          <p:spPr>
            <a:xfrm>
              <a:off x="2550400" y="2235200"/>
              <a:ext cx="2325" cy="600"/>
            </a:xfrm>
            <a:custGeom>
              <a:rect b="b" l="l" r="r" t="t"/>
              <a:pathLst>
                <a:path extrusionOk="0" h="24" w="93">
                  <a:moveTo>
                    <a:pt x="0" y="23"/>
                  </a:moveTo>
                  <a:cubicBezTo>
                    <a:pt x="23" y="12"/>
                    <a:pt x="58" y="0"/>
                    <a:pt x="93" y="0"/>
                  </a:cubicBezTo>
                  <a:cubicBezTo>
                    <a:pt x="58" y="0"/>
                    <a:pt x="23" y="12"/>
                    <a:pt x="0" y="23"/>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1" name="Google Shape;5191;p26"/>
            <p:cNvSpPr/>
            <p:nvPr/>
          </p:nvSpPr>
          <p:spPr>
            <a:xfrm>
              <a:off x="2572900" y="2243275"/>
              <a:ext cx="4075" cy="2050"/>
            </a:xfrm>
            <a:custGeom>
              <a:rect b="b" l="l" r="r" t="t"/>
              <a:pathLst>
                <a:path extrusionOk="0" h="82" w="163">
                  <a:moveTo>
                    <a:pt x="162" y="8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2" name="Google Shape;5192;p26"/>
            <p:cNvSpPr/>
            <p:nvPr/>
          </p:nvSpPr>
          <p:spPr>
            <a:xfrm>
              <a:off x="2557600" y="2236075"/>
              <a:ext cx="1200" cy="600"/>
            </a:xfrm>
            <a:custGeom>
              <a:rect b="b" l="l" r="r" t="t"/>
              <a:pathLst>
                <a:path extrusionOk="0" h="24" w="48">
                  <a:moveTo>
                    <a:pt x="47" y="23"/>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3" name="Google Shape;5193;p26"/>
            <p:cNvSpPr/>
            <p:nvPr/>
          </p:nvSpPr>
          <p:spPr>
            <a:xfrm>
              <a:off x="2597725" y="2258300"/>
              <a:ext cx="17900" cy="12125"/>
            </a:xfrm>
            <a:custGeom>
              <a:rect b="b" l="l" r="r" t="t"/>
              <a:pathLst>
                <a:path extrusionOk="0" h="485" w="716">
                  <a:moveTo>
                    <a:pt x="1" y="0"/>
                  </a:moveTo>
                  <a:cubicBezTo>
                    <a:pt x="289" y="196"/>
                    <a:pt x="554" y="381"/>
                    <a:pt x="716" y="485"/>
                  </a:cubicBezTo>
                  <a:cubicBezTo>
                    <a:pt x="554" y="369"/>
                    <a:pt x="289" y="196"/>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4" name="Google Shape;5194;p26"/>
            <p:cNvSpPr/>
            <p:nvPr/>
          </p:nvSpPr>
          <p:spPr>
            <a:xfrm>
              <a:off x="2744900" y="2237925"/>
              <a:ext cx="1450" cy="12875"/>
            </a:xfrm>
            <a:custGeom>
              <a:rect b="b" l="l" r="r" t="t"/>
              <a:pathLst>
                <a:path extrusionOk="0" h="515" w="58">
                  <a:moveTo>
                    <a:pt x="57" y="0"/>
                  </a:moveTo>
                  <a:cubicBezTo>
                    <a:pt x="46" y="161"/>
                    <a:pt x="23" y="343"/>
                    <a:pt x="0" y="515"/>
                  </a:cubicBezTo>
                  <a:lnTo>
                    <a:pt x="12" y="515"/>
                  </a:lnTo>
                  <a:cubicBezTo>
                    <a:pt x="23" y="343"/>
                    <a:pt x="46" y="161"/>
                    <a:pt x="57"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5" name="Google Shape;5195;p26"/>
            <p:cNvSpPr/>
            <p:nvPr/>
          </p:nvSpPr>
          <p:spPr>
            <a:xfrm>
              <a:off x="2746325" y="2232900"/>
              <a:ext cx="325" cy="4050"/>
            </a:xfrm>
            <a:custGeom>
              <a:rect b="b" l="l" r="r" t="t"/>
              <a:pathLst>
                <a:path extrusionOk="0" h="162" w="13">
                  <a:moveTo>
                    <a:pt x="12" y="0"/>
                  </a:moveTo>
                  <a:cubicBezTo>
                    <a:pt x="12" y="58"/>
                    <a:pt x="12" y="104"/>
                    <a:pt x="1" y="162"/>
                  </a:cubicBezTo>
                  <a:cubicBezTo>
                    <a:pt x="12" y="104"/>
                    <a:pt x="12" y="58"/>
                    <a:pt x="12"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6" name="Google Shape;5196;p26"/>
            <p:cNvSpPr/>
            <p:nvPr/>
          </p:nvSpPr>
          <p:spPr>
            <a:xfrm>
              <a:off x="2751825" y="2096100"/>
              <a:ext cx="2025" cy="3500"/>
            </a:xfrm>
            <a:custGeom>
              <a:rect b="b" l="l" r="r" t="t"/>
              <a:pathLst>
                <a:path extrusionOk="0" h="140" w="81">
                  <a:moveTo>
                    <a:pt x="81" y="1"/>
                  </a:moveTo>
                  <a:cubicBezTo>
                    <a:pt x="58" y="47"/>
                    <a:pt x="35" y="105"/>
                    <a:pt x="0" y="139"/>
                  </a:cubicBezTo>
                  <a:cubicBezTo>
                    <a:pt x="35" y="105"/>
                    <a:pt x="69" y="47"/>
                    <a:pt x="8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7" name="Google Shape;5197;p26"/>
            <p:cNvSpPr/>
            <p:nvPr/>
          </p:nvSpPr>
          <p:spPr>
            <a:xfrm>
              <a:off x="2484025" y="1933350"/>
              <a:ext cx="5500" cy="1775"/>
            </a:xfrm>
            <a:custGeom>
              <a:rect b="b" l="l" r="r" t="t"/>
              <a:pathLst>
                <a:path extrusionOk="0" h="71" w="220">
                  <a:moveTo>
                    <a:pt x="220" y="1"/>
                  </a:moveTo>
                  <a:lnTo>
                    <a:pt x="0" y="70"/>
                  </a:lnTo>
                  <a:lnTo>
                    <a:pt x="0" y="7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8" name="Google Shape;5198;p26"/>
            <p:cNvSpPr/>
            <p:nvPr/>
          </p:nvSpPr>
          <p:spPr>
            <a:xfrm>
              <a:off x="2490375" y="1932775"/>
              <a:ext cx="900" cy="325"/>
            </a:xfrm>
            <a:custGeom>
              <a:rect b="b" l="l" r="r" t="t"/>
              <a:pathLst>
                <a:path extrusionOk="0" h="13" w="36">
                  <a:moveTo>
                    <a:pt x="0" y="12"/>
                  </a:moveTo>
                  <a:lnTo>
                    <a:pt x="3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9" name="Google Shape;5199;p26"/>
            <p:cNvSpPr/>
            <p:nvPr/>
          </p:nvSpPr>
          <p:spPr>
            <a:xfrm>
              <a:off x="2615600" y="2270400"/>
              <a:ext cx="900" cy="900"/>
            </a:xfrm>
            <a:custGeom>
              <a:rect b="b" l="l" r="r" t="t"/>
              <a:pathLst>
                <a:path extrusionOk="0" h="36" w="36">
                  <a:moveTo>
                    <a:pt x="1" y="1"/>
                  </a:moveTo>
                  <a:lnTo>
                    <a:pt x="1" y="1"/>
                  </a:lnTo>
                  <a:lnTo>
                    <a:pt x="36" y="3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0" name="Google Shape;5200;p26"/>
            <p:cNvSpPr/>
            <p:nvPr/>
          </p:nvSpPr>
          <p:spPr>
            <a:xfrm>
              <a:off x="3835950" y="4228900"/>
              <a:ext cx="92375" cy="56000"/>
            </a:xfrm>
            <a:custGeom>
              <a:rect b="b" l="l" r="r" t="t"/>
              <a:pathLst>
                <a:path extrusionOk="0" h="2240" w="3695">
                  <a:moveTo>
                    <a:pt x="2309" y="0"/>
                  </a:moveTo>
                  <a:cubicBezTo>
                    <a:pt x="1548" y="1224"/>
                    <a:pt x="601" y="1847"/>
                    <a:pt x="1" y="2239"/>
                  </a:cubicBezTo>
                  <a:lnTo>
                    <a:pt x="3694" y="2239"/>
                  </a:lnTo>
                  <a:cubicBezTo>
                    <a:pt x="3348" y="1431"/>
                    <a:pt x="2875" y="681"/>
                    <a:pt x="2309"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1" name="Google Shape;5201;p26"/>
            <p:cNvSpPr/>
            <p:nvPr/>
          </p:nvSpPr>
          <p:spPr>
            <a:xfrm>
              <a:off x="3689075" y="2703250"/>
              <a:ext cx="500400" cy="399100"/>
            </a:xfrm>
            <a:custGeom>
              <a:rect b="b" l="l" r="r" t="t"/>
              <a:pathLst>
                <a:path extrusionOk="0" h="15964" w="20016">
                  <a:moveTo>
                    <a:pt x="18861" y="0"/>
                  </a:moveTo>
                  <a:cubicBezTo>
                    <a:pt x="17970" y="311"/>
                    <a:pt x="17027" y="474"/>
                    <a:pt x="16084" y="474"/>
                  </a:cubicBezTo>
                  <a:cubicBezTo>
                    <a:pt x="15940" y="474"/>
                    <a:pt x="15796" y="470"/>
                    <a:pt x="15652" y="462"/>
                  </a:cubicBezTo>
                  <a:cubicBezTo>
                    <a:pt x="15577" y="457"/>
                    <a:pt x="15504" y="455"/>
                    <a:pt x="15434" y="455"/>
                  </a:cubicBezTo>
                  <a:cubicBezTo>
                    <a:pt x="13899" y="455"/>
                    <a:pt x="13505" y="1605"/>
                    <a:pt x="11740" y="1605"/>
                  </a:cubicBezTo>
                  <a:cubicBezTo>
                    <a:pt x="10601" y="1605"/>
                    <a:pt x="9774" y="1782"/>
                    <a:pt x="9199" y="1782"/>
                  </a:cubicBezTo>
                  <a:cubicBezTo>
                    <a:pt x="8848" y="1782"/>
                    <a:pt x="8591" y="1716"/>
                    <a:pt x="8415" y="1501"/>
                  </a:cubicBezTo>
                  <a:cubicBezTo>
                    <a:pt x="8248" y="1292"/>
                    <a:pt x="8126" y="1204"/>
                    <a:pt x="7979" y="1204"/>
                  </a:cubicBezTo>
                  <a:cubicBezTo>
                    <a:pt x="7720" y="1204"/>
                    <a:pt x="7382" y="1475"/>
                    <a:pt x="6580" y="1836"/>
                  </a:cubicBezTo>
                  <a:cubicBezTo>
                    <a:pt x="5986" y="2108"/>
                    <a:pt x="5492" y="2227"/>
                    <a:pt x="5075" y="2227"/>
                  </a:cubicBezTo>
                  <a:cubicBezTo>
                    <a:pt x="4610" y="2227"/>
                    <a:pt x="4241" y="2079"/>
                    <a:pt x="3937" y="1836"/>
                  </a:cubicBezTo>
                  <a:cubicBezTo>
                    <a:pt x="3790" y="1722"/>
                    <a:pt x="3652" y="1673"/>
                    <a:pt x="3526" y="1673"/>
                  </a:cubicBezTo>
                  <a:cubicBezTo>
                    <a:pt x="3152" y="1673"/>
                    <a:pt x="2877" y="2097"/>
                    <a:pt x="2782" y="2528"/>
                  </a:cubicBezTo>
                  <a:cubicBezTo>
                    <a:pt x="2679" y="3071"/>
                    <a:pt x="2852" y="4306"/>
                    <a:pt x="1063" y="4548"/>
                  </a:cubicBezTo>
                  <a:cubicBezTo>
                    <a:pt x="947" y="5079"/>
                    <a:pt x="728" y="5622"/>
                    <a:pt x="1039" y="6003"/>
                  </a:cubicBezTo>
                  <a:cubicBezTo>
                    <a:pt x="1490" y="6580"/>
                    <a:pt x="947" y="7249"/>
                    <a:pt x="809" y="8161"/>
                  </a:cubicBezTo>
                  <a:cubicBezTo>
                    <a:pt x="863" y="8159"/>
                    <a:pt x="916" y="8158"/>
                    <a:pt x="968" y="8158"/>
                  </a:cubicBezTo>
                  <a:cubicBezTo>
                    <a:pt x="3079" y="8158"/>
                    <a:pt x="2769" y="9962"/>
                    <a:pt x="2228" y="10435"/>
                  </a:cubicBezTo>
                  <a:cubicBezTo>
                    <a:pt x="1790" y="10816"/>
                    <a:pt x="716" y="12224"/>
                    <a:pt x="1" y="13494"/>
                  </a:cubicBezTo>
                  <a:lnTo>
                    <a:pt x="105" y="13540"/>
                  </a:lnTo>
                  <a:lnTo>
                    <a:pt x="151" y="13563"/>
                  </a:lnTo>
                  <a:lnTo>
                    <a:pt x="382" y="14590"/>
                  </a:lnTo>
                  <a:lnTo>
                    <a:pt x="3025" y="15964"/>
                  </a:lnTo>
                  <a:cubicBezTo>
                    <a:pt x="3025" y="15964"/>
                    <a:pt x="4976" y="14590"/>
                    <a:pt x="5784" y="14475"/>
                  </a:cubicBezTo>
                  <a:cubicBezTo>
                    <a:pt x="5807" y="14475"/>
                    <a:pt x="5841" y="14463"/>
                    <a:pt x="5864" y="14452"/>
                  </a:cubicBezTo>
                  <a:lnTo>
                    <a:pt x="5910" y="14440"/>
                  </a:lnTo>
                  <a:lnTo>
                    <a:pt x="5991" y="14417"/>
                  </a:lnTo>
                  <a:lnTo>
                    <a:pt x="6061" y="14383"/>
                  </a:lnTo>
                  <a:lnTo>
                    <a:pt x="6118" y="14359"/>
                  </a:lnTo>
                  <a:cubicBezTo>
                    <a:pt x="6753" y="14106"/>
                    <a:pt x="8046" y="13459"/>
                    <a:pt x="9500" y="12720"/>
                  </a:cubicBezTo>
                  <a:cubicBezTo>
                    <a:pt x="12351" y="11255"/>
                    <a:pt x="15768" y="9431"/>
                    <a:pt x="15768" y="9431"/>
                  </a:cubicBezTo>
                  <a:cubicBezTo>
                    <a:pt x="15768" y="9431"/>
                    <a:pt x="16576" y="8161"/>
                    <a:pt x="16460" y="7699"/>
                  </a:cubicBezTo>
                  <a:cubicBezTo>
                    <a:pt x="16345" y="7226"/>
                    <a:pt x="16230" y="5968"/>
                    <a:pt x="16691" y="5402"/>
                  </a:cubicBezTo>
                  <a:cubicBezTo>
                    <a:pt x="17141" y="4825"/>
                    <a:pt x="16114" y="3902"/>
                    <a:pt x="16460" y="2990"/>
                  </a:cubicBezTo>
                  <a:cubicBezTo>
                    <a:pt x="16807" y="2067"/>
                    <a:pt x="18296" y="1605"/>
                    <a:pt x="18296" y="1605"/>
                  </a:cubicBezTo>
                  <a:lnTo>
                    <a:pt x="20016" y="347"/>
                  </a:lnTo>
                  <a:lnTo>
                    <a:pt x="18861"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2" name="Google Shape;5202;p26"/>
            <p:cNvSpPr/>
            <p:nvPr/>
          </p:nvSpPr>
          <p:spPr>
            <a:xfrm>
              <a:off x="3838850" y="3062800"/>
              <a:ext cx="1750" cy="600"/>
            </a:xfrm>
            <a:custGeom>
              <a:rect b="b" l="l" r="r" t="t"/>
              <a:pathLst>
                <a:path extrusionOk="0" h="24" w="70">
                  <a:moveTo>
                    <a:pt x="70" y="1"/>
                  </a:moveTo>
                  <a:lnTo>
                    <a:pt x="0" y="2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3" name="Google Shape;5203;p26"/>
            <p:cNvSpPr/>
            <p:nvPr/>
          </p:nvSpPr>
          <p:spPr>
            <a:xfrm>
              <a:off x="3842025" y="3021250"/>
              <a:ext cx="84575" cy="41000"/>
            </a:xfrm>
            <a:custGeom>
              <a:rect b="b" l="l" r="r" t="t"/>
              <a:pathLst>
                <a:path extrusionOk="0" h="1640" w="3383">
                  <a:moveTo>
                    <a:pt x="3382" y="0"/>
                  </a:moveTo>
                  <a:cubicBezTo>
                    <a:pt x="1928" y="739"/>
                    <a:pt x="635" y="1386"/>
                    <a:pt x="0" y="1639"/>
                  </a:cubicBezTo>
                  <a:cubicBezTo>
                    <a:pt x="635" y="1386"/>
                    <a:pt x="1928" y="751"/>
                    <a:pt x="3382"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4" name="Google Shape;5204;p26"/>
            <p:cNvSpPr/>
            <p:nvPr/>
          </p:nvSpPr>
          <p:spPr>
            <a:xfrm>
              <a:off x="3835675" y="3064250"/>
              <a:ext cx="1175" cy="300"/>
            </a:xfrm>
            <a:custGeom>
              <a:rect b="b" l="l" r="r" t="t"/>
              <a:pathLst>
                <a:path extrusionOk="0" h="12" w="47">
                  <a:moveTo>
                    <a:pt x="46" y="0"/>
                  </a:moveTo>
                  <a:lnTo>
                    <a:pt x="0" y="1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5" name="Google Shape;5205;p26"/>
            <p:cNvSpPr/>
            <p:nvPr/>
          </p:nvSpPr>
          <p:spPr>
            <a:xfrm>
              <a:off x="3691375" y="3041450"/>
              <a:ext cx="1475" cy="600"/>
            </a:xfrm>
            <a:custGeom>
              <a:rect b="b" l="l" r="r" t="t"/>
              <a:pathLst>
                <a:path extrusionOk="0" h="24" w="59">
                  <a:moveTo>
                    <a:pt x="1" y="0"/>
                  </a:moveTo>
                  <a:lnTo>
                    <a:pt x="59" y="23"/>
                  </a:lnTo>
                  <a:lnTo>
                    <a:pt x="59" y="23"/>
                  </a:lnTo>
                  <a:lnTo>
                    <a:pt x="13"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6" name="Google Shape;5206;p26"/>
            <p:cNvSpPr/>
            <p:nvPr/>
          </p:nvSpPr>
          <p:spPr>
            <a:xfrm>
              <a:off x="3926575" y="2939000"/>
              <a:ext cx="156700" cy="82275"/>
            </a:xfrm>
            <a:custGeom>
              <a:rect b="b" l="l" r="r" t="t"/>
              <a:pathLst>
                <a:path extrusionOk="0" h="3291" w="6268">
                  <a:moveTo>
                    <a:pt x="6268" y="1"/>
                  </a:moveTo>
                  <a:lnTo>
                    <a:pt x="6268" y="1"/>
                  </a:lnTo>
                  <a:cubicBezTo>
                    <a:pt x="6263" y="3"/>
                    <a:pt x="2838" y="1826"/>
                    <a:pt x="0" y="3290"/>
                  </a:cubicBezTo>
                  <a:cubicBezTo>
                    <a:pt x="2849" y="1826"/>
                    <a:pt x="6263" y="3"/>
                    <a:pt x="6268"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7" name="Google Shape;5207;p26"/>
            <p:cNvSpPr/>
            <p:nvPr/>
          </p:nvSpPr>
          <p:spPr>
            <a:xfrm>
              <a:off x="3585775" y="3026150"/>
              <a:ext cx="105925" cy="303600"/>
            </a:xfrm>
            <a:custGeom>
              <a:rect b="b" l="l" r="r" t="t"/>
              <a:pathLst>
                <a:path extrusionOk="0" h="12144" w="4237">
                  <a:moveTo>
                    <a:pt x="2759" y="1"/>
                  </a:moveTo>
                  <a:cubicBezTo>
                    <a:pt x="2551" y="428"/>
                    <a:pt x="2390" y="889"/>
                    <a:pt x="2297" y="1363"/>
                  </a:cubicBezTo>
                  <a:cubicBezTo>
                    <a:pt x="2055" y="2909"/>
                    <a:pt x="681" y="5472"/>
                    <a:pt x="0" y="6534"/>
                  </a:cubicBezTo>
                  <a:lnTo>
                    <a:pt x="2090" y="11647"/>
                  </a:lnTo>
                  <a:lnTo>
                    <a:pt x="1974" y="11982"/>
                  </a:lnTo>
                  <a:cubicBezTo>
                    <a:pt x="2066" y="12040"/>
                    <a:pt x="2170" y="12097"/>
                    <a:pt x="2274" y="12143"/>
                  </a:cubicBezTo>
                  <a:cubicBezTo>
                    <a:pt x="2517" y="10401"/>
                    <a:pt x="2886" y="8346"/>
                    <a:pt x="3198" y="7930"/>
                  </a:cubicBezTo>
                  <a:cubicBezTo>
                    <a:pt x="3244" y="7861"/>
                    <a:pt x="3278" y="7792"/>
                    <a:pt x="3313" y="7723"/>
                  </a:cubicBezTo>
                  <a:cubicBezTo>
                    <a:pt x="3325" y="7700"/>
                    <a:pt x="3325" y="7676"/>
                    <a:pt x="3336" y="7653"/>
                  </a:cubicBezTo>
                  <a:cubicBezTo>
                    <a:pt x="3359" y="7573"/>
                    <a:pt x="3394" y="7492"/>
                    <a:pt x="3405" y="7411"/>
                  </a:cubicBezTo>
                  <a:cubicBezTo>
                    <a:pt x="3405" y="7388"/>
                    <a:pt x="3417" y="7376"/>
                    <a:pt x="3429" y="7353"/>
                  </a:cubicBezTo>
                  <a:cubicBezTo>
                    <a:pt x="3475" y="7122"/>
                    <a:pt x="3521" y="6857"/>
                    <a:pt x="3567" y="6568"/>
                  </a:cubicBezTo>
                  <a:cubicBezTo>
                    <a:pt x="3567" y="6557"/>
                    <a:pt x="3567" y="6534"/>
                    <a:pt x="3579" y="6522"/>
                  </a:cubicBezTo>
                  <a:cubicBezTo>
                    <a:pt x="2771" y="5703"/>
                    <a:pt x="2505" y="4860"/>
                    <a:pt x="2505" y="4675"/>
                  </a:cubicBezTo>
                  <a:cubicBezTo>
                    <a:pt x="2505" y="4410"/>
                    <a:pt x="2678" y="2748"/>
                    <a:pt x="3117" y="2575"/>
                  </a:cubicBezTo>
                  <a:cubicBezTo>
                    <a:pt x="3185" y="2544"/>
                    <a:pt x="3310" y="2533"/>
                    <a:pt x="3477" y="2533"/>
                  </a:cubicBezTo>
                  <a:cubicBezTo>
                    <a:pt x="3621" y="2533"/>
                    <a:pt x="3796" y="2541"/>
                    <a:pt x="3994" y="2552"/>
                  </a:cubicBezTo>
                  <a:cubicBezTo>
                    <a:pt x="4029" y="2309"/>
                    <a:pt x="4075" y="2021"/>
                    <a:pt x="4110" y="1709"/>
                  </a:cubicBezTo>
                  <a:cubicBezTo>
                    <a:pt x="4121" y="1617"/>
                    <a:pt x="4133" y="1513"/>
                    <a:pt x="4144" y="1397"/>
                  </a:cubicBezTo>
                  <a:lnTo>
                    <a:pt x="4144" y="1351"/>
                  </a:lnTo>
                  <a:cubicBezTo>
                    <a:pt x="4179" y="1109"/>
                    <a:pt x="4202" y="855"/>
                    <a:pt x="4237" y="612"/>
                  </a:cubicBezTo>
                  <a:lnTo>
                    <a:pt x="4133" y="578"/>
                  </a:lnTo>
                  <a:lnTo>
                    <a:pt x="2759"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8" name="Google Shape;5208;p26"/>
            <p:cNvSpPr/>
            <p:nvPr/>
          </p:nvSpPr>
          <p:spPr>
            <a:xfrm>
              <a:off x="3634825" y="3317325"/>
              <a:ext cx="3200" cy="8375"/>
            </a:xfrm>
            <a:custGeom>
              <a:rect b="b" l="l" r="r" t="t"/>
              <a:pathLst>
                <a:path extrusionOk="0" h="335" w="128">
                  <a:moveTo>
                    <a:pt x="128" y="0"/>
                  </a:moveTo>
                  <a:lnTo>
                    <a:pt x="1" y="335"/>
                  </a:lnTo>
                  <a:lnTo>
                    <a:pt x="12" y="335"/>
                  </a:lnTo>
                  <a:lnTo>
                    <a:pt x="12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9" name="Google Shape;5209;p26"/>
            <p:cNvSpPr/>
            <p:nvPr/>
          </p:nvSpPr>
          <p:spPr>
            <a:xfrm>
              <a:off x="3674950" y="3189200"/>
              <a:ext cx="25" cy="1175"/>
            </a:xfrm>
            <a:custGeom>
              <a:rect b="b" l="l" r="r" t="t"/>
              <a:pathLst>
                <a:path extrusionOk="0" h="47" w="1">
                  <a:moveTo>
                    <a:pt x="0" y="46"/>
                  </a:moveTo>
                  <a:lnTo>
                    <a:pt x="0" y="0"/>
                  </a:lnTo>
                  <a:lnTo>
                    <a:pt x="0" y="0"/>
                  </a:lnTo>
                  <a:cubicBezTo>
                    <a:pt x="0" y="12"/>
                    <a:pt x="0" y="35"/>
                    <a:pt x="0" y="46"/>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0" name="Google Shape;5210;p26"/>
            <p:cNvSpPr/>
            <p:nvPr/>
          </p:nvSpPr>
          <p:spPr>
            <a:xfrm>
              <a:off x="3670900" y="3209975"/>
              <a:ext cx="600" cy="1450"/>
            </a:xfrm>
            <a:custGeom>
              <a:rect b="b" l="l" r="r" t="t"/>
              <a:pathLst>
                <a:path extrusionOk="0" h="58" w="24">
                  <a:moveTo>
                    <a:pt x="24" y="0"/>
                  </a:moveTo>
                  <a:lnTo>
                    <a:pt x="24" y="0"/>
                  </a:lnTo>
                  <a:cubicBezTo>
                    <a:pt x="12" y="23"/>
                    <a:pt x="12" y="35"/>
                    <a:pt x="0" y="58"/>
                  </a:cubicBezTo>
                  <a:cubicBezTo>
                    <a:pt x="12" y="35"/>
                    <a:pt x="24" y="23"/>
                    <a:pt x="2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1" name="Google Shape;5211;p26"/>
            <p:cNvSpPr/>
            <p:nvPr/>
          </p:nvSpPr>
          <p:spPr>
            <a:xfrm>
              <a:off x="3689375" y="3041475"/>
              <a:ext cx="2325" cy="18475"/>
            </a:xfrm>
            <a:custGeom>
              <a:rect b="b" l="l" r="r" t="t"/>
              <a:pathLst>
                <a:path extrusionOk="0" h="739" w="93">
                  <a:moveTo>
                    <a:pt x="92" y="1"/>
                  </a:moveTo>
                  <a:lnTo>
                    <a:pt x="92" y="1"/>
                  </a:lnTo>
                  <a:cubicBezTo>
                    <a:pt x="58" y="243"/>
                    <a:pt x="35" y="485"/>
                    <a:pt x="0" y="738"/>
                  </a:cubicBezTo>
                  <a:cubicBezTo>
                    <a:pt x="35" y="496"/>
                    <a:pt x="58" y="243"/>
                    <a:pt x="92"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2" name="Google Shape;5212;p26"/>
            <p:cNvSpPr/>
            <p:nvPr/>
          </p:nvSpPr>
          <p:spPr>
            <a:xfrm>
              <a:off x="3688225" y="3061075"/>
              <a:ext cx="1175" cy="7800"/>
            </a:xfrm>
            <a:custGeom>
              <a:rect b="b" l="l" r="r" t="t"/>
              <a:pathLst>
                <a:path extrusionOk="0" h="312" w="47">
                  <a:moveTo>
                    <a:pt x="46" y="0"/>
                  </a:moveTo>
                  <a:cubicBezTo>
                    <a:pt x="35" y="116"/>
                    <a:pt x="12" y="220"/>
                    <a:pt x="0" y="312"/>
                  </a:cubicBezTo>
                  <a:cubicBezTo>
                    <a:pt x="12" y="220"/>
                    <a:pt x="35" y="116"/>
                    <a:pt x="4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3" name="Google Shape;5213;p26"/>
            <p:cNvSpPr/>
            <p:nvPr/>
          </p:nvSpPr>
          <p:spPr>
            <a:xfrm>
              <a:off x="3668600" y="3217475"/>
              <a:ext cx="600" cy="1750"/>
            </a:xfrm>
            <a:custGeom>
              <a:rect b="b" l="l" r="r" t="t"/>
              <a:pathLst>
                <a:path extrusionOk="0" h="70" w="24">
                  <a:moveTo>
                    <a:pt x="23" y="0"/>
                  </a:moveTo>
                  <a:cubicBezTo>
                    <a:pt x="12" y="23"/>
                    <a:pt x="12" y="47"/>
                    <a:pt x="0" y="70"/>
                  </a:cubicBezTo>
                  <a:cubicBezTo>
                    <a:pt x="12" y="47"/>
                    <a:pt x="12" y="23"/>
                    <a:pt x="23"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4" name="Google Shape;5214;p26"/>
            <p:cNvSpPr/>
            <p:nvPr/>
          </p:nvSpPr>
          <p:spPr>
            <a:xfrm>
              <a:off x="3654750" y="3025875"/>
              <a:ext cx="34350" cy="14725"/>
            </a:xfrm>
            <a:custGeom>
              <a:rect b="b" l="l" r="r" t="t"/>
              <a:pathLst>
                <a:path extrusionOk="0" h="589" w="1374">
                  <a:moveTo>
                    <a:pt x="1374" y="589"/>
                  </a:moveTo>
                  <a:lnTo>
                    <a:pt x="0" y="0"/>
                  </a:lnTo>
                  <a:lnTo>
                    <a:pt x="1374" y="589"/>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5" name="Google Shape;5215;p26"/>
            <p:cNvSpPr/>
            <p:nvPr/>
          </p:nvSpPr>
          <p:spPr>
            <a:xfrm>
              <a:off x="3689075" y="3040575"/>
              <a:ext cx="2625" cy="900"/>
            </a:xfrm>
            <a:custGeom>
              <a:rect b="b" l="l" r="r" t="t"/>
              <a:pathLst>
                <a:path extrusionOk="0" h="36" w="105">
                  <a:moveTo>
                    <a:pt x="1" y="1"/>
                  </a:moveTo>
                  <a:lnTo>
                    <a:pt x="93" y="35"/>
                  </a:lnTo>
                  <a:lnTo>
                    <a:pt x="105" y="35"/>
                  </a:ln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6" name="Google Shape;5216;p26"/>
            <p:cNvSpPr/>
            <p:nvPr/>
          </p:nvSpPr>
          <p:spPr>
            <a:xfrm>
              <a:off x="3691375" y="3041450"/>
              <a:ext cx="325" cy="25"/>
            </a:xfrm>
            <a:custGeom>
              <a:rect b="b" l="l" r="r" t="t"/>
              <a:pathLst>
                <a:path extrusionOk="0" h="1" w="13">
                  <a:moveTo>
                    <a:pt x="1" y="0"/>
                  </a:moveTo>
                  <a:lnTo>
                    <a:pt x="1" y="0"/>
                  </a:lnTo>
                  <a:lnTo>
                    <a:pt x="13"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7" name="Google Shape;5217;p26"/>
            <p:cNvSpPr/>
            <p:nvPr/>
          </p:nvSpPr>
          <p:spPr>
            <a:xfrm>
              <a:off x="4494475" y="3286950"/>
              <a:ext cx="139975" cy="131100"/>
            </a:xfrm>
            <a:custGeom>
              <a:rect b="b" l="l" r="r" t="t"/>
              <a:pathLst>
                <a:path extrusionOk="0" h="5244" w="5599">
                  <a:moveTo>
                    <a:pt x="2735" y="0"/>
                  </a:moveTo>
                  <a:cubicBezTo>
                    <a:pt x="2672" y="0"/>
                    <a:pt x="2607" y="5"/>
                    <a:pt x="2540" y="15"/>
                  </a:cubicBezTo>
                  <a:cubicBezTo>
                    <a:pt x="1651" y="153"/>
                    <a:pt x="1582" y="684"/>
                    <a:pt x="1212" y="1077"/>
                  </a:cubicBezTo>
                  <a:cubicBezTo>
                    <a:pt x="981" y="1331"/>
                    <a:pt x="404" y="2669"/>
                    <a:pt x="0" y="3639"/>
                  </a:cubicBezTo>
                  <a:lnTo>
                    <a:pt x="1732" y="3858"/>
                  </a:lnTo>
                  <a:lnTo>
                    <a:pt x="1789" y="3858"/>
                  </a:lnTo>
                  <a:lnTo>
                    <a:pt x="3290" y="5128"/>
                  </a:lnTo>
                  <a:lnTo>
                    <a:pt x="5598" y="5243"/>
                  </a:lnTo>
                  <a:cubicBezTo>
                    <a:pt x="5079" y="3881"/>
                    <a:pt x="4202" y="2046"/>
                    <a:pt x="4202" y="1573"/>
                  </a:cubicBezTo>
                  <a:cubicBezTo>
                    <a:pt x="4213" y="1388"/>
                    <a:pt x="4306" y="1215"/>
                    <a:pt x="4456" y="1088"/>
                  </a:cubicBezTo>
                  <a:cubicBezTo>
                    <a:pt x="3766" y="440"/>
                    <a:pt x="3341" y="0"/>
                    <a:pt x="2735"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8" name="Google Shape;5218;p26"/>
            <p:cNvSpPr/>
            <p:nvPr/>
          </p:nvSpPr>
          <p:spPr>
            <a:xfrm>
              <a:off x="4538325" y="3383400"/>
              <a:ext cx="25" cy="25"/>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9" name="Google Shape;5219;p26"/>
            <p:cNvSpPr/>
            <p:nvPr/>
          </p:nvSpPr>
          <p:spPr>
            <a:xfrm>
              <a:off x="4258125" y="2356050"/>
              <a:ext cx="243000" cy="207550"/>
            </a:xfrm>
            <a:custGeom>
              <a:rect b="b" l="l" r="r" t="t"/>
              <a:pathLst>
                <a:path extrusionOk="0" h="8302" w="9720">
                  <a:moveTo>
                    <a:pt x="3400" y="0"/>
                  </a:moveTo>
                  <a:cubicBezTo>
                    <a:pt x="3238" y="0"/>
                    <a:pt x="3081" y="8"/>
                    <a:pt x="2933" y="26"/>
                  </a:cubicBezTo>
                  <a:cubicBezTo>
                    <a:pt x="1859" y="153"/>
                    <a:pt x="1063" y="453"/>
                    <a:pt x="1" y="626"/>
                  </a:cubicBezTo>
                  <a:cubicBezTo>
                    <a:pt x="451" y="1296"/>
                    <a:pt x="289" y="1584"/>
                    <a:pt x="439" y="2254"/>
                  </a:cubicBezTo>
                  <a:cubicBezTo>
                    <a:pt x="451" y="2334"/>
                    <a:pt x="462" y="2404"/>
                    <a:pt x="497" y="2484"/>
                  </a:cubicBezTo>
                  <a:cubicBezTo>
                    <a:pt x="497" y="2507"/>
                    <a:pt x="509" y="2542"/>
                    <a:pt x="520" y="2565"/>
                  </a:cubicBezTo>
                  <a:cubicBezTo>
                    <a:pt x="555" y="2669"/>
                    <a:pt x="589" y="2796"/>
                    <a:pt x="636" y="2923"/>
                  </a:cubicBezTo>
                  <a:cubicBezTo>
                    <a:pt x="946" y="3695"/>
                    <a:pt x="1532" y="3759"/>
                    <a:pt x="2045" y="3759"/>
                  </a:cubicBezTo>
                  <a:cubicBezTo>
                    <a:pt x="2146" y="3759"/>
                    <a:pt x="2245" y="3757"/>
                    <a:pt x="2338" y="3757"/>
                  </a:cubicBezTo>
                  <a:cubicBezTo>
                    <a:pt x="2562" y="3757"/>
                    <a:pt x="2753" y="3771"/>
                    <a:pt x="2875" y="3870"/>
                  </a:cubicBezTo>
                  <a:cubicBezTo>
                    <a:pt x="3048" y="3996"/>
                    <a:pt x="3233" y="4435"/>
                    <a:pt x="3406" y="4931"/>
                  </a:cubicBezTo>
                  <a:cubicBezTo>
                    <a:pt x="3444" y="4927"/>
                    <a:pt x="3482" y="4924"/>
                    <a:pt x="3521" y="4924"/>
                  </a:cubicBezTo>
                  <a:cubicBezTo>
                    <a:pt x="3575" y="4924"/>
                    <a:pt x="3629" y="4929"/>
                    <a:pt x="3683" y="4943"/>
                  </a:cubicBezTo>
                  <a:cubicBezTo>
                    <a:pt x="3775" y="4955"/>
                    <a:pt x="3868" y="4989"/>
                    <a:pt x="3948" y="5024"/>
                  </a:cubicBezTo>
                  <a:cubicBezTo>
                    <a:pt x="3971" y="5035"/>
                    <a:pt x="3995" y="5047"/>
                    <a:pt x="4018" y="5058"/>
                  </a:cubicBezTo>
                  <a:cubicBezTo>
                    <a:pt x="4075" y="5081"/>
                    <a:pt x="4145" y="5128"/>
                    <a:pt x="4202" y="5174"/>
                  </a:cubicBezTo>
                  <a:lnTo>
                    <a:pt x="4202" y="5185"/>
                  </a:lnTo>
                  <a:cubicBezTo>
                    <a:pt x="4248" y="5232"/>
                    <a:pt x="4295" y="5289"/>
                    <a:pt x="4329" y="5347"/>
                  </a:cubicBezTo>
                  <a:lnTo>
                    <a:pt x="4352" y="5393"/>
                  </a:lnTo>
                  <a:cubicBezTo>
                    <a:pt x="4387" y="5451"/>
                    <a:pt x="4422" y="5520"/>
                    <a:pt x="4445" y="5578"/>
                  </a:cubicBezTo>
                  <a:cubicBezTo>
                    <a:pt x="5045" y="5716"/>
                    <a:pt x="5587" y="6132"/>
                    <a:pt x="5864" y="6247"/>
                  </a:cubicBezTo>
                  <a:cubicBezTo>
                    <a:pt x="5929" y="6277"/>
                    <a:pt x="5990" y="6287"/>
                    <a:pt x="6050" y="6287"/>
                  </a:cubicBezTo>
                  <a:cubicBezTo>
                    <a:pt x="6163" y="6287"/>
                    <a:pt x="6275" y="6253"/>
                    <a:pt x="6407" y="6253"/>
                  </a:cubicBezTo>
                  <a:cubicBezTo>
                    <a:pt x="6609" y="6253"/>
                    <a:pt x="6857" y="6334"/>
                    <a:pt x="7226" y="6744"/>
                  </a:cubicBezTo>
                  <a:cubicBezTo>
                    <a:pt x="7884" y="7471"/>
                    <a:pt x="7931" y="7655"/>
                    <a:pt x="7850" y="8302"/>
                  </a:cubicBezTo>
                  <a:cubicBezTo>
                    <a:pt x="8496" y="8302"/>
                    <a:pt x="9131" y="8163"/>
                    <a:pt x="9720" y="7898"/>
                  </a:cubicBezTo>
                  <a:cubicBezTo>
                    <a:pt x="9431" y="7378"/>
                    <a:pt x="9143" y="6778"/>
                    <a:pt x="9143" y="6455"/>
                  </a:cubicBezTo>
                  <a:cubicBezTo>
                    <a:pt x="9143" y="5763"/>
                    <a:pt x="7342" y="5162"/>
                    <a:pt x="7342" y="4297"/>
                  </a:cubicBezTo>
                  <a:cubicBezTo>
                    <a:pt x="7342" y="3431"/>
                    <a:pt x="6141" y="2669"/>
                    <a:pt x="6315" y="1977"/>
                  </a:cubicBezTo>
                  <a:cubicBezTo>
                    <a:pt x="6326" y="1919"/>
                    <a:pt x="6326" y="1861"/>
                    <a:pt x="6315" y="1815"/>
                  </a:cubicBezTo>
                  <a:lnTo>
                    <a:pt x="6315" y="1757"/>
                  </a:lnTo>
                  <a:cubicBezTo>
                    <a:pt x="6315" y="1711"/>
                    <a:pt x="6303" y="1676"/>
                    <a:pt x="6292" y="1630"/>
                  </a:cubicBezTo>
                  <a:cubicBezTo>
                    <a:pt x="6292" y="1607"/>
                    <a:pt x="6280" y="1584"/>
                    <a:pt x="6268" y="1561"/>
                  </a:cubicBezTo>
                  <a:cubicBezTo>
                    <a:pt x="6268" y="1538"/>
                    <a:pt x="6234" y="1480"/>
                    <a:pt x="6222" y="1434"/>
                  </a:cubicBezTo>
                  <a:cubicBezTo>
                    <a:pt x="6199" y="1388"/>
                    <a:pt x="6165" y="1307"/>
                    <a:pt x="6130" y="1249"/>
                  </a:cubicBezTo>
                  <a:cubicBezTo>
                    <a:pt x="6130" y="1249"/>
                    <a:pt x="6130" y="1238"/>
                    <a:pt x="6118" y="1238"/>
                  </a:cubicBezTo>
                  <a:cubicBezTo>
                    <a:pt x="5934" y="915"/>
                    <a:pt x="5680" y="580"/>
                    <a:pt x="5507" y="291"/>
                  </a:cubicBezTo>
                  <a:cubicBezTo>
                    <a:pt x="4872" y="142"/>
                    <a:pt x="4086" y="0"/>
                    <a:pt x="340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0" name="Google Shape;5220;p26"/>
            <p:cNvSpPr/>
            <p:nvPr/>
          </p:nvSpPr>
          <p:spPr>
            <a:xfrm>
              <a:off x="4358275" y="2482500"/>
              <a:ext cx="4925" cy="2900"/>
            </a:xfrm>
            <a:custGeom>
              <a:rect b="b" l="l" r="r" t="t"/>
              <a:pathLst>
                <a:path extrusionOk="0" h="116" w="197">
                  <a:moveTo>
                    <a:pt x="196" y="116"/>
                  </a:moveTo>
                  <a:cubicBezTo>
                    <a:pt x="139" y="70"/>
                    <a:pt x="69" y="23"/>
                    <a:pt x="0" y="0"/>
                  </a:cubicBezTo>
                  <a:cubicBezTo>
                    <a:pt x="69" y="23"/>
                    <a:pt x="139" y="70"/>
                    <a:pt x="196" y="116"/>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1" name="Google Shape;5221;p26"/>
            <p:cNvSpPr/>
            <p:nvPr/>
          </p:nvSpPr>
          <p:spPr>
            <a:xfrm>
              <a:off x="4349900" y="2479600"/>
              <a:ext cx="6950" cy="2050"/>
            </a:xfrm>
            <a:custGeom>
              <a:rect b="b" l="l" r="r" t="t"/>
              <a:pathLst>
                <a:path extrusionOk="0" h="82" w="278">
                  <a:moveTo>
                    <a:pt x="277" y="82"/>
                  </a:moveTo>
                  <a:cubicBezTo>
                    <a:pt x="185" y="47"/>
                    <a:pt x="104" y="13"/>
                    <a:pt x="0" y="1"/>
                  </a:cubicBezTo>
                  <a:cubicBezTo>
                    <a:pt x="104" y="13"/>
                    <a:pt x="185" y="47"/>
                    <a:pt x="277" y="8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2" name="Google Shape;5222;p26"/>
            <p:cNvSpPr/>
            <p:nvPr/>
          </p:nvSpPr>
          <p:spPr>
            <a:xfrm>
              <a:off x="4363175" y="2485675"/>
              <a:ext cx="3200" cy="4050"/>
            </a:xfrm>
            <a:custGeom>
              <a:rect b="b" l="l" r="r" t="t"/>
              <a:pathLst>
                <a:path extrusionOk="0" h="162" w="128">
                  <a:moveTo>
                    <a:pt x="127" y="162"/>
                  </a:moveTo>
                  <a:cubicBezTo>
                    <a:pt x="93" y="104"/>
                    <a:pt x="46" y="47"/>
                    <a:pt x="0" y="0"/>
                  </a:cubicBezTo>
                  <a:cubicBezTo>
                    <a:pt x="46" y="47"/>
                    <a:pt x="93" y="104"/>
                    <a:pt x="127" y="16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3" name="Google Shape;5223;p26"/>
            <p:cNvSpPr/>
            <p:nvPr/>
          </p:nvSpPr>
          <p:spPr>
            <a:xfrm>
              <a:off x="4342975" y="2479125"/>
              <a:ext cx="6900" cy="500"/>
            </a:xfrm>
            <a:custGeom>
              <a:rect b="b" l="l" r="r" t="t"/>
              <a:pathLst>
                <a:path extrusionOk="0" h="20" w="276">
                  <a:moveTo>
                    <a:pt x="115" y="1"/>
                  </a:moveTo>
                  <a:cubicBezTo>
                    <a:pt x="77" y="1"/>
                    <a:pt x="39" y="4"/>
                    <a:pt x="0" y="8"/>
                  </a:cubicBezTo>
                  <a:lnTo>
                    <a:pt x="0" y="20"/>
                  </a:lnTo>
                  <a:cubicBezTo>
                    <a:pt x="46" y="8"/>
                    <a:pt x="93" y="3"/>
                    <a:pt x="139" y="3"/>
                  </a:cubicBezTo>
                  <a:cubicBezTo>
                    <a:pt x="185" y="3"/>
                    <a:pt x="230" y="8"/>
                    <a:pt x="276" y="20"/>
                  </a:cubicBezTo>
                  <a:lnTo>
                    <a:pt x="276" y="20"/>
                  </a:lnTo>
                  <a:cubicBezTo>
                    <a:pt x="222" y="6"/>
                    <a:pt x="169" y="1"/>
                    <a:pt x="115"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4" name="Google Shape;5224;p26"/>
            <p:cNvSpPr/>
            <p:nvPr/>
          </p:nvSpPr>
          <p:spPr>
            <a:xfrm>
              <a:off x="4367200" y="2490875"/>
              <a:ext cx="2050" cy="4625"/>
            </a:xfrm>
            <a:custGeom>
              <a:rect b="b" l="l" r="r" t="t"/>
              <a:pathLst>
                <a:path extrusionOk="0" h="185" w="82">
                  <a:moveTo>
                    <a:pt x="1" y="0"/>
                  </a:moveTo>
                  <a:cubicBezTo>
                    <a:pt x="24" y="58"/>
                    <a:pt x="59" y="127"/>
                    <a:pt x="82" y="185"/>
                  </a:cubicBezTo>
                  <a:lnTo>
                    <a:pt x="82" y="185"/>
                  </a:lnTo>
                  <a:cubicBezTo>
                    <a:pt x="59" y="127"/>
                    <a:pt x="24" y="58"/>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5" name="Google Shape;5225;p26"/>
            <p:cNvSpPr/>
            <p:nvPr/>
          </p:nvSpPr>
          <p:spPr>
            <a:xfrm>
              <a:off x="4411075" y="2387275"/>
              <a:ext cx="2625" cy="4650"/>
            </a:xfrm>
            <a:custGeom>
              <a:rect b="b" l="l" r="r" t="t"/>
              <a:pathLst>
                <a:path extrusionOk="0" h="186" w="105">
                  <a:moveTo>
                    <a:pt x="0" y="0"/>
                  </a:moveTo>
                  <a:cubicBezTo>
                    <a:pt x="35" y="58"/>
                    <a:pt x="70" y="127"/>
                    <a:pt x="104" y="185"/>
                  </a:cubicBezTo>
                  <a:cubicBezTo>
                    <a:pt x="70" y="127"/>
                    <a:pt x="47" y="58"/>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6" name="Google Shape;5226;p26"/>
            <p:cNvSpPr/>
            <p:nvPr/>
          </p:nvSpPr>
          <p:spPr>
            <a:xfrm>
              <a:off x="4396075" y="2363325"/>
              <a:ext cx="15025" cy="23675"/>
            </a:xfrm>
            <a:custGeom>
              <a:rect b="b" l="l" r="r" t="t"/>
              <a:pathLst>
                <a:path extrusionOk="0" h="947" w="601">
                  <a:moveTo>
                    <a:pt x="0" y="0"/>
                  </a:moveTo>
                  <a:cubicBezTo>
                    <a:pt x="162" y="300"/>
                    <a:pt x="416" y="635"/>
                    <a:pt x="600" y="947"/>
                  </a:cubicBezTo>
                  <a:cubicBezTo>
                    <a:pt x="416" y="624"/>
                    <a:pt x="162" y="289"/>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7" name="Google Shape;5227;p26"/>
            <p:cNvSpPr/>
            <p:nvPr/>
          </p:nvSpPr>
          <p:spPr>
            <a:xfrm>
              <a:off x="4415975" y="2399975"/>
              <a:ext cx="325" cy="1450"/>
            </a:xfrm>
            <a:custGeom>
              <a:rect b="b" l="l" r="r" t="t"/>
              <a:pathLst>
                <a:path extrusionOk="0" h="58" w="13">
                  <a:moveTo>
                    <a:pt x="1" y="0"/>
                  </a:moveTo>
                  <a:lnTo>
                    <a:pt x="1" y="58"/>
                  </a:lnTo>
                  <a:cubicBezTo>
                    <a:pt x="12" y="35"/>
                    <a:pt x="1" y="12"/>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8" name="Google Shape;5228;p26"/>
            <p:cNvSpPr/>
            <p:nvPr/>
          </p:nvSpPr>
          <p:spPr>
            <a:xfrm>
              <a:off x="4414825" y="2395050"/>
              <a:ext cx="600" cy="1775"/>
            </a:xfrm>
            <a:custGeom>
              <a:rect b="b" l="l" r="r" t="t"/>
              <a:pathLst>
                <a:path extrusionOk="0" h="71" w="24">
                  <a:moveTo>
                    <a:pt x="0" y="1"/>
                  </a:moveTo>
                  <a:cubicBezTo>
                    <a:pt x="0" y="24"/>
                    <a:pt x="12" y="47"/>
                    <a:pt x="24" y="70"/>
                  </a:cubicBezTo>
                  <a:cubicBezTo>
                    <a:pt x="12" y="47"/>
                    <a:pt x="12" y="24"/>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9" name="Google Shape;5229;p26"/>
            <p:cNvSpPr/>
            <p:nvPr/>
          </p:nvSpPr>
          <p:spPr>
            <a:xfrm>
              <a:off x="4257850" y="2371700"/>
              <a:ext cx="11550" cy="40700"/>
            </a:xfrm>
            <a:custGeom>
              <a:rect b="b" l="l" r="r" t="t"/>
              <a:pathLst>
                <a:path extrusionOk="0" h="1628" w="462">
                  <a:moveTo>
                    <a:pt x="0" y="0"/>
                  </a:moveTo>
                  <a:cubicBezTo>
                    <a:pt x="450" y="670"/>
                    <a:pt x="300" y="970"/>
                    <a:pt x="450" y="1628"/>
                  </a:cubicBezTo>
                  <a:cubicBezTo>
                    <a:pt x="300" y="958"/>
                    <a:pt x="462" y="670"/>
                    <a:pt x="12"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0" name="Google Shape;5230;p26"/>
            <p:cNvSpPr/>
            <p:nvPr/>
          </p:nvSpPr>
          <p:spPr>
            <a:xfrm>
              <a:off x="4270250" y="2418150"/>
              <a:ext cx="600" cy="2050"/>
            </a:xfrm>
            <a:custGeom>
              <a:rect b="b" l="l" r="r" t="t"/>
              <a:pathLst>
                <a:path extrusionOk="0" h="82" w="24">
                  <a:moveTo>
                    <a:pt x="1" y="0"/>
                  </a:moveTo>
                  <a:cubicBezTo>
                    <a:pt x="12" y="23"/>
                    <a:pt x="24" y="58"/>
                    <a:pt x="24" y="81"/>
                  </a:cubicBezTo>
                  <a:cubicBezTo>
                    <a:pt x="24" y="58"/>
                    <a:pt x="12" y="23"/>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231" name="Google Shape;5231;p26"/>
          <p:cNvSpPr txBox="1"/>
          <p:nvPr/>
        </p:nvSpPr>
        <p:spPr>
          <a:xfrm>
            <a:off x="6315725" y="1160525"/>
            <a:ext cx="2183700" cy="531600"/>
          </a:xfrm>
          <a:prstGeom prst="rect">
            <a:avLst/>
          </a:prstGeom>
          <a:noFill/>
          <a:ln>
            <a:noFill/>
          </a:ln>
        </p:spPr>
        <p:txBody>
          <a:bodyPr anchorCtr="0" anchor="b" bIns="91425" lIns="91425" spcFirstLastPara="1" rIns="91425" wrap="square" tIns="91425">
            <a:noAutofit/>
          </a:bodyPr>
          <a:lstStyle/>
          <a:p>
            <a:pPr indent="0" lvl="0" marL="0" marR="0" rtl="0" algn="l">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Nineveh</a:t>
            </a:r>
            <a:endParaRPr b="1" i="0" sz="2400" u="none" cap="none" strike="noStrike">
              <a:solidFill>
                <a:schemeClr val="dk2"/>
              </a:solidFill>
              <a:latin typeface="Milonga"/>
              <a:ea typeface="Milonga"/>
              <a:cs typeface="Milonga"/>
              <a:sym typeface="Milonga"/>
            </a:endParaRPr>
          </a:p>
        </p:txBody>
      </p:sp>
      <p:sp>
        <p:nvSpPr>
          <p:cNvPr id="5232" name="Google Shape;5232;p26"/>
          <p:cNvSpPr txBox="1"/>
          <p:nvPr/>
        </p:nvSpPr>
        <p:spPr>
          <a:xfrm>
            <a:off x="6315675" y="1539725"/>
            <a:ext cx="2183700" cy="7533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Venus is the second planet from the Sun</a:t>
            </a:r>
            <a:endParaRPr b="0" i="0" sz="1500" u="none" cap="none" strike="noStrike">
              <a:solidFill>
                <a:schemeClr val="dk1"/>
              </a:solidFill>
              <a:latin typeface="Adamina"/>
              <a:ea typeface="Adamina"/>
              <a:cs typeface="Adamina"/>
              <a:sym typeface="Adamina"/>
            </a:endParaRPr>
          </a:p>
        </p:txBody>
      </p:sp>
      <p:sp>
        <p:nvSpPr>
          <p:cNvPr id="5233" name="Google Shape;5233;p26"/>
          <p:cNvSpPr txBox="1"/>
          <p:nvPr/>
        </p:nvSpPr>
        <p:spPr>
          <a:xfrm>
            <a:off x="644675" y="1160525"/>
            <a:ext cx="2183700" cy="531600"/>
          </a:xfrm>
          <a:prstGeom prst="rect">
            <a:avLst/>
          </a:prstGeom>
          <a:noFill/>
          <a:ln>
            <a:noFill/>
          </a:ln>
        </p:spPr>
        <p:txBody>
          <a:bodyPr anchorCtr="0" anchor="b" bIns="91425" lIns="91425" spcFirstLastPara="1" rIns="91425" wrap="square" tIns="91425">
            <a:noAutofit/>
          </a:bodyPr>
          <a:lstStyle/>
          <a:p>
            <a:pPr indent="0" lvl="0" marL="0" marR="0" rtl="0" algn="r">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Damascus</a:t>
            </a:r>
            <a:endParaRPr b="1" i="0" sz="2400" u="none" cap="none" strike="noStrike">
              <a:solidFill>
                <a:schemeClr val="dk2"/>
              </a:solidFill>
              <a:latin typeface="Milonga"/>
              <a:ea typeface="Milonga"/>
              <a:cs typeface="Milonga"/>
              <a:sym typeface="Milonga"/>
            </a:endParaRPr>
          </a:p>
        </p:txBody>
      </p:sp>
      <p:sp>
        <p:nvSpPr>
          <p:cNvPr id="5234" name="Google Shape;5234;p26"/>
          <p:cNvSpPr txBox="1"/>
          <p:nvPr/>
        </p:nvSpPr>
        <p:spPr>
          <a:xfrm>
            <a:off x="644575" y="1539724"/>
            <a:ext cx="2183700" cy="753300"/>
          </a:xfrm>
          <a:prstGeom prst="rect">
            <a:avLst/>
          </a:prstGeom>
          <a:noFill/>
          <a:ln>
            <a:noFill/>
          </a:ln>
        </p:spPr>
        <p:txBody>
          <a:bodyPr anchorCtr="0" anchor="t" bIns="91425" lIns="91425" spcFirstLastPara="1" rIns="91425" wrap="square" tIns="91425">
            <a:noAutofit/>
          </a:bodyPr>
          <a:lstStyle/>
          <a:p>
            <a:pPr indent="0" lvl="0" marL="0" marR="0" rtl="0" algn="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Despite being red, Mars is a cold place</a:t>
            </a:r>
            <a:endParaRPr b="0" i="0" sz="1500" u="none" cap="none" strike="noStrike">
              <a:solidFill>
                <a:schemeClr val="dk1"/>
              </a:solidFill>
              <a:latin typeface="Adamina"/>
              <a:ea typeface="Adamina"/>
              <a:cs typeface="Adamina"/>
              <a:sym typeface="Adamina"/>
            </a:endParaRPr>
          </a:p>
        </p:txBody>
      </p:sp>
      <p:sp>
        <p:nvSpPr>
          <p:cNvPr id="5235" name="Google Shape;5235;p26"/>
          <p:cNvSpPr txBox="1"/>
          <p:nvPr/>
        </p:nvSpPr>
        <p:spPr>
          <a:xfrm>
            <a:off x="6315725" y="2293035"/>
            <a:ext cx="2183700" cy="531600"/>
          </a:xfrm>
          <a:prstGeom prst="rect">
            <a:avLst/>
          </a:prstGeom>
          <a:noFill/>
          <a:ln>
            <a:noFill/>
          </a:ln>
        </p:spPr>
        <p:txBody>
          <a:bodyPr anchorCtr="0" anchor="b" bIns="91425" lIns="91425" spcFirstLastPara="1" rIns="91425" wrap="square" tIns="91425">
            <a:noAutofit/>
          </a:bodyPr>
          <a:lstStyle/>
          <a:p>
            <a:pPr indent="0" lvl="0" marL="0" marR="0" rtl="0" algn="l">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Babylon</a:t>
            </a:r>
            <a:endParaRPr b="1" i="0" sz="2400" u="none" cap="none" strike="noStrike">
              <a:solidFill>
                <a:schemeClr val="dk2"/>
              </a:solidFill>
              <a:latin typeface="Milonga"/>
              <a:ea typeface="Milonga"/>
              <a:cs typeface="Milonga"/>
              <a:sym typeface="Milonga"/>
            </a:endParaRPr>
          </a:p>
        </p:txBody>
      </p:sp>
      <p:sp>
        <p:nvSpPr>
          <p:cNvPr id="5236" name="Google Shape;5236;p26"/>
          <p:cNvSpPr txBox="1"/>
          <p:nvPr/>
        </p:nvSpPr>
        <p:spPr>
          <a:xfrm>
            <a:off x="6315675" y="2672233"/>
            <a:ext cx="2183700" cy="7533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Mercury is the closest planet to the Sun</a:t>
            </a:r>
            <a:endParaRPr b="0" i="0" sz="1500" u="none" cap="none" strike="noStrike">
              <a:solidFill>
                <a:schemeClr val="dk1"/>
              </a:solidFill>
              <a:latin typeface="Adamina"/>
              <a:ea typeface="Adamina"/>
              <a:cs typeface="Adamina"/>
              <a:sym typeface="Adamina"/>
            </a:endParaRPr>
          </a:p>
        </p:txBody>
      </p:sp>
      <p:sp>
        <p:nvSpPr>
          <p:cNvPr id="5237" name="Google Shape;5237;p26"/>
          <p:cNvSpPr txBox="1"/>
          <p:nvPr/>
        </p:nvSpPr>
        <p:spPr>
          <a:xfrm>
            <a:off x="644675" y="2293036"/>
            <a:ext cx="2183700" cy="531600"/>
          </a:xfrm>
          <a:prstGeom prst="rect">
            <a:avLst/>
          </a:prstGeom>
          <a:noFill/>
          <a:ln>
            <a:noFill/>
          </a:ln>
        </p:spPr>
        <p:txBody>
          <a:bodyPr anchorCtr="0" anchor="b" bIns="91425" lIns="91425" spcFirstLastPara="1" rIns="91425" wrap="square" tIns="91425">
            <a:noAutofit/>
          </a:bodyPr>
          <a:lstStyle/>
          <a:p>
            <a:pPr indent="0" lvl="0" marL="0" marR="0" rtl="0" algn="r">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Jerusalem</a:t>
            </a:r>
            <a:endParaRPr b="1" i="0" sz="2400" u="none" cap="none" strike="noStrike">
              <a:solidFill>
                <a:schemeClr val="dk2"/>
              </a:solidFill>
              <a:latin typeface="Milonga"/>
              <a:ea typeface="Milonga"/>
              <a:cs typeface="Milonga"/>
              <a:sym typeface="Milonga"/>
            </a:endParaRPr>
          </a:p>
        </p:txBody>
      </p:sp>
      <p:sp>
        <p:nvSpPr>
          <p:cNvPr id="5238" name="Google Shape;5238;p26"/>
          <p:cNvSpPr txBox="1"/>
          <p:nvPr/>
        </p:nvSpPr>
        <p:spPr>
          <a:xfrm>
            <a:off x="644575" y="2672232"/>
            <a:ext cx="2183700" cy="753300"/>
          </a:xfrm>
          <a:prstGeom prst="rect">
            <a:avLst/>
          </a:prstGeom>
          <a:noFill/>
          <a:ln>
            <a:noFill/>
          </a:ln>
        </p:spPr>
        <p:txBody>
          <a:bodyPr anchorCtr="0" anchor="t" bIns="91425" lIns="91425" spcFirstLastPara="1" rIns="91425" wrap="square" tIns="91425">
            <a:noAutofit/>
          </a:bodyPr>
          <a:lstStyle/>
          <a:p>
            <a:pPr indent="0" lvl="0" marL="0" marR="0" rtl="0" algn="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Neptune is the far away from Earth</a:t>
            </a:r>
            <a:endParaRPr b="0" i="0" sz="1500" u="none" cap="none" strike="noStrike">
              <a:solidFill>
                <a:schemeClr val="dk1"/>
              </a:solidFill>
              <a:latin typeface="Adamina"/>
              <a:ea typeface="Adamina"/>
              <a:cs typeface="Adamina"/>
              <a:sym typeface="Adamina"/>
            </a:endParaRPr>
          </a:p>
        </p:txBody>
      </p:sp>
      <p:sp>
        <p:nvSpPr>
          <p:cNvPr id="5239" name="Google Shape;5239;p26"/>
          <p:cNvSpPr txBox="1"/>
          <p:nvPr/>
        </p:nvSpPr>
        <p:spPr>
          <a:xfrm>
            <a:off x="6315725" y="3423025"/>
            <a:ext cx="2183700" cy="531600"/>
          </a:xfrm>
          <a:prstGeom prst="rect">
            <a:avLst/>
          </a:prstGeom>
          <a:noFill/>
          <a:ln>
            <a:noFill/>
          </a:ln>
        </p:spPr>
        <p:txBody>
          <a:bodyPr anchorCtr="0" anchor="b" bIns="91425" lIns="91425" spcFirstLastPara="1" rIns="91425" wrap="square" tIns="91425">
            <a:noAutofit/>
          </a:bodyPr>
          <a:lstStyle/>
          <a:p>
            <a:pPr indent="0" lvl="0" marL="0" marR="0" rtl="0" algn="l">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Ur</a:t>
            </a:r>
            <a:endParaRPr b="1" i="0" sz="2400" u="none" cap="none" strike="noStrike">
              <a:solidFill>
                <a:schemeClr val="dk2"/>
              </a:solidFill>
              <a:latin typeface="Milonga"/>
              <a:ea typeface="Milonga"/>
              <a:cs typeface="Milonga"/>
              <a:sym typeface="Milonga"/>
            </a:endParaRPr>
          </a:p>
        </p:txBody>
      </p:sp>
      <p:sp>
        <p:nvSpPr>
          <p:cNvPr id="5240" name="Google Shape;5240;p26"/>
          <p:cNvSpPr txBox="1"/>
          <p:nvPr/>
        </p:nvSpPr>
        <p:spPr>
          <a:xfrm>
            <a:off x="6315675" y="3802220"/>
            <a:ext cx="2183700" cy="7533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Saturn is a gas giant and has several rings</a:t>
            </a:r>
            <a:endParaRPr b="0" i="0" sz="1500" u="none" cap="none" strike="noStrike">
              <a:solidFill>
                <a:schemeClr val="dk1"/>
              </a:solidFill>
              <a:latin typeface="Adamina"/>
              <a:ea typeface="Adamina"/>
              <a:cs typeface="Adamina"/>
              <a:sym typeface="Adamina"/>
            </a:endParaRPr>
          </a:p>
        </p:txBody>
      </p:sp>
      <p:sp>
        <p:nvSpPr>
          <p:cNvPr id="5241" name="Google Shape;5241;p26"/>
          <p:cNvSpPr txBox="1"/>
          <p:nvPr/>
        </p:nvSpPr>
        <p:spPr>
          <a:xfrm>
            <a:off x="644675" y="3423025"/>
            <a:ext cx="2183700" cy="531600"/>
          </a:xfrm>
          <a:prstGeom prst="rect">
            <a:avLst/>
          </a:prstGeom>
          <a:noFill/>
          <a:ln>
            <a:noFill/>
          </a:ln>
        </p:spPr>
        <p:txBody>
          <a:bodyPr anchorCtr="0" anchor="b" bIns="91425" lIns="91425" spcFirstLastPara="1" rIns="91425" wrap="square" tIns="91425">
            <a:noAutofit/>
          </a:bodyPr>
          <a:lstStyle/>
          <a:p>
            <a:pPr indent="0" lvl="0" marL="0" marR="0" rtl="0" algn="r">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Red Sea</a:t>
            </a:r>
            <a:endParaRPr b="1" i="0" sz="2400" u="none" cap="none" strike="noStrike">
              <a:solidFill>
                <a:schemeClr val="dk2"/>
              </a:solidFill>
              <a:latin typeface="Milonga"/>
              <a:ea typeface="Milonga"/>
              <a:cs typeface="Milonga"/>
              <a:sym typeface="Milonga"/>
            </a:endParaRPr>
          </a:p>
        </p:txBody>
      </p:sp>
      <p:sp>
        <p:nvSpPr>
          <p:cNvPr id="5242" name="Google Shape;5242;p26"/>
          <p:cNvSpPr txBox="1"/>
          <p:nvPr/>
        </p:nvSpPr>
        <p:spPr>
          <a:xfrm>
            <a:off x="644575" y="3802220"/>
            <a:ext cx="2183700" cy="753300"/>
          </a:xfrm>
          <a:prstGeom prst="rect">
            <a:avLst/>
          </a:prstGeom>
          <a:noFill/>
          <a:ln>
            <a:noFill/>
          </a:ln>
        </p:spPr>
        <p:txBody>
          <a:bodyPr anchorCtr="0" anchor="t" bIns="91425" lIns="91425" spcFirstLastPara="1" rIns="91425" wrap="square" tIns="91425">
            <a:noAutofit/>
          </a:bodyPr>
          <a:lstStyle/>
          <a:p>
            <a:pPr indent="0" lvl="0" marL="0" marR="0" rtl="0" algn="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Earth is the planet where we all live on</a:t>
            </a:r>
            <a:endParaRPr b="0" i="0" sz="1500" u="none" cap="none" strike="noStrike">
              <a:solidFill>
                <a:schemeClr val="dk1"/>
              </a:solidFill>
              <a:latin typeface="Adamina"/>
              <a:ea typeface="Adamina"/>
              <a:cs typeface="Adamina"/>
              <a:sym typeface="Adamina"/>
            </a:endParaRPr>
          </a:p>
          <a:p>
            <a:pPr indent="0" lvl="0" marL="0" marR="0" rtl="0" algn="r">
              <a:lnSpc>
                <a:spcPct val="100000"/>
              </a:lnSpc>
              <a:spcBef>
                <a:spcPts val="0"/>
              </a:spcBef>
              <a:spcAft>
                <a:spcPts val="0"/>
              </a:spcAft>
              <a:buClr>
                <a:srgbClr val="000000"/>
              </a:buClr>
              <a:buSzPts val="1500"/>
              <a:buFont typeface="Arial"/>
              <a:buNone/>
            </a:pPr>
            <a:r>
              <a:t/>
            </a:r>
            <a:endParaRPr b="0" i="0" sz="1500" u="none" cap="none" strike="noStrike">
              <a:solidFill>
                <a:schemeClr val="dk1"/>
              </a:solidFill>
              <a:latin typeface="Adamina"/>
              <a:ea typeface="Adamina"/>
              <a:cs typeface="Adamina"/>
              <a:sym typeface="Adamina"/>
            </a:endParaRPr>
          </a:p>
        </p:txBody>
      </p:sp>
      <p:sp>
        <p:nvSpPr>
          <p:cNvPr id="5243" name="Google Shape;5243;p26"/>
          <p:cNvSpPr/>
          <p:nvPr/>
        </p:nvSpPr>
        <p:spPr>
          <a:xfrm>
            <a:off x="2828375" y="1463375"/>
            <a:ext cx="1713122" cy="1498656"/>
          </a:xfrm>
          <a:custGeom>
            <a:rect b="b" l="l" r="r" t="t"/>
            <a:pathLst>
              <a:path extrusionOk="0" h="7276" w="41960">
                <a:moveTo>
                  <a:pt x="0" y="0"/>
                </a:moveTo>
                <a:lnTo>
                  <a:pt x="41960" y="0"/>
                </a:lnTo>
                <a:lnTo>
                  <a:pt x="41960" y="7276"/>
                </a:lnTo>
              </a:path>
            </a:pathLst>
          </a:custGeom>
          <a:noFill/>
          <a:ln cap="flat" cmpd="sng" w="19050">
            <a:solidFill>
              <a:schemeClr val="accent5"/>
            </a:solidFill>
            <a:prstDash val="solid"/>
            <a:round/>
            <a:headEnd len="sm" w="sm" type="none"/>
            <a:tailEnd len="med" w="med" type="oval"/>
          </a:ln>
        </p:spPr>
      </p:sp>
      <p:sp>
        <p:nvSpPr>
          <p:cNvPr id="5244" name="Google Shape;5244;p26"/>
          <p:cNvSpPr/>
          <p:nvPr/>
        </p:nvSpPr>
        <p:spPr>
          <a:xfrm>
            <a:off x="2828375" y="2580150"/>
            <a:ext cx="1544128" cy="531603"/>
          </a:xfrm>
          <a:custGeom>
            <a:rect b="b" l="l" r="r" t="t"/>
            <a:pathLst>
              <a:path extrusionOk="0" h="7276" w="41960">
                <a:moveTo>
                  <a:pt x="0" y="0"/>
                </a:moveTo>
                <a:lnTo>
                  <a:pt x="41960" y="0"/>
                </a:lnTo>
                <a:lnTo>
                  <a:pt x="41960" y="7276"/>
                </a:lnTo>
              </a:path>
            </a:pathLst>
          </a:custGeom>
          <a:noFill/>
          <a:ln cap="flat" cmpd="sng" w="19050">
            <a:solidFill>
              <a:schemeClr val="accent5"/>
            </a:solidFill>
            <a:prstDash val="solid"/>
            <a:round/>
            <a:headEnd len="sm" w="sm" type="none"/>
            <a:tailEnd len="med" w="med" type="oval"/>
          </a:ln>
        </p:spPr>
      </p:sp>
      <p:sp>
        <p:nvSpPr>
          <p:cNvPr id="5245" name="Google Shape;5245;p26"/>
          <p:cNvSpPr/>
          <p:nvPr/>
        </p:nvSpPr>
        <p:spPr>
          <a:xfrm flipH="1" rot="10800000">
            <a:off x="2828375" y="3501180"/>
            <a:ext cx="1633922" cy="206420"/>
          </a:xfrm>
          <a:custGeom>
            <a:rect b="b" l="l" r="r" t="t"/>
            <a:pathLst>
              <a:path extrusionOk="0" h="7276" w="41960">
                <a:moveTo>
                  <a:pt x="0" y="0"/>
                </a:moveTo>
                <a:lnTo>
                  <a:pt x="41960" y="0"/>
                </a:lnTo>
                <a:lnTo>
                  <a:pt x="41960" y="7276"/>
                </a:lnTo>
              </a:path>
            </a:pathLst>
          </a:custGeom>
          <a:noFill/>
          <a:ln cap="flat" cmpd="sng" w="19050">
            <a:solidFill>
              <a:schemeClr val="accent5"/>
            </a:solidFill>
            <a:prstDash val="solid"/>
            <a:round/>
            <a:headEnd len="sm" w="sm" type="none"/>
            <a:tailEnd len="med" w="med" type="oval"/>
          </a:ln>
        </p:spPr>
      </p:sp>
      <p:sp>
        <p:nvSpPr>
          <p:cNvPr id="5246" name="Google Shape;5246;p26"/>
          <p:cNvSpPr/>
          <p:nvPr/>
        </p:nvSpPr>
        <p:spPr>
          <a:xfrm flipH="1">
            <a:off x="4863619" y="1463375"/>
            <a:ext cx="1452131" cy="1570979"/>
          </a:xfrm>
          <a:custGeom>
            <a:rect b="b" l="l" r="r" t="t"/>
            <a:pathLst>
              <a:path extrusionOk="0" h="7276" w="41960">
                <a:moveTo>
                  <a:pt x="0" y="0"/>
                </a:moveTo>
                <a:lnTo>
                  <a:pt x="41960" y="0"/>
                </a:lnTo>
                <a:lnTo>
                  <a:pt x="41960" y="7276"/>
                </a:lnTo>
              </a:path>
            </a:pathLst>
          </a:custGeom>
          <a:noFill/>
          <a:ln cap="flat" cmpd="sng" w="19050">
            <a:solidFill>
              <a:schemeClr val="accent5"/>
            </a:solidFill>
            <a:prstDash val="solid"/>
            <a:round/>
            <a:headEnd len="sm" w="sm" type="none"/>
            <a:tailEnd len="med" w="med" type="oval"/>
          </a:ln>
        </p:spPr>
      </p:sp>
      <p:sp>
        <p:nvSpPr>
          <p:cNvPr id="5247" name="Google Shape;5247;p26"/>
          <p:cNvSpPr/>
          <p:nvPr/>
        </p:nvSpPr>
        <p:spPr>
          <a:xfrm flipH="1">
            <a:off x="5111813" y="2580150"/>
            <a:ext cx="1203937" cy="630993"/>
          </a:xfrm>
          <a:custGeom>
            <a:rect b="b" l="l" r="r" t="t"/>
            <a:pathLst>
              <a:path extrusionOk="0" h="7276" w="41960">
                <a:moveTo>
                  <a:pt x="0" y="0"/>
                </a:moveTo>
                <a:lnTo>
                  <a:pt x="41960" y="0"/>
                </a:lnTo>
                <a:lnTo>
                  <a:pt x="41960" y="7276"/>
                </a:lnTo>
              </a:path>
            </a:pathLst>
          </a:custGeom>
          <a:noFill/>
          <a:ln cap="flat" cmpd="sng" w="19050">
            <a:solidFill>
              <a:schemeClr val="accent5"/>
            </a:solidFill>
            <a:prstDash val="solid"/>
            <a:round/>
            <a:headEnd len="sm" w="sm" type="none"/>
            <a:tailEnd len="med" w="med" type="oval"/>
          </a:ln>
        </p:spPr>
      </p:sp>
      <p:sp>
        <p:nvSpPr>
          <p:cNvPr id="5248" name="Google Shape;5248;p26"/>
          <p:cNvSpPr/>
          <p:nvPr/>
        </p:nvSpPr>
        <p:spPr>
          <a:xfrm rot="10800000">
            <a:off x="5249127" y="3305783"/>
            <a:ext cx="1066623" cy="401817"/>
          </a:xfrm>
          <a:custGeom>
            <a:rect b="b" l="l" r="r" t="t"/>
            <a:pathLst>
              <a:path extrusionOk="0" h="7276" w="41960">
                <a:moveTo>
                  <a:pt x="0" y="0"/>
                </a:moveTo>
                <a:lnTo>
                  <a:pt x="41960" y="0"/>
                </a:lnTo>
                <a:lnTo>
                  <a:pt x="41960" y="7276"/>
                </a:lnTo>
              </a:path>
            </a:pathLst>
          </a:custGeom>
          <a:noFill/>
          <a:ln cap="flat" cmpd="sng" w="19050">
            <a:solidFill>
              <a:schemeClr val="accent5"/>
            </a:solidFill>
            <a:prstDash val="solid"/>
            <a:round/>
            <a:headEnd len="sm" w="sm" type="none"/>
            <a:tailEnd len="med" w="med" type="oval"/>
          </a:ln>
        </p:spPr>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52" name="Shape 5252"/>
        <p:cNvGrpSpPr/>
        <p:nvPr/>
      </p:nvGrpSpPr>
      <p:grpSpPr>
        <a:xfrm>
          <a:off x="0" y="0"/>
          <a:ext cx="0" cy="0"/>
          <a:chOff x="0" y="0"/>
          <a:chExt cx="0" cy="0"/>
        </a:xfrm>
      </p:grpSpPr>
      <p:sp>
        <p:nvSpPr>
          <p:cNvPr id="5253" name="Google Shape;5253;p27"/>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sz="6600">
                <a:solidFill>
                  <a:srgbClr val="987329"/>
                </a:solidFill>
                <a:latin typeface="Arial"/>
                <a:ea typeface="Arial"/>
                <a:cs typeface="Arial"/>
                <a:sym typeface="Arial"/>
              </a:rPr>
              <a:t>Old Testament Timeline</a:t>
            </a:r>
            <a:endParaRPr sz="6600">
              <a:solidFill>
                <a:srgbClr val="987329"/>
              </a:solidFill>
              <a:latin typeface="Arial"/>
              <a:ea typeface="Arial"/>
              <a:cs typeface="Arial"/>
              <a:sym typeface="Arial"/>
            </a:endParaRPr>
          </a:p>
        </p:txBody>
      </p:sp>
      <p:sp>
        <p:nvSpPr>
          <p:cNvPr id="5254" name="Google Shape;5254;p27"/>
          <p:cNvSpPr txBox="1"/>
          <p:nvPr/>
        </p:nvSpPr>
        <p:spPr>
          <a:xfrm>
            <a:off x="3369600" y="3202100"/>
            <a:ext cx="2633400" cy="531600"/>
          </a:xfrm>
          <a:prstGeom prst="rect">
            <a:avLst/>
          </a:prstGeom>
          <a:noFill/>
          <a:ln>
            <a:noFill/>
          </a:ln>
        </p:spPr>
        <p:txBody>
          <a:bodyPr anchorCtr="0" anchor="b"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Kings &amp; Temple</a:t>
            </a:r>
            <a:endParaRPr b="1" i="0" sz="2400" u="none" cap="none" strike="noStrike">
              <a:solidFill>
                <a:schemeClr val="dk2"/>
              </a:solidFill>
              <a:latin typeface="Milonga"/>
              <a:ea typeface="Milonga"/>
              <a:cs typeface="Milonga"/>
              <a:sym typeface="Milonga"/>
            </a:endParaRPr>
          </a:p>
        </p:txBody>
      </p:sp>
      <p:sp>
        <p:nvSpPr>
          <p:cNvPr id="5255" name="Google Shape;5255;p27"/>
          <p:cNvSpPr txBox="1"/>
          <p:nvPr/>
        </p:nvSpPr>
        <p:spPr>
          <a:xfrm>
            <a:off x="3426900" y="3657500"/>
            <a:ext cx="2518800" cy="7533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Neptune is the farthest planet from the Sun</a:t>
            </a:r>
            <a:endParaRPr b="0" i="0" sz="1500" u="none" cap="none" strike="noStrike">
              <a:solidFill>
                <a:schemeClr val="dk1"/>
              </a:solidFill>
              <a:latin typeface="Adamina"/>
              <a:ea typeface="Adamina"/>
              <a:cs typeface="Adamina"/>
              <a:sym typeface="Adamina"/>
            </a:endParaRPr>
          </a:p>
        </p:txBody>
      </p:sp>
      <p:sp>
        <p:nvSpPr>
          <p:cNvPr id="5256" name="Google Shape;5256;p27"/>
          <p:cNvSpPr txBox="1"/>
          <p:nvPr/>
        </p:nvSpPr>
        <p:spPr>
          <a:xfrm>
            <a:off x="696625" y="3202100"/>
            <a:ext cx="2633700" cy="531600"/>
          </a:xfrm>
          <a:prstGeom prst="rect">
            <a:avLst/>
          </a:prstGeom>
          <a:noFill/>
          <a:ln>
            <a:noFill/>
          </a:ln>
        </p:spPr>
        <p:txBody>
          <a:bodyPr anchorCtr="0" anchor="b"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Exodus</a:t>
            </a:r>
            <a:endParaRPr b="1" i="0" sz="2400" u="none" cap="none" strike="noStrike">
              <a:solidFill>
                <a:schemeClr val="dk2"/>
              </a:solidFill>
              <a:latin typeface="Milonga"/>
              <a:ea typeface="Milonga"/>
              <a:cs typeface="Milonga"/>
              <a:sym typeface="Milonga"/>
            </a:endParaRPr>
          </a:p>
        </p:txBody>
      </p:sp>
      <p:sp>
        <p:nvSpPr>
          <p:cNvPr id="5257" name="Google Shape;5257;p27"/>
          <p:cNvSpPr txBox="1"/>
          <p:nvPr/>
        </p:nvSpPr>
        <p:spPr>
          <a:xfrm>
            <a:off x="754025" y="3657500"/>
            <a:ext cx="2518800" cy="7533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Despite being red, Mars is a cold place, not hot</a:t>
            </a:r>
            <a:endParaRPr b="0" i="0" sz="1500" u="none" cap="none" strike="noStrike">
              <a:solidFill>
                <a:schemeClr val="dk1"/>
              </a:solidFill>
              <a:latin typeface="Adamina"/>
              <a:ea typeface="Adamina"/>
              <a:cs typeface="Adamina"/>
              <a:sym typeface="Adamina"/>
            </a:endParaRPr>
          </a:p>
        </p:txBody>
      </p:sp>
      <p:sp>
        <p:nvSpPr>
          <p:cNvPr id="5258" name="Google Shape;5258;p27"/>
          <p:cNvSpPr txBox="1"/>
          <p:nvPr/>
        </p:nvSpPr>
        <p:spPr>
          <a:xfrm>
            <a:off x="6042425" y="3202100"/>
            <a:ext cx="2633400" cy="531600"/>
          </a:xfrm>
          <a:prstGeom prst="rect">
            <a:avLst/>
          </a:prstGeom>
          <a:noFill/>
          <a:ln>
            <a:noFill/>
          </a:ln>
        </p:spPr>
        <p:txBody>
          <a:bodyPr anchorCtr="0" anchor="b"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Babylon</a:t>
            </a:r>
            <a:endParaRPr b="1" i="0" sz="2400" u="none" cap="none" strike="noStrike">
              <a:solidFill>
                <a:schemeClr val="dk2"/>
              </a:solidFill>
              <a:latin typeface="Milonga"/>
              <a:ea typeface="Milonga"/>
              <a:cs typeface="Milonga"/>
              <a:sym typeface="Milonga"/>
            </a:endParaRPr>
          </a:p>
        </p:txBody>
      </p:sp>
      <p:sp>
        <p:nvSpPr>
          <p:cNvPr id="5259" name="Google Shape;5259;p27"/>
          <p:cNvSpPr txBox="1"/>
          <p:nvPr/>
        </p:nvSpPr>
        <p:spPr>
          <a:xfrm>
            <a:off x="6099792" y="3657500"/>
            <a:ext cx="2518800" cy="7533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Venus is the second planet from the Sun</a:t>
            </a:r>
            <a:endParaRPr b="0" i="0" sz="1500" u="none" cap="none" strike="noStrike">
              <a:solidFill>
                <a:schemeClr val="dk1"/>
              </a:solidFill>
              <a:latin typeface="Adamina"/>
              <a:ea typeface="Adamina"/>
              <a:cs typeface="Adamina"/>
              <a:sym typeface="Adamina"/>
            </a:endParaRPr>
          </a:p>
        </p:txBody>
      </p:sp>
      <p:sp>
        <p:nvSpPr>
          <p:cNvPr id="5260" name="Google Shape;5260;p27"/>
          <p:cNvSpPr txBox="1"/>
          <p:nvPr/>
        </p:nvSpPr>
        <p:spPr>
          <a:xfrm>
            <a:off x="1266875" y="4410800"/>
            <a:ext cx="1493100" cy="3855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1,000 B.C.</a:t>
            </a:r>
            <a:endParaRPr b="0" i="0" sz="1500" u="none" cap="none" strike="noStrike">
              <a:solidFill>
                <a:schemeClr val="dk1"/>
              </a:solidFill>
              <a:latin typeface="Adamina"/>
              <a:ea typeface="Adamina"/>
              <a:cs typeface="Adamina"/>
              <a:sym typeface="Adamina"/>
            </a:endParaRPr>
          </a:p>
        </p:txBody>
      </p:sp>
      <p:sp>
        <p:nvSpPr>
          <p:cNvPr id="5261" name="Google Shape;5261;p27"/>
          <p:cNvSpPr txBox="1"/>
          <p:nvPr/>
        </p:nvSpPr>
        <p:spPr>
          <a:xfrm>
            <a:off x="3939763" y="4410800"/>
            <a:ext cx="1493100" cy="3855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960 B.C.</a:t>
            </a:r>
            <a:endParaRPr b="0" i="0" sz="1500" u="none" cap="none" strike="noStrike">
              <a:solidFill>
                <a:schemeClr val="dk1"/>
              </a:solidFill>
              <a:latin typeface="Adamina"/>
              <a:ea typeface="Adamina"/>
              <a:cs typeface="Adamina"/>
              <a:sym typeface="Adamina"/>
            </a:endParaRPr>
          </a:p>
        </p:txBody>
      </p:sp>
      <p:sp>
        <p:nvSpPr>
          <p:cNvPr id="5262" name="Google Shape;5262;p27"/>
          <p:cNvSpPr txBox="1"/>
          <p:nvPr/>
        </p:nvSpPr>
        <p:spPr>
          <a:xfrm>
            <a:off x="6619638" y="4410800"/>
            <a:ext cx="1493100" cy="3855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600 B.C.</a:t>
            </a:r>
            <a:endParaRPr b="0" i="0" sz="1500" u="none" cap="none" strike="noStrike">
              <a:solidFill>
                <a:schemeClr val="dk1"/>
              </a:solidFill>
              <a:latin typeface="Adamina"/>
              <a:ea typeface="Adamina"/>
              <a:cs typeface="Adamina"/>
              <a:sym typeface="Adamina"/>
            </a:endParaRPr>
          </a:p>
        </p:txBody>
      </p:sp>
      <p:grpSp>
        <p:nvGrpSpPr>
          <p:cNvPr id="5263" name="Google Shape;5263;p27"/>
          <p:cNvGrpSpPr/>
          <p:nvPr/>
        </p:nvGrpSpPr>
        <p:grpSpPr>
          <a:xfrm>
            <a:off x="114300" y="2607000"/>
            <a:ext cx="8047800" cy="1752400"/>
            <a:chOff x="0" y="2162500"/>
            <a:chExt cx="8047800" cy="1752400"/>
          </a:xfrm>
        </p:grpSpPr>
        <p:cxnSp>
          <p:nvCxnSpPr>
            <p:cNvPr id="5264" name="Google Shape;5264;p27"/>
            <p:cNvCxnSpPr/>
            <p:nvPr/>
          </p:nvCxnSpPr>
          <p:spPr>
            <a:xfrm>
              <a:off x="0" y="2408050"/>
              <a:ext cx="8047800" cy="0"/>
            </a:xfrm>
            <a:prstGeom prst="straightConnector1">
              <a:avLst/>
            </a:prstGeom>
            <a:noFill/>
            <a:ln cap="flat" cmpd="sng" w="19050">
              <a:solidFill>
                <a:schemeClr val="dk2"/>
              </a:solidFill>
              <a:prstDash val="solid"/>
              <a:round/>
              <a:headEnd len="sm" w="sm" type="none"/>
              <a:tailEnd len="sm" w="sm" type="none"/>
            </a:ln>
          </p:spPr>
        </p:cxnSp>
        <p:cxnSp>
          <p:nvCxnSpPr>
            <p:cNvPr id="5265" name="Google Shape;5265;p27"/>
            <p:cNvCxnSpPr/>
            <p:nvPr/>
          </p:nvCxnSpPr>
          <p:spPr>
            <a:xfrm>
              <a:off x="1899125" y="2162500"/>
              <a:ext cx="0" cy="491100"/>
            </a:xfrm>
            <a:prstGeom prst="straightConnector1">
              <a:avLst/>
            </a:prstGeom>
            <a:noFill/>
            <a:ln cap="flat" cmpd="sng" w="19050">
              <a:solidFill>
                <a:schemeClr val="dk2"/>
              </a:solidFill>
              <a:prstDash val="solid"/>
              <a:round/>
              <a:headEnd len="sm" w="sm" type="none"/>
              <a:tailEnd len="sm" w="sm" type="none"/>
            </a:ln>
          </p:spPr>
        </p:cxnSp>
        <p:cxnSp>
          <p:nvCxnSpPr>
            <p:cNvPr id="5266" name="Google Shape;5266;p27"/>
            <p:cNvCxnSpPr/>
            <p:nvPr/>
          </p:nvCxnSpPr>
          <p:spPr>
            <a:xfrm rot="10800000">
              <a:off x="1613700" y="3914900"/>
              <a:ext cx="556500" cy="0"/>
            </a:xfrm>
            <a:prstGeom prst="straightConnector1">
              <a:avLst/>
            </a:prstGeom>
            <a:noFill/>
            <a:ln cap="flat" cmpd="sng" w="19050">
              <a:solidFill>
                <a:schemeClr val="dk2"/>
              </a:solidFill>
              <a:prstDash val="solid"/>
              <a:round/>
              <a:headEnd len="sm" w="sm" type="none"/>
              <a:tailEnd len="sm" w="sm" type="none"/>
            </a:ln>
          </p:spPr>
        </p:cxnSp>
        <p:cxnSp>
          <p:nvCxnSpPr>
            <p:cNvPr id="5267" name="Google Shape;5267;p27"/>
            <p:cNvCxnSpPr/>
            <p:nvPr/>
          </p:nvCxnSpPr>
          <p:spPr>
            <a:xfrm>
              <a:off x="4579250" y="2162500"/>
              <a:ext cx="0" cy="491100"/>
            </a:xfrm>
            <a:prstGeom prst="straightConnector1">
              <a:avLst/>
            </a:prstGeom>
            <a:noFill/>
            <a:ln cap="flat" cmpd="sng" w="19050">
              <a:solidFill>
                <a:schemeClr val="dk2"/>
              </a:solidFill>
              <a:prstDash val="solid"/>
              <a:round/>
              <a:headEnd len="sm" w="sm" type="none"/>
              <a:tailEnd len="sm" w="sm" type="none"/>
            </a:ln>
          </p:spPr>
        </p:cxnSp>
        <p:cxnSp>
          <p:nvCxnSpPr>
            <p:cNvPr id="5268" name="Google Shape;5268;p27"/>
            <p:cNvCxnSpPr/>
            <p:nvPr/>
          </p:nvCxnSpPr>
          <p:spPr>
            <a:xfrm rot="10800000">
              <a:off x="4293825" y="3914900"/>
              <a:ext cx="556500" cy="0"/>
            </a:xfrm>
            <a:prstGeom prst="straightConnector1">
              <a:avLst/>
            </a:prstGeom>
            <a:noFill/>
            <a:ln cap="flat" cmpd="sng" w="19050">
              <a:solidFill>
                <a:schemeClr val="dk2"/>
              </a:solidFill>
              <a:prstDash val="solid"/>
              <a:round/>
              <a:headEnd len="sm" w="sm" type="none"/>
              <a:tailEnd len="sm" w="sm" type="none"/>
            </a:ln>
          </p:spPr>
        </p:cxnSp>
        <p:cxnSp>
          <p:nvCxnSpPr>
            <p:cNvPr id="5269" name="Google Shape;5269;p27"/>
            <p:cNvCxnSpPr/>
            <p:nvPr/>
          </p:nvCxnSpPr>
          <p:spPr>
            <a:xfrm>
              <a:off x="7252000" y="2162500"/>
              <a:ext cx="0" cy="491100"/>
            </a:xfrm>
            <a:prstGeom prst="straightConnector1">
              <a:avLst/>
            </a:prstGeom>
            <a:noFill/>
            <a:ln cap="flat" cmpd="sng" w="19050">
              <a:solidFill>
                <a:schemeClr val="dk2"/>
              </a:solidFill>
              <a:prstDash val="solid"/>
              <a:round/>
              <a:headEnd len="sm" w="sm" type="none"/>
              <a:tailEnd len="sm" w="sm" type="none"/>
            </a:ln>
          </p:spPr>
        </p:cxnSp>
        <p:cxnSp>
          <p:nvCxnSpPr>
            <p:cNvPr id="5270" name="Google Shape;5270;p27"/>
            <p:cNvCxnSpPr/>
            <p:nvPr/>
          </p:nvCxnSpPr>
          <p:spPr>
            <a:xfrm rot="10800000">
              <a:off x="6966575" y="3914900"/>
              <a:ext cx="556500" cy="0"/>
            </a:xfrm>
            <a:prstGeom prst="straightConnector1">
              <a:avLst/>
            </a:prstGeom>
            <a:noFill/>
            <a:ln cap="flat" cmpd="sng" w="19050">
              <a:solidFill>
                <a:schemeClr val="dk2"/>
              </a:solidFill>
              <a:prstDash val="solid"/>
              <a:round/>
              <a:headEnd len="sm" w="sm" type="none"/>
              <a:tailEnd len="sm" w="sm" type="none"/>
            </a:ln>
          </p:spPr>
        </p:cxnSp>
      </p:grpSp>
      <p:pic>
        <p:nvPicPr>
          <p:cNvPr id="5271" name="Google Shape;5271;p27"/>
          <p:cNvPicPr preferRelativeResize="0"/>
          <p:nvPr/>
        </p:nvPicPr>
        <p:blipFill rotWithShape="1">
          <a:blip r:embed="rId3">
            <a:alphaModFix/>
          </a:blip>
          <a:srcRect b="0" l="0" r="0" t="0"/>
          <a:stretch/>
        </p:blipFill>
        <p:spPr>
          <a:xfrm>
            <a:off x="953226" y="1593943"/>
            <a:ext cx="2106047" cy="741566"/>
          </a:xfrm>
          <a:prstGeom prst="rect">
            <a:avLst/>
          </a:prstGeom>
          <a:noFill/>
          <a:ln>
            <a:noFill/>
          </a:ln>
        </p:spPr>
      </p:pic>
      <p:pic>
        <p:nvPicPr>
          <p:cNvPr id="5272" name="Google Shape;5272;p27"/>
          <p:cNvPicPr preferRelativeResize="0"/>
          <p:nvPr/>
        </p:nvPicPr>
        <p:blipFill rotWithShape="1">
          <a:blip r:embed="rId3">
            <a:alphaModFix/>
          </a:blip>
          <a:srcRect b="0" l="0" r="0" t="0"/>
          <a:stretch/>
        </p:blipFill>
        <p:spPr>
          <a:xfrm>
            <a:off x="3633276" y="1617426"/>
            <a:ext cx="2106047" cy="741566"/>
          </a:xfrm>
          <a:prstGeom prst="rect">
            <a:avLst/>
          </a:prstGeom>
          <a:noFill/>
          <a:ln>
            <a:noFill/>
          </a:ln>
        </p:spPr>
      </p:pic>
      <p:pic>
        <p:nvPicPr>
          <p:cNvPr id="5273" name="Google Shape;5273;p27"/>
          <p:cNvPicPr preferRelativeResize="0"/>
          <p:nvPr/>
        </p:nvPicPr>
        <p:blipFill rotWithShape="1">
          <a:blip r:embed="rId3">
            <a:alphaModFix/>
          </a:blip>
          <a:srcRect b="0" l="0" r="0" t="0"/>
          <a:stretch/>
        </p:blipFill>
        <p:spPr>
          <a:xfrm>
            <a:off x="6279028" y="1552584"/>
            <a:ext cx="2106047" cy="741566"/>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77" name="Shape 5277"/>
        <p:cNvGrpSpPr/>
        <p:nvPr/>
      </p:nvGrpSpPr>
      <p:grpSpPr>
        <a:xfrm>
          <a:off x="0" y="0"/>
          <a:ext cx="0" cy="0"/>
          <a:chOff x="0" y="0"/>
          <a:chExt cx="0" cy="0"/>
        </a:xfrm>
      </p:grpSpPr>
      <p:sp>
        <p:nvSpPr>
          <p:cNvPr id="5278" name="Google Shape;5278;p28"/>
          <p:cNvSpPr txBox="1"/>
          <p:nvPr>
            <p:ph type="title"/>
          </p:nvPr>
        </p:nvSpPr>
        <p:spPr>
          <a:xfrm>
            <a:off x="1791200" y="1454275"/>
            <a:ext cx="5561700" cy="1774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2000"/>
              <a:buNone/>
            </a:pPr>
            <a:r>
              <a:rPr lang="en">
                <a:latin typeface="Arial"/>
                <a:ea typeface="Arial"/>
                <a:cs typeface="Arial"/>
                <a:sym typeface="Arial"/>
              </a:rPr>
              <a:t>2,500</a:t>
            </a:r>
            <a:endParaRPr>
              <a:latin typeface="Arial"/>
              <a:ea typeface="Arial"/>
              <a:cs typeface="Arial"/>
              <a:sym typeface="Arial"/>
            </a:endParaRPr>
          </a:p>
        </p:txBody>
      </p:sp>
      <p:sp>
        <p:nvSpPr>
          <p:cNvPr id="5279" name="Google Shape;5279;p28"/>
          <p:cNvSpPr txBox="1"/>
          <p:nvPr>
            <p:ph idx="1" type="body"/>
          </p:nvPr>
        </p:nvSpPr>
        <p:spPr>
          <a:xfrm>
            <a:off x="2432200" y="3069125"/>
            <a:ext cx="4279500" cy="772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solidFill>
                  <a:schemeClr val="dk1"/>
                </a:solidFill>
              </a:rPr>
              <a:t>are the languages ​​in which we can read the Holy Bible</a:t>
            </a:r>
            <a:endParaRPr>
              <a:solidFill>
                <a:schemeClr val="dk1"/>
              </a:solidFill>
            </a:endParaRPr>
          </a:p>
        </p:txBody>
      </p:sp>
      <p:grpSp>
        <p:nvGrpSpPr>
          <p:cNvPr id="5280" name="Google Shape;5280;p28"/>
          <p:cNvGrpSpPr/>
          <p:nvPr/>
        </p:nvGrpSpPr>
        <p:grpSpPr>
          <a:xfrm>
            <a:off x="439958" y="313511"/>
            <a:ext cx="8452560" cy="4135721"/>
            <a:chOff x="439958" y="597425"/>
            <a:chExt cx="8452560" cy="4135721"/>
          </a:xfrm>
        </p:grpSpPr>
        <p:sp>
          <p:nvSpPr>
            <p:cNvPr id="5281" name="Google Shape;5281;p28"/>
            <p:cNvSpPr/>
            <p:nvPr/>
          </p:nvSpPr>
          <p:spPr>
            <a:xfrm rot="-1800000">
              <a:off x="5513388" y="1574384"/>
              <a:ext cx="509587" cy="392935"/>
            </a:xfrm>
            <a:custGeom>
              <a:rect b="b" l="l" r="r" t="t"/>
              <a:pathLst>
                <a:path extrusionOk="0" h="397" w="516">
                  <a:moveTo>
                    <a:pt x="32" y="134"/>
                  </a:moveTo>
                  <a:cubicBezTo>
                    <a:pt x="8" y="137"/>
                    <a:pt x="8" y="150"/>
                    <a:pt x="17" y="165"/>
                  </a:cubicBezTo>
                  <a:cubicBezTo>
                    <a:pt x="40" y="208"/>
                    <a:pt x="72" y="237"/>
                    <a:pt x="125" y="242"/>
                  </a:cubicBezTo>
                  <a:cubicBezTo>
                    <a:pt x="155" y="244"/>
                    <a:pt x="185" y="256"/>
                    <a:pt x="214" y="265"/>
                  </a:cubicBezTo>
                  <a:cubicBezTo>
                    <a:pt x="220" y="266"/>
                    <a:pt x="225" y="270"/>
                    <a:pt x="231" y="272"/>
                  </a:cubicBezTo>
                  <a:cubicBezTo>
                    <a:pt x="270" y="290"/>
                    <a:pt x="269" y="289"/>
                    <a:pt x="295" y="255"/>
                  </a:cubicBezTo>
                  <a:cubicBezTo>
                    <a:pt x="307" y="239"/>
                    <a:pt x="324" y="227"/>
                    <a:pt x="338" y="213"/>
                  </a:cubicBezTo>
                  <a:cubicBezTo>
                    <a:pt x="342" y="216"/>
                    <a:pt x="347" y="220"/>
                    <a:pt x="350" y="219"/>
                  </a:cubicBezTo>
                  <a:cubicBezTo>
                    <a:pt x="374" y="214"/>
                    <a:pt x="396" y="218"/>
                    <a:pt x="417" y="229"/>
                  </a:cubicBezTo>
                  <a:cubicBezTo>
                    <a:pt x="429" y="235"/>
                    <a:pt x="435" y="231"/>
                    <a:pt x="439" y="221"/>
                  </a:cubicBezTo>
                  <a:cubicBezTo>
                    <a:pt x="455" y="175"/>
                    <a:pt x="470" y="129"/>
                    <a:pt x="485" y="82"/>
                  </a:cubicBezTo>
                  <a:cubicBezTo>
                    <a:pt x="488" y="73"/>
                    <a:pt x="488" y="61"/>
                    <a:pt x="487" y="51"/>
                  </a:cubicBezTo>
                  <a:cubicBezTo>
                    <a:pt x="484" y="15"/>
                    <a:pt x="471" y="7"/>
                    <a:pt x="438" y="19"/>
                  </a:cubicBezTo>
                  <a:cubicBezTo>
                    <a:pt x="441" y="5"/>
                    <a:pt x="449" y="0"/>
                    <a:pt x="462" y="3"/>
                  </a:cubicBezTo>
                  <a:cubicBezTo>
                    <a:pt x="481" y="7"/>
                    <a:pt x="493" y="21"/>
                    <a:pt x="500" y="40"/>
                  </a:cubicBezTo>
                  <a:cubicBezTo>
                    <a:pt x="514" y="78"/>
                    <a:pt x="516" y="117"/>
                    <a:pt x="511" y="157"/>
                  </a:cubicBezTo>
                  <a:cubicBezTo>
                    <a:pt x="509" y="169"/>
                    <a:pt x="500" y="181"/>
                    <a:pt x="493" y="192"/>
                  </a:cubicBezTo>
                  <a:cubicBezTo>
                    <a:pt x="487" y="202"/>
                    <a:pt x="480" y="210"/>
                    <a:pt x="472" y="218"/>
                  </a:cubicBezTo>
                  <a:cubicBezTo>
                    <a:pt x="451" y="240"/>
                    <a:pt x="443" y="261"/>
                    <a:pt x="449" y="294"/>
                  </a:cubicBezTo>
                  <a:cubicBezTo>
                    <a:pt x="459" y="353"/>
                    <a:pt x="418" y="383"/>
                    <a:pt x="364" y="383"/>
                  </a:cubicBezTo>
                  <a:cubicBezTo>
                    <a:pt x="354" y="383"/>
                    <a:pt x="344" y="381"/>
                    <a:pt x="331" y="380"/>
                  </a:cubicBezTo>
                  <a:cubicBezTo>
                    <a:pt x="337" y="387"/>
                    <a:pt x="341" y="391"/>
                    <a:pt x="345" y="397"/>
                  </a:cubicBezTo>
                  <a:cubicBezTo>
                    <a:pt x="308" y="392"/>
                    <a:pt x="291" y="367"/>
                    <a:pt x="281" y="336"/>
                  </a:cubicBezTo>
                  <a:cubicBezTo>
                    <a:pt x="275" y="320"/>
                    <a:pt x="269" y="317"/>
                    <a:pt x="252" y="319"/>
                  </a:cubicBezTo>
                  <a:cubicBezTo>
                    <a:pt x="210" y="323"/>
                    <a:pt x="168" y="326"/>
                    <a:pt x="126" y="324"/>
                  </a:cubicBezTo>
                  <a:cubicBezTo>
                    <a:pt x="111" y="324"/>
                    <a:pt x="92" y="313"/>
                    <a:pt x="84" y="301"/>
                  </a:cubicBezTo>
                  <a:cubicBezTo>
                    <a:pt x="57" y="265"/>
                    <a:pt x="33" y="227"/>
                    <a:pt x="11" y="188"/>
                  </a:cubicBezTo>
                  <a:cubicBezTo>
                    <a:pt x="3" y="174"/>
                    <a:pt x="2" y="155"/>
                    <a:pt x="0" y="138"/>
                  </a:cubicBezTo>
                  <a:cubicBezTo>
                    <a:pt x="0" y="132"/>
                    <a:pt x="6" y="121"/>
                    <a:pt x="9" y="121"/>
                  </a:cubicBezTo>
                  <a:cubicBezTo>
                    <a:pt x="16" y="120"/>
                    <a:pt x="24" y="126"/>
                    <a:pt x="31" y="129"/>
                  </a:cubicBezTo>
                  <a:cubicBezTo>
                    <a:pt x="31" y="131"/>
                    <a:pt x="32" y="132"/>
                    <a:pt x="32" y="134"/>
                  </a:cubicBezTo>
                  <a:close/>
                  <a:moveTo>
                    <a:pt x="342" y="281"/>
                  </a:moveTo>
                  <a:cubicBezTo>
                    <a:pt x="340" y="281"/>
                    <a:pt x="339" y="281"/>
                    <a:pt x="337" y="281"/>
                  </a:cubicBezTo>
                  <a:cubicBezTo>
                    <a:pt x="337" y="299"/>
                    <a:pt x="337" y="318"/>
                    <a:pt x="337" y="336"/>
                  </a:cubicBezTo>
                  <a:cubicBezTo>
                    <a:pt x="338" y="336"/>
                    <a:pt x="340" y="336"/>
                    <a:pt x="341" y="336"/>
                  </a:cubicBezTo>
                  <a:cubicBezTo>
                    <a:pt x="343" y="330"/>
                    <a:pt x="345" y="323"/>
                    <a:pt x="347" y="316"/>
                  </a:cubicBezTo>
                  <a:cubicBezTo>
                    <a:pt x="349" y="316"/>
                    <a:pt x="351" y="316"/>
                    <a:pt x="353" y="316"/>
                  </a:cubicBezTo>
                  <a:cubicBezTo>
                    <a:pt x="354" y="324"/>
                    <a:pt x="356" y="332"/>
                    <a:pt x="358" y="340"/>
                  </a:cubicBezTo>
                  <a:cubicBezTo>
                    <a:pt x="360" y="340"/>
                    <a:pt x="361" y="340"/>
                    <a:pt x="362" y="340"/>
                  </a:cubicBezTo>
                  <a:cubicBezTo>
                    <a:pt x="363" y="328"/>
                    <a:pt x="364" y="317"/>
                    <a:pt x="365" y="305"/>
                  </a:cubicBezTo>
                  <a:cubicBezTo>
                    <a:pt x="367" y="305"/>
                    <a:pt x="369" y="305"/>
                    <a:pt x="371" y="305"/>
                  </a:cubicBezTo>
                  <a:cubicBezTo>
                    <a:pt x="373" y="316"/>
                    <a:pt x="375" y="326"/>
                    <a:pt x="378" y="341"/>
                  </a:cubicBezTo>
                  <a:cubicBezTo>
                    <a:pt x="381" y="332"/>
                    <a:pt x="382" y="327"/>
                    <a:pt x="384" y="322"/>
                  </a:cubicBezTo>
                  <a:cubicBezTo>
                    <a:pt x="386" y="316"/>
                    <a:pt x="388" y="308"/>
                    <a:pt x="393" y="306"/>
                  </a:cubicBezTo>
                  <a:cubicBezTo>
                    <a:pt x="404" y="299"/>
                    <a:pt x="407" y="289"/>
                    <a:pt x="401" y="279"/>
                  </a:cubicBezTo>
                  <a:cubicBezTo>
                    <a:pt x="397" y="273"/>
                    <a:pt x="387" y="271"/>
                    <a:pt x="378" y="265"/>
                  </a:cubicBezTo>
                  <a:cubicBezTo>
                    <a:pt x="376" y="281"/>
                    <a:pt x="374" y="290"/>
                    <a:pt x="373" y="299"/>
                  </a:cubicBezTo>
                  <a:cubicBezTo>
                    <a:pt x="371" y="299"/>
                    <a:pt x="369" y="299"/>
                    <a:pt x="367" y="299"/>
                  </a:cubicBezTo>
                  <a:cubicBezTo>
                    <a:pt x="365" y="291"/>
                    <a:pt x="362" y="284"/>
                    <a:pt x="358" y="272"/>
                  </a:cubicBezTo>
                  <a:cubicBezTo>
                    <a:pt x="355" y="287"/>
                    <a:pt x="352" y="298"/>
                    <a:pt x="349" y="309"/>
                  </a:cubicBezTo>
                  <a:cubicBezTo>
                    <a:pt x="348" y="309"/>
                    <a:pt x="347" y="308"/>
                    <a:pt x="345" y="308"/>
                  </a:cubicBezTo>
                  <a:cubicBezTo>
                    <a:pt x="344" y="299"/>
                    <a:pt x="343" y="290"/>
                    <a:pt x="342" y="281"/>
                  </a:cubicBezTo>
                  <a:close/>
                </a:path>
              </a:pathLst>
            </a:custGeom>
            <a:solidFill>
              <a:srgbClr val="D6B35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5282" name="Google Shape;5282;p28"/>
            <p:cNvSpPr/>
            <p:nvPr/>
          </p:nvSpPr>
          <p:spPr>
            <a:xfrm>
              <a:off x="8382931" y="597425"/>
              <a:ext cx="509587" cy="392935"/>
            </a:xfrm>
            <a:custGeom>
              <a:rect b="b" l="l" r="r" t="t"/>
              <a:pathLst>
                <a:path extrusionOk="0" h="397" w="516">
                  <a:moveTo>
                    <a:pt x="32" y="134"/>
                  </a:moveTo>
                  <a:cubicBezTo>
                    <a:pt x="8" y="137"/>
                    <a:pt x="8" y="150"/>
                    <a:pt x="17" y="165"/>
                  </a:cubicBezTo>
                  <a:cubicBezTo>
                    <a:pt x="40" y="208"/>
                    <a:pt x="72" y="237"/>
                    <a:pt x="125" y="242"/>
                  </a:cubicBezTo>
                  <a:cubicBezTo>
                    <a:pt x="155" y="244"/>
                    <a:pt x="185" y="256"/>
                    <a:pt x="214" y="265"/>
                  </a:cubicBezTo>
                  <a:cubicBezTo>
                    <a:pt x="220" y="266"/>
                    <a:pt x="225" y="270"/>
                    <a:pt x="231" y="272"/>
                  </a:cubicBezTo>
                  <a:cubicBezTo>
                    <a:pt x="270" y="290"/>
                    <a:pt x="269" y="289"/>
                    <a:pt x="295" y="255"/>
                  </a:cubicBezTo>
                  <a:cubicBezTo>
                    <a:pt x="307" y="239"/>
                    <a:pt x="324" y="227"/>
                    <a:pt x="338" y="213"/>
                  </a:cubicBezTo>
                  <a:cubicBezTo>
                    <a:pt x="342" y="216"/>
                    <a:pt x="347" y="220"/>
                    <a:pt x="350" y="219"/>
                  </a:cubicBezTo>
                  <a:cubicBezTo>
                    <a:pt x="374" y="214"/>
                    <a:pt x="396" y="218"/>
                    <a:pt x="417" y="229"/>
                  </a:cubicBezTo>
                  <a:cubicBezTo>
                    <a:pt x="429" y="235"/>
                    <a:pt x="435" y="231"/>
                    <a:pt x="439" y="221"/>
                  </a:cubicBezTo>
                  <a:cubicBezTo>
                    <a:pt x="455" y="175"/>
                    <a:pt x="470" y="129"/>
                    <a:pt x="485" y="82"/>
                  </a:cubicBezTo>
                  <a:cubicBezTo>
                    <a:pt x="488" y="73"/>
                    <a:pt x="488" y="61"/>
                    <a:pt x="487" y="51"/>
                  </a:cubicBezTo>
                  <a:cubicBezTo>
                    <a:pt x="484" y="15"/>
                    <a:pt x="471" y="7"/>
                    <a:pt x="438" y="19"/>
                  </a:cubicBezTo>
                  <a:cubicBezTo>
                    <a:pt x="441" y="5"/>
                    <a:pt x="449" y="0"/>
                    <a:pt x="462" y="3"/>
                  </a:cubicBezTo>
                  <a:cubicBezTo>
                    <a:pt x="481" y="7"/>
                    <a:pt x="493" y="21"/>
                    <a:pt x="500" y="40"/>
                  </a:cubicBezTo>
                  <a:cubicBezTo>
                    <a:pt x="514" y="78"/>
                    <a:pt x="516" y="117"/>
                    <a:pt x="511" y="157"/>
                  </a:cubicBezTo>
                  <a:cubicBezTo>
                    <a:pt x="509" y="169"/>
                    <a:pt x="500" y="181"/>
                    <a:pt x="493" y="192"/>
                  </a:cubicBezTo>
                  <a:cubicBezTo>
                    <a:pt x="487" y="202"/>
                    <a:pt x="480" y="210"/>
                    <a:pt x="472" y="218"/>
                  </a:cubicBezTo>
                  <a:cubicBezTo>
                    <a:pt x="451" y="240"/>
                    <a:pt x="443" y="261"/>
                    <a:pt x="449" y="294"/>
                  </a:cubicBezTo>
                  <a:cubicBezTo>
                    <a:pt x="459" y="353"/>
                    <a:pt x="418" y="383"/>
                    <a:pt x="364" y="383"/>
                  </a:cubicBezTo>
                  <a:cubicBezTo>
                    <a:pt x="354" y="383"/>
                    <a:pt x="344" y="381"/>
                    <a:pt x="331" y="380"/>
                  </a:cubicBezTo>
                  <a:cubicBezTo>
                    <a:pt x="337" y="387"/>
                    <a:pt x="341" y="391"/>
                    <a:pt x="345" y="397"/>
                  </a:cubicBezTo>
                  <a:cubicBezTo>
                    <a:pt x="308" y="392"/>
                    <a:pt x="291" y="367"/>
                    <a:pt x="281" y="336"/>
                  </a:cubicBezTo>
                  <a:cubicBezTo>
                    <a:pt x="275" y="320"/>
                    <a:pt x="269" y="317"/>
                    <a:pt x="252" y="319"/>
                  </a:cubicBezTo>
                  <a:cubicBezTo>
                    <a:pt x="210" y="323"/>
                    <a:pt x="168" y="326"/>
                    <a:pt x="126" y="324"/>
                  </a:cubicBezTo>
                  <a:cubicBezTo>
                    <a:pt x="111" y="324"/>
                    <a:pt x="92" y="313"/>
                    <a:pt x="84" y="301"/>
                  </a:cubicBezTo>
                  <a:cubicBezTo>
                    <a:pt x="57" y="265"/>
                    <a:pt x="33" y="227"/>
                    <a:pt x="11" y="188"/>
                  </a:cubicBezTo>
                  <a:cubicBezTo>
                    <a:pt x="3" y="174"/>
                    <a:pt x="2" y="155"/>
                    <a:pt x="0" y="138"/>
                  </a:cubicBezTo>
                  <a:cubicBezTo>
                    <a:pt x="0" y="132"/>
                    <a:pt x="6" y="121"/>
                    <a:pt x="9" y="121"/>
                  </a:cubicBezTo>
                  <a:cubicBezTo>
                    <a:pt x="16" y="120"/>
                    <a:pt x="24" y="126"/>
                    <a:pt x="31" y="129"/>
                  </a:cubicBezTo>
                  <a:cubicBezTo>
                    <a:pt x="31" y="131"/>
                    <a:pt x="32" y="132"/>
                    <a:pt x="32" y="134"/>
                  </a:cubicBezTo>
                  <a:close/>
                  <a:moveTo>
                    <a:pt x="342" y="281"/>
                  </a:moveTo>
                  <a:cubicBezTo>
                    <a:pt x="340" y="281"/>
                    <a:pt x="339" y="281"/>
                    <a:pt x="337" y="281"/>
                  </a:cubicBezTo>
                  <a:cubicBezTo>
                    <a:pt x="337" y="299"/>
                    <a:pt x="337" y="318"/>
                    <a:pt x="337" y="336"/>
                  </a:cubicBezTo>
                  <a:cubicBezTo>
                    <a:pt x="338" y="336"/>
                    <a:pt x="340" y="336"/>
                    <a:pt x="341" y="336"/>
                  </a:cubicBezTo>
                  <a:cubicBezTo>
                    <a:pt x="343" y="330"/>
                    <a:pt x="345" y="323"/>
                    <a:pt x="347" y="316"/>
                  </a:cubicBezTo>
                  <a:cubicBezTo>
                    <a:pt x="349" y="316"/>
                    <a:pt x="351" y="316"/>
                    <a:pt x="353" y="316"/>
                  </a:cubicBezTo>
                  <a:cubicBezTo>
                    <a:pt x="354" y="324"/>
                    <a:pt x="356" y="332"/>
                    <a:pt x="358" y="340"/>
                  </a:cubicBezTo>
                  <a:cubicBezTo>
                    <a:pt x="360" y="340"/>
                    <a:pt x="361" y="340"/>
                    <a:pt x="362" y="340"/>
                  </a:cubicBezTo>
                  <a:cubicBezTo>
                    <a:pt x="363" y="328"/>
                    <a:pt x="364" y="317"/>
                    <a:pt x="365" y="305"/>
                  </a:cubicBezTo>
                  <a:cubicBezTo>
                    <a:pt x="367" y="305"/>
                    <a:pt x="369" y="305"/>
                    <a:pt x="371" y="305"/>
                  </a:cubicBezTo>
                  <a:cubicBezTo>
                    <a:pt x="373" y="316"/>
                    <a:pt x="375" y="326"/>
                    <a:pt x="378" y="341"/>
                  </a:cubicBezTo>
                  <a:cubicBezTo>
                    <a:pt x="381" y="332"/>
                    <a:pt x="382" y="327"/>
                    <a:pt x="384" y="322"/>
                  </a:cubicBezTo>
                  <a:cubicBezTo>
                    <a:pt x="386" y="316"/>
                    <a:pt x="388" y="308"/>
                    <a:pt x="393" y="306"/>
                  </a:cubicBezTo>
                  <a:cubicBezTo>
                    <a:pt x="404" y="299"/>
                    <a:pt x="407" y="289"/>
                    <a:pt x="401" y="279"/>
                  </a:cubicBezTo>
                  <a:cubicBezTo>
                    <a:pt x="397" y="273"/>
                    <a:pt x="387" y="271"/>
                    <a:pt x="378" y="265"/>
                  </a:cubicBezTo>
                  <a:cubicBezTo>
                    <a:pt x="376" y="281"/>
                    <a:pt x="374" y="290"/>
                    <a:pt x="373" y="299"/>
                  </a:cubicBezTo>
                  <a:cubicBezTo>
                    <a:pt x="371" y="299"/>
                    <a:pt x="369" y="299"/>
                    <a:pt x="367" y="299"/>
                  </a:cubicBezTo>
                  <a:cubicBezTo>
                    <a:pt x="365" y="291"/>
                    <a:pt x="362" y="284"/>
                    <a:pt x="358" y="272"/>
                  </a:cubicBezTo>
                  <a:cubicBezTo>
                    <a:pt x="355" y="287"/>
                    <a:pt x="352" y="298"/>
                    <a:pt x="349" y="309"/>
                  </a:cubicBezTo>
                  <a:cubicBezTo>
                    <a:pt x="348" y="309"/>
                    <a:pt x="347" y="308"/>
                    <a:pt x="345" y="308"/>
                  </a:cubicBezTo>
                  <a:cubicBezTo>
                    <a:pt x="344" y="299"/>
                    <a:pt x="343" y="290"/>
                    <a:pt x="342" y="281"/>
                  </a:cubicBezTo>
                  <a:close/>
                </a:path>
              </a:pathLst>
            </a:custGeom>
            <a:solidFill>
              <a:srgbClr val="D6B35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5283" name="Google Shape;5283;p28"/>
            <p:cNvSpPr/>
            <p:nvPr/>
          </p:nvSpPr>
          <p:spPr>
            <a:xfrm rot="-1800000">
              <a:off x="504056" y="1359963"/>
              <a:ext cx="509587" cy="392935"/>
            </a:xfrm>
            <a:custGeom>
              <a:rect b="b" l="l" r="r" t="t"/>
              <a:pathLst>
                <a:path extrusionOk="0" h="397" w="516">
                  <a:moveTo>
                    <a:pt x="32" y="134"/>
                  </a:moveTo>
                  <a:cubicBezTo>
                    <a:pt x="8" y="137"/>
                    <a:pt x="8" y="150"/>
                    <a:pt x="17" y="165"/>
                  </a:cubicBezTo>
                  <a:cubicBezTo>
                    <a:pt x="40" y="208"/>
                    <a:pt x="72" y="237"/>
                    <a:pt x="125" y="242"/>
                  </a:cubicBezTo>
                  <a:cubicBezTo>
                    <a:pt x="155" y="244"/>
                    <a:pt x="185" y="256"/>
                    <a:pt x="214" y="265"/>
                  </a:cubicBezTo>
                  <a:cubicBezTo>
                    <a:pt x="220" y="266"/>
                    <a:pt x="225" y="270"/>
                    <a:pt x="231" y="272"/>
                  </a:cubicBezTo>
                  <a:cubicBezTo>
                    <a:pt x="270" y="290"/>
                    <a:pt x="269" y="289"/>
                    <a:pt x="295" y="255"/>
                  </a:cubicBezTo>
                  <a:cubicBezTo>
                    <a:pt x="307" y="239"/>
                    <a:pt x="324" y="227"/>
                    <a:pt x="338" y="213"/>
                  </a:cubicBezTo>
                  <a:cubicBezTo>
                    <a:pt x="342" y="216"/>
                    <a:pt x="347" y="220"/>
                    <a:pt x="350" y="219"/>
                  </a:cubicBezTo>
                  <a:cubicBezTo>
                    <a:pt x="374" y="214"/>
                    <a:pt x="396" y="218"/>
                    <a:pt x="417" y="229"/>
                  </a:cubicBezTo>
                  <a:cubicBezTo>
                    <a:pt x="429" y="235"/>
                    <a:pt x="435" y="231"/>
                    <a:pt x="439" y="221"/>
                  </a:cubicBezTo>
                  <a:cubicBezTo>
                    <a:pt x="455" y="175"/>
                    <a:pt x="470" y="129"/>
                    <a:pt x="485" y="82"/>
                  </a:cubicBezTo>
                  <a:cubicBezTo>
                    <a:pt x="488" y="73"/>
                    <a:pt x="488" y="61"/>
                    <a:pt x="487" y="51"/>
                  </a:cubicBezTo>
                  <a:cubicBezTo>
                    <a:pt x="484" y="15"/>
                    <a:pt x="471" y="7"/>
                    <a:pt x="438" y="19"/>
                  </a:cubicBezTo>
                  <a:cubicBezTo>
                    <a:pt x="441" y="5"/>
                    <a:pt x="449" y="0"/>
                    <a:pt x="462" y="3"/>
                  </a:cubicBezTo>
                  <a:cubicBezTo>
                    <a:pt x="481" y="7"/>
                    <a:pt x="493" y="21"/>
                    <a:pt x="500" y="40"/>
                  </a:cubicBezTo>
                  <a:cubicBezTo>
                    <a:pt x="514" y="78"/>
                    <a:pt x="516" y="117"/>
                    <a:pt x="511" y="157"/>
                  </a:cubicBezTo>
                  <a:cubicBezTo>
                    <a:pt x="509" y="169"/>
                    <a:pt x="500" y="181"/>
                    <a:pt x="493" y="192"/>
                  </a:cubicBezTo>
                  <a:cubicBezTo>
                    <a:pt x="487" y="202"/>
                    <a:pt x="480" y="210"/>
                    <a:pt x="472" y="218"/>
                  </a:cubicBezTo>
                  <a:cubicBezTo>
                    <a:pt x="451" y="240"/>
                    <a:pt x="443" y="261"/>
                    <a:pt x="449" y="294"/>
                  </a:cubicBezTo>
                  <a:cubicBezTo>
                    <a:pt x="459" y="353"/>
                    <a:pt x="418" y="383"/>
                    <a:pt x="364" y="383"/>
                  </a:cubicBezTo>
                  <a:cubicBezTo>
                    <a:pt x="354" y="383"/>
                    <a:pt x="344" y="381"/>
                    <a:pt x="331" y="380"/>
                  </a:cubicBezTo>
                  <a:cubicBezTo>
                    <a:pt x="337" y="387"/>
                    <a:pt x="341" y="391"/>
                    <a:pt x="345" y="397"/>
                  </a:cubicBezTo>
                  <a:cubicBezTo>
                    <a:pt x="308" y="392"/>
                    <a:pt x="291" y="367"/>
                    <a:pt x="281" y="336"/>
                  </a:cubicBezTo>
                  <a:cubicBezTo>
                    <a:pt x="275" y="320"/>
                    <a:pt x="269" y="317"/>
                    <a:pt x="252" y="319"/>
                  </a:cubicBezTo>
                  <a:cubicBezTo>
                    <a:pt x="210" y="323"/>
                    <a:pt x="168" y="326"/>
                    <a:pt x="126" y="324"/>
                  </a:cubicBezTo>
                  <a:cubicBezTo>
                    <a:pt x="111" y="324"/>
                    <a:pt x="92" y="313"/>
                    <a:pt x="84" y="301"/>
                  </a:cubicBezTo>
                  <a:cubicBezTo>
                    <a:pt x="57" y="265"/>
                    <a:pt x="33" y="227"/>
                    <a:pt x="11" y="188"/>
                  </a:cubicBezTo>
                  <a:cubicBezTo>
                    <a:pt x="3" y="174"/>
                    <a:pt x="2" y="155"/>
                    <a:pt x="0" y="138"/>
                  </a:cubicBezTo>
                  <a:cubicBezTo>
                    <a:pt x="0" y="132"/>
                    <a:pt x="6" y="121"/>
                    <a:pt x="9" y="121"/>
                  </a:cubicBezTo>
                  <a:cubicBezTo>
                    <a:pt x="16" y="120"/>
                    <a:pt x="24" y="126"/>
                    <a:pt x="31" y="129"/>
                  </a:cubicBezTo>
                  <a:cubicBezTo>
                    <a:pt x="31" y="131"/>
                    <a:pt x="32" y="132"/>
                    <a:pt x="32" y="134"/>
                  </a:cubicBezTo>
                  <a:close/>
                  <a:moveTo>
                    <a:pt x="342" y="281"/>
                  </a:moveTo>
                  <a:cubicBezTo>
                    <a:pt x="340" y="281"/>
                    <a:pt x="339" y="281"/>
                    <a:pt x="337" y="281"/>
                  </a:cubicBezTo>
                  <a:cubicBezTo>
                    <a:pt x="337" y="299"/>
                    <a:pt x="337" y="318"/>
                    <a:pt x="337" y="336"/>
                  </a:cubicBezTo>
                  <a:cubicBezTo>
                    <a:pt x="338" y="336"/>
                    <a:pt x="340" y="336"/>
                    <a:pt x="341" y="336"/>
                  </a:cubicBezTo>
                  <a:cubicBezTo>
                    <a:pt x="343" y="330"/>
                    <a:pt x="345" y="323"/>
                    <a:pt x="347" y="316"/>
                  </a:cubicBezTo>
                  <a:cubicBezTo>
                    <a:pt x="349" y="316"/>
                    <a:pt x="351" y="316"/>
                    <a:pt x="353" y="316"/>
                  </a:cubicBezTo>
                  <a:cubicBezTo>
                    <a:pt x="354" y="324"/>
                    <a:pt x="356" y="332"/>
                    <a:pt x="358" y="340"/>
                  </a:cubicBezTo>
                  <a:cubicBezTo>
                    <a:pt x="360" y="340"/>
                    <a:pt x="361" y="340"/>
                    <a:pt x="362" y="340"/>
                  </a:cubicBezTo>
                  <a:cubicBezTo>
                    <a:pt x="363" y="328"/>
                    <a:pt x="364" y="317"/>
                    <a:pt x="365" y="305"/>
                  </a:cubicBezTo>
                  <a:cubicBezTo>
                    <a:pt x="367" y="305"/>
                    <a:pt x="369" y="305"/>
                    <a:pt x="371" y="305"/>
                  </a:cubicBezTo>
                  <a:cubicBezTo>
                    <a:pt x="373" y="316"/>
                    <a:pt x="375" y="326"/>
                    <a:pt x="378" y="341"/>
                  </a:cubicBezTo>
                  <a:cubicBezTo>
                    <a:pt x="381" y="332"/>
                    <a:pt x="382" y="327"/>
                    <a:pt x="384" y="322"/>
                  </a:cubicBezTo>
                  <a:cubicBezTo>
                    <a:pt x="386" y="316"/>
                    <a:pt x="388" y="308"/>
                    <a:pt x="393" y="306"/>
                  </a:cubicBezTo>
                  <a:cubicBezTo>
                    <a:pt x="404" y="299"/>
                    <a:pt x="407" y="289"/>
                    <a:pt x="401" y="279"/>
                  </a:cubicBezTo>
                  <a:cubicBezTo>
                    <a:pt x="397" y="273"/>
                    <a:pt x="387" y="271"/>
                    <a:pt x="378" y="265"/>
                  </a:cubicBezTo>
                  <a:cubicBezTo>
                    <a:pt x="376" y="281"/>
                    <a:pt x="374" y="290"/>
                    <a:pt x="373" y="299"/>
                  </a:cubicBezTo>
                  <a:cubicBezTo>
                    <a:pt x="371" y="299"/>
                    <a:pt x="369" y="299"/>
                    <a:pt x="367" y="299"/>
                  </a:cubicBezTo>
                  <a:cubicBezTo>
                    <a:pt x="365" y="291"/>
                    <a:pt x="362" y="284"/>
                    <a:pt x="358" y="272"/>
                  </a:cubicBezTo>
                  <a:cubicBezTo>
                    <a:pt x="355" y="287"/>
                    <a:pt x="352" y="298"/>
                    <a:pt x="349" y="309"/>
                  </a:cubicBezTo>
                  <a:cubicBezTo>
                    <a:pt x="348" y="309"/>
                    <a:pt x="347" y="308"/>
                    <a:pt x="345" y="308"/>
                  </a:cubicBezTo>
                  <a:cubicBezTo>
                    <a:pt x="344" y="299"/>
                    <a:pt x="343" y="290"/>
                    <a:pt x="342" y="281"/>
                  </a:cubicBezTo>
                  <a:close/>
                </a:path>
              </a:pathLst>
            </a:custGeom>
            <a:solidFill>
              <a:srgbClr val="D6B35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5284" name="Google Shape;5284;p28"/>
            <p:cNvSpPr/>
            <p:nvPr/>
          </p:nvSpPr>
          <p:spPr>
            <a:xfrm rot="-1800000">
              <a:off x="1445249" y="4394895"/>
              <a:ext cx="334928" cy="258258"/>
            </a:xfrm>
            <a:custGeom>
              <a:rect b="b" l="l" r="r" t="t"/>
              <a:pathLst>
                <a:path extrusionOk="0" h="397" w="516">
                  <a:moveTo>
                    <a:pt x="32" y="134"/>
                  </a:moveTo>
                  <a:cubicBezTo>
                    <a:pt x="8" y="137"/>
                    <a:pt x="8" y="150"/>
                    <a:pt x="17" y="165"/>
                  </a:cubicBezTo>
                  <a:cubicBezTo>
                    <a:pt x="40" y="208"/>
                    <a:pt x="72" y="237"/>
                    <a:pt x="125" y="242"/>
                  </a:cubicBezTo>
                  <a:cubicBezTo>
                    <a:pt x="155" y="244"/>
                    <a:pt x="185" y="256"/>
                    <a:pt x="214" y="265"/>
                  </a:cubicBezTo>
                  <a:cubicBezTo>
                    <a:pt x="220" y="266"/>
                    <a:pt x="225" y="270"/>
                    <a:pt x="231" y="272"/>
                  </a:cubicBezTo>
                  <a:cubicBezTo>
                    <a:pt x="270" y="290"/>
                    <a:pt x="269" y="289"/>
                    <a:pt x="295" y="255"/>
                  </a:cubicBezTo>
                  <a:cubicBezTo>
                    <a:pt x="307" y="239"/>
                    <a:pt x="324" y="227"/>
                    <a:pt x="338" y="213"/>
                  </a:cubicBezTo>
                  <a:cubicBezTo>
                    <a:pt x="342" y="216"/>
                    <a:pt x="347" y="220"/>
                    <a:pt x="350" y="219"/>
                  </a:cubicBezTo>
                  <a:cubicBezTo>
                    <a:pt x="374" y="214"/>
                    <a:pt x="396" y="218"/>
                    <a:pt x="417" y="229"/>
                  </a:cubicBezTo>
                  <a:cubicBezTo>
                    <a:pt x="429" y="235"/>
                    <a:pt x="435" y="231"/>
                    <a:pt x="439" y="221"/>
                  </a:cubicBezTo>
                  <a:cubicBezTo>
                    <a:pt x="455" y="175"/>
                    <a:pt x="470" y="129"/>
                    <a:pt x="485" y="82"/>
                  </a:cubicBezTo>
                  <a:cubicBezTo>
                    <a:pt x="488" y="73"/>
                    <a:pt x="488" y="61"/>
                    <a:pt x="487" y="51"/>
                  </a:cubicBezTo>
                  <a:cubicBezTo>
                    <a:pt x="484" y="15"/>
                    <a:pt x="471" y="7"/>
                    <a:pt x="438" y="19"/>
                  </a:cubicBezTo>
                  <a:cubicBezTo>
                    <a:pt x="441" y="5"/>
                    <a:pt x="449" y="0"/>
                    <a:pt x="462" y="3"/>
                  </a:cubicBezTo>
                  <a:cubicBezTo>
                    <a:pt x="481" y="7"/>
                    <a:pt x="493" y="21"/>
                    <a:pt x="500" y="40"/>
                  </a:cubicBezTo>
                  <a:cubicBezTo>
                    <a:pt x="514" y="78"/>
                    <a:pt x="516" y="117"/>
                    <a:pt x="511" y="157"/>
                  </a:cubicBezTo>
                  <a:cubicBezTo>
                    <a:pt x="509" y="169"/>
                    <a:pt x="500" y="181"/>
                    <a:pt x="493" y="192"/>
                  </a:cubicBezTo>
                  <a:cubicBezTo>
                    <a:pt x="487" y="202"/>
                    <a:pt x="480" y="210"/>
                    <a:pt x="472" y="218"/>
                  </a:cubicBezTo>
                  <a:cubicBezTo>
                    <a:pt x="451" y="240"/>
                    <a:pt x="443" y="261"/>
                    <a:pt x="449" y="294"/>
                  </a:cubicBezTo>
                  <a:cubicBezTo>
                    <a:pt x="459" y="353"/>
                    <a:pt x="418" y="383"/>
                    <a:pt x="364" y="383"/>
                  </a:cubicBezTo>
                  <a:cubicBezTo>
                    <a:pt x="354" y="383"/>
                    <a:pt x="344" y="381"/>
                    <a:pt x="331" y="380"/>
                  </a:cubicBezTo>
                  <a:cubicBezTo>
                    <a:pt x="337" y="387"/>
                    <a:pt x="341" y="391"/>
                    <a:pt x="345" y="397"/>
                  </a:cubicBezTo>
                  <a:cubicBezTo>
                    <a:pt x="308" y="392"/>
                    <a:pt x="291" y="367"/>
                    <a:pt x="281" y="336"/>
                  </a:cubicBezTo>
                  <a:cubicBezTo>
                    <a:pt x="275" y="320"/>
                    <a:pt x="269" y="317"/>
                    <a:pt x="252" y="319"/>
                  </a:cubicBezTo>
                  <a:cubicBezTo>
                    <a:pt x="210" y="323"/>
                    <a:pt x="168" y="326"/>
                    <a:pt x="126" y="324"/>
                  </a:cubicBezTo>
                  <a:cubicBezTo>
                    <a:pt x="111" y="324"/>
                    <a:pt x="92" y="313"/>
                    <a:pt x="84" y="301"/>
                  </a:cubicBezTo>
                  <a:cubicBezTo>
                    <a:pt x="57" y="265"/>
                    <a:pt x="33" y="227"/>
                    <a:pt x="11" y="188"/>
                  </a:cubicBezTo>
                  <a:cubicBezTo>
                    <a:pt x="3" y="174"/>
                    <a:pt x="2" y="155"/>
                    <a:pt x="0" y="138"/>
                  </a:cubicBezTo>
                  <a:cubicBezTo>
                    <a:pt x="0" y="132"/>
                    <a:pt x="6" y="121"/>
                    <a:pt x="9" y="121"/>
                  </a:cubicBezTo>
                  <a:cubicBezTo>
                    <a:pt x="16" y="120"/>
                    <a:pt x="24" y="126"/>
                    <a:pt x="31" y="129"/>
                  </a:cubicBezTo>
                  <a:cubicBezTo>
                    <a:pt x="31" y="131"/>
                    <a:pt x="32" y="132"/>
                    <a:pt x="32" y="134"/>
                  </a:cubicBezTo>
                  <a:close/>
                  <a:moveTo>
                    <a:pt x="342" y="281"/>
                  </a:moveTo>
                  <a:cubicBezTo>
                    <a:pt x="340" y="281"/>
                    <a:pt x="339" y="281"/>
                    <a:pt x="337" y="281"/>
                  </a:cubicBezTo>
                  <a:cubicBezTo>
                    <a:pt x="337" y="299"/>
                    <a:pt x="337" y="318"/>
                    <a:pt x="337" y="336"/>
                  </a:cubicBezTo>
                  <a:cubicBezTo>
                    <a:pt x="338" y="336"/>
                    <a:pt x="340" y="336"/>
                    <a:pt x="341" y="336"/>
                  </a:cubicBezTo>
                  <a:cubicBezTo>
                    <a:pt x="343" y="330"/>
                    <a:pt x="345" y="323"/>
                    <a:pt x="347" y="316"/>
                  </a:cubicBezTo>
                  <a:cubicBezTo>
                    <a:pt x="349" y="316"/>
                    <a:pt x="351" y="316"/>
                    <a:pt x="353" y="316"/>
                  </a:cubicBezTo>
                  <a:cubicBezTo>
                    <a:pt x="354" y="324"/>
                    <a:pt x="356" y="332"/>
                    <a:pt x="358" y="340"/>
                  </a:cubicBezTo>
                  <a:cubicBezTo>
                    <a:pt x="360" y="340"/>
                    <a:pt x="361" y="340"/>
                    <a:pt x="362" y="340"/>
                  </a:cubicBezTo>
                  <a:cubicBezTo>
                    <a:pt x="363" y="328"/>
                    <a:pt x="364" y="317"/>
                    <a:pt x="365" y="305"/>
                  </a:cubicBezTo>
                  <a:cubicBezTo>
                    <a:pt x="367" y="305"/>
                    <a:pt x="369" y="305"/>
                    <a:pt x="371" y="305"/>
                  </a:cubicBezTo>
                  <a:cubicBezTo>
                    <a:pt x="373" y="316"/>
                    <a:pt x="375" y="326"/>
                    <a:pt x="378" y="341"/>
                  </a:cubicBezTo>
                  <a:cubicBezTo>
                    <a:pt x="381" y="332"/>
                    <a:pt x="382" y="327"/>
                    <a:pt x="384" y="322"/>
                  </a:cubicBezTo>
                  <a:cubicBezTo>
                    <a:pt x="386" y="316"/>
                    <a:pt x="388" y="308"/>
                    <a:pt x="393" y="306"/>
                  </a:cubicBezTo>
                  <a:cubicBezTo>
                    <a:pt x="404" y="299"/>
                    <a:pt x="407" y="289"/>
                    <a:pt x="401" y="279"/>
                  </a:cubicBezTo>
                  <a:cubicBezTo>
                    <a:pt x="397" y="273"/>
                    <a:pt x="387" y="271"/>
                    <a:pt x="378" y="265"/>
                  </a:cubicBezTo>
                  <a:cubicBezTo>
                    <a:pt x="376" y="281"/>
                    <a:pt x="374" y="290"/>
                    <a:pt x="373" y="299"/>
                  </a:cubicBezTo>
                  <a:cubicBezTo>
                    <a:pt x="371" y="299"/>
                    <a:pt x="369" y="299"/>
                    <a:pt x="367" y="299"/>
                  </a:cubicBezTo>
                  <a:cubicBezTo>
                    <a:pt x="365" y="291"/>
                    <a:pt x="362" y="284"/>
                    <a:pt x="358" y="272"/>
                  </a:cubicBezTo>
                  <a:cubicBezTo>
                    <a:pt x="355" y="287"/>
                    <a:pt x="352" y="298"/>
                    <a:pt x="349" y="309"/>
                  </a:cubicBezTo>
                  <a:cubicBezTo>
                    <a:pt x="348" y="309"/>
                    <a:pt x="347" y="308"/>
                    <a:pt x="345" y="308"/>
                  </a:cubicBezTo>
                  <a:cubicBezTo>
                    <a:pt x="344" y="299"/>
                    <a:pt x="343" y="290"/>
                    <a:pt x="342" y="281"/>
                  </a:cubicBezTo>
                  <a:close/>
                </a:path>
              </a:pathLst>
            </a:custGeom>
            <a:solidFill>
              <a:srgbClr val="D6B35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5285" name="Google Shape;5285;p28"/>
            <p:cNvSpPr/>
            <p:nvPr/>
          </p:nvSpPr>
          <p:spPr>
            <a:xfrm rot="-1800000">
              <a:off x="3121986" y="2590892"/>
              <a:ext cx="342706" cy="264256"/>
            </a:xfrm>
            <a:custGeom>
              <a:rect b="b" l="l" r="r" t="t"/>
              <a:pathLst>
                <a:path extrusionOk="0" h="397" w="516">
                  <a:moveTo>
                    <a:pt x="32" y="134"/>
                  </a:moveTo>
                  <a:cubicBezTo>
                    <a:pt x="8" y="137"/>
                    <a:pt x="8" y="150"/>
                    <a:pt x="17" y="165"/>
                  </a:cubicBezTo>
                  <a:cubicBezTo>
                    <a:pt x="40" y="208"/>
                    <a:pt x="72" y="237"/>
                    <a:pt x="125" y="242"/>
                  </a:cubicBezTo>
                  <a:cubicBezTo>
                    <a:pt x="155" y="244"/>
                    <a:pt x="185" y="256"/>
                    <a:pt x="214" y="265"/>
                  </a:cubicBezTo>
                  <a:cubicBezTo>
                    <a:pt x="220" y="266"/>
                    <a:pt x="225" y="270"/>
                    <a:pt x="231" y="272"/>
                  </a:cubicBezTo>
                  <a:cubicBezTo>
                    <a:pt x="270" y="290"/>
                    <a:pt x="269" y="289"/>
                    <a:pt x="295" y="255"/>
                  </a:cubicBezTo>
                  <a:cubicBezTo>
                    <a:pt x="307" y="239"/>
                    <a:pt x="324" y="227"/>
                    <a:pt x="338" y="213"/>
                  </a:cubicBezTo>
                  <a:cubicBezTo>
                    <a:pt x="342" y="216"/>
                    <a:pt x="347" y="220"/>
                    <a:pt x="350" y="219"/>
                  </a:cubicBezTo>
                  <a:cubicBezTo>
                    <a:pt x="374" y="214"/>
                    <a:pt x="396" y="218"/>
                    <a:pt x="417" y="229"/>
                  </a:cubicBezTo>
                  <a:cubicBezTo>
                    <a:pt x="429" y="235"/>
                    <a:pt x="435" y="231"/>
                    <a:pt x="439" y="221"/>
                  </a:cubicBezTo>
                  <a:cubicBezTo>
                    <a:pt x="455" y="175"/>
                    <a:pt x="470" y="129"/>
                    <a:pt x="485" y="82"/>
                  </a:cubicBezTo>
                  <a:cubicBezTo>
                    <a:pt x="488" y="73"/>
                    <a:pt x="488" y="61"/>
                    <a:pt x="487" y="51"/>
                  </a:cubicBezTo>
                  <a:cubicBezTo>
                    <a:pt x="484" y="15"/>
                    <a:pt x="471" y="7"/>
                    <a:pt x="438" y="19"/>
                  </a:cubicBezTo>
                  <a:cubicBezTo>
                    <a:pt x="441" y="5"/>
                    <a:pt x="449" y="0"/>
                    <a:pt x="462" y="3"/>
                  </a:cubicBezTo>
                  <a:cubicBezTo>
                    <a:pt x="481" y="7"/>
                    <a:pt x="493" y="21"/>
                    <a:pt x="500" y="40"/>
                  </a:cubicBezTo>
                  <a:cubicBezTo>
                    <a:pt x="514" y="78"/>
                    <a:pt x="516" y="117"/>
                    <a:pt x="511" y="157"/>
                  </a:cubicBezTo>
                  <a:cubicBezTo>
                    <a:pt x="509" y="169"/>
                    <a:pt x="500" y="181"/>
                    <a:pt x="493" y="192"/>
                  </a:cubicBezTo>
                  <a:cubicBezTo>
                    <a:pt x="487" y="202"/>
                    <a:pt x="480" y="210"/>
                    <a:pt x="472" y="218"/>
                  </a:cubicBezTo>
                  <a:cubicBezTo>
                    <a:pt x="451" y="240"/>
                    <a:pt x="443" y="261"/>
                    <a:pt x="449" y="294"/>
                  </a:cubicBezTo>
                  <a:cubicBezTo>
                    <a:pt x="459" y="353"/>
                    <a:pt x="418" y="383"/>
                    <a:pt x="364" y="383"/>
                  </a:cubicBezTo>
                  <a:cubicBezTo>
                    <a:pt x="354" y="383"/>
                    <a:pt x="344" y="381"/>
                    <a:pt x="331" y="380"/>
                  </a:cubicBezTo>
                  <a:cubicBezTo>
                    <a:pt x="337" y="387"/>
                    <a:pt x="341" y="391"/>
                    <a:pt x="345" y="397"/>
                  </a:cubicBezTo>
                  <a:cubicBezTo>
                    <a:pt x="308" y="392"/>
                    <a:pt x="291" y="367"/>
                    <a:pt x="281" y="336"/>
                  </a:cubicBezTo>
                  <a:cubicBezTo>
                    <a:pt x="275" y="320"/>
                    <a:pt x="269" y="317"/>
                    <a:pt x="252" y="319"/>
                  </a:cubicBezTo>
                  <a:cubicBezTo>
                    <a:pt x="210" y="323"/>
                    <a:pt x="168" y="326"/>
                    <a:pt x="126" y="324"/>
                  </a:cubicBezTo>
                  <a:cubicBezTo>
                    <a:pt x="111" y="324"/>
                    <a:pt x="92" y="313"/>
                    <a:pt x="84" y="301"/>
                  </a:cubicBezTo>
                  <a:cubicBezTo>
                    <a:pt x="57" y="265"/>
                    <a:pt x="33" y="227"/>
                    <a:pt x="11" y="188"/>
                  </a:cubicBezTo>
                  <a:cubicBezTo>
                    <a:pt x="3" y="174"/>
                    <a:pt x="2" y="155"/>
                    <a:pt x="0" y="138"/>
                  </a:cubicBezTo>
                  <a:cubicBezTo>
                    <a:pt x="0" y="132"/>
                    <a:pt x="6" y="121"/>
                    <a:pt x="9" y="121"/>
                  </a:cubicBezTo>
                  <a:cubicBezTo>
                    <a:pt x="16" y="120"/>
                    <a:pt x="24" y="126"/>
                    <a:pt x="31" y="129"/>
                  </a:cubicBezTo>
                  <a:cubicBezTo>
                    <a:pt x="31" y="131"/>
                    <a:pt x="32" y="132"/>
                    <a:pt x="32" y="134"/>
                  </a:cubicBezTo>
                  <a:close/>
                  <a:moveTo>
                    <a:pt x="342" y="281"/>
                  </a:moveTo>
                  <a:cubicBezTo>
                    <a:pt x="340" y="281"/>
                    <a:pt x="339" y="281"/>
                    <a:pt x="337" y="281"/>
                  </a:cubicBezTo>
                  <a:cubicBezTo>
                    <a:pt x="337" y="299"/>
                    <a:pt x="337" y="318"/>
                    <a:pt x="337" y="336"/>
                  </a:cubicBezTo>
                  <a:cubicBezTo>
                    <a:pt x="338" y="336"/>
                    <a:pt x="340" y="336"/>
                    <a:pt x="341" y="336"/>
                  </a:cubicBezTo>
                  <a:cubicBezTo>
                    <a:pt x="343" y="330"/>
                    <a:pt x="345" y="323"/>
                    <a:pt x="347" y="316"/>
                  </a:cubicBezTo>
                  <a:cubicBezTo>
                    <a:pt x="349" y="316"/>
                    <a:pt x="351" y="316"/>
                    <a:pt x="353" y="316"/>
                  </a:cubicBezTo>
                  <a:cubicBezTo>
                    <a:pt x="354" y="324"/>
                    <a:pt x="356" y="332"/>
                    <a:pt x="358" y="340"/>
                  </a:cubicBezTo>
                  <a:cubicBezTo>
                    <a:pt x="360" y="340"/>
                    <a:pt x="361" y="340"/>
                    <a:pt x="362" y="340"/>
                  </a:cubicBezTo>
                  <a:cubicBezTo>
                    <a:pt x="363" y="328"/>
                    <a:pt x="364" y="317"/>
                    <a:pt x="365" y="305"/>
                  </a:cubicBezTo>
                  <a:cubicBezTo>
                    <a:pt x="367" y="305"/>
                    <a:pt x="369" y="305"/>
                    <a:pt x="371" y="305"/>
                  </a:cubicBezTo>
                  <a:cubicBezTo>
                    <a:pt x="373" y="316"/>
                    <a:pt x="375" y="326"/>
                    <a:pt x="378" y="341"/>
                  </a:cubicBezTo>
                  <a:cubicBezTo>
                    <a:pt x="381" y="332"/>
                    <a:pt x="382" y="327"/>
                    <a:pt x="384" y="322"/>
                  </a:cubicBezTo>
                  <a:cubicBezTo>
                    <a:pt x="386" y="316"/>
                    <a:pt x="388" y="308"/>
                    <a:pt x="393" y="306"/>
                  </a:cubicBezTo>
                  <a:cubicBezTo>
                    <a:pt x="404" y="299"/>
                    <a:pt x="407" y="289"/>
                    <a:pt x="401" y="279"/>
                  </a:cubicBezTo>
                  <a:cubicBezTo>
                    <a:pt x="397" y="273"/>
                    <a:pt x="387" y="271"/>
                    <a:pt x="378" y="265"/>
                  </a:cubicBezTo>
                  <a:cubicBezTo>
                    <a:pt x="376" y="281"/>
                    <a:pt x="374" y="290"/>
                    <a:pt x="373" y="299"/>
                  </a:cubicBezTo>
                  <a:cubicBezTo>
                    <a:pt x="371" y="299"/>
                    <a:pt x="369" y="299"/>
                    <a:pt x="367" y="299"/>
                  </a:cubicBezTo>
                  <a:cubicBezTo>
                    <a:pt x="365" y="291"/>
                    <a:pt x="362" y="284"/>
                    <a:pt x="358" y="272"/>
                  </a:cubicBezTo>
                  <a:cubicBezTo>
                    <a:pt x="355" y="287"/>
                    <a:pt x="352" y="298"/>
                    <a:pt x="349" y="309"/>
                  </a:cubicBezTo>
                  <a:cubicBezTo>
                    <a:pt x="348" y="309"/>
                    <a:pt x="347" y="308"/>
                    <a:pt x="345" y="308"/>
                  </a:cubicBezTo>
                  <a:cubicBezTo>
                    <a:pt x="344" y="299"/>
                    <a:pt x="343" y="290"/>
                    <a:pt x="342" y="281"/>
                  </a:cubicBezTo>
                  <a:close/>
                </a:path>
              </a:pathLst>
            </a:custGeom>
            <a:solidFill>
              <a:srgbClr val="D6B35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5286" name="Google Shape;5286;p28"/>
            <p:cNvSpPr/>
            <p:nvPr/>
          </p:nvSpPr>
          <p:spPr>
            <a:xfrm rot="-1800000">
              <a:off x="8128136" y="4239136"/>
              <a:ext cx="509587" cy="392935"/>
            </a:xfrm>
            <a:custGeom>
              <a:rect b="b" l="l" r="r" t="t"/>
              <a:pathLst>
                <a:path extrusionOk="0" h="397" w="516">
                  <a:moveTo>
                    <a:pt x="32" y="134"/>
                  </a:moveTo>
                  <a:cubicBezTo>
                    <a:pt x="8" y="137"/>
                    <a:pt x="8" y="150"/>
                    <a:pt x="17" y="165"/>
                  </a:cubicBezTo>
                  <a:cubicBezTo>
                    <a:pt x="40" y="208"/>
                    <a:pt x="72" y="237"/>
                    <a:pt x="125" y="242"/>
                  </a:cubicBezTo>
                  <a:cubicBezTo>
                    <a:pt x="155" y="244"/>
                    <a:pt x="185" y="256"/>
                    <a:pt x="214" y="265"/>
                  </a:cubicBezTo>
                  <a:cubicBezTo>
                    <a:pt x="220" y="266"/>
                    <a:pt x="225" y="270"/>
                    <a:pt x="231" y="272"/>
                  </a:cubicBezTo>
                  <a:cubicBezTo>
                    <a:pt x="270" y="290"/>
                    <a:pt x="269" y="289"/>
                    <a:pt x="295" y="255"/>
                  </a:cubicBezTo>
                  <a:cubicBezTo>
                    <a:pt x="307" y="239"/>
                    <a:pt x="324" y="227"/>
                    <a:pt x="338" y="213"/>
                  </a:cubicBezTo>
                  <a:cubicBezTo>
                    <a:pt x="342" y="216"/>
                    <a:pt x="347" y="220"/>
                    <a:pt x="350" y="219"/>
                  </a:cubicBezTo>
                  <a:cubicBezTo>
                    <a:pt x="374" y="214"/>
                    <a:pt x="396" y="218"/>
                    <a:pt x="417" y="229"/>
                  </a:cubicBezTo>
                  <a:cubicBezTo>
                    <a:pt x="429" y="235"/>
                    <a:pt x="435" y="231"/>
                    <a:pt x="439" y="221"/>
                  </a:cubicBezTo>
                  <a:cubicBezTo>
                    <a:pt x="455" y="175"/>
                    <a:pt x="470" y="129"/>
                    <a:pt x="485" y="82"/>
                  </a:cubicBezTo>
                  <a:cubicBezTo>
                    <a:pt x="488" y="73"/>
                    <a:pt x="488" y="61"/>
                    <a:pt x="487" y="51"/>
                  </a:cubicBezTo>
                  <a:cubicBezTo>
                    <a:pt x="484" y="15"/>
                    <a:pt x="471" y="7"/>
                    <a:pt x="438" y="19"/>
                  </a:cubicBezTo>
                  <a:cubicBezTo>
                    <a:pt x="441" y="5"/>
                    <a:pt x="449" y="0"/>
                    <a:pt x="462" y="3"/>
                  </a:cubicBezTo>
                  <a:cubicBezTo>
                    <a:pt x="481" y="7"/>
                    <a:pt x="493" y="21"/>
                    <a:pt x="500" y="40"/>
                  </a:cubicBezTo>
                  <a:cubicBezTo>
                    <a:pt x="514" y="78"/>
                    <a:pt x="516" y="117"/>
                    <a:pt x="511" y="157"/>
                  </a:cubicBezTo>
                  <a:cubicBezTo>
                    <a:pt x="509" y="169"/>
                    <a:pt x="500" y="181"/>
                    <a:pt x="493" y="192"/>
                  </a:cubicBezTo>
                  <a:cubicBezTo>
                    <a:pt x="487" y="202"/>
                    <a:pt x="480" y="210"/>
                    <a:pt x="472" y="218"/>
                  </a:cubicBezTo>
                  <a:cubicBezTo>
                    <a:pt x="451" y="240"/>
                    <a:pt x="443" y="261"/>
                    <a:pt x="449" y="294"/>
                  </a:cubicBezTo>
                  <a:cubicBezTo>
                    <a:pt x="459" y="353"/>
                    <a:pt x="418" y="383"/>
                    <a:pt x="364" y="383"/>
                  </a:cubicBezTo>
                  <a:cubicBezTo>
                    <a:pt x="354" y="383"/>
                    <a:pt x="344" y="381"/>
                    <a:pt x="331" y="380"/>
                  </a:cubicBezTo>
                  <a:cubicBezTo>
                    <a:pt x="337" y="387"/>
                    <a:pt x="341" y="391"/>
                    <a:pt x="345" y="397"/>
                  </a:cubicBezTo>
                  <a:cubicBezTo>
                    <a:pt x="308" y="392"/>
                    <a:pt x="291" y="367"/>
                    <a:pt x="281" y="336"/>
                  </a:cubicBezTo>
                  <a:cubicBezTo>
                    <a:pt x="275" y="320"/>
                    <a:pt x="269" y="317"/>
                    <a:pt x="252" y="319"/>
                  </a:cubicBezTo>
                  <a:cubicBezTo>
                    <a:pt x="210" y="323"/>
                    <a:pt x="168" y="326"/>
                    <a:pt x="126" y="324"/>
                  </a:cubicBezTo>
                  <a:cubicBezTo>
                    <a:pt x="111" y="324"/>
                    <a:pt x="92" y="313"/>
                    <a:pt x="84" y="301"/>
                  </a:cubicBezTo>
                  <a:cubicBezTo>
                    <a:pt x="57" y="265"/>
                    <a:pt x="33" y="227"/>
                    <a:pt x="11" y="188"/>
                  </a:cubicBezTo>
                  <a:cubicBezTo>
                    <a:pt x="3" y="174"/>
                    <a:pt x="2" y="155"/>
                    <a:pt x="0" y="138"/>
                  </a:cubicBezTo>
                  <a:cubicBezTo>
                    <a:pt x="0" y="132"/>
                    <a:pt x="6" y="121"/>
                    <a:pt x="9" y="121"/>
                  </a:cubicBezTo>
                  <a:cubicBezTo>
                    <a:pt x="16" y="120"/>
                    <a:pt x="24" y="126"/>
                    <a:pt x="31" y="129"/>
                  </a:cubicBezTo>
                  <a:cubicBezTo>
                    <a:pt x="31" y="131"/>
                    <a:pt x="32" y="132"/>
                    <a:pt x="32" y="134"/>
                  </a:cubicBezTo>
                  <a:close/>
                  <a:moveTo>
                    <a:pt x="342" y="281"/>
                  </a:moveTo>
                  <a:cubicBezTo>
                    <a:pt x="340" y="281"/>
                    <a:pt x="339" y="281"/>
                    <a:pt x="337" y="281"/>
                  </a:cubicBezTo>
                  <a:cubicBezTo>
                    <a:pt x="337" y="299"/>
                    <a:pt x="337" y="318"/>
                    <a:pt x="337" y="336"/>
                  </a:cubicBezTo>
                  <a:cubicBezTo>
                    <a:pt x="338" y="336"/>
                    <a:pt x="340" y="336"/>
                    <a:pt x="341" y="336"/>
                  </a:cubicBezTo>
                  <a:cubicBezTo>
                    <a:pt x="343" y="330"/>
                    <a:pt x="345" y="323"/>
                    <a:pt x="347" y="316"/>
                  </a:cubicBezTo>
                  <a:cubicBezTo>
                    <a:pt x="349" y="316"/>
                    <a:pt x="351" y="316"/>
                    <a:pt x="353" y="316"/>
                  </a:cubicBezTo>
                  <a:cubicBezTo>
                    <a:pt x="354" y="324"/>
                    <a:pt x="356" y="332"/>
                    <a:pt x="358" y="340"/>
                  </a:cubicBezTo>
                  <a:cubicBezTo>
                    <a:pt x="360" y="340"/>
                    <a:pt x="361" y="340"/>
                    <a:pt x="362" y="340"/>
                  </a:cubicBezTo>
                  <a:cubicBezTo>
                    <a:pt x="363" y="328"/>
                    <a:pt x="364" y="317"/>
                    <a:pt x="365" y="305"/>
                  </a:cubicBezTo>
                  <a:cubicBezTo>
                    <a:pt x="367" y="305"/>
                    <a:pt x="369" y="305"/>
                    <a:pt x="371" y="305"/>
                  </a:cubicBezTo>
                  <a:cubicBezTo>
                    <a:pt x="373" y="316"/>
                    <a:pt x="375" y="326"/>
                    <a:pt x="378" y="341"/>
                  </a:cubicBezTo>
                  <a:cubicBezTo>
                    <a:pt x="381" y="332"/>
                    <a:pt x="382" y="327"/>
                    <a:pt x="384" y="322"/>
                  </a:cubicBezTo>
                  <a:cubicBezTo>
                    <a:pt x="386" y="316"/>
                    <a:pt x="388" y="308"/>
                    <a:pt x="393" y="306"/>
                  </a:cubicBezTo>
                  <a:cubicBezTo>
                    <a:pt x="404" y="299"/>
                    <a:pt x="407" y="289"/>
                    <a:pt x="401" y="279"/>
                  </a:cubicBezTo>
                  <a:cubicBezTo>
                    <a:pt x="397" y="273"/>
                    <a:pt x="387" y="271"/>
                    <a:pt x="378" y="265"/>
                  </a:cubicBezTo>
                  <a:cubicBezTo>
                    <a:pt x="376" y="281"/>
                    <a:pt x="374" y="290"/>
                    <a:pt x="373" y="299"/>
                  </a:cubicBezTo>
                  <a:cubicBezTo>
                    <a:pt x="371" y="299"/>
                    <a:pt x="369" y="299"/>
                    <a:pt x="367" y="299"/>
                  </a:cubicBezTo>
                  <a:cubicBezTo>
                    <a:pt x="365" y="291"/>
                    <a:pt x="362" y="284"/>
                    <a:pt x="358" y="272"/>
                  </a:cubicBezTo>
                  <a:cubicBezTo>
                    <a:pt x="355" y="287"/>
                    <a:pt x="352" y="298"/>
                    <a:pt x="349" y="309"/>
                  </a:cubicBezTo>
                  <a:cubicBezTo>
                    <a:pt x="348" y="309"/>
                    <a:pt x="347" y="308"/>
                    <a:pt x="345" y="308"/>
                  </a:cubicBezTo>
                  <a:cubicBezTo>
                    <a:pt x="344" y="299"/>
                    <a:pt x="343" y="290"/>
                    <a:pt x="342" y="281"/>
                  </a:cubicBezTo>
                  <a:close/>
                </a:path>
              </a:pathLst>
            </a:custGeom>
            <a:solidFill>
              <a:srgbClr val="D6B35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90" name="Shape 5290"/>
        <p:cNvGrpSpPr/>
        <p:nvPr/>
      </p:nvGrpSpPr>
      <p:grpSpPr>
        <a:xfrm>
          <a:off x="0" y="0"/>
          <a:ext cx="0" cy="0"/>
          <a:chOff x="0" y="0"/>
          <a:chExt cx="0" cy="0"/>
        </a:xfrm>
      </p:grpSpPr>
      <p:sp>
        <p:nvSpPr>
          <p:cNvPr id="5291" name="Google Shape;5291;p29"/>
          <p:cNvSpPr txBox="1"/>
          <p:nvPr>
            <p:ph type="title"/>
          </p:nvPr>
        </p:nvSpPr>
        <p:spPr>
          <a:xfrm>
            <a:off x="3771000" y="2117200"/>
            <a:ext cx="3583200" cy="684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t>1,189</a:t>
            </a:r>
            <a:endParaRPr/>
          </a:p>
        </p:txBody>
      </p:sp>
      <p:sp>
        <p:nvSpPr>
          <p:cNvPr id="5292" name="Google Shape;5292;p29"/>
          <p:cNvSpPr txBox="1"/>
          <p:nvPr>
            <p:ph idx="1" type="subTitle"/>
          </p:nvPr>
        </p:nvSpPr>
        <p:spPr>
          <a:xfrm>
            <a:off x="3773700" y="2742200"/>
            <a:ext cx="3577800" cy="495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
                <a:solidFill>
                  <a:schemeClr val="dk1"/>
                </a:solidFill>
              </a:rPr>
              <a:t>Are the chapters of the Holy Bible</a:t>
            </a:r>
            <a:endParaRPr>
              <a:solidFill>
                <a:schemeClr val="dk1"/>
              </a:solidFill>
            </a:endParaRPr>
          </a:p>
        </p:txBody>
      </p:sp>
      <p:sp>
        <p:nvSpPr>
          <p:cNvPr id="5293" name="Google Shape;5293;p29"/>
          <p:cNvSpPr txBox="1"/>
          <p:nvPr>
            <p:ph idx="2" type="title"/>
          </p:nvPr>
        </p:nvSpPr>
        <p:spPr>
          <a:xfrm>
            <a:off x="3771000" y="692100"/>
            <a:ext cx="3583200" cy="684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t>39</a:t>
            </a:r>
            <a:endParaRPr/>
          </a:p>
        </p:txBody>
      </p:sp>
      <p:sp>
        <p:nvSpPr>
          <p:cNvPr id="5294" name="Google Shape;5294;p29"/>
          <p:cNvSpPr txBox="1"/>
          <p:nvPr>
            <p:ph idx="3" type="subTitle"/>
          </p:nvPr>
        </p:nvSpPr>
        <p:spPr>
          <a:xfrm>
            <a:off x="3773700" y="1317100"/>
            <a:ext cx="3577800" cy="495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
                <a:solidFill>
                  <a:schemeClr val="dk1"/>
                </a:solidFill>
              </a:rPr>
              <a:t>Are the books of the Old Testament</a:t>
            </a:r>
            <a:endParaRPr>
              <a:solidFill>
                <a:schemeClr val="dk1"/>
              </a:solidFill>
            </a:endParaRPr>
          </a:p>
        </p:txBody>
      </p:sp>
      <p:sp>
        <p:nvSpPr>
          <p:cNvPr id="5295" name="Google Shape;5295;p29"/>
          <p:cNvSpPr txBox="1"/>
          <p:nvPr>
            <p:ph idx="4" type="title"/>
          </p:nvPr>
        </p:nvSpPr>
        <p:spPr>
          <a:xfrm>
            <a:off x="3771000" y="3542300"/>
            <a:ext cx="3583200" cy="684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t>31,173</a:t>
            </a:r>
            <a:endParaRPr/>
          </a:p>
        </p:txBody>
      </p:sp>
      <p:sp>
        <p:nvSpPr>
          <p:cNvPr id="5296" name="Google Shape;5296;p29"/>
          <p:cNvSpPr txBox="1"/>
          <p:nvPr>
            <p:ph idx="5" type="subTitle"/>
          </p:nvPr>
        </p:nvSpPr>
        <p:spPr>
          <a:xfrm>
            <a:off x="3773700" y="4167350"/>
            <a:ext cx="3577800" cy="495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
                <a:solidFill>
                  <a:schemeClr val="dk1"/>
                </a:solidFill>
              </a:rPr>
              <a:t>Verses in all books</a:t>
            </a:r>
            <a:endParaRPr>
              <a:solidFill>
                <a:schemeClr val="dk1"/>
              </a:solidFill>
            </a:endParaRPr>
          </a:p>
        </p:txBody>
      </p:sp>
      <p:pic>
        <p:nvPicPr>
          <p:cNvPr id="5297" name="Google Shape;5297;p29"/>
          <p:cNvPicPr preferRelativeResize="0"/>
          <p:nvPr/>
        </p:nvPicPr>
        <p:blipFill rotWithShape="1">
          <a:blip r:embed="rId3">
            <a:alphaModFix/>
          </a:blip>
          <a:srcRect b="0" l="0" r="0" t="0"/>
          <a:stretch/>
        </p:blipFill>
        <p:spPr>
          <a:xfrm>
            <a:off x="683647" y="1470146"/>
            <a:ext cx="3088703" cy="2825033"/>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05" name="Shape 4605"/>
        <p:cNvGrpSpPr/>
        <p:nvPr/>
      </p:nvGrpSpPr>
      <p:grpSpPr>
        <a:xfrm>
          <a:off x="0" y="0"/>
          <a:ext cx="0" cy="0"/>
          <a:chOff x="0" y="0"/>
          <a:chExt cx="0" cy="0"/>
        </a:xfrm>
      </p:grpSpPr>
      <p:sp>
        <p:nvSpPr>
          <p:cNvPr id="4606" name="Google Shape;4606;p3"/>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latin typeface="Arial"/>
                <a:ea typeface="Arial"/>
                <a:cs typeface="Arial"/>
                <a:sym typeface="Arial"/>
              </a:rPr>
              <a:t>Table Of Contents</a:t>
            </a:r>
            <a:endParaRPr>
              <a:latin typeface="Arial"/>
              <a:ea typeface="Arial"/>
              <a:cs typeface="Arial"/>
              <a:sym typeface="Arial"/>
            </a:endParaRPr>
          </a:p>
        </p:txBody>
      </p:sp>
      <p:sp>
        <p:nvSpPr>
          <p:cNvPr id="4607" name="Google Shape;4607;p3"/>
          <p:cNvSpPr txBox="1"/>
          <p:nvPr>
            <p:ph idx="2" type="title"/>
          </p:nvPr>
        </p:nvSpPr>
        <p:spPr>
          <a:xfrm>
            <a:off x="1071250" y="1536475"/>
            <a:ext cx="827100" cy="5316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3000"/>
              <a:buNone/>
            </a:pPr>
            <a:r>
              <a:rPr lang="en">
                <a:latin typeface="Arial"/>
                <a:ea typeface="Arial"/>
                <a:cs typeface="Arial"/>
                <a:sym typeface="Arial"/>
              </a:rPr>
              <a:t>01</a:t>
            </a:r>
            <a:endParaRPr>
              <a:latin typeface="Arial"/>
              <a:ea typeface="Arial"/>
              <a:cs typeface="Arial"/>
              <a:sym typeface="Arial"/>
            </a:endParaRPr>
          </a:p>
        </p:txBody>
      </p:sp>
      <p:sp>
        <p:nvSpPr>
          <p:cNvPr id="4608" name="Google Shape;4608;p3"/>
          <p:cNvSpPr txBox="1"/>
          <p:nvPr>
            <p:ph idx="3" type="title"/>
          </p:nvPr>
        </p:nvSpPr>
        <p:spPr>
          <a:xfrm>
            <a:off x="1898425" y="1536475"/>
            <a:ext cx="2757300" cy="5316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latin typeface="Arial"/>
                <a:ea typeface="Arial"/>
                <a:cs typeface="Arial"/>
                <a:sym typeface="Arial"/>
              </a:rPr>
              <a:t>Textual History</a:t>
            </a:r>
            <a:endParaRPr>
              <a:latin typeface="Arial"/>
              <a:ea typeface="Arial"/>
              <a:cs typeface="Arial"/>
              <a:sym typeface="Arial"/>
            </a:endParaRPr>
          </a:p>
        </p:txBody>
      </p:sp>
      <p:sp>
        <p:nvSpPr>
          <p:cNvPr id="4609" name="Google Shape;4609;p3"/>
          <p:cNvSpPr txBox="1"/>
          <p:nvPr>
            <p:ph idx="4" type="title"/>
          </p:nvPr>
        </p:nvSpPr>
        <p:spPr>
          <a:xfrm>
            <a:off x="1898425" y="1991875"/>
            <a:ext cx="2589900" cy="753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solidFill>
                  <a:schemeClr val="dk1"/>
                </a:solidFill>
              </a:rPr>
              <a:t>You can describe the topic of the section here</a:t>
            </a:r>
            <a:endParaRPr>
              <a:solidFill>
                <a:schemeClr val="dk1"/>
              </a:solidFill>
            </a:endParaRPr>
          </a:p>
        </p:txBody>
      </p:sp>
      <p:sp>
        <p:nvSpPr>
          <p:cNvPr id="4610" name="Google Shape;4610;p3"/>
          <p:cNvSpPr txBox="1"/>
          <p:nvPr>
            <p:ph idx="5" type="title"/>
          </p:nvPr>
        </p:nvSpPr>
        <p:spPr>
          <a:xfrm>
            <a:off x="4716925" y="1536475"/>
            <a:ext cx="827100" cy="5316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3000"/>
              <a:buNone/>
            </a:pPr>
            <a:r>
              <a:rPr lang="en">
                <a:latin typeface="Arial"/>
                <a:ea typeface="Arial"/>
                <a:cs typeface="Arial"/>
                <a:sym typeface="Arial"/>
              </a:rPr>
              <a:t>02</a:t>
            </a:r>
            <a:endParaRPr>
              <a:latin typeface="Arial"/>
              <a:ea typeface="Arial"/>
              <a:cs typeface="Arial"/>
              <a:sym typeface="Arial"/>
            </a:endParaRPr>
          </a:p>
        </p:txBody>
      </p:sp>
      <p:sp>
        <p:nvSpPr>
          <p:cNvPr id="4611" name="Google Shape;4611;p3"/>
          <p:cNvSpPr txBox="1"/>
          <p:nvPr>
            <p:ph idx="6" type="title"/>
          </p:nvPr>
        </p:nvSpPr>
        <p:spPr>
          <a:xfrm>
            <a:off x="5544100" y="1536475"/>
            <a:ext cx="2757300" cy="5316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latin typeface="Arial"/>
                <a:ea typeface="Arial"/>
                <a:cs typeface="Arial"/>
                <a:sym typeface="Arial"/>
              </a:rPr>
              <a:t>Books of the Bible</a:t>
            </a:r>
            <a:endParaRPr>
              <a:latin typeface="Arial"/>
              <a:ea typeface="Arial"/>
              <a:cs typeface="Arial"/>
              <a:sym typeface="Arial"/>
            </a:endParaRPr>
          </a:p>
        </p:txBody>
      </p:sp>
      <p:sp>
        <p:nvSpPr>
          <p:cNvPr id="4612" name="Google Shape;4612;p3"/>
          <p:cNvSpPr txBox="1"/>
          <p:nvPr>
            <p:ph idx="7" type="title"/>
          </p:nvPr>
        </p:nvSpPr>
        <p:spPr>
          <a:xfrm>
            <a:off x="5544100" y="1991875"/>
            <a:ext cx="2589900" cy="753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solidFill>
                  <a:schemeClr val="dk1"/>
                </a:solidFill>
              </a:rPr>
              <a:t>You can describe the topic of the section here</a:t>
            </a:r>
            <a:endParaRPr>
              <a:solidFill>
                <a:schemeClr val="dk1"/>
              </a:solidFill>
            </a:endParaRPr>
          </a:p>
        </p:txBody>
      </p:sp>
      <p:sp>
        <p:nvSpPr>
          <p:cNvPr id="4613" name="Google Shape;4613;p3"/>
          <p:cNvSpPr txBox="1"/>
          <p:nvPr>
            <p:ph idx="8" type="title"/>
          </p:nvPr>
        </p:nvSpPr>
        <p:spPr>
          <a:xfrm>
            <a:off x="1071250" y="3049975"/>
            <a:ext cx="827100" cy="5316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3000"/>
              <a:buNone/>
            </a:pPr>
            <a:r>
              <a:rPr lang="en">
                <a:latin typeface="Arial"/>
                <a:ea typeface="Arial"/>
                <a:cs typeface="Arial"/>
                <a:sym typeface="Arial"/>
              </a:rPr>
              <a:t>03</a:t>
            </a:r>
            <a:endParaRPr>
              <a:latin typeface="Arial"/>
              <a:ea typeface="Arial"/>
              <a:cs typeface="Arial"/>
              <a:sym typeface="Arial"/>
            </a:endParaRPr>
          </a:p>
        </p:txBody>
      </p:sp>
      <p:sp>
        <p:nvSpPr>
          <p:cNvPr id="4614" name="Google Shape;4614;p3"/>
          <p:cNvSpPr txBox="1"/>
          <p:nvPr>
            <p:ph idx="9" type="title"/>
          </p:nvPr>
        </p:nvSpPr>
        <p:spPr>
          <a:xfrm>
            <a:off x="1898425" y="3049975"/>
            <a:ext cx="2757300" cy="5316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latin typeface="Arial"/>
                <a:ea typeface="Arial"/>
                <a:cs typeface="Arial"/>
                <a:sym typeface="Arial"/>
              </a:rPr>
              <a:t>Christian Bibles</a:t>
            </a:r>
            <a:endParaRPr>
              <a:latin typeface="Arial"/>
              <a:ea typeface="Arial"/>
              <a:cs typeface="Arial"/>
              <a:sym typeface="Arial"/>
            </a:endParaRPr>
          </a:p>
        </p:txBody>
      </p:sp>
      <p:sp>
        <p:nvSpPr>
          <p:cNvPr id="4615" name="Google Shape;4615;p3"/>
          <p:cNvSpPr txBox="1"/>
          <p:nvPr>
            <p:ph idx="13" type="title"/>
          </p:nvPr>
        </p:nvSpPr>
        <p:spPr>
          <a:xfrm>
            <a:off x="1898425" y="3505375"/>
            <a:ext cx="2589900" cy="753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solidFill>
                  <a:schemeClr val="dk1"/>
                </a:solidFill>
              </a:rPr>
              <a:t>You can describe the topic of the section here</a:t>
            </a:r>
            <a:endParaRPr>
              <a:solidFill>
                <a:schemeClr val="dk1"/>
              </a:solidFill>
            </a:endParaRPr>
          </a:p>
        </p:txBody>
      </p:sp>
      <p:sp>
        <p:nvSpPr>
          <p:cNvPr id="4616" name="Google Shape;4616;p3"/>
          <p:cNvSpPr txBox="1"/>
          <p:nvPr>
            <p:ph idx="14" type="title"/>
          </p:nvPr>
        </p:nvSpPr>
        <p:spPr>
          <a:xfrm>
            <a:off x="4716925" y="3049975"/>
            <a:ext cx="827100" cy="5316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3000"/>
              <a:buNone/>
            </a:pPr>
            <a:r>
              <a:rPr lang="en">
                <a:latin typeface="Arial"/>
                <a:ea typeface="Arial"/>
                <a:cs typeface="Arial"/>
                <a:sym typeface="Arial"/>
              </a:rPr>
              <a:t>04</a:t>
            </a:r>
            <a:endParaRPr>
              <a:latin typeface="Arial"/>
              <a:ea typeface="Arial"/>
              <a:cs typeface="Arial"/>
              <a:sym typeface="Arial"/>
            </a:endParaRPr>
          </a:p>
        </p:txBody>
      </p:sp>
      <p:sp>
        <p:nvSpPr>
          <p:cNvPr id="4617" name="Google Shape;4617;p3"/>
          <p:cNvSpPr txBox="1"/>
          <p:nvPr>
            <p:ph idx="15" type="title"/>
          </p:nvPr>
        </p:nvSpPr>
        <p:spPr>
          <a:xfrm>
            <a:off x="5544100" y="3049975"/>
            <a:ext cx="2757300" cy="5316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latin typeface="Arial"/>
                <a:ea typeface="Arial"/>
                <a:cs typeface="Arial"/>
                <a:sym typeface="Arial"/>
              </a:rPr>
              <a:t>Biblical Studies</a:t>
            </a:r>
            <a:endParaRPr>
              <a:latin typeface="Arial"/>
              <a:ea typeface="Arial"/>
              <a:cs typeface="Arial"/>
              <a:sym typeface="Arial"/>
            </a:endParaRPr>
          </a:p>
        </p:txBody>
      </p:sp>
      <p:sp>
        <p:nvSpPr>
          <p:cNvPr id="4618" name="Google Shape;4618;p3"/>
          <p:cNvSpPr txBox="1"/>
          <p:nvPr>
            <p:ph idx="16" type="title"/>
          </p:nvPr>
        </p:nvSpPr>
        <p:spPr>
          <a:xfrm>
            <a:off x="5544100" y="3505375"/>
            <a:ext cx="2589900" cy="753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solidFill>
                  <a:schemeClr val="dk1"/>
                </a:solidFill>
              </a:rPr>
              <a:t>You can describe the topic of the section here</a:t>
            </a:r>
            <a:endParaRPr>
              <a:solidFill>
                <a:schemeClr val="dk1"/>
              </a:solidFill>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01" name="Shape 5301"/>
        <p:cNvGrpSpPr/>
        <p:nvPr/>
      </p:nvGrpSpPr>
      <p:grpSpPr>
        <a:xfrm>
          <a:off x="0" y="0"/>
          <a:ext cx="0" cy="0"/>
          <a:chOff x="0" y="0"/>
          <a:chExt cx="0" cy="0"/>
        </a:xfrm>
      </p:grpSpPr>
      <p:sp>
        <p:nvSpPr>
          <p:cNvPr id="5302" name="Google Shape;5302;p30"/>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sz="6600">
                <a:latin typeface="Arial"/>
                <a:ea typeface="Arial"/>
                <a:cs typeface="Arial"/>
                <a:sym typeface="Arial"/>
              </a:rPr>
              <a:t>Espectrum patrorums</a:t>
            </a:r>
            <a:endParaRPr sz="6600">
              <a:latin typeface="Arial"/>
              <a:ea typeface="Arial"/>
              <a:cs typeface="Arial"/>
              <a:sym typeface="Arial"/>
            </a:endParaRPr>
          </a:p>
        </p:txBody>
      </p:sp>
      <p:sp>
        <p:nvSpPr>
          <p:cNvPr id="5303" name="Google Shape;5303;p30"/>
          <p:cNvSpPr txBox="1"/>
          <p:nvPr>
            <p:ph idx="2" type="title"/>
          </p:nvPr>
        </p:nvSpPr>
        <p:spPr>
          <a:xfrm>
            <a:off x="4734850" y="1233100"/>
            <a:ext cx="2862000" cy="5316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t>Universal Symbol</a:t>
            </a:r>
            <a:endParaRPr/>
          </a:p>
        </p:txBody>
      </p:sp>
      <p:sp>
        <p:nvSpPr>
          <p:cNvPr id="5304" name="Google Shape;5304;p30"/>
          <p:cNvSpPr txBox="1"/>
          <p:nvPr>
            <p:ph idx="3" type="title"/>
          </p:nvPr>
        </p:nvSpPr>
        <p:spPr>
          <a:xfrm>
            <a:off x="4734801" y="1688500"/>
            <a:ext cx="2862000" cy="753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Neptune is the farthest planet from the Sun</a:t>
            </a:r>
            <a:endParaRPr/>
          </a:p>
        </p:txBody>
      </p:sp>
      <p:sp>
        <p:nvSpPr>
          <p:cNvPr id="5305" name="Google Shape;5305;p30"/>
          <p:cNvSpPr txBox="1"/>
          <p:nvPr>
            <p:ph idx="4" type="title"/>
          </p:nvPr>
        </p:nvSpPr>
        <p:spPr>
          <a:xfrm>
            <a:off x="4734851" y="2365600"/>
            <a:ext cx="2862000" cy="5316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t>Tree Of Life</a:t>
            </a:r>
            <a:endParaRPr/>
          </a:p>
        </p:txBody>
      </p:sp>
      <p:sp>
        <p:nvSpPr>
          <p:cNvPr id="5306" name="Google Shape;5306;p30"/>
          <p:cNvSpPr txBox="1"/>
          <p:nvPr>
            <p:ph idx="5" type="title"/>
          </p:nvPr>
        </p:nvSpPr>
        <p:spPr>
          <a:xfrm>
            <a:off x="4734801" y="2821000"/>
            <a:ext cx="2862000" cy="753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Venus is the second planet from the Sun</a:t>
            </a:r>
            <a:endParaRPr/>
          </a:p>
        </p:txBody>
      </p:sp>
      <p:sp>
        <p:nvSpPr>
          <p:cNvPr id="5307" name="Google Shape;5307;p30"/>
          <p:cNvSpPr txBox="1"/>
          <p:nvPr>
            <p:ph idx="6" type="title"/>
          </p:nvPr>
        </p:nvSpPr>
        <p:spPr>
          <a:xfrm>
            <a:off x="4734850" y="3498100"/>
            <a:ext cx="2862000" cy="5316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t>Christ’s Crucifixion</a:t>
            </a:r>
            <a:endParaRPr/>
          </a:p>
        </p:txBody>
      </p:sp>
      <p:sp>
        <p:nvSpPr>
          <p:cNvPr id="5308" name="Google Shape;5308;p30"/>
          <p:cNvSpPr txBox="1"/>
          <p:nvPr>
            <p:ph idx="7" type="title"/>
          </p:nvPr>
        </p:nvSpPr>
        <p:spPr>
          <a:xfrm>
            <a:off x="4734801" y="3953500"/>
            <a:ext cx="2862000" cy="753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Jupiter is the biggest planet in the Solar System</a:t>
            </a:r>
            <a:endParaRPr/>
          </a:p>
        </p:txBody>
      </p:sp>
      <p:pic>
        <p:nvPicPr>
          <p:cNvPr id="5309" name="Google Shape;5309;p30"/>
          <p:cNvPicPr preferRelativeResize="0"/>
          <p:nvPr/>
        </p:nvPicPr>
        <p:blipFill rotWithShape="1">
          <a:blip r:embed="rId3">
            <a:alphaModFix/>
          </a:blip>
          <a:srcRect b="0" l="0" r="0" t="0"/>
          <a:stretch/>
        </p:blipFill>
        <p:spPr>
          <a:xfrm>
            <a:off x="1109145" y="1374797"/>
            <a:ext cx="2712578" cy="3645705"/>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13" name="Shape 5313"/>
        <p:cNvGrpSpPr/>
        <p:nvPr/>
      </p:nvGrpSpPr>
      <p:grpSpPr>
        <a:xfrm>
          <a:off x="0" y="0"/>
          <a:ext cx="0" cy="0"/>
          <a:chOff x="0" y="0"/>
          <a:chExt cx="0" cy="0"/>
        </a:xfrm>
      </p:grpSpPr>
      <p:sp>
        <p:nvSpPr>
          <p:cNvPr id="5314" name="Google Shape;5314;p31"/>
          <p:cNvSpPr txBox="1"/>
          <p:nvPr>
            <p:ph idx="1" type="body"/>
          </p:nvPr>
        </p:nvSpPr>
        <p:spPr>
          <a:xfrm>
            <a:off x="232052" y="254632"/>
            <a:ext cx="8679898" cy="543185"/>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 sz="8000">
                <a:solidFill>
                  <a:srgbClr val="776721"/>
                </a:solidFill>
                <a:latin typeface="Arial"/>
                <a:ea typeface="Arial"/>
                <a:cs typeface="Arial"/>
                <a:sym typeface="Arial"/>
              </a:rPr>
              <a:t>Infographic Style</a:t>
            </a:r>
            <a:endParaRPr/>
          </a:p>
        </p:txBody>
      </p:sp>
      <p:grpSp>
        <p:nvGrpSpPr>
          <p:cNvPr id="5315" name="Google Shape;5315;p31"/>
          <p:cNvGrpSpPr/>
          <p:nvPr/>
        </p:nvGrpSpPr>
        <p:grpSpPr>
          <a:xfrm>
            <a:off x="513252" y="1341387"/>
            <a:ext cx="5009708" cy="1131079"/>
            <a:chOff x="3017859" y="4283314"/>
            <a:chExt cx="1249476" cy="1508105"/>
          </a:xfrm>
        </p:grpSpPr>
        <p:sp>
          <p:nvSpPr>
            <p:cNvPr id="5316" name="Google Shape;5316;p31"/>
            <p:cNvSpPr txBox="1"/>
            <p:nvPr/>
          </p:nvSpPr>
          <p:spPr>
            <a:xfrm>
              <a:off x="3017859" y="4560313"/>
              <a:ext cx="1245478" cy="123110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 sz="900" u="none" cap="none" strike="noStrike">
                  <a:solidFill>
                    <a:srgbClr val="6E615E"/>
                  </a:solidFill>
                  <a:latin typeface="Arial"/>
                  <a:ea typeface="Arial"/>
                  <a:cs typeface="Arial"/>
                  <a:sym typeface="Arial"/>
                </a:rPr>
                <a:t>You can simply impress your audience and add a unique zing and appeal to your Reports and Presentations with our Templates. Easy to change colors, photos and Text. Get a modern PowerPoint  Presentation that is beautifully designed. </a:t>
              </a:r>
              <a:r>
                <a:rPr b="0" i="0" lang="en" sz="900" u="none" cap="none" strike="noStrike">
                  <a:solidFill>
                    <a:srgbClr val="867470"/>
                  </a:solidFill>
                  <a:latin typeface="Arial"/>
                  <a:ea typeface="Arial"/>
                  <a:cs typeface="Arial"/>
                  <a:sym typeface="Arial"/>
                </a:rPr>
                <a:t>I hope and I believe that this Template will your Time, Money and Reputation.</a:t>
              </a:r>
              <a:r>
                <a:rPr b="0" i="0" lang="en" sz="900" u="none" cap="none" strike="noStrike">
                  <a:solidFill>
                    <a:srgbClr val="6E615E"/>
                  </a:solidFill>
                  <a:latin typeface="Arial"/>
                  <a:ea typeface="Arial"/>
                  <a:cs typeface="Arial"/>
                  <a:sym typeface="Arial"/>
                </a:rPr>
                <a:t> You can simply impress your audience and add a unique zing and appeal to your Reports and Presentations with our Templates. Easy to change colors, photos and Text. Get a modern PowerPoint  Presentation that is beautifully designed. </a:t>
              </a:r>
              <a:endParaRPr b="0" i="0" sz="900" u="none" cap="none" strike="noStrike">
                <a:solidFill>
                  <a:srgbClr val="6E615E"/>
                </a:solidFill>
                <a:latin typeface="Arial"/>
                <a:ea typeface="Arial"/>
                <a:cs typeface="Arial"/>
                <a:sym typeface="Arial"/>
              </a:endParaRPr>
            </a:p>
          </p:txBody>
        </p:sp>
        <p:sp>
          <p:nvSpPr>
            <p:cNvPr id="5317" name="Google Shape;5317;p31"/>
            <p:cNvSpPr txBox="1"/>
            <p:nvPr/>
          </p:nvSpPr>
          <p:spPr>
            <a:xfrm>
              <a:off x="3017859" y="4283314"/>
              <a:ext cx="1249476" cy="3693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 sz="1200" u="none" cap="none" strike="noStrike">
                  <a:solidFill>
                    <a:srgbClr val="6E615E"/>
                  </a:solidFill>
                  <a:latin typeface="Arial"/>
                  <a:ea typeface="Arial"/>
                  <a:cs typeface="Arial"/>
                  <a:sym typeface="Arial"/>
                </a:rPr>
                <a:t>Content  Here</a:t>
              </a:r>
              <a:endParaRPr b="1" i="0" sz="1200" u="none" cap="none" strike="noStrike">
                <a:solidFill>
                  <a:srgbClr val="6E615E"/>
                </a:solidFill>
                <a:latin typeface="Arial"/>
                <a:ea typeface="Arial"/>
                <a:cs typeface="Arial"/>
                <a:sym typeface="Arial"/>
              </a:endParaRPr>
            </a:p>
          </p:txBody>
        </p:sp>
      </p:grpSp>
      <p:grpSp>
        <p:nvGrpSpPr>
          <p:cNvPr id="5318" name="Google Shape;5318;p31"/>
          <p:cNvGrpSpPr/>
          <p:nvPr/>
        </p:nvGrpSpPr>
        <p:grpSpPr>
          <a:xfrm>
            <a:off x="4555470" y="3579099"/>
            <a:ext cx="1007189" cy="715580"/>
            <a:chOff x="3017859" y="4283314"/>
            <a:chExt cx="1870812" cy="954107"/>
          </a:xfrm>
        </p:grpSpPr>
        <p:sp>
          <p:nvSpPr>
            <p:cNvPr id="5319" name="Google Shape;5319;p31"/>
            <p:cNvSpPr txBox="1"/>
            <p:nvPr/>
          </p:nvSpPr>
          <p:spPr>
            <a:xfrm>
              <a:off x="3021856" y="4560313"/>
              <a:ext cx="1843922" cy="677108"/>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900" u="none" cap="none" strike="noStrike">
                  <a:solidFill>
                    <a:srgbClr val="6E615E"/>
                  </a:solidFill>
                  <a:latin typeface="Arial"/>
                  <a:ea typeface="Arial"/>
                  <a:cs typeface="Arial"/>
                  <a:sym typeface="Arial"/>
                </a:rPr>
                <a:t>Get a modern PowerPoint  Presen. </a:t>
              </a:r>
              <a:endParaRPr/>
            </a:p>
          </p:txBody>
        </p:sp>
        <p:sp>
          <p:nvSpPr>
            <p:cNvPr id="5320" name="Google Shape;5320;p31"/>
            <p:cNvSpPr txBox="1"/>
            <p:nvPr/>
          </p:nvSpPr>
          <p:spPr>
            <a:xfrm>
              <a:off x="3017859" y="4283314"/>
              <a:ext cx="1870812" cy="307776"/>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1" i="0" lang="en" sz="900" u="none" cap="none" strike="noStrike">
                  <a:solidFill>
                    <a:srgbClr val="6E615E"/>
                  </a:solidFill>
                  <a:latin typeface="Arial"/>
                  <a:ea typeface="Arial"/>
                  <a:cs typeface="Arial"/>
                  <a:sym typeface="Arial"/>
                </a:rPr>
                <a:t>Your Text Here</a:t>
              </a:r>
              <a:endParaRPr b="1" i="0" sz="900" u="none" cap="none" strike="noStrike">
                <a:solidFill>
                  <a:srgbClr val="6E615E"/>
                </a:solidFill>
                <a:latin typeface="Arial"/>
                <a:ea typeface="Arial"/>
                <a:cs typeface="Arial"/>
                <a:sym typeface="Arial"/>
              </a:endParaRPr>
            </a:p>
          </p:txBody>
        </p:sp>
      </p:grpSp>
      <p:grpSp>
        <p:nvGrpSpPr>
          <p:cNvPr id="5321" name="Google Shape;5321;p31"/>
          <p:cNvGrpSpPr/>
          <p:nvPr/>
        </p:nvGrpSpPr>
        <p:grpSpPr>
          <a:xfrm>
            <a:off x="3204927" y="3547860"/>
            <a:ext cx="1007189" cy="715580"/>
            <a:chOff x="3017859" y="4283314"/>
            <a:chExt cx="1870812" cy="954107"/>
          </a:xfrm>
        </p:grpSpPr>
        <p:sp>
          <p:nvSpPr>
            <p:cNvPr id="5322" name="Google Shape;5322;p31"/>
            <p:cNvSpPr txBox="1"/>
            <p:nvPr/>
          </p:nvSpPr>
          <p:spPr>
            <a:xfrm>
              <a:off x="3021856" y="4560313"/>
              <a:ext cx="1843922" cy="677108"/>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900" u="none" cap="none" strike="noStrike">
                  <a:solidFill>
                    <a:srgbClr val="6E615E"/>
                  </a:solidFill>
                  <a:latin typeface="Arial"/>
                  <a:ea typeface="Arial"/>
                  <a:cs typeface="Arial"/>
                  <a:sym typeface="Arial"/>
                </a:rPr>
                <a:t>Get a modern PowerPoint  Presen. </a:t>
              </a:r>
              <a:endParaRPr/>
            </a:p>
          </p:txBody>
        </p:sp>
        <p:sp>
          <p:nvSpPr>
            <p:cNvPr id="5323" name="Google Shape;5323;p31"/>
            <p:cNvSpPr txBox="1"/>
            <p:nvPr/>
          </p:nvSpPr>
          <p:spPr>
            <a:xfrm>
              <a:off x="3017859" y="4283314"/>
              <a:ext cx="1870812" cy="307776"/>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1" i="0" lang="en" sz="900" u="none" cap="none" strike="noStrike">
                  <a:solidFill>
                    <a:srgbClr val="6E615E"/>
                  </a:solidFill>
                  <a:latin typeface="Arial"/>
                  <a:ea typeface="Arial"/>
                  <a:cs typeface="Arial"/>
                  <a:sym typeface="Arial"/>
                </a:rPr>
                <a:t>Your Text Here</a:t>
              </a:r>
              <a:endParaRPr b="1" i="0" sz="900" u="none" cap="none" strike="noStrike">
                <a:solidFill>
                  <a:srgbClr val="6E615E"/>
                </a:solidFill>
                <a:latin typeface="Arial"/>
                <a:ea typeface="Arial"/>
                <a:cs typeface="Arial"/>
                <a:sym typeface="Arial"/>
              </a:endParaRPr>
            </a:p>
          </p:txBody>
        </p:sp>
      </p:grpSp>
      <p:grpSp>
        <p:nvGrpSpPr>
          <p:cNvPr id="5324" name="Google Shape;5324;p31"/>
          <p:cNvGrpSpPr/>
          <p:nvPr/>
        </p:nvGrpSpPr>
        <p:grpSpPr>
          <a:xfrm>
            <a:off x="1866328" y="3545430"/>
            <a:ext cx="1007189" cy="715580"/>
            <a:chOff x="3017859" y="4283314"/>
            <a:chExt cx="1870812" cy="954107"/>
          </a:xfrm>
        </p:grpSpPr>
        <p:sp>
          <p:nvSpPr>
            <p:cNvPr id="5325" name="Google Shape;5325;p31"/>
            <p:cNvSpPr txBox="1"/>
            <p:nvPr/>
          </p:nvSpPr>
          <p:spPr>
            <a:xfrm>
              <a:off x="3021856" y="4560313"/>
              <a:ext cx="1843922" cy="677108"/>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900" u="none" cap="none" strike="noStrike">
                  <a:solidFill>
                    <a:srgbClr val="6E615E"/>
                  </a:solidFill>
                  <a:latin typeface="Arial"/>
                  <a:ea typeface="Arial"/>
                  <a:cs typeface="Arial"/>
                  <a:sym typeface="Arial"/>
                </a:rPr>
                <a:t>Get a modern PowerPoint  Presen. </a:t>
              </a:r>
              <a:endParaRPr/>
            </a:p>
          </p:txBody>
        </p:sp>
        <p:sp>
          <p:nvSpPr>
            <p:cNvPr id="5326" name="Google Shape;5326;p31"/>
            <p:cNvSpPr txBox="1"/>
            <p:nvPr/>
          </p:nvSpPr>
          <p:spPr>
            <a:xfrm>
              <a:off x="3017859" y="4283314"/>
              <a:ext cx="1870812" cy="307776"/>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1" i="0" lang="en" sz="900" u="none" cap="none" strike="noStrike">
                  <a:solidFill>
                    <a:srgbClr val="6E615E"/>
                  </a:solidFill>
                  <a:latin typeface="Arial"/>
                  <a:ea typeface="Arial"/>
                  <a:cs typeface="Arial"/>
                  <a:sym typeface="Arial"/>
                </a:rPr>
                <a:t>Your Text Here</a:t>
              </a:r>
              <a:endParaRPr b="1" i="0" sz="900" u="none" cap="none" strike="noStrike">
                <a:solidFill>
                  <a:srgbClr val="6E615E"/>
                </a:solidFill>
                <a:latin typeface="Arial"/>
                <a:ea typeface="Arial"/>
                <a:cs typeface="Arial"/>
                <a:sym typeface="Arial"/>
              </a:endParaRPr>
            </a:p>
          </p:txBody>
        </p:sp>
      </p:grpSp>
      <p:grpSp>
        <p:nvGrpSpPr>
          <p:cNvPr id="5327" name="Google Shape;5327;p31"/>
          <p:cNvGrpSpPr/>
          <p:nvPr/>
        </p:nvGrpSpPr>
        <p:grpSpPr>
          <a:xfrm>
            <a:off x="513252" y="3545430"/>
            <a:ext cx="1007189" cy="715580"/>
            <a:chOff x="3017859" y="4283314"/>
            <a:chExt cx="1870812" cy="954107"/>
          </a:xfrm>
        </p:grpSpPr>
        <p:sp>
          <p:nvSpPr>
            <p:cNvPr id="5328" name="Google Shape;5328;p31"/>
            <p:cNvSpPr txBox="1"/>
            <p:nvPr/>
          </p:nvSpPr>
          <p:spPr>
            <a:xfrm>
              <a:off x="3021856" y="4560313"/>
              <a:ext cx="1843922" cy="677108"/>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900" u="none" cap="none" strike="noStrike">
                  <a:solidFill>
                    <a:srgbClr val="6E615E"/>
                  </a:solidFill>
                  <a:latin typeface="Arial"/>
                  <a:ea typeface="Arial"/>
                  <a:cs typeface="Arial"/>
                  <a:sym typeface="Arial"/>
                </a:rPr>
                <a:t>Get a modern PowerPoint  Presen. </a:t>
              </a:r>
              <a:endParaRPr/>
            </a:p>
          </p:txBody>
        </p:sp>
        <p:sp>
          <p:nvSpPr>
            <p:cNvPr id="5329" name="Google Shape;5329;p31"/>
            <p:cNvSpPr txBox="1"/>
            <p:nvPr/>
          </p:nvSpPr>
          <p:spPr>
            <a:xfrm>
              <a:off x="3017859" y="4283314"/>
              <a:ext cx="1870812" cy="307776"/>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1" i="0" lang="en" sz="900" u="none" cap="none" strike="noStrike">
                  <a:solidFill>
                    <a:srgbClr val="6E615E"/>
                  </a:solidFill>
                  <a:latin typeface="Arial"/>
                  <a:ea typeface="Arial"/>
                  <a:cs typeface="Arial"/>
                  <a:sym typeface="Arial"/>
                </a:rPr>
                <a:t>Your Text Here</a:t>
              </a:r>
              <a:endParaRPr b="1" i="0" sz="900" u="none" cap="none" strike="noStrike">
                <a:solidFill>
                  <a:srgbClr val="6E615E"/>
                </a:solidFill>
                <a:latin typeface="Arial"/>
                <a:ea typeface="Arial"/>
                <a:cs typeface="Arial"/>
                <a:sym typeface="Arial"/>
              </a:endParaRPr>
            </a:p>
          </p:txBody>
        </p:sp>
      </p:grpSp>
      <p:sp>
        <p:nvSpPr>
          <p:cNvPr id="5330" name="Google Shape;5330;p31"/>
          <p:cNvSpPr/>
          <p:nvPr/>
        </p:nvSpPr>
        <p:spPr>
          <a:xfrm>
            <a:off x="9307116" y="6253163"/>
            <a:ext cx="19050" cy="22622"/>
          </a:xfrm>
          <a:custGeom>
            <a:rect b="b" l="l" r="r" t="t"/>
            <a:pathLst>
              <a:path extrusionOk="0" h="8" w="7">
                <a:moveTo>
                  <a:pt x="0" y="6"/>
                </a:moveTo>
                <a:cubicBezTo>
                  <a:pt x="2" y="4"/>
                  <a:pt x="4" y="2"/>
                  <a:pt x="6" y="0"/>
                </a:cubicBezTo>
                <a:cubicBezTo>
                  <a:pt x="6" y="0"/>
                  <a:pt x="7" y="1"/>
                  <a:pt x="7" y="1"/>
                </a:cubicBezTo>
                <a:cubicBezTo>
                  <a:pt x="6" y="4"/>
                  <a:pt x="4" y="8"/>
                  <a:pt x="0" y="7"/>
                </a:cubicBezTo>
                <a:cubicBezTo>
                  <a:pt x="0" y="7"/>
                  <a:pt x="0" y="6"/>
                  <a:pt x="0" y="6"/>
                </a:cubicBezTo>
                <a:close/>
              </a:path>
            </a:pathLst>
          </a:custGeom>
          <a:solidFill>
            <a:srgbClr val="5D3023"/>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None/>
            </a:pPr>
            <a:r>
              <a:t/>
            </a:r>
            <a:endParaRPr b="0" i="0" sz="1050" u="none" cap="none" strike="noStrike">
              <a:solidFill>
                <a:srgbClr val="000000"/>
              </a:solidFill>
              <a:latin typeface="Arial"/>
              <a:ea typeface="Arial"/>
              <a:cs typeface="Arial"/>
              <a:sym typeface="Arial"/>
            </a:endParaRPr>
          </a:p>
        </p:txBody>
      </p:sp>
      <p:pic>
        <p:nvPicPr>
          <p:cNvPr id="5331" name="Google Shape;5331;p31"/>
          <p:cNvPicPr preferRelativeResize="0"/>
          <p:nvPr/>
        </p:nvPicPr>
        <p:blipFill rotWithShape="1">
          <a:blip r:embed="rId3">
            <a:alphaModFix/>
          </a:blip>
          <a:srcRect b="0" l="0" r="0" t="0"/>
          <a:stretch/>
        </p:blipFill>
        <p:spPr>
          <a:xfrm rot="2158539">
            <a:off x="5893139" y="1681904"/>
            <a:ext cx="3125864" cy="2902588"/>
          </a:xfrm>
          <a:prstGeom prst="rect">
            <a:avLst/>
          </a:prstGeom>
          <a:noFill/>
          <a:ln>
            <a:noFill/>
          </a:ln>
        </p:spPr>
      </p:pic>
      <p:pic>
        <p:nvPicPr>
          <p:cNvPr id="5332" name="Google Shape;5332;p31"/>
          <p:cNvPicPr preferRelativeResize="0"/>
          <p:nvPr/>
        </p:nvPicPr>
        <p:blipFill rotWithShape="1">
          <a:blip r:embed="rId4">
            <a:alphaModFix/>
          </a:blip>
          <a:srcRect b="0" l="0" r="0" t="0"/>
          <a:stretch/>
        </p:blipFill>
        <p:spPr>
          <a:xfrm>
            <a:off x="4869165" y="3026774"/>
            <a:ext cx="369625" cy="364825"/>
          </a:xfrm>
          <a:prstGeom prst="rect">
            <a:avLst/>
          </a:prstGeom>
          <a:noFill/>
          <a:ln>
            <a:noFill/>
          </a:ln>
        </p:spPr>
      </p:pic>
      <p:pic>
        <p:nvPicPr>
          <p:cNvPr id="5333" name="Google Shape;5333;p31"/>
          <p:cNvPicPr preferRelativeResize="0"/>
          <p:nvPr/>
        </p:nvPicPr>
        <p:blipFill rotWithShape="1">
          <a:blip r:embed="rId4">
            <a:alphaModFix/>
          </a:blip>
          <a:srcRect b="0" l="0" r="0" t="0"/>
          <a:stretch/>
        </p:blipFill>
        <p:spPr>
          <a:xfrm>
            <a:off x="3551667" y="3035707"/>
            <a:ext cx="369625" cy="364825"/>
          </a:xfrm>
          <a:prstGeom prst="rect">
            <a:avLst/>
          </a:prstGeom>
          <a:noFill/>
          <a:ln>
            <a:noFill/>
          </a:ln>
        </p:spPr>
      </p:pic>
      <p:pic>
        <p:nvPicPr>
          <p:cNvPr id="5334" name="Google Shape;5334;p31"/>
          <p:cNvPicPr preferRelativeResize="0"/>
          <p:nvPr/>
        </p:nvPicPr>
        <p:blipFill rotWithShape="1">
          <a:blip r:embed="rId4">
            <a:alphaModFix/>
          </a:blip>
          <a:srcRect b="0" l="0" r="0" t="0"/>
          <a:stretch/>
        </p:blipFill>
        <p:spPr>
          <a:xfrm>
            <a:off x="2230726" y="3049106"/>
            <a:ext cx="369625" cy="364825"/>
          </a:xfrm>
          <a:prstGeom prst="rect">
            <a:avLst/>
          </a:prstGeom>
          <a:noFill/>
          <a:ln>
            <a:noFill/>
          </a:ln>
        </p:spPr>
      </p:pic>
      <p:pic>
        <p:nvPicPr>
          <p:cNvPr id="5335" name="Google Shape;5335;p31"/>
          <p:cNvPicPr preferRelativeResize="0"/>
          <p:nvPr/>
        </p:nvPicPr>
        <p:blipFill rotWithShape="1">
          <a:blip r:embed="rId4">
            <a:alphaModFix/>
          </a:blip>
          <a:srcRect b="0" l="0" r="0" t="0"/>
          <a:stretch/>
        </p:blipFill>
        <p:spPr>
          <a:xfrm>
            <a:off x="826947" y="3049106"/>
            <a:ext cx="369625" cy="364825"/>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39" name="Shape 5339"/>
        <p:cNvGrpSpPr/>
        <p:nvPr/>
      </p:nvGrpSpPr>
      <p:grpSpPr>
        <a:xfrm>
          <a:off x="0" y="0"/>
          <a:ext cx="0" cy="0"/>
          <a:chOff x="0" y="0"/>
          <a:chExt cx="0" cy="0"/>
        </a:xfrm>
      </p:grpSpPr>
      <p:sp>
        <p:nvSpPr>
          <p:cNvPr id="5340" name="Google Shape;5340;p32"/>
          <p:cNvSpPr txBox="1"/>
          <p:nvPr>
            <p:ph idx="4294967295" type="title"/>
          </p:nvPr>
        </p:nvSpPr>
        <p:spPr>
          <a:xfrm>
            <a:off x="628204" y="629318"/>
            <a:ext cx="7772400" cy="627063"/>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SzPts val="2800"/>
              <a:buNone/>
            </a:pPr>
            <a:r>
              <a:rPr lang="en" sz="4000">
                <a:solidFill>
                  <a:srgbClr val="D6B35E"/>
                </a:solidFill>
              </a:rPr>
              <a:t>This is a slide title</a:t>
            </a:r>
            <a:endParaRPr sz="4000">
              <a:solidFill>
                <a:srgbClr val="D6B35E"/>
              </a:solidFill>
            </a:endParaRPr>
          </a:p>
        </p:txBody>
      </p:sp>
      <p:sp>
        <p:nvSpPr>
          <p:cNvPr id="5341" name="Google Shape;5341;p32"/>
          <p:cNvSpPr txBox="1"/>
          <p:nvPr>
            <p:ph idx="4294967295" type="body"/>
          </p:nvPr>
        </p:nvSpPr>
        <p:spPr>
          <a:xfrm>
            <a:off x="761209" y="1522389"/>
            <a:ext cx="4276304" cy="2538413"/>
          </a:xfrm>
          <a:prstGeom prst="rect">
            <a:avLst/>
          </a:prstGeom>
          <a:noFill/>
          <a:ln>
            <a:noFill/>
          </a:ln>
        </p:spPr>
        <p:txBody>
          <a:bodyPr anchorCtr="0" anchor="t" bIns="0" lIns="0" spcFirstLastPara="1" rIns="0" wrap="square" tIns="0">
            <a:noAutofit/>
          </a:bodyPr>
          <a:lstStyle/>
          <a:p>
            <a:pPr indent="-355600" lvl="0" marL="457200" rtl="0" algn="l">
              <a:lnSpc>
                <a:spcPct val="100000"/>
              </a:lnSpc>
              <a:spcBef>
                <a:spcPts val="0"/>
              </a:spcBef>
              <a:spcAft>
                <a:spcPts val="0"/>
              </a:spcAft>
              <a:buSzPts val="2000"/>
              <a:buChar char="▸"/>
            </a:pPr>
            <a:r>
              <a:rPr lang="en" sz="1600"/>
              <a:t>Here you have a list of items</a:t>
            </a:r>
            <a:endParaRPr sz="1600"/>
          </a:p>
          <a:p>
            <a:pPr indent="-355600" lvl="0" marL="457200" rtl="0" algn="l">
              <a:lnSpc>
                <a:spcPct val="100000"/>
              </a:lnSpc>
              <a:spcBef>
                <a:spcPts val="600"/>
              </a:spcBef>
              <a:spcAft>
                <a:spcPts val="0"/>
              </a:spcAft>
              <a:buSzPts val="2000"/>
              <a:buChar char="▸"/>
            </a:pPr>
            <a:r>
              <a:rPr lang="en" sz="1600"/>
              <a:t>And some text</a:t>
            </a:r>
            <a:endParaRPr sz="1600"/>
          </a:p>
          <a:p>
            <a:pPr indent="-355600" lvl="0" marL="457200" rtl="0" algn="l">
              <a:lnSpc>
                <a:spcPct val="100000"/>
              </a:lnSpc>
              <a:spcBef>
                <a:spcPts val="600"/>
              </a:spcBef>
              <a:spcAft>
                <a:spcPts val="0"/>
              </a:spcAft>
              <a:buSzPts val="2000"/>
              <a:buChar char="▸"/>
            </a:pPr>
            <a:r>
              <a:rPr lang="en" sz="1600"/>
              <a:t>But remember not to overload your slides with content</a:t>
            </a:r>
            <a:endParaRPr sz="1600"/>
          </a:p>
          <a:p>
            <a:pPr indent="0" lvl="0" marL="0" rtl="0" algn="l">
              <a:lnSpc>
                <a:spcPct val="100000"/>
              </a:lnSpc>
              <a:spcBef>
                <a:spcPts val="600"/>
              </a:spcBef>
              <a:spcAft>
                <a:spcPts val="0"/>
              </a:spcAft>
              <a:buSzPts val="1400"/>
              <a:buNone/>
            </a:pPr>
            <a:r>
              <a:rPr lang="en" sz="1600"/>
              <a:t>Your audience will listen to you or read the content, but won’t do both. </a:t>
            </a:r>
            <a:endParaRPr sz="1600"/>
          </a:p>
          <a:p>
            <a:pPr indent="0" lvl="0" marL="0" rtl="0" algn="l">
              <a:lnSpc>
                <a:spcPct val="100000"/>
              </a:lnSpc>
              <a:spcBef>
                <a:spcPts val="1200"/>
              </a:spcBef>
              <a:spcAft>
                <a:spcPts val="0"/>
              </a:spcAft>
              <a:buSzPts val="1400"/>
              <a:buNone/>
            </a:pPr>
            <a:r>
              <a:rPr lang="en" sz="1600"/>
              <a:t>Your audience will listen to you or read the content, but won’t do both. </a:t>
            </a:r>
            <a:endParaRPr/>
          </a:p>
          <a:p>
            <a:pPr indent="0" lvl="0" marL="0" rtl="0" algn="l">
              <a:lnSpc>
                <a:spcPct val="100000"/>
              </a:lnSpc>
              <a:spcBef>
                <a:spcPts val="1200"/>
              </a:spcBef>
              <a:spcAft>
                <a:spcPts val="600"/>
              </a:spcAft>
              <a:buSzPts val="1400"/>
              <a:buNone/>
            </a:pPr>
            <a:r>
              <a:t/>
            </a:r>
            <a:endParaRPr sz="1600"/>
          </a:p>
        </p:txBody>
      </p:sp>
      <p:pic>
        <p:nvPicPr>
          <p:cNvPr id="5342" name="Google Shape;5342;p32"/>
          <p:cNvPicPr preferRelativeResize="0"/>
          <p:nvPr/>
        </p:nvPicPr>
        <p:blipFill rotWithShape="1">
          <a:blip r:embed="rId3">
            <a:alphaModFix/>
          </a:blip>
          <a:srcRect b="0" l="0" r="0" t="0"/>
          <a:stretch/>
        </p:blipFill>
        <p:spPr>
          <a:xfrm>
            <a:off x="5037513" y="1159498"/>
            <a:ext cx="3413100" cy="3524397"/>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46" name="Shape 5346"/>
        <p:cNvGrpSpPr/>
        <p:nvPr/>
      </p:nvGrpSpPr>
      <p:grpSpPr>
        <a:xfrm>
          <a:off x="0" y="0"/>
          <a:ext cx="0" cy="0"/>
          <a:chOff x="0" y="0"/>
          <a:chExt cx="0" cy="0"/>
        </a:xfrm>
      </p:grpSpPr>
      <p:sp>
        <p:nvSpPr>
          <p:cNvPr id="5347" name="Google Shape;5347;p33"/>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t>Distribution</a:t>
            </a:r>
            <a:endParaRPr/>
          </a:p>
        </p:txBody>
      </p:sp>
      <p:pic>
        <p:nvPicPr>
          <p:cNvPr id="5348" name="Google Shape;5348;p33" title="Chart">
            <a:hlinkClick r:id="rId3"/>
          </p:cNvPr>
          <p:cNvPicPr preferRelativeResize="0"/>
          <p:nvPr/>
        </p:nvPicPr>
        <p:blipFill rotWithShape="1">
          <a:blip r:embed="rId4">
            <a:alphaModFix/>
          </a:blip>
          <a:srcRect b="0" l="0" r="0" t="0"/>
          <a:stretch/>
        </p:blipFill>
        <p:spPr>
          <a:xfrm>
            <a:off x="3206424" y="1414150"/>
            <a:ext cx="2731001" cy="2694675"/>
          </a:xfrm>
          <a:prstGeom prst="rect">
            <a:avLst/>
          </a:prstGeom>
          <a:noFill/>
          <a:ln>
            <a:noFill/>
          </a:ln>
        </p:spPr>
      </p:pic>
      <p:sp>
        <p:nvSpPr>
          <p:cNvPr id="5349" name="Google Shape;5349;p33"/>
          <p:cNvSpPr txBox="1"/>
          <p:nvPr/>
        </p:nvSpPr>
        <p:spPr>
          <a:xfrm>
            <a:off x="6125225" y="1454125"/>
            <a:ext cx="2305500" cy="531600"/>
          </a:xfrm>
          <a:prstGeom prst="rect">
            <a:avLst/>
          </a:prstGeom>
          <a:noFill/>
          <a:ln>
            <a:noFill/>
          </a:ln>
        </p:spPr>
        <p:txBody>
          <a:bodyPr anchorCtr="0" anchor="b" bIns="91425" lIns="91425" spcFirstLastPara="1" rIns="91425" wrap="square" tIns="91425">
            <a:noAutofit/>
          </a:bodyPr>
          <a:lstStyle/>
          <a:p>
            <a:pPr indent="0" lvl="0" marL="0" marR="0" rtl="0" algn="l">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Noah’s Flood</a:t>
            </a:r>
            <a:endParaRPr b="1" i="0" sz="2400" u="none" cap="none" strike="noStrike">
              <a:solidFill>
                <a:schemeClr val="dk2"/>
              </a:solidFill>
              <a:latin typeface="Milonga"/>
              <a:ea typeface="Milonga"/>
              <a:cs typeface="Milonga"/>
              <a:sym typeface="Milonga"/>
            </a:endParaRPr>
          </a:p>
        </p:txBody>
      </p:sp>
      <p:sp>
        <p:nvSpPr>
          <p:cNvPr id="5350" name="Google Shape;5350;p33"/>
          <p:cNvSpPr txBox="1"/>
          <p:nvPr/>
        </p:nvSpPr>
        <p:spPr>
          <a:xfrm>
            <a:off x="6125187" y="1909527"/>
            <a:ext cx="2183700" cy="7533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Venus is the second planet from the Sun</a:t>
            </a:r>
            <a:endParaRPr b="0" i="0" sz="1500" u="none" cap="none" strike="noStrike">
              <a:solidFill>
                <a:schemeClr val="dk1"/>
              </a:solidFill>
              <a:latin typeface="Adamina"/>
              <a:ea typeface="Adamina"/>
              <a:cs typeface="Adamina"/>
              <a:sym typeface="Adamina"/>
            </a:endParaRPr>
          </a:p>
        </p:txBody>
      </p:sp>
      <p:sp>
        <p:nvSpPr>
          <p:cNvPr id="5351" name="Google Shape;5351;p33"/>
          <p:cNvSpPr txBox="1"/>
          <p:nvPr/>
        </p:nvSpPr>
        <p:spPr>
          <a:xfrm>
            <a:off x="713401" y="1447875"/>
            <a:ext cx="2305500" cy="531600"/>
          </a:xfrm>
          <a:prstGeom prst="rect">
            <a:avLst/>
          </a:prstGeom>
          <a:noFill/>
          <a:ln>
            <a:noFill/>
          </a:ln>
        </p:spPr>
        <p:txBody>
          <a:bodyPr anchorCtr="0" anchor="b" bIns="91425" lIns="91425" spcFirstLastPara="1" rIns="91425" wrap="square" tIns="91425">
            <a:noAutofit/>
          </a:bodyPr>
          <a:lstStyle/>
          <a:p>
            <a:pPr indent="0" lvl="0" marL="0" marR="0" rtl="0" algn="r">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Creation</a:t>
            </a:r>
            <a:endParaRPr b="1" i="0" sz="2400" u="none" cap="none" strike="noStrike">
              <a:solidFill>
                <a:schemeClr val="dk2"/>
              </a:solidFill>
              <a:latin typeface="Milonga"/>
              <a:ea typeface="Milonga"/>
              <a:cs typeface="Milonga"/>
              <a:sym typeface="Milonga"/>
            </a:endParaRPr>
          </a:p>
        </p:txBody>
      </p:sp>
      <p:sp>
        <p:nvSpPr>
          <p:cNvPr id="5352" name="Google Shape;5352;p33"/>
          <p:cNvSpPr txBox="1"/>
          <p:nvPr/>
        </p:nvSpPr>
        <p:spPr>
          <a:xfrm>
            <a:off x="835088" y="1903268"/>
            <a:ext cx="2183700" cy="753300"/>
          </a:xfrm>
          <a:prstGeom prst="rect">
            <a:avLst/>
          </a:prstGeom>
          <a:noFill/>
          <a:ln>
            <a:noFill/>
          </a:ln>
        </p:spPr>
        <p:txBody>
          <a:bodyPr anchorCtr="0" anchor="t" bIns="91425" lIns="91425" spcFirstLastPara="1" rIns="91425" wrap="square" tIns="91425">
            <a:noAutofit/>
          </a:bodyPr>
          <a:lstStyle/>
          <a:p>
            <a:pPr indent="0" lvl="0" marL="0" marR="0" rtl="0" algn="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Despite being red, Mars is a cold place</a:t>
            </a:r>
            <a:endParaRPr b="0" i="0" sz="1500" u="none" cap="none" strike="noStrike">
              <a:solidFill>
                <a:schemeClr val="dk1"/>
              </a:solidFill>
              <a:latin typeface="Adamina"/>
              <a:ea typeface="Adamina"/>
              <a:cs typeface="Adamina"/>
              <a:sym typeface="Adamina"/>
            </a:endParaRPr>
          </a:p>
        </p:txBody>
      </p:sp>
      <p:sp>
        <p:nvSpPr>
          <p:cNvPr id="5353" name="Google Shape;5353;p33"/>
          <p:cNvSpPr txBox="1"/>
          <p:nvPr/>
        </p:nvSpPr>
        <p:spPr>
          <a:xfrm>
            <a:off x="6125225" y="3196227"/>
            <a:ext cx="2305500" cy="531600"/>
          </a:xfrm>
          <a:prstGeom prst="rect">
            <a:avLst/>
          </a:prstGeom>
          <a:noFill/>
          <a:ln>
            <a:noFill/>
          </a:ln>
        </p:spPr>
        <p:txBody>
          <a:bodyPr anchorCtr="0" anchor="b" bIns="91425" lIns="91425" spcFirstLastPara="1" rIns="91425" wrap="square" tIns="91425">
            <a:noAutofit/>
          </a:bodyPr>
          <a:lstStyle/>
          <a:p>
            <a:pPr indent="0" lvl="0" marL="0" marR="0" rtl="0" algn="l">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Exodus</a:t>
            </a:r>
            <a:endParaRPr b="1" i="0" sz="2400" u="none" cap="none" strike="noStrike">
              <a:solidFill>
                <a:schemeClr val="dk2"/>
              </a:solidFill>
              <a:latin typeface="Milonga"/>
              <a:ea typeface="Milonga"/>
              <a:cs typeface="Milonga"/>
              <a:sym typeface="Milonga"/>
            </a:endParaRPr>
          </a:p>
        </p:txBody>
      </p:sp>
      <p:sp>
        <p:nvSpPr>
          <p:cNvPr id="5354" name="Google Shape;5354;p33"/>
          <p:cNvSpPr txBox="1"/>
          <p:nvPr/>
        </p:nvSpPr>
        <p:spPr>
          <a:xfrm>
            <a:off x="6125187" y="3651634"/>
            <a:ext cx="2183700" cy="7533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Mercury is the closest planet to the Sun</a:t>
            </a:r>
            <a:endParaRPr b="0" i="0" sz="1500" u="none" cap="none" strike="noStrike">
              <a:solidFill>
                <a:schemeClr val="dk1"/>
              </a:solidFill>
              <a:latin typeface="Adamina"/>
              <a:ea typeface="Adamina"/>
              <a:cs typeface="Adamina"/>
              <a:sym typeface="Adamina"/>
            </a:endParaRPr>
          </a:p>
        </p:txBody>
      </p:sp>
      <p:sp>
        <p:nvSpPr>
          <p:cNvPr id="5355" name="Google Shape;5355;p33"/>
          <p:cNvSpPr txBox="1"/>
          <p:nvPr/>
        </p:nvSpPr>
        <p:spPr>
          <a:xfrm>
            <a:off x="713401" y="3189977"/>
            <a:ext cx="2305500" cy="531600"/>
          </a:xfrm>
          <a:prstGeom prst="rect">
            <a:avLst/>
          </a:prstGeom>
          <a:noFill/>
          <a:ln>
            <a:noFill/>
          </a:ln>
        </p:spPr>
        <p:txBody>
          <a:bodyPr anchorCtr="0" anchor="b" bIns="91425" lIns="91425" spcFirstLastPara="1" rIns="91425" wrap="square" tIns="91425">
            <a:noAutofit/>
          </a:bodyPr>
          <a:lstStyle/>
          <a:p>
            <a:pPr indent="0" lvl="0" marL="0" marR="0" rtl="0" algn="r">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Promised Land</a:t>
            </a:r>
            <a:endParaRPr b="1" i="0" sz="2400" u="none" cap="none" strike="noStrike">
              <a:solidFill>
                <a:schemeClr val="dk2"/>
              </a:solidFill>
              <a:latin typeface="Milonga"/>
              <a:ea typeface="Milonga"/>
              <a:cs typeface="Milonga"/>
              <a:sym typeface="Milonga"/>
            </a:endParaRPr>
          </a:p>
        </p:txBody>
      </p:sp>
      <p:sp>
        <p:nvSpPr>
          <p:cNvPr id="5356" name="Google Shape;5356;p33"/>
          <p:cNvSpPr txBox="1"/>
          <p:nvPr/>
        </p:nvSpPr>
        <p:spPr>
          <a:xfrm>
            <a:off x="835088" y="3645376"/>
            <a:ext cx="2183700" cy="753300"/>
          </a:xfrm>
          <a:prstGeom prst="rect">
            <a:avLst/>
          </a:prstGeom>
          <a:noFill/>
          <a:ln>
            <a:noFill/>
          </a:ln>
        </p:spPr>
        <p:txBody>
          <a:bodyPr anchorCtr="0" anchor="t" bIns="91425" lIns="91425" spcFirstLastPara="1" rIns="91425" wrap="square" tIns="91425">
            <a:noAutofit/>
          </a:bodyPr>
          <a:lstStyle/>
          <a:p>
            <a:pPr indent="0" lvl="0" marL="0" marR="0" rtl="0" algn="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Neptune is far away from Earth</a:t>
            </a:r>
            <a:endParaRPr b="0" i="0" sz="1500" u="none" cap="none" strike="noStrike">
              <a:solidFill>
                <a:schemeClr val="dk1"/>
              </a:solidFill>
              <a:latin typeface="Adamina"/>
              <a:ea typeface="Adamina"/>
              <a:cs typeface="Adamina"/>
              <a:sym typeface="Adamina"/>
            </a:endParaRPr>
          </a:p>
        </p:txBody>
      </p:sp>
      <p:sp>
        <p:nvSpPr>
          <p:cNvPr id="5357" name="Google Shape;5357;p33"/>
          <p:cNvSpPr txBox="1"/>
          <p:nvPr/>
        </p:nvSpPr>
        <p:spPr>
          <a:xfrm>
            <a:off x="1873450" y="2835234"/>
            <a:ext cx="1145400" cy="4080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Clr>
                <a:srgbClr val="000000"/>
              </a:buClr>
              <a:buSzPts val="2400"/>
              <a:buFont typeface="Arial"/>
              <a:buNone/>
            </a:pPr>
            <a:r>
              <a:rPr b="1" i="0" lang="en" sz="2400" u="none" cap="none" strike="noStrike">
                <a:solidFill>
                  <a:schemeClr val="accent5"/>
                </a:solidFill>
                <a:latin typeface="Milonga"/>
                <a:ea typeface="Milonga"/>
                <a:cs typeface="Milonga"/>
                <a:sym typeface="Milonga"/>
              </a:rPr>
              <a:t>12%</a:t>
            </a:r>
            <a:endParaRPr b="1" i="0" sz="2400" u="none" cap="none" strike="noStrike">
              <a:solidFill>
                <a:schemeClr val="accent5"/>
              </a:solidFill>
              <a:latin typeface="Milonga"/>
              <a:ea typeface="Milonga"/>
              <a:cs typeface="Milonga"/>
              <a:sym typeface="Milonga"/>
            </a:endParaRPr>
          </a:p>
        </p:txBody>
      </p:sp>
      <p:sp>
        <p:nvSpPr>
          <p:cNvPr id="5358" name="Google Shape;5358;p33"/>
          <p:cNvSpPr txBox="1"/>
          <p:nvPr/>
        </p:nvSpPr>
        <p:spPr>
          <a:xfrm>
            <a:off x="1873450" y="1087209"/>
            <a:ext cx="1145400" cy="4080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Clr>
                <a:srgbClr val="000000"/>
              </a:buClr>
              <a:buSzPts val="2400"/>
              <a:buFont typeface="Arial"/>
              <a:buNone/>
            </a:pPr>
            <a:r>
              <a:rPr b="1" i="0" lang="en" sz="2400" u="none" cap="none" strike="noStrike">
                <a:solidFill>
                  <a:schemeClr val="accent5"/>
                </a:solidFill>
                <a:latin typeface="Milonga"/>
                <a:ea typeface="Milonga"/>
                <a:cs typeface="Milonga"/>
                <a:sym typeface="Milonga"/>
              </a:rPr>
              <a:t>40%</a:t>
            </a:r>
            <a:endParaRPr b="1" i="0" sz="2400" u="none" cap="none" strike="noStrike">
              <a:solidFill>
                <a:schemeClr val="accent5"/>
              </a:solidFill>
              <a:latin typeface="Milonga"/>
              <a:ea typeface="Milonga"/>
              <a:cs typeface="Milonga"/>
              <a:sym typeface="Milonga"/>
            </a:endParaRPr>
          </a:p>
        </p:txBody>
      </p:sp>
      <p:sp>
        <p:nvSpPr>
          <p:cNvPr id="5359" name="Google Shape;5359;p33"/>
          <p:cNvSpPr txBox="1"/>
          <p:nvPr/>
        </p:nvSpPr>
        <p:spPr>
          <a:xfrm>
            <a:off x="6125000" y="2835234"/>
            <a:ext cx="1145400" cy="4080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400"/>
              <a:buFont typeface="Arial"/>
              <a:buNone/>
            </a:pPr>
            <a:r>
              <a:rPr b="1" i="0" lang="en" sz="2400" u="none" cap="none" strike="noStrike">
                <a:solidFill>
                  <a:schemeClr val="accent5"/>
                </a:solidFill>
                <a:latin typeface="Milonga"/>
                <a:ea typeface="Milonga"/>
                <a:cs typeface="Milonga"/>
                <a:sym typeface="Milonga"/>
              </a:rPr>
              <a:t>23%</a:t>
            </a:r>
            <a:endParaRPr b="1" i="0" sz="2400" u="none" cap="none" strike="noStrike">
              <a:solidFill>
                <a:schemeClr val="accent5"/>
              </a:solidFill>
              <a:latin typeface="Milonga"/>
              <a:ea typeface="Milonga"/>
              <a:cs typeface="Milonga"/>
              <a:sym typeface="Milonga"/>
            </a:endParaRPr>
          </a:p>
        </p:txBody>
      </p:sp>
      <p:sp>
        <p:nvSpPr>
          <p:cNvPr id="5360" name="Google Shape;5360;p33"/>
          <p:cNvSpPr txBox="1"/>
          <p:nvPr/>
        </p:nvSpPr>
        <p:spPr>
          <a:xfrm>
            <a:off x="6125000" y="1087209"/>
            <a:ext cx="1145400" cy="4080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400"/>
              <a:buFont typeface="Arial"/>
              <a:buNone/>
            </a:pPr>
            <a:r>
              <a:rPr b="1" i="0" lang="en" sz="2400" u="none" cap="none" strike="noStrike">
                <a:solidFill>
                  <a:schemeClr val="accent5"/>
                </a:solidFill>
                <a:latin typeface="Milonga"/>
                <a:ea typeface="Milonga"/>
                <a:cs typeface="Milonga"/>
                <a:sym typeface="Milonga"/>
              </a:rPr>
              <a:t>25%</a:t>
            </a:r>
            <a:endParaRPr b="1" i="0" sz="2400" u="none" cap="none" strike="noStrike">
              <a:solidFill>
                <a:schemeClr val="accent5"/>
              </a:solidFill>
              <a:latin typeface="Milonga"/>
              <a:ea typeface="Milonga"/>
              <a:cs typeface="Milonga"/>
              <a:sym typeface="Milonga"/>
            </a:endParaRPr>
          </a:p>
        </p:txBody>
      </p:sp>
      <p:grpSp>
        <p:nvGrpSpPr>
          <p:cNvPr id="5361" name="Google Shape;5361;p33"/>
          <p:cNvGrpSpPr/>
          <p:nvPr/>
        </p:nvGrpSpPr>
        <p:grpSpPr>
          <a:xfrm>
            <a:off x="3018838" y="1580304"/>
            <a:ext cx="279225" cy="279225"/>
            <a:chOff x="275550" y="1118200"/>
            <a:chExt cx="279225" cy="279225"/>
          </a:xfrm>
        </p:grpSpPr>
        <p:grpSp>
          <p:nvGrpSpPr>
            <p:cNvPr id="5362" name="Google Shape;5362;p33"/>
            <p:cNvGrpSpPr/>
            <p:nvPr/>
          </p:nvGrpSpPr>
          <p:grpSpPr>
            <a:xfrm>
              <a:off x="275550" y="1196475"/>
              <a:ext cx="279225" cy="122675"/>
              <a:chOff x="6932400" y="1117225"/>
              <a:chExt cx="279225" cy="122675"/>
            </a:xfrm>
          </p:grpSpPr>
          <p:sp>
            <p:nvSpPr>
              <p:cNvPr id="5363" name="Google Shape;5363;p33"/>
              <p:cNvSpPr/>
              <p:nvPr/>
            </p:nvSpPr>
            <p:spPr>
              <a:xfrm>
                <a:off x="6932400" y="1149075"/>
                <a:ext cx="279225" cy="58975"/>
              </a:xfrm>
              <a:custGeom>
                <a:rect b="b" l="l" r="r" t="t"/>
                <a:pathLst>
                  <a:path extrusionOk="0" h="2359" w="11169">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5364" name="Google Shape;5364;p33"/>
              <p:cNvSpPr/>
              <p:nvPr/>
            </p:nvSpPr>
            <p:spPr>
              <a:xfrm>
                <a:off x="7010675" y="1117225"/>
                <a:ext cx="122675" cy="122675"/>
              </a:xfrm>
              <a:custGeom>
                <a:rect b="b" l="l" r="r" t="t"/>
                <a:pathLst>
                  <a:path extrusionOk="0" h="4907" w="4907">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grpSp>
        <p:sp>
          <p:nvSpPr>
            <p:cNvPr id="5365" name="Google Shape;5365;p33"/>
            <p:cNvSpPr/>
            <p:nvPr/>
          </p:nvSpPr>
          <p:spPr>
            <a:xfrm rot="5400000">
              <a:off x="275550" y="1228325"/>
              <a:ext cx="279225" cy="58975"/>
            </a:xfrm>
            <a:custGeom>
              <a:rect b="b" l="l" r="r" t="t"/>
              <a:pathLst>
                <a:path extrusionOk="0" h="2359" w="11169">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grpSp>
      <p:grpSp>
        <p:nvGrpSpPr>
          <p:cNvPr id="5366" name="Google Shape;5366;p33"/>
          <p:cNvGrpSpPr/>
          <p:nvPr/>
        </p:nvGrpSpPr>
        <p:grpSpPr>
          <a:xfrm>
            <a:off x="5845988" y="1580304"/>
            <a:ext cx="279225" cy="279225"/>
            <a:chOff x="275550" y="1118200"/>
            <a:chExt cx="279225" cy="279225"/>
          </a:xfrm>
        </p:grpSpPr>
        <p:grpSp>
          <p:nvGrpSpPr>
            <p:cNvPr id="5367" name="Google Shape;5367;p33"/>
            <p:cNvGrpSpPr/>
            <p:nvPr/>
          </p:nvGrpSpPr>
          <p:grpSpPr>
            <a:xfrm>
              <a:off x="275550" y="1196475"/>
              <a:ext cx="279225" cy="122675"/>
              <a:chOff x="6932400" y="1117225"/>
              <a:chExt cx="279225" cy="122675"/>
            </a:xfrm>
          </p:grpSpPr>
          <p:sp>
            <p:nvSpPr>
              <p:cNvPr id="5368" name="Google Shape;5368;p33"/>
              <p:cNvSpPr/>
              <p:nvPr/>
            </p:nvSpPr>
            <p:spPr>
              <a:xfrm>
                <a:off x="6932400" y="1149075"/>
                <a:ext cx="279225" cy="58975"/>
              </a:xfrm>
              <a:custGeom>
                <a:rect b="b" l="l" r="r" t="t"/>
                <a:pathLst>
                  <a:path extrusionOk="0" h="2359" w="11169">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5369" name="Google Shape;5369;p33"/>
              <p:cNvSpPr/>
              <p:nvPr/>
            </p:nvSpPr>
            <p:spPr>
              <a:xfrm>
                <a:off x="7010675" y="1117225"/>
                <a:ext cx="122675" cy="122675"/>
              </a:xfrm>
              <a:custGeom>
                <a:rect b="b" l="l" r="r" t="t"/>
                <a:pathLst>
                  <a:path extrusionOk="0" h="4907" w="4907">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grpSp>
        <p:sp>
          <p:nvSpPr>
            <p:cNvPr id="5370" name="Google Shape;5370;p33"/>
            <p:cNvSpPr/>
            <p:nvPr/>
          </p:nvSpPr>
          <p:spPr>
            <a:xfrm rot="5400000">
              <a:off x="275550" y="1228325"/>
              <a:ext cx="279225" cy="58975"/>
            </a:xfrm>
            <a:custGeom>
              <a:rect b="b" l="l" r="r" t="t"/>
              <a:pathLst>
                <a:path extrusionOk="0" h="2359" w="11169">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grpSp>
      <p:sp>
        <p:nvSpPr>
          <p:cNvPr id="5371" name="Google Shape;5371;p33"/>
          <p:cNvSpPr txBox="1"/>
          <p:nvPr/>
        </p:nvSpPr>
        <p:spPr>
          <a:xfrm>
            <a:off x="3243737" y="4114700"/>
            <a:ext cx="2656500" cy="5316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1"/>
                </a:solidFill>
                <a:latin typeface="Adamina"/>
                <a:ea typeface="Adamina"/>
                <a:cs typeface="Adamina"/>
                <a:sym typeface="Adamina"/>
              </a:rPr>
              <a:t>Follow the link in the graph to modify its data and then paste the new one here. </a:t>
            </a:r>
            <a:r>
              <a:rPr b="1" i="0" lang="en" sz="1000" u="none" cap="none" strike="noStrike">
                <a:solidFill>
                  <a:schemeClr val="dk1"/>
                </a:solidFill>
                <a:uFill>
                  <a:noFill/>
                </a:uFill>
                <a:latin typeface="Adamina"/>
                <a:ea typeface="Adamina"/>
                <a:cs typeface="Adamina"/>
                <a:sym typeface="Adamina"/>
                <a:hlinkClick r:id="rId5">
                  <a:extLst>
                    <a:ext uri="{A12FA001-AC4F-418D-AE19-62706E023703}">
                      <ahyp:hlinkClr val="tx"/>
                    </a:ext>
                  </a:extLst>
                </a:hlinkClick>
              </a:rPr>
              <a:t>For more info, click here</a:t>
            </a:r>
            <a:endParaRPr b="1" i="0" sz="1000" u="none" cap="none" strike="noStrike">
              <a:solidFill>
                <a:schemeClr val="dk1"/>
              </a:solidFill>
              <a:latin typeface="Adamina"/>
              <a:ea typeface="Adamina"/>
              <a:cs typeface="Adamina"/>
              <a:sym typeface="Adamina"/>
            </a:endParaRPr>
          </a:p>
        </p:txBody>
      </p:sp>
      <p:pic>
        <p:nvPicPr>
          <p:cNvPr id="5372" name="Google Shape;5372;p33"/>
          <p:cNvPicPr preferRelativeResize="0"/>
          <p:nvPr/>
        </p:nvPicPr>
        <p:blipFill rotWithShape="1">
          <a:blip r:embed="rId6">
            <a:alphaModFix/>
          </a:blip>
          <a:srcRect b="0" l="0" r="0" t="0"/>
          <a:stretch/>
        </p:blipFill>
        <p:spPr>
          <a:xfrm>
            <a:off x="4054424" y="2321318"/>
            <a:ext cx="1035000" cy="1001250"/>
          </a:xfrm>
          <a:prstGeom prst="rect">
            <a:avLst/>
          </a:prstGeom>
          <a:noFill/>
          <a:ln>
            <a:noFill/>
          </a:ln>
        </p:spPr>
      </p:pic>
      <p:pic>
        <p:nvPicPr>
          <p:cNvPr id="5373" name="Google Shape;5373;p33"/>
          <p:cNvPicPr preferRelativeResize="0"/>
          <p:nvPr/>
        </p:nvPicPr>
        <p:blipFill rotWithShape="1">
          <a:blip r:embed="rId7">
            <a:alphaModFix/>
          </a:blip>
          <a:srcRect b="0" l="0" r="0" t="0"/>
          <a:stretch/>
        </p:blipFill>
        <p:spPr>
          <a:xfrm>
            <a:off x="7966363" y="3734023"/>
            <a:ext cx="1077461" cy="1292953"/>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77" name="Shape 5377"/>
        <p:cNvGrpSpPr/>
        <p:nvPr/>
      </p:nvGrpSpPr>
      <p:grpSpPr>
        <a:xfrm>
          <a:off x="0" y="0"/>
          <a:ext cx="0" cy="0"/>
          <a:chOff x="0" y="0"/>
          <a:chExt cx="0" cy="0"/>
        </a:xfrm>
      </p:grpSpPr>
      <p:sp>
        <p:nvSpPr>
          <p:cNvPr id="5378" name="Google Shape;5378;p34"/>
          <p:cNvSpPr txBox="1"/>
          <p:nvPr>
            <p:ph type="title"/>
          </p:nvPr>
        </p:nvSpPr>
        <p:spPr>
          <a:xfrm>
            <a:off x="434126" y="265012"/>
            <a:ext cx="4982825" cy="1605063"/>
          </a:xfrm>
          <a:prstGeom prst="rect">
            <a:avLst/>
          </a:prstGeom>
          <a:noFill/>
          <a:ln>
            <a:noFill/>
          </a:ln>
        </p:spPr>
        <p:txBody>
          <a:bodyPr anchorCtr="0" anchor="b" bIns="0" lIns="0" spcFirstLastPara="1" rIns="0" wrap="square" tIns="0">
            <a:noAutofit/>
          </a:bodyPr>
          <a:lstStyle/>
          <a:p>
            <a:pPr indent="0" lvl="0" marL="0" rtl="0" algn="l">
              <a:lnSpc>
                <a:spcPct val="80000"/>
              </a:lnSpc>
              <a:spcBef>
                <a:spcPts val="0"/>
              </a:spcBef>
              <a:spcAft>
                <a:spcPts val="0"/>
              </a:spcAft>
              <a:buSzPts val="4200"/>
              <a:buNone/>
            </a:pPr>
            <a:r>
              <a:rPr lang="en" sz="11500">
                <a:latin typeface="Arial"/>
                <a:ea typeface="Arial"/>
                <a:cs typeface="Arial"/>
                <a:sym typeface="Arial"/>
              </a:rPr>
              <a:t>Big concept</a:t>
            </a:r>
            <a:endParaRPr sz="11500">
              <a:latin typeface="Arial"/>
              <a:ea typeface="Arial"/>
              <a:cs typeface="Arial"/>
              <a:sym typeface="Arial"/>
            </a:endParaRPr>
          </a:p>
        </p:txBody>
      </p:sp>
      <p:sp>
        <p:nvSpPr>
          <p:cNvPr id="5379" name="Google Shape;5379;p34"/>
          <p:cNvSpPr txBox="1"/>
          <p:nvPr>
            <p:ph idx="1" type="subTitle"/>
          </p:nvPr>
        </p:nvSpPr>
        <p:spPr>
          <a:xfrm>
            <a:off x="434127" y="1870076"/>
            <a:ext cx="3639900" cy="9543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600"/>
              </a:spcAft>
              <a:buSzPts val="2100"/>
              <a:buNone/>
            </a:pPr>
            <a:r>
              <a:rPr lang="en"/>
              <a:t>Bring the attention of your audience over a key concept using photos, icons or illustrations</a:t>
            </a:r>
            <a:endParaRPr/>
          </a:p>
        </p:txBody>
      </p:sp>
      <p:sp>
        <p:nvSpPr>
          <p:cNvPr id="5380" name="Google Shape;5380;p34"/>
          <p:cNvSpPr txBox="1"/>
          <p:nvPr/>
        </p:nvSpPr>
        <p:spPr>
          <a:xfrm>
            <a:off x="471054" y="2604458"/>
            <a:ext cx="3639900" cy="954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600"/>
              </a:spcAft>
              <a:buClr>
                <a:schemeClr val="dk2"/>
              </a:buClr>
              <a:buSzPts val="2100"/>
              <a:buFont typeface="Adamina"/>
              <a:buNone/>
            </a:pPr>
            <a:r>
              <a:rPr b="0" i="0" lang="en" sz="1500" u="none" cap="none" strike="noStrike">
                <a:solidFill>
                  <a:schemeClr val="dk1"/>
                </a:solidFill>
                <a:latin typeface="Adamina"/>
                <a:ea typeface="Adamina"/>
                <a:cs typeface="Adamina"/>
                <a:sym typeface="Adamina"/>
              </a:rPr>
              <a:t>Bring the attention of your audience over a key concept using photos, icons or illustrations</a:t>
            </a:r>
            <a:endParaRPr b="0" i="0" sz="1500" u="none" cap="none" strike="noStrike">
              <a:solidFill>
                <a:schemeClr val="dk1"/>
              </a:solidFill>
              <a:latin typeface="Adamina"/>
              <a:ea typeface="Adamina"/>
              <a:cs typeface="Adamina"/>
              <a:sym typeface="Adamina"/>
            </a:endParaRPr>
          </a:p>
        </p:txBody>
      </p:sp>
      <p:sp>
        <p:nvSpPr>
          <p:cNvPr id="5381" name="Google Shape;5381;p34"/>
          <p:cNvSpPr txBox="1"/>
          <p:nvPr/>
        </p:nvSpPr>
        <p:spPr>
          <a:xfrm>
            <a:off x="507254" y="3362702"/>
            <a:ext cx="3639900" cy="954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600"/>
              </a:spcAft>
              <a:buClr>
                <a:schemeClr val="dk2"/>
              </a:buClr>
              <a:buSzPts val="2100"/>
              <a:buFont typeface="Adamina"/>
              <a:buNone/>
            </a:pPr>
            <a:r>
              <a:rPr b="0" i="0" lang="en" sz="1500" u="none" cap="none" strike="noStrike">
                <a:solidFill>
                  <a:schemeClr val="dk1"/>
                </a:solidFill>
                <a:latin typeface="Adamina"/>
                <a:ea typeface="Adamina"/>
                <a:cs typeface="Adamina"/>
                <a:sym typeface="Adamina"/>
              </a:rPr>
              <a:t>Bring the attention of your audience over a key concept using photos, icons or illustrations</a:t>
            </a:r>
            <a:endParaRPr b="0" i="0" sz="1500" u="none" cap="none" strike="noStrike">
              <a:solidFill>
                <a:schemeClr val="dk1"/>
              </a:solidFill>
              <a:latin typeface="Adamina"/>
              <a:ea typeface="Adamina"/>
              <a:cs typeface="Adamina"/>
              <a:sym typeface="Adamina"/>
            </a:endParaRPr>
          </a:p>
        </p:txBody>
      </p:sp>
      <p:sp>
        <p:nvSpPr>
          <p:cNvPr id="5382" name="Google Shape;5382;p34"/>
          <p:cNvSpPr/>
          <p:nvPr/>
        </p:nvSpPr>
        <p:spPr>
          <a:xfrm>
            <a:off x="3786538" y="1531988"/>
            <a:ext cx="4603751" cy="2919363"/>
          </a:xfrm>
          <a:custGeom>
            <a:rect b="b" l="l" r="r" t="t"/>
            <a:pathLst>
              <a:path extrusionOk="0" h="361" w="571">
                <a:moveTo>
                  <a:pt x="424" y="108"/>
                </a:moveTo>
                <a:cubicBezTo>
                  <a:pt x="428" y="122"/>
                  <a:pt x="438" y="130"/>
                  <a:pt x="431" y="143"/>
                </a:cubicBezTo>
                <a:cubicBezTo>
                  <a:pt x="430" y="144"/>
                  <a:pt x="433" y="147"/>
                  <a:pt x="434" y="149"/>
                </a:cubicBezTo>
                <a:cubicBezTo>
                  <a:pt x="436" y="147"/>
                  <a:pt x="439" y="145"/>
                  <a:pt x="439" y="144"/>
                </a:cubicBezTo>
                <a:cubicBezTo>
                  <a:pt x="437" y="127"/>
                  <a:pt x="445" y="110"/>
                  <a:pt x="433" y="95"/>
                </a:cubicBezTo>
                <a:cubicBezTo>
                  <a:pt x="431" y="92"/>
                  <a:pt x="433" y="87"/>
                  <a:pt x="433" y="83"/>
                </a:cubicBezTo>
                <a:cubicBezTo>
                  <a:pt x="430" y="71"/>
                  <a:pt x="438" y="57"/>
                  <a:pt x="428" y="45"/>
                </a:cubicBezTo>
                <a:cubicBezTo>
                  <a:pt x="427" y="45"/>
                  <a:pt x="428" y="42"/>
                  <a:pt x="429" y="41"/>
                </a:cubicBezTo>
                <a:cubicBezTo>
                  <a:pt x="434" y="27"/>
                  <a:pt x="439" y="14"/>
                  <a:pt x="445" y="0"/>
                </a:cubicBezTo>
                <a:cubicBezTo>
                  <a:pt x="449" y="16"/>
                  <a:pt x="462" y="29"/>
                  <a:pt x="459" y="49"/>
                </a:cubicBezTo>
                <a:cubicBezTo>
                  <a:pt x="456" y="66"/>
                  <a:pt x="457" y="84"/>
                  <a:pt x="457" y="103"/>
                </a:cubicBezTo>
                <a:cubicBezTo>
                  <a:pt x="458" y="103"/>
                  <a:pt x="461" y="103"/>
                  <a:pt x="467" y="104"/>
                </a:cubicBezTo>
                <a:cubicBezTo>
                  <a:pt x="464" y="77"/>
                  <a:pt x="462" y="52"/>
                  <a:pt x="477" y="28"/>
                </a:cubicBezTo>
                <a:cubicBezTo>
                  <a:pt x="481" y="38"/>
                  <a:pt x="485" y="48"/>
                  <a:pt x="487" y="58"/>
                </a:cubicBezTo>
                <a:cubicBezTo>
                  <a:pt x="488" y="67"/>
                  <a:pt x="487" y="76"/>
                  <a:pt x="487" y="86"/>
                </a:cubicBezTo>
                <a:cubicBezTo>
                  <a:pt x="496" y="90"/>
                  <a:pt x="499" y="87"/>
                  <a:pt x="498" y="77"/>
                </a:cubicBezTo>
                <a:cubicBezTo>
                  <a:pt x="496" y="58"/>
                  <a:pt x="501" y="41"/>
                  <a:pt x="511" y="24"/>
                </a:cubicBezTo>
                <a:cubicBezTo>
                  <a:pt x="517" y="36"/>
                  <a:pt x="523" y="47"/>
                  <a:pt x="529" y="58"/>
                </a:cubicBezTo>
                <a:cubicBezTo>
                  <a:pt x="530" y="60"/>
                  <a:pt x="530" y="64"/>
                  <a:pt x="529" y="67"/>
                </a:cubicBezTo>
                <a:cubicBezTo>
                  <a:pt x="516" y="93"/>
                  <a:pt x="526" y="120"/>
                  <a:pt x="523" y="146"/>
                </a:cubicBezTo>
                <a:cubicBezTo>
                  <a:pt x="523" y="148"/>
                  <a:pt x="524" y="151"/>
                  <a:pt x="526" y="152"/>
                </a:cubicBezTo>
                <a:cubicBezTo>
                  <a:pt x="541" y="162"/>
                  <a:pt x="541" y="177"/>
                  <a:pt x="540" y="193"/>
                </a:cubicBezTo>
                <a:cubicBezTo>
                  <a:pt x="539" y="199"/>
                  <a:pt x="542" y="203"/>
                  <a:pt x="547" y="209"/>
                </a:cubicBezTo>
                <a:cubicBezTo>
                  <a:pt x="553" y="216"/>
                  <a:pt x="554" y="228"/>
                  <a:pt x="558" y="238"/>
                </a:cubicBezTo>
                <a:cubicBezTo>
                  <a:pt x="559" y="241"/>
                  <a:pt x="558" y="245"/>
                  <a:pt x="560" y="247"/>
                </a:cubicBezTo>
                <a:cubicBezTo>
                  <a:pt x="571" y="259"/>
                  <a:pt x="564" y="268"/>
                  <a:pt x="556" y="276"/>
                </a:cubicBezTo>
                <a:cubicBezTo>
                  <a:pt x="551" y="281"/>
                  <a:pt x="545" y="285"/>
                  <a:pt x="539" y="287"/>
                </a:cubicBezTo>
                <a:cubicBezTo>
                  <a:pt x="498" y="303"/>
                  <a:pt x="457" y="320"/>
                  <a:pt x="413" y="325"/>
                </a:cubicBezTo>
                <a:cubicBezTo>
                  <a:pt x="400" y="326"/>
                  <a:pt x="385" y="323"/>
                  <a:pt x="372" y="321"/>
                </a:cubicBezTo>
                <a:cubicBezTo>
                  <a:pt x="360" y="319"/>
                  <a:pt x="349" y="312"/>
                  <a:pt x="337" y="312"/>
                </a:cubicBezTo>
                <a:cubicBezTo>
                  <a:pt x="299" y="311"/>
                  <a:pt x="260" y="311"/>
                  <a:pt x="222" y="314"/>
                </a:cubicBezTo>
                <a:cubicBezTo>
                  <a:pt x="200" y="315"/>
                  <a:pt x="179" y="323"/>
                  <a:pt x="167" y="346"/>
                </a:cubicBezTo>
                <a:cubicBezTo>
                  <a:pt x="164" y="352"/>
                  <a:pt x="153" y="357"/>
                  <a:pt x="145" y="358"/>
                </a:cubicBezTo>
                <a:cubicBezTo>
                  <a:pt x="115" y="361"/>
                  <a:pt x="86" y="361"/>
                  <a:pt x="57" y="352"/>
                </a:cubicBezTo>
                <a:cubicBezTo>
                  <a:pt x="51" y="350"/>
                  <a:pt x="47" y="343"/>
                  <a:pt x="41" y="339"/>
                </a:cubicBezTo>
                <a:cubicBezTo>
                  <a:pt x="35" y="333"/>
                  <a:pt x="30" y="325"/>
                  <a:pt x="22" y="321"/>
                </a:cubicBezTo>
                <a:cubicBezTo>
                  <a:pt x="3" y="312"/>
                  <a:pt x="0" y="298"/>
                  <a:pt x="14" y="283"/>
                </a:cubicBezTo>
                <a:cubicBezTo>
                  <a:pt x="26" y="269"/>
                  <a:pt x="37" y="256"/>
                  <a:pt x="41" y="236"/>
                </a:cubicBezTo>
                <a:cubicBezTo>
                  <a:pt x="44" y="226"/>
                  <a:pt x="58" y="217"/>
                  <a:pt x="69" y="211"/>
                </a:cubicBezTo>
                <a:cubicBezTo>
                  <a:pt x="76" y="207"/>
                  <a:pt x="81" y="204"/>
                  <a:pt x="82" y="196"/>
                </a:cubicBezTo>
                <a:cubicBezTo>
                  <a:pt x="82" y="186"/>
                  <a:pt x="86" y="176"/>
                  <a:pt x="79" y="166"/>
                </a:cubicBezTo>
                <a:cubicBezTo>
                  <a:pt x="76" y="162"/>
                  <a:pt x="81" y="150"/>
                  <a:pt x="86" y="145"/>
                </a:cubicBezTo>
                <a:cubicBezTo>
                  <a:pt x="95" y="136"/>
                  <a:pt x="93" y="125"/>
                  <a:pt x="94" y="115"/>
                </a:cubicBezTo>
                <a:cubicBezTo>
                  <a:pt x="95" y="106"/>
                  <a:pt x="96" y="98"/>
                  <a:pt x="99" y="90"/>
                </a:cubicBezTo>
                <a:cubicBezTo>
                  <a:pt x="104" y="76"/>
                  <a:pt x="111" y="62"/>
                  <a:pt x="116" y="49"/>
                </a:cubicBezTo>
                <a:cubicBezTo>
                  <a:pt x="146" y="84"/>
                  <a:pt x="141" y="124"/>
                  <a:pt x="136" y="165"/>
                </a:cubicBezTo>
                <a:cubicBezTo>
                  <a:pt x="137" y="165"/>
                  <a:pt x="139" y="165"/>
                  <a:pt x="140" y="165"/>
                </a:cubicBezTo>
                <a:cubicBezTo>
                  <a:pt x="145" y="154"/>
                  <a:pt x="151" y="143"/>
                  <a:pt x="158" y="130"/>
                </a:cubicBezTo>
                <a:cubicBezTo>
                  <a:pt x="165" y="144"/>
                  <a:pt x="172" y="156"/>
                  <a:pt x="179" y="169"/>
                </a:cubicBezTo>
                <a:cubicBezTo>
                  <a:pt x="184" y="160"/>
                  <a:pt x="188" y="153"/>
                  <a:pt x="192" y="146"/>
                </a:cubicBezTo>
                <a:cubicBezTo>
                  <a:pt x="193" y="145"/>
                  <a:pt x="194" y="145"/>
                  <a:pt x="195" y="145"/>
                </a:cubicBezTo>
                <a:cubicBezTo>
                  <a:pt x="200" y="159"/>
                  <a:pt x="204" y="174"/>
                  <a:pt x="208" y="189"/>
                </a:cubicBezTo>
                <a:cubicBezTo>
                  <a:pt x="215" y="189"/>
                  <a:pt x="224" y="189"/>
                  <a:pt x="236" y="189"/>
                </a:cubicBezTo>
                <a:cubicBezTo>
                  <a:pt x="235" y="163"/>
                  <a:pt x="232" y="138"/>
                  <a:pt x="231" y="113"/>
                </a:cubicBezTo>
                <a:cubicBezTo>
                  <a:pt x="231" y="106"/>
                  <a:pt x="235" y="98"/>
                  <a:pt x="239" y="91"/>
                </a:cubicBezTo>
                <a:cubicBezTo>
                  <a:pt x="247" y="75"/>
                  <a:pt x="256" y="60"/>
                  <a:pt x="264" y="45"/>
                </a:cubicBezTo>
                <a:cubicBezTo>
                  <a:pt x="280" y="48"/>
                  <a:pt x="295" y="53"/>
                  <a:pt x="296" y="76"/>
                </a:cubicBezTo>
                <a:cubicBezTo>
                  <a:pt x="302" y="70"/>
                  <a:pt x="304" y="67"/>
                  <a:pt x="308" y="63"/>
                </a:cubicBezTo>
                <a:cubicBezTo>
                  <a:pt x="313" y="71"/>
                  <a:pt x="318" y="78"/>
                  <a:pt x="324" y="88"/>
                </a:cubicBezTo>
                <a:cubicBezTo>
                  <a:pt x="333" y="63"/>
                  <a:pt x="341" y="40"/>
                  <a:pt x="350" y="15"/>
                </a:cubicBezTo>
                <a:cubicBezTo>
                  <a:pt x="357" y="30"/>
                  <a:pt x="362" y="43"/>
                  <a:pt x="369" y="57"/>
                </a:cubicBezTo>
                <a:cubicBezTo>
                  <a:pt x="373" y="50"/>
                  <a:pt x="377" y="45"/>
                  <a:pt x="381" y="37"/>
                </a:cubicBezTo>
                <a:cubicBezTo>
                  <a:pt x="392" y="58"/>
                  <a:pt x="402" y="77"/>
                  <a:pt x="412" y="96"/>
                </a:cubicBezTo>
                <a:cubicBezTo>
                  <a:pt x="413" y="99"/>
                  <a:pt x="413" y="103"/>
                  <a:pt x="412" y="105"/>
                </a:cubicBezTo>
                <a:cubicBezTo>
                  <a:pt x="396" y="125"/>
                  <a:pt x="407" y="148"/>
                  <a:pt x="403" y="170"/>
                </a:cubicBezTo>
                <a:cubicBezTo>
                  <a:pt x="417" y="167"/>
                  <a:pt x="419" y="156"/>
                  <a:pt x="416" y="147"/>
                </a:cubicBezTo>
                <a:cubicBezTo>
                  <a:pt x="409" y="132"/>
                  <a:pt x="420" y="123"/>
                  <a:pt x="424" y="108"/>
                </a:cubicBezTo>
                <a:close/>
              </a:path>
            </a:pathLst>
          </a:custGeom>
          <a:solidFill>
            <a:srgbClr val="D6B35F">
              <a:alpha val="25882"/>
            </a:srgbClr>
          </a:solidFill>
          <a:ln cap="flat" cmpd="sng" w="9525">
            <a:solidFill>
              <a:srgbClr val="7C787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pic>
        <p:nvPicPr>
          <p:cNvPr id="5383" name="Google Shape;5383;p34"/>
          <p:cNvPicPr preferRelativeResize="0"/>
          <p:nvPr/>
        </p:nvPicPr>
        <p:blipFill rotWithShape="1">
          <a:blip r:embed="rId3">
            <a:alphaModFix/>
          </a:blip>
          <a:srcRect b="0" l="0" r="0" t="0"/>
          <a:stretch/>
        </p:blipFill>
        <p:spPr>
          <a:xfrm>
            <a:off x="6563363" y="3204100"/>
            <a:ext cx="1653750" cy="1732500"/>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87" name="Shape 5387"/>
        <p:cNvGrpSpPr/>
        <p:nvPr/>
      </p:nvGrpSpPr>
      <p:grpSpPr>
        <a:xfrm>
          <a:off x="0" y="0"/>
          <a:ext cx="0" cy="0"/>
          <a:chOff x="0" y="0"/>
          <a:chExt cx="0" cy="0"/>
        </a:xfrm>
      </p:grpSpPr>
      <p:grpSp>
        <p:nvGrpSpPr>
          <p:cNvPr id="5388" name="Google Shape;5388;p35"/>
          <p:cNvGrpSpPr/>
          <p:nvPr/>
        </p:nvGrpSpPr>
        <p:grpSpPr>
          <a:xfrm>
            <a:off x="727850" y="1245125"/>
            <a:ext cx="7688150" cy="3218325"/>
            <a:chOff x="727850" y="1245125"/>
            <a:chExt cx="7688150" cy="3218325"/>
          </a:xfrm>
        </p:grpSpPr>
        <p:sp>
          <p:nvSpPr>
            <p:cNvPr id="5389" name="Google Shape;5389;p35"/>
            <p:cNvSpPr/>
            <p:nvPr/>
          </p:nvSpPr>
          <p:spPr>
            <a:xfrm>
              <a:off x="727850" y="1515600"/>
              <a:ext cx="2091300" cy="572700"/>
            </a:xfrm>
            <a:prstGeom prst="rect">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0" name="Google Shape;5390;p35"/>
            <p:cNvSpPr/>
            <p:nvPr/>
          </p:nvSpPr>
          <p:spPr>
            <a:xfrm>
              <a:off x="3526188" y="3806450"/>
              <a:ext cx="2091300" cy="657000"/>
            </a:xfrm>
            <a:prstGeom prst="rect">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1" name="Google Shape;5391;p35"/>
            <p:cNvSpPr/>
            <p:nvPr/>
          </p:nvSpPr>
          <p:spPr>
            <a:xfrm>
              <a:off x="727850" y="2427925"/>
              <a:ext cx="2091300" cy="657000"/>
            </a:xfrm>
            <a:prstGeom prst="rect">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2" name="Google Shape;5392;p35"/>
            <p:cNvSpPr/>
            <p:nvPr/>
          </p:nvSpPr>
          <p:spPr>
            <a:xfrm>
              <a:off x="727850" y="3413700"/>
              <a:ext cx="2091300" cy="657000"/>
            </a:xfrm>
            <a:prstGeom prst="rect">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3" name="Google Shape;5393;p35"/>
            <p:cNvSpPr/>
            <p:nvPr/>
          </p:nvSpPr>
          <p:spPr>
            <a:xfrm>
              <a:off x="6324700" y="1515600"/>
              <a:ext cx="2091300" cy="572700"/>
            </a:xfrm>
            <a:prstGeom prst="rect">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4" name="Google Shape;5394;p35"/>
            <p:cNvSpPr/>
            <p:nvPr/>
          </p:nvSpPr>
          <p:spPr>
            <a:xfrm>
              <a:off x="6324700" y="2427925"/>
              <a:ext cx="2091300" cy="657000"/>
            </a:xfrm>
            <a:prstGeom prst="rect">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5" name="Google Shape;5395;p35"/>
            <p:cNvSpPr/>
            <p:nvPr/>
          </p:nvSpPr>
          <p:spPr>
            <a:xfrm>
              <a:off x="6324700" y="3413700"/>
              <a:ext cx="2091300" cy="657000"/>
            </a:xfrm>
            <a:prstGeom prst="rect">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6" name="Google Shape;5396;p35"/>
            <p:cNvSpPr/>
            <p:nvPr/>
          </p:nvSpPr>
          <p:spPr>
            <a:xfrm>
              <a:off x="3361177" y="1245125"/>
              <a:ext cx="2421300" cy="1113600"/>
            </a:xfrm>
            <a:prstGeom prst="rect">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7" name="Google Shape;5397;p35"/>
            <p:cNvSpPr/>
            <p:nvPr/>
          </p:nvSpPr>
          <p:spPr>
            <a:xfrm>
              <a:off x="3526200" y="2891225"/>
              <a:ext cx="2091300" cy="572700"/>
            </a:xfrm>
            <a:prstGeom prst="rect">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398" name="Google Shape;5398;p35"/>
            <p:cNvCxnSpPr>
              <a:stCxn id="5389" idx="3"/>
              <a:endCxn id="5396" idx="1"/>
            </p:cNvCxnSpPr>
            <p:nvPr/>
          </p:nvCxnSpPr>
          <p:spPr>
            <a:xfrm>
              <a:off x="2819150" y="1801950"/>
              <a:ext cx="542100" cy="0"/>
            </a:xfrm>
            <a:prstGeom prst="straightConnector1">
              <a:avLst/>
            </a:prstGeom>
            <a:noFill/>
            <a:ln cap="flat" cmpd="sng" w="19050">
              <a:solidFill>
                <a:schemeClr val="dk2"/>
              </a:solidFill>
              <a:prstDash val="solid"/>
              <a:round/>
              <a:headEnd len="sm" w="sm" type="none"/>
              <a:tailEnd len="sm" w="sm" type="none"/>
            </a:ln>
          </p:spPr>
        </p:cxnSp>
        <p:cxnSp>
          <p:nvCxnSpPr>
            <p:cNvPr id="5399" name="Google Shape;5399;p35"/>
            <p:cNvCxnSpPr/>
            <p:nvPr/>
          </p:nvCxnSpPr>
          <p:spPr>
            <a:xfrm>
              <a:off x="5782475" y="1801950"/>
              <a:ext cx="542100" cy="0"/>
            </a:xfrm>
            <a:prstGeom prst="straightConnector1">
              <a:avLst/>
            </a:prstGeom>
            <a:noFill/>
            <a:ln cap="flat" cmpd="sng" w="19050">
              <a:solidFill>
                <a:schemeClr val="dk2"/>
              </a:solidFill>
              <a:prstDash val="solid"/>
              <a:round/>
              <a:headEnd len="sm" w="sm" type="none"/>
              <a:tailEnd len="sm" w="sm" type="none"/>
            </a:ln>
          </p:spPr>
        </p:cxnSp>
        <p:cxnSp>
          <p:nvCxnSpPr>
            <p:cNvPr id="5400" name="Google Shape;5400;p35"/>
            <p:cNvCxnSpPr>
              <a:stCxn id="5396" idx="2"/>
              <a:endCxn id="5397" idx="0"/>
            </p:cNvCxnSpPr>
            <p:nvPr/>
          </p:nvCxnSpPr>
          <p:spPr>
            <a:xfrm>
              <a:off x="4571827" y="2358725"/>
              <a:ext cx="0" cy="532500"/>
            </a:xfrm>
            <a:prstGeom prst="straightConnector1">
              <a:avLst/>
            </a:prstGeom>
            <a:noFill/>
            <a:ln cap="flat" cmpd="sng" w="19050">
              <a:solidFill>
                <a:schemeClr val="dk2"/>
              </a:solidFill>
              <a:prstDash val="solid"/>
              <a:round/>
              <a:headEnd len="sm" w="sm" type="none"/>
              <a:tailEnd len="sm" w="sm" type="none"/>
            </a:ln>
          </p:spPr>
        </p:cxnSp>
        <p:cxnSp>
          <p:nvCxnSpPr>
            <p:cNvPr id="5401" name="Google Shape;5401;p35"/>
            <p:cNvCxnSpPr>
              <a:stCxn id="5397" idx="2"/>
              <a:endCxn id="5390" idx="0"/>
            </p:cNvCxnSpPr>
            <p:nvPr/>
          </p:nvCxnSpPr>
          <p:spPr>
            <a:xfrm>
              <a:off x="4571850" y="3463925"/>
              <a:ext cx="0" cy="342600"/>
            </a:xfrm>
            <a:prstGeom prst="straightConnector1">
              <a:avLst/>
            </a:prstGeom>
            <a:noFill/>
            <a:ln cap="flat" cmpd="sng" w="19050">
              <a:solidFill>
                <a:schemeClr val="dk2"/>
              </a:solidFill>
              <a:prstDash val="solid"/>
              <a:round/>
              <a:headEnd len="sm" w="sm" type="none"/>
              <a:tailEnd len="sm" w="sm" type="none"/>
            </a:ln>
          </p:spPr>
        </p:cxnSp>
        <p:cxnSp>
          <p:nvCxnSpPr>
            <p:cNvPr id="5402" name="Google Shape;5402;p35"/>
            <p:cNvCxnSpPr>
              <a:stCxn id="5391" idx="2"/>
              <a:endCxn id="5392" idx="0"/>
            </p:cNvCxnSpPr>
            <p:nvPr/>
          </p:nvCxnSpPr>
          <p:spPr>
            <a:xfrm>
              <a:off x="1773500" y="3084925"/>
              <a:ext cx="0" cy="328800"/>
            </a:xfrm>
            <a:prstGeom prst="straightConnector1">
              <a:avLst/>
            </a:prstGeom>
            <a:noFill/>
            <a:ln cap="flat" cmpd="sng" w="19050">
              <a:solidFill>
                <a:schemeClr val="dk2"/>
              </a:solidFill>
              <a:prstDash val="solid"/>
              <a:round/>
              <a:headEnd len="sm" w="sm" type="none"/>
              <a:tailEnd len="sm" w="sm" type="none"/>
            </a:ln>
          </p:spPr>
        </p:cxnSp>
        <p:cxnSp>
          <p:nvCxnSpPr>
            <p:cNvPr id="5403" name="Google Shape;5403;p35"/>
            <p:cNvCxnSpPr>
              <a:stCxn id="5389" idx="2"/>
              <a:endCxn id="5391" idx="0"/>
            </p:cNvCxnSpPr>
            <p:nvPr/>
          </p:nvCxnSpPr>
          <p:spPr>
            <a:xfrm>
              <a:off x="1773500" y="2088300"/>
              <a:ext cx="0" cy="339600"/>
            </a:xfrm>
            <a:prstGeom prst="straightConnector1">
              <a:avLst/>
            </a:prstGeom>
            <a:noFill/>
            <a:ln cap="flat" cmpd="sng" w="19050">
              <a:solidFill>
                <a:schemeClr val="dk2"/>
              </a:solidFill>
              <a:prstDash val="solid"/>
              <a:round/>
              <a:headEnd len="sm" w="sm" type="none"/>
              <a:tailEnd len="sm" w="sm" type="none"/>
            </a:ln>
          </p:spPr>
        </p:cxnSp>
        <p:cxnSp>
          <p:nvCxnSpPr>
            <p:cNvPr id="5404" name="Google Shape;5404;p35"/>
            <p:cNvCxnSpPr>
              <a:stCxn id="5394" idx="2"/>
              <a:endCxn id="5395" idx="0"/>
            </p:cNvCxnSpPr>
            <p:nvPr/>
          </p:nvCxnSpPr>
          <p:spPr>
            <a:xfrm>
              <a:off x="7370350" y="3084925"/>
              <a:ext cx="0" cy="328800"/>
            </a:xfrm>
            <a:prstGeom prst="straightConnector1">
              <a:avLst/>
            </a:prstGeom>
            <a:noFill/>
            <a:ln cap="flat" cmpd="sng" w="19050">
              <a:solidFill>
                <a:schemeClr val="dk2"/>
              </a:solidFill>
              <a:prstDash val="solid"/>
              <a:round/>
              <a:headEnd len="sm" w="sm" type="none"/>
              <a:tailEnd len="sm" w="sm" type="none"/>
            </a:ln>
          </p:spPr>
        </p:cxnSp>
        <p:cxnSp>
          <p:nvCxnSpPr>
            <p:cNvPr id="5405" name="Google Shape;5405;p35"/>
            <p:cNvCxnSpPr>
              <a:stCxn id="5393" idx="2"/>
              <a:endCxn id="5394" idx="0"/>
            </p:cNvCxnSpPr>
            <p:nvPr/>
          </p:nvCxnSpPr>
          <p:spPr>
            <a:xfrm>
              <a:off x="7370350" y="2088300"/>
              <a:ext cx="0" cy="339600"/>
            </a:xfrm>
            <a:prstGeom prst="straightConnector1">
              <a:avLst/>
            </a:prstGeom>
            <a:noFill/>
            <a:ln cap="flat" cmpd="sng" w="19050">
              <a:solidFill>
                <a:schemeClr val="dk2"/>
              </a:solidFill>
              <a:prstDash val="solid"/>
              <a:round/>
              <a:headEnd len="sm" w="sm" type="none"/>
              <a:tailEnd len="sm" w="sm" type="none"/>
            </a:ln>
          </p:spPr>
        </p:cxnSp>
      </p:grpSp>
      <p:sp>
        <p:nvSpPr>
          <p:cNvPr id="5406" name="Google Shape;5406;p35"/>
          <p:cNvSpPr txBox="1"/>
          <p:nvPr>
            <p:ph type="title"/>
          </p:nvPr>
        </p:nvSpPr>
        <p:spPr>
          <a:xfrm>
            <a:off x="-1572775" y="545139"/>
            <a:ext cx="7626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sz="6000">
                <a:latin typeface="Arial"/>
                <a:ea typeface="Arial"/>
                <a:cs typeface="Arial"/>
                <a:sym typeface="Arial"/>
              </a:rPr>
              <a:t>MindMap</a:t>
            </a:r>
            <a:endParaRPr sz="6000">
              <a:latin typeface="Arial"/>
              <a:ea typeface="Arial"/>
              <a:cs typeface="Arial"/>
              <a:sym typeface="Arial"/>
            </a:endParaRPr>
          </a:p>
        </p:txBody>
      </p:sp>
      <p:sp>
        <p:nvSpPr>
          <p:cNvPr id="5407" name="Google Shape;5407;p35"/>
          <p:cNvSpPr txBox="1"/>
          <p:nvPr/>
        </p:nvSpPr>
        <p:spPr>
          <a:xfrm>
            <a:off x="3255075" y="1275710"/>
            <a:ext cx="2633700" cy="531600"/>
          </a:xfrm>
          <a:prstGeom prst="rect">
            <a:avLst/>
          </a:prstGeom>
          <a:noFill/>
          <a:ln>
            <a:noFill/>
          </a:ln>
        </p:spPr>
        <p:txBody>
          <a:bodyPr anchorCtr="0" anchor="b"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Creation</a:t>
            </a:r>
            <a:endParaRPr b="1" i="0" sz="2400" u="none" cap="none" strike="noStrike">
              <a:solidFill>
                <a:schemeClr val="dk2"/>
              </a:solidFill>
              <a:latin typeface="Milonga"/>
              <a:ea typeface="Milonga"/>
              <a:cs typeface="Milonga"/>
              <a:sym typeface="Milonga"/>
            </a:endParaRPr>
          </a:p>
        </p:txBody>
      </p:sp>
      <p:sp>
        <p:nvSpPr>
          <p:cNvPr id="5408" name="Google Shape;5408;p35"/>
          <p:cNvSpPr txBox="1"/>
          <p:nvPr/>
        </p:nvSpPr>
        <p:spPr>
          <a:xfrm>
            <a:off x="3312525" y="1654910"/>
            <a:ext cx="2518800" cy="7533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Venus is the second planet from the Sun</a:t>
            </a:r>
            <a:endParaRPr b="0" i="0" sz="1500" u="none" cap="none" strike="noStrike">
              <a:solidFill>
                <a:schemeClr val="dk1"/>
              </a:solidFill>
              <a:latin typeface="Adamina"/>
              <a:ea typeface="Adamina"/>
              <a:cs typeface="Adamina"/>
              <a:sym typeface="Adamina"/>
            </a:endParaRPr>
          </a:p>
        </p:txBody>
      </p:sp>
      <p:sp>
        <p:nvSpPr>
          <p:cNvPr id="5409" name="Google Shape;5409;p35"/>
          <p:cNvSpPr txBox="1"/>
          <p:nvPr/>
        </p:nvSpPr>
        <p:spPr>
          <a:xfrm>
            <a:off x="710000" y="2503587"/>
            <a:ext cx="2127000" cy="524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It was named after a roman god</a:t>
            </a:r>
            <a:endParaRPr b="0" i="0" sz="1500" u="none" cap="none" strike="noStrike">
              <a:solidFill>
                <a:schemeClr val="dk1"/>
              </a:solidFill>
              <a:latin typeface="Adamina"/>
              <a:ea typeface="Adamina"/>
              <a:cs typeface="Adamina"/>
              <a:sym typeface="Adamina"/>
            </a:endParaRPr>
          </a:p>
        </p:txBody>
      </p:sp>
      <p:sp>
        <p:nvSpPr>
          <p:cNvPr id="5410" name="Google Shape;5410;p35"/>
          <p:cNvSpPr txBox="1"/>
          <p:nvPr/>
        </p:nvSpPr>
        <p:spPr>
          <a:xfrm>
            <a:off x="710000" y="3489362"/>
            <a:ext cx="2127000" cy="524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It’s the biggest planet in the Solar System</a:t>
            </a:r>
            <a:endParaRPr b="0" i="0" sz="1500" u="none" cap="none" strike="noStrike">
              <a:solidFill>
                <a:schemeClr val="dk1"/>
              </a:solidFill>
              <a:latin typeface="Adamina"/>
              <a:ea typeface="Adamina"/>
              <a:cs typeface="Adamina"/>
              <a:sym typeface="Adamina"/>
            </a:endParaRPr>
          </a:p>
        </p:txBody>
      </p:sp>
      <p:sp>
        <p:nvSpPr>
          <p:cNvPr id="5411" name="Google Shape;5411;p35"/>
          <p:cNvSpPr txBox="1"/>
          <p:nvPr/>
        </p:nvSpPr>
        <p:spPr>
          <a:xfrm>
            <a:off x="6306675" y="2503587"/>
            <a:ext cx="2127000" cy="524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Mars is full of iron oxide dust</a:t>
            </a:r>
            <a:endParaRPr b="0" i="0" sz="1500" u="none" cap="none" strike="noStrike">
              <a:solidFill>
                <a:schemeClr val="dk1"/>
              </a:solidFill>
              <a:latin typeface="Adamina"/>
              <a:ea typeface="Adamina"/>
              <a:cs typeface="Adamina"/>
              <a:sym typeface="Adamina"/>
            </a:endParaRPr>
          </a:p>
        </p:txBody>
      </p:sp>
      <p:sp>
        <p:nvSpPr>
          <p:cNvPr id="5412" name="Google Shape;5412;p35"/>
          <p:cNvSpPr txBox="1"/>
          <p:nvPr/>
        </p:nvSpPr>
        <p:spPr>
          <a:xfrm>
            <a:off x="6306675" y="3489362"/>
            <a:ext cx="2127000" cy="524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Despite being red, Mars is a cold place</a:t>
            </a:r>
            <a:endParaRPr b="0" i="0" sz="1400" u="none" cap="none" strike="noStrike">
              <a:solidFill>
                <a:srgbClr val="000000"/>
              </a:solidFill>
              <a:latin typeface="Arial"/>
              <a:ea typeface="Arial"/>
              <a:cs typeface="Arial"/>
              <a:sym typeface="Arial"/>
            </a:endParaRPr>
          </a:p>
        </p:txBody>
      </p:sp>
      <p:sp>
        <p:nvSpPr>
          <p:cNvPr id="5413" name="Google Shape;5413;p35"/>
          <p:cNvSpPr txBox="1"/>
          <p:nvPr/>
        </p:nvSpPr>
        <p:spPr>
          <a:xfrm>
            <a:off x="3508138" y="3882162"/>
            <a:ext cx="2127000" cy="524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Saturn is a gas giant and has several rings</a:t>
            </a:r>
            <a:endParaRPr b="0" i="0" sz="1500" u="none" cap="none" strike="noStrike">
              <a:solidFill>
                <a:schemeClr val="dk1"/>
              </a:solidFill>
              <a:latin typeface="Adamina"/>
              <a:ea typeface="Adamina"/>
              <a:cs typeface="Adamina"/>
              <a:sym typeface="Adamina"/>
            </a:endParaRPr>
          </a:p>
        </p:txBody>
      </p:sp>
      <p:sp>
        <p:nvSpPr>
          <p:cNvPr id="5414" name="Google Shape;5414;p35"/>
          <p:cNvSpPr txBox="1"/>
          <p:nvPr/>
        </p:nvSpPr>
        <p:spPr>
          <a:xfrm>
            <a:off x="3508290" y="2911775"/>
            <a:ext cx="2127000" cy="531600"/>
          </a:xfrm>
          <a:prstGeom prst="rect">
            <a:avLst/>
          </a:prstGeom>
          <a:noFill/>
          <a:ln>
            <a:noFill/>
          </a:ln>
        </p:spPr>
        <p:txBody>
          <a:bodyPr anchorCtr="0" anchor="b"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Saturn</a:t>
            </a:r>
            <a:endParaRPr b="1" i="0" sz="2400" u="none" cap="none" strike="noStrike">
              <a:solidFill>
                <a:schemeClr val="dk2"/>
              </a:solidFill>
              <a:latin typeface="Milonga"/>
              <a:ea typeface="Milonga"/>
              <a:cs typeface="Milonga"/>
              <a:sym typeface="Milonga"/>
            </a:endParaRPr>
          </a:p>
        </p:txBody>
      </p:sp>
      <p:sp>
        <p:nvSpPr>
          <p:cNvPr id="5415" name="Google Shape;5415;p35"/>
          <p:cNvSpPr txBox="1"/>
          <p:nvPr/>
        </p:nvSpPr>
        <p:spPr>
          <a:xfrm>
            <a:off x="710003" y="1533125"/>
            <a:ext cx="2127000" cy="531600"/>
          </a:xfrm>
          <a:prstGeom prst="rect">
            <a:avLst/>
          </a:prstGeom>
          <a:noFill/>
          <a:ln>
            <a:noFill/>
          </a:ln>
        </p:spPr>
        <p:txBody>
          <a:bodyPr anchorCtr="0" anchor="b"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Jupiter</a:t>
            </a:r>
            <a:endParaRPr b="1" i="0" sz="2400" u="none" cap="none" strike="noStrike">
              <a:solidFill>
                <a:schemeClr val="dk2"/>
              </a:solidFill>
              <a:latin typeface="Milonga"/>
              <a:ea typeface="Milonga"/>
              <a:cs typeface="Milonga"/>
              <a:sym typeface="Milonga"/>
            </a:endParaRPr>
          </a:p>
        </p:txBody>
      </p:sp>
      <p:sp>
        <p:nvSpPr>
          <p:cNvPr id="5416" name="Google Shape;5416;p35"/>
          <p:cNvSpPr txBox="1"/>
          <p:nvPr/>
        </p:nvSpPr>
        <p:spPr>
          <a:xfrm>
            <a:off x="6306628" y="1533125"/>
            <a:ext cx="2127000" cy="531600"/>
          </a:xfrm>
          <a:prstGeom prst="rect">
            <a:avLst/>
          </a:prstGeom>
          <a:noFill/>
          <a:ln>
            <a:noFill/>
          </a:ln>
        </p:spPr>
        <p:txBody>
          <a:bodyPr anchorCtr="0" anchor="b"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Mars</a:t>
            </a:r>
            <a:endParaRPr b="1" i="0" sz="2400" u="none" cap="none" strike="noStrike">
              <a:solidFill>
                <a:schemeClr val="dk2"/>
              </a:solidFill>
              <a:latin typeface="Milonga"/>
              <a:ea typeface="Milonga"/>
              <a:cs typeface="Milonga"/>
              <a:sym typeface="Milonga"/>
            </a:endParaRPr>
          </a:p>
        </p:txBody>
      </p:sp>
      <p:pic>
        <p:nvPicPr>
          <p:cNvPr id="5417" name="Google Shape;5417;p35"/>
          <p:cNvPicPr preferRelativeResize="0"/>
          <p:nvPr/>
        </p:nvPicPr>
        <p:blipFill rotWithShape="1">
          <a:blip r:embed="rId3">
            <a:alphaModFix/>
          </a:blip>
          <a:srcRect b="0" l="0" r="0" t="0"/>
          <a:stretch/>
        </p:blipFill>
        <p:spPr>
          <a:xfrm>
            <a:off x="7160798" y="4020562"/>
            <a:ext cx="1944612" cy="1022425"/>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21" name="Shape 5421"/>
        <p:cNvGrpSpPr/>
        <p:nvPr/>
      </p:nvGrpSpPr>
      <p:grpSpPr>
        <a:xfrm>
          <a:off x="0" y="0"/>
          <a:ext cx="0" cy="0"/>
          <a:chOff x="0" y="0"/>
          <a:chExt cx="0" cy="0"/>
        </a:xfrm>
      </p:grpSpPr>
      <p:sp>
        <p:nvSpPr>
          <p:cNvPr id="5422" name="Google Shape;5422;p36"/>
          <p:cNvSpPr txBox="1"/>
          <p:nvPr>
            <p:ph type="title"/>
          </p:nvPr>
        </p:nvSpPr>
        <p:spPr>
          <a:xfrm>
            <a:off x="758775" y="445025"/>
            <a:ext cx="7626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sz="5400">
                <a:latin typeface="Arial"/>
                <a:ea typeface="Arial"/>
                <a:cs typeface="Arial"/>
                <a:sym typeface="Arial"/>
              </a:rPr>
              <a:t>In Films</a:t>
            </a:r>
            <a:endParaRPr sz="5400">
              <a:latin typeface="Arial"/>
              <a:ea typeface="Arial"/>
              <a:cs typeface="Arial"/>
              <a:sym typeface="Arial"/>
            </a:endParaRPr>
          </a:p>
        </p:txBody>
      </p:sp>
      <p:graphicFrame>
        <p:nvGraphicFramePr>
          <p:cNvPr id="5423" name="Google Shape;5423;p36"/>
          <p:cNvGraphicFramePr/>
          <p:nvPr/>
        </p:nvGraphicFramePr>
        <p:xfrm>
          <a:off x="522513" y="1218111"/>
          <a:ext cx="3000000" cy="3000000"/>
        </p:xfrm>
        <a:graphic>
          <a:graphicData uri="http://schemas.openxmlformats.org/drawingml/2006/table">
            <a:tbl>
              <a:tblPr>
                <a:noFill/>
                <a:tableStyleId>{A8DDF386-C130-498A-909D-2CDA5144B77B}</a:tableStyleId>
              </a:tblPr>
              <a:tblGrid>
                <a:gridCol w="4099175"/>
                <a:gridCol w="1716025"/>
              </a:tblGrid>
              <a:tr h="483475">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solidFill>
                            <a:schemeClr val="dk2"/>
                          </a:solidFill>
                          <a:latin typeface="Milonga"/>
                          <a:ea typeface="Milonga"/>
                          <a:cs typeface="Milonga"/>
                          <a:sym typeface="Milonga"/>
                        </a:rPr>
                        <a:t>Title</a:t>
                      </a:r>
                      <a:endParaRPr b="1" sz="2400" u="none" cap="none" strike="noStrike">
                        <a:solidFill>
                          <a:schemeClr val="dk2"/>
                        </a:solidFill>
                        <a:latin typeface="Milonga"/>
                        <a:ea typeface="Milonga"/>
                        <a:cs typeface="Milonga"/>
                        <a:sym typeface="Milong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5"/>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solidFill>
                            <a:schemeClr val="dk2"/>
                          </a:solidFill>
                          <a:latin typeface="Milonga"/>
                          <a:ea typeface="Milonga"/>
                          <a:cs typeface="Milonga"/>
                          <a:sym typeface="Milonga"/>
                        </a:rPr>
                        <a:t>Review</a:t>
                      </a:r>
                      <a:endParaRPr b="1" sz="2400" u="none" cap="none" strike="noStrike">
                        <a:solidFill>
                          <a:schemeClr val="dk2"/>
                        </a:solidFill>
                        <a:latin typeface="Milonga"/>
                        <a:ea typeface="Milonga"/>
                        <a:cs typeface="Milonga"/>
                        <a:sym typeface="Milong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5"/>
                      </a:solidFill>
                      <a:prstDash val="solid"/>
                      <a:round/>
                      <a:headEnd len="sm" w="sm" type="none"/>
                      <a:tailEnd len="sm" w="sm" type="none"/>
                    </a:lnB>
                  </a:tcPr>
                </a:tc>
              </a:tr>
              <a:tr h="362600">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The Passion of the Bible</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5"/>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500"/>
                        <a:buFont typeface="Arial"/>
                        <a:buNone/>
                      </a:pPr>
                      <a:r>
                        <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5"/>
                      </a:solidFill>
                      <a:prstDash val="solid"/>
                      <a:round/>
                      <a:headEnd len="sm" w="sm" type="none"/>
                      <a:tailEnd len="sm" w="sm" type="none"/>
                    </a:lnT>
                    <a:lnB cap="flat" cmpd="sng" w="9525">
                      <a:solidFill>
                        <a:schemeClr val="accent2"/>
                      </a:solidFill>
                      <a:prstDash val="solid"/>
                      <a:round/>
                      <a:headEnd len="sm" w="sm" type="none"/>
                      <a:tailEnd len="sm" w="sm" type="none"/>
                    </a:lnB>
                  </a:tcPr>
                </a:tc>
              </a:tr>
              <a:tr h="362600">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The Commandments</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500"/>
                        <a:buFont typeface="Arial"/>
                        <a:buNone/>
                      </a:pPr>
                      <a:r>
                        <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62600">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The Special Gospel</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500"/>
                        <a:buFont typeface="Arial"/>
                        <a:buNone/>
                      </a:pPr>
                      <a:r>
                        <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62600">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The Life Of Christ</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500"/>
                        <a:buFont typeface="Arial"/>
                        <a:buNone/>
                      </a:pPr>
                      <a:r>
                        <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62600">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The Travel Of Exodus</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500"/>
                        <a:buFont typeface="Arial"/>
                        <a:buNone/>
                      </a:pPr>
                      <a:r>
                        <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62600">
                <a:tc>
                  <a:txBody>
                    <a:bodyPr/>
                    <a:lstStyle/>
                    <a:p>
                      <a:pPr indent="0" lvl="0" marL="0" marR="0" rtl="0" algn="ctr">
                        <a:lnSpc>
                          <a:spcPct val="100000"/>
                        </a:lnSpc>
                        <a:spcBef>
                          <a:spcPts val="0"/>
                        </a:spcBef>
                        <a:spcAft>
                          <a:spcPts val="0"/>
                        </a:spcAft>
                        <a:buClr>
                          <a:srgbClr val="000000"/>
                        </a:buClr>
                        <a:buSzPts val="1500"/>
                        <a:buFont typeface="Arial"/>
                        <a:buNone/>
                      </a:pPr>
                      <a:r>
                        <a:rPr lang="en" sz="1500" u="none" cap="none" strike="noStrike">
                          <a:solidFill>
                            <a:schemeClr val="dk1"/>
                          </a:solidFill>
                          <a:latin typeface="Adamina"/>
                          <a:ea typeface="Adamina"/>
                          <a:cs typeface="Adamina"/>
                          <a:sym typeface="Adamina"/>
                        </a:rPr>
                        <a:t>The Prince Of The Pyramids</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500"/>
                        <a:buFont typeface="Arial"/>
                        <a:buNone/>
                      </a:pPr>
                      <a:r>
                        <a:t/>
                      </a:r>
                      <a:endParaRPr sz="1500" u="none" cap="none" strike="noStrike">
                        <a:solidFill>
                          <a:schemeClr val="dk1"/>
                        </a:solidFill>
                        <a:latin typeface="Adamina"/>
                        <a:ea typeface="Adamina"/>
                        <a:cs typeface="Adamina"/>
                        <a:sym typeface="Adamin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bl>
          </a:graphicData>
        </a:graphic>
      </p:graphicFrame>
      <p:grpSp>
        <p:nvGrpSpPr>
          <p:cNvPr id="5424" name="Google Shape;5424;p36"/>
          <p:cNvGrpSpPr/>
          <p:nvPr/>
        </p:nvGrpSpPr>
        <p:grpSpPr>
          <a:xfrm>
            <a:off x="4917998" y="1869510"/>
            <a:ext cx="1123732" cy="187513"/>
            <a:chOff x="2448825" y="1964550"/>
            <a:chExt cx="2710400" cy="452275"/>
          </a:xfrm>
        </p:grpSpPr>
        <p:sp>
          <p:nvSpPr>
            <p:cNvPr id="5425" name="Google Shape;5425;p36"/>
            <p:cNvSpPr/>
            <p:nvPr/>
          </p:nvSpPr>
          <p:spPr>
            <a:xfrm>
              <a:off x="2448825" y="1964550"/>
              <a:ext cx="485400" cy="452275"/>
            </a:xfrm>
            <a:custGeom>
              <a:rect b="b" l="l" r="r" t="t"/>
              <a:pathLst>
                <a:path extrusionOk="0" h="18091" w="19416">
                  <a:moveTo>
                    <a:pt x="9708" y="1"/>
                  </a:moveTo>
                  <a:cubicBezTo>
                    <a:pt x="9375" y="1"/>
                    <a:pt x="9039" y="165"/>
                    <a:pt x="8852" y="488"/>
                  </a:cubicBezTo>
                  <a:lnTo>
                    <a:pt x="6664" y="4944"/>
                  </a:lnTo>
                  <a:cubicBezTo>
                    <a:pt x="6545" y="5242"/>
                    <a:pt x="6266" y="5421"/>
                    <a:pt x="5968" y="5461"/>
                  </a:cubicBezTo>
                  <a:lnTo>
                    <a:pt x="1074" y="6197"/>
                  </a:lnTo>
                  <a:cubicBezTo>
                    <a:pt x="299" y="6297"/>
                    <a:pt x="0" y="7232"/>
                    <a:pt x="557" y="7789"/>
                  </a:cubicBezTo>
                  <a:lnTo>
                    <a:pt x="4098" y="11250"/>
                  </a:lnTo>
                  <a:cubicBezTo>
                    <a:pt x="4337" y="11449"/>
                    <a:pt x="4436" y="11787"/>
                    <a:pt x="4377" y="12085"/>
                  </a:cubicBezTo>
                  <a:lnTo>
                    <a:pt x="3541" y="16979"/>
                  </a:lnTo>
                  <a:cubicBezTo>
                    <a:pt x="3431" y="17590"/>
                    <a:pt x="3902"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6" y="18075"/>
                    <a:pt x="15989" y="17596"/>
                    <a:pt x="15894" y="16979"/>
                  </a:cubicBezTo>
                  <a:lnTo>
                    <a:pt x="15039" y="12085"/>
                  </a:lnTo>
                  <a:cubicBezTo>
                    <a:pt x="14999" y="11787"/>
                    <a:pt x="15099" y="11489"/>
                    <a:pt x="15318" y="11250"/>
                  </a:cubicBezTo>
                  <a:lnTo>
                    <a:pt x="18878" y="7809"/>
                  </a:lnTo>
                  <a:cubicBezTo>
                    <a:pt x="19415" y="7252"/>
                    <a:pt x="19117" y="6317"/>
                    <a:pt x="18361" y="6217"/>
                  </a:cubicBezTo>
                  <a:lnTo>
                    <a:pt x="13448" y="5501"/>
                  </a:lnTo>
                  <a:cubicBezTo>
                    <a:pt x="13149" y="5441"/>
                    <a:pt x="12891" y="5242"/>
                    <a:pt x="12751" y="4964"/>
                  </a:cubicBezTo>
                  <a:lnTo>
                    <a:pt x="10563" y="528"/>
                  </a:lnTo>
                  <a:cubicBezTo>
                    <a:pt x="10392" y="175"/>
                    <a:pt x="10051" y="1"/>
                    <a:pt x="9708"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6" name="Google Shape;5426;p36"/>
            <p:cNvSpPr/>
            <p:nvPr/>
          </p:nvSpPr>
          <p:spPr>
            <a:xfrm>
              <a:off x="3005325" y="1964550"/>
              <a:ext cx="484900" cy="452275"/>
            </a:xfrm>
            <a:custGeom>
              <a:rect b="b" l="l" r="r" t="t"/>
              <a:pathLst>
                <a:path extrusionOk="0" h="18091" w="19396">
                  <a:moveTo>
                    <a:pt x="9705" y="1"/>
                  </a:moveTo>
                  <a:cubicBezTo>
                    <a:pt x="9374" y="1"/>
                    <a:pt x="9039" y="165"/>
                    <a:pt x="8852" y="488"/>
                  </a:cubicBezTo>
                  <a:lnTo>
                    <a:pt x="6664" y="4944"/>
                  </a:lnTo>
                  <a:cubicBezTo>
                    <a:pt x="6545" y="5242"/>
                    <a:pt x="6266" y="5421"/>
                    <a:pt x="5968" y="5461"/>
                  </a:cubicBezTo>
                  <a:lnTo>
                    <a:pt x="1074" y="6197"/>
                  </a:lnTo>
                  <a:cubicBezTo>
                    <a:pt x="299" y="6297"/>
                    <a:pt x="0" y="7232"/>
                    <a:pt x="53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6" y="15666"/>
                  </a:cubicBezTo>
                  <a:lnTo>
                    <a:pt x="14502" y="17974"/>
                  </a:lnTo>
                  <a:cubicBezTo>
                    <a:pt x="14644" y="18043"/>
                    <a:pt x="14791" y="18075"/>
                    <a:pt x="14933" y="18075"/>
                  </a:cubicBezTo>
                  <a:cubicBezTo>
                    <a:pt x="15485" y="18075"/>
                    <a:pt x="15965" y="17596"/>
                    <a:pt x="15855" y="16979"/>
                  </a:cubicBezTo>
                  <a:lnTo>
                    <a:pt x="15019" y="12085"/>
                  </a:lnTo>
                  <a:cubicBezTo>
                    <a:pt x="14959" y="11787"/>
                    <a:pt x="15059" y="11489"/>
                    <a:pt x="15298" y="11250"/>
                  </a:cubicBezTo>
                  <a:lnTo>
                    <a:pt x="18839" y="7809"/>
                  </a:lnTo>
                  <a:cubicBezTo>
                    <a:pt x="19396" y="7252"/>
                    <a:pt x="19097" y="6317"/>
                    <a:pt x="18321" y="6217"/>
                  </a:cubicBezTo>
                  <a:lnTo>
                    <a:pt x="13428" y="5501"/>
                  </a:lnTo>
                  <a:cubicBezTo>
                    <a:pt x="13129" y="5441"/>
                    <a:pt x="12851" y="5242"/>
                    <a:pt x="12731" y="4964"/>
                  </a:cubicBezTo>
                  <a:lnTo>
                    <a:pt x="10543" y="528"/>
                  </a:lnTo>
                  <a:cubicBezTo>
                    <a:pt x="10382" y="175"/>
                    <a:pt x="10046" y="1"/>
                    <a:pt x="970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7" name="Google Shape;5427;p36"/>
            <p:cNvSpPr/>
            <p:nvPr/>
          </p:nvSpPr>
          <p:spPr>
            <a:xfrm>
              <a:off x="3561825" y="1964550"/>
              <a:ext cx="484900" cy="452275"/>
            </a:xfrm>
            <a:custGeom>
              <a:rect b="b" l="l" r="r" t="t"/>
              <a:pathLst>
                <a:path extrusionOk="0" h="18091" w="19396">
                  <a:moveTo>
                    <a:pt x="9675" y="1"/>
                  </a:moveTo>
                  <a:cubicBezTo>
                    <a:pt x="9345" y="1"/>
                    <a:pt x="9019" y="165"/>
                    <a:pt x="8852" y="488"/>
                  </a:cubicBezTo>
                  <a:lnTo>
                    <a:pt x="6664" y="4944"/>
                  </a:lnTo>
                  <a:cubicBezTo>
                    <a:pt x="6525" y="5242"/>
                    <a:pt x="6266" y="5421"/>
                    <a:pt x="5968" y="5461"/>
                  </a:cubicBezTo>
                  <a:lnTo>
                    <a:pt x="1054" y="6197"/>
                  </a:lnTo>
                  <a:cubicBezTo>
                    <a:pt x="298" y="6297"/>
                    <a:pt x="0" y="7232"/>
                    <a:pt x="537" y="7789"/>
                  </a:cubicBezTo>
                  <a:lnTo>
                    <a:pt x="4058" y="11250"/>
                  </a:lnTo>
                  <a:cubicBezTo>
                    <a:pt x="4297" y="11449"/>
                    <a:pt x="4396" y="11787"/>
                    <a:pt x="4337" y="12085"/>
                  </a:cubicBezTo>
                  <a:lnTo>
                    <a:pt x="3501" y="16979"/>
                  </a:lnTo>
                  <a:cubicBezTo>
                    <a:pt x="3391" y="17590"/>
                    <a:pt x="3862" y="18090"/>
                    <a:pt x="4407" y="18090"/>
                  </a:cubicBezTo>
                  <a:cubicBezTo>
                    <a:pt x="4554" y="18090"/>
                    <a:pt x="4706" y="18054"/>
                    <a:pt x="4854" y="17974"/>
                  </a:cubicBezTo>
                  <a:lnTo>
                    <a:pt x="9230" y="15666"/>
                  </a:lnTo>
                  <a:cubicBezTo>
                    <a:pt x="9370" y="15587"/>
                    <a:pt x="9519" y="15547"/>
                    <a:pt x="9668" y="15547"/>
                  </a:cubicBezTo>
                  <a:cubicBezTo>
                    <a:pt x="9817" y="15547"/>
                    <a:pt x="9966" y="15587"/>
                    <a:pt x="10106" y="15666"/>
                  </a:cubicBezTo>
                  <a:lnTo>
                    <a:pt x="14482" y="17974"/>
                  </a:lnTo>
                  <a:cubicBezTo>
                    <a:pt x="14624" y="18043"/>
                    <a:pt x="14771" y="18075"/>
                    <a:pt x="14913" y="18075"/>
                  </a:cubicBezTo>
                  <a:cubicBezTo>
                    <a:pt x="15466" y="18075"/>
                    <a:pt x="15949" y="17596"/>
                    <a:pt x="15855" y="16979"/>
                  </a:cubicBezTo>
                  <a:lnTo>
                    <a:pt x="15019" y="12085"/>
                  </a:lnTo>
                  <a:cubicBezTo>
                    <a:pt x="14959" y="11787"/>
                    <a:pt x="15059" y="11489"/>
                    <a:pt x="15278" y="11250"/>
                  </a:cubicBezTo>
                  <a:lnTo>
                    <a:pt x="18838" y="7809"/>
                  </a:lnTo>
                  <a:cubicBezTo>
                    <a:pt x="19395" y="7252"/>
                    <a:pt x="19097" y="6317"/>
                    <a:pt x="18321" y="6217"/>
                  </a:cubicBezTo>
                  <a:lnTo>
                    <a:pt x="13428" y="5501"/>
                  </a:lnTo>
                  <a:cubicBezTo>
                    <a:pt x="13129" y="5441"/>
                    <a:pt x="12851" y="5242"/>
                    <a:pt x="12731" y="4964"/>
                  </a:cubicBezTo>
                  <a:lnTo>
                    <a:pt x="10543" y="528"/>
                  </a:lnTo>
                  <a:cubicBezTo>
                    <a:pt x="10362" y="175"/>
                    <a:pt x="10016" y="1"/>
                    <a:pt x="967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8" name="Google Shape;5428;p36"/>
            <p:cNvSpPr/>
            <p:nvPr/>
          </p:nvSpPr>
          <p:spPr>
            <a:xfrm>
              <a:off x="4117825" y="1964550"/>
              <a:ext cx="484900" cy="452275"/>
            </a:xfrm>
            <a:custGeom>
              <a:rect b="b" l="l" r="r" t="t"/>
              <a:pathLst>
                <a:path extrusionOk="0" h="18091" w="19396">
                  <a:moveTo>
                    <a:pt x="9690" y="1"/>
                  </a:moveTo>
                  <a:cubicBezTo>
                    <a:pt x="9360" y="1"/>
                    <a:pt x="9029" y="165"/>
                    <a:pt x="8852" y="488"/>
                  </a:cubicBezTo>
                  <a:lnTo>
                    <a:pt x="6664" y="4944"/>
                  </a:lnTo>
                  <a:cubicBezTo>
                    <a:pt x="6545" y="5242"/>
                    <a:pt x="6266" y="5421"/>
                    <a:pt x="5968" y="5461"/>
                  </a:cubicBezTo>
                  <a:lnTo>
                    <a:pt x="1074" y="6197"/>
                  </a:lnTo>
                  <a:cubicBezTo>
                    <a:pt x="298" y="6297"/>
                    <a:pt x="0" y="7232"/>
                    <a:pt x="55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5" y="15666"/>
                  </a:cubicBezTo>
                  <a:lnTo>
                    <a:pt x="14502" y="17974"/>
                  </a:lnTo>
                  <a:cubicBezTo>
                    <a:pt x="14644" y="18043"/>
                    <a:pt x="14791" y="18075"/>
                    <a:pt x="14933" y="18075"/>
                  </a:cubicBezTo>
                  <a:cubicBezTo>
                    <a:pt x="15486" y="18075"/>
                    <a:pt x="15969" y="17596"/>
                    <a:pt x="15874" y="16979"/>
                  </a:cubicBezTo>
                  <a:lnTo>
                    <a:pt x="15019" y="12085"/>
                  </a:lnTo>
                  <a:cubicBezTo>
                    <a:pt x="14979" y="11787"/>
                    <a:pt x="15079" y="11489"/>
                    <a:pt x="15298" y="11250"/>
                  </a:cubicBezTo>
                  <a:lnTo>
                    <a:pt x="18858" y="7809"/>
                  </a:lnTo>
                  <a:cubicBezTo>
                    <a:pt x="19395" y="7252"/>
                    <a:pt x="19097" y="6317"/>
                    <a:pt x="18341" y="6217"/>
                  </a:cubicBezTo>
                  <a:lnTo>
                    <a:pt x="13428" y="5501"/>
                  </a:lnTo>
                  <a:cubicBezTo>
                    <a:pt x="13129" y="5441"/>
                    <a:pt x="12871" y="5242"/>
                    <a:pt x="12731" y="4964"/>
                  </a:cubicBezTo>
                  <a:lnTo>
                    <a:pt x="10543" y="528"/>
                  </a:lnTo>
                  <a:cubicBezTo>
                    <a:pt x="10372" y="175"/>
                    <a:pt x="10031" y="1"/>
                    <a:pt x="9690"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9" name="Google Shape;5429;p36"/>
            <p:cNvSpPr/>
            <p:nvPr/>
          </p:nvSpPr>
          <p:spPr>
            <a:xfrm>
              <a:off x="4673825" y="1964550"/>
              <a:ext cx="485400" cy="452275"/>
            </a:xfrm>
            <a:custGeom>
              <a:rect b="b" l="l" r="r" t="t"/>
              <a:pathLst>
                <a:path extrusionOk="0" h="18091" w="19416">
                  <a:moveTo>
                    <a:pt x="9708" y="1"/>
                  </a:moveTo>
                  <a:cubicBezTo>
                    <a:pt x="9374" y="1"/>
                    <a:pt x="9039" y="165"/>
                    <a:pt x="8852" y="488"/>
                  </a:cubicBezTo>
                  <a:lnTo>
                    <a:pt x="6664" y="4944"/>
                  </a:lnTo>
                  <a:cubicBezTo>
                    <a:pt x="6545" y="5242"/>
                    <a:pt x="6266" y="5421"/>
                    <a:pt x="5968" y="5461"/>
                  </a:cubicBezTo>
                  <a:lnTo>
                    <a:pt x="1074" y="6197"/>
                  </a:lnTo>
                  <a:cubicBezTo>
                    <a:pt x="298" y="6297"/>
                    <a:pt x="0" y="7232"/>
                    <a:pt x="537" y="7789"/>
                  </a:cubicBezTo>
                  <a:lnTo>
                    <a:pt x="4098" y="11250"/>
                  </a:lnTo>
                  <a:cubicBezTo>
                    <a:pt x="4317" y="11449"/>
                    <a:pt x="4416" y="11787"/>
                    <a:pt x="4376" y="12085"/>
                  </a:cubicBezTo>
                  <a:lnTo>
                    <a:pt x="3521" y="16979"/>
                  </a:lnTo>
                  <a:cubicBezTo>
                    <a:pt x="3427" y="17590"/>
                    <a:pt x="3901"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5" y="18075"/>
                    <a:pt x="15985" y="17596"/>
                    <a:pt x="15874" y="16979"/>
                  </a:cubicBezTo>
                  <a:lnTo>
                    <a:pt x="15039" y="12085"/>
                  </a:lnTo>
                  <a:cubicBezTo>
                    <a:pt x="14979" y="11787"/>
                    <a:pt x="15099" y="11489"/>
                    <a:pt x="15317" y="11250"/>
                  </a:cubicBezTo>
                  <a:lnTo>
                    <a:pt x="18878" y="7809"/>
                  </a:lnTo>
                  <a:cubicBezTo>
                    <a:pt x="19415" y="7252"/>
                    <a:pt x="19117" y="6317"/>
                    <a:pt x="18341" y="6217"/>
                  </a:cubicBezTo>
                  <a:lnTo>
                    <a:pt x="13448" y="5501"/>
                  </a:lnTo>
                  <a:cubicBezTo>
                    <a:pt x="13149" y="5441"/>
                    <a:pt x="12871" y="5242"/>
                    <a:pt x="12751" y="4964"/>
                  </a:cubicBezTo>
                  <a:lnTo>
                    <a:pt x="10563" y="528"/>
                  </a:lnTo>
                  <a:cubicBezTo>
                    <a:pt x="10392" y="175"/>
                    <a:pt x="10051" y="1"/>
                    <a:pt x="9708"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430" name="Google Shape;5430;p36"/>
          <p:cNvGrpSpPr/>
          <p:nvPr/>
        </p:nvGrpSpPr>
        <p:grpSpPr>
          <a:xfrm>
            <a:off x="4917998" y="2279987"/>
            <a:ext cx="1123732" cy="187513"/>
            <a:chOff x="2448825" y="1964550"/>
            <a:chExt cx="2710400" cy="452275"/>
          </a:xfrm>
        </p:grpSpPr>
        <p:sp>
          <p:nvSpPr>
            <p:cNvPr id="5431" name="Google Shape;5431;p36"/>
            <p:cNvSpPr/>
            <p:nvPr/>
          </p:nvSpPr>
          <p:spPr>
            <a:xfrm>
              <a:off x="2448825" y="1964550"/>
              <a:ext cx="485400" cy="452275"/>
            </a:xfrm>
            <a:custGeom>
              <a:rect b="b" l="l" r="r" t="t"/>
              <a:pathLst>
                <a:path extrusionOk="0" h="18091" w="19416">
                  <a:moveTo>
                    <a:pt x="9708" y="1"/>
                  </a:moveTo>
                  <a:cubicBezTo>
                    <a:pt x="9375" y="1"/>
                    <a:pt x="9039" y="165"/>
                    <a:pt x="8852" y="488"/>
                  </a:cubicBezTo>
                  <a:lnTo>
                    <a:pt x="6664" y="4944"/>
                  </a:lnTo>
                  <a:cubicBezTo>
                    <a:pt x="6545" y="5242"/>
                    <a:pt x="6266" y="5421"/>
                    <a:pt x="5968" y="5461"/>
                  </a:cubicBezTo>
                  <a:lnTo>
                    <a:pt x="1074" y="6197"/>
                  </a:lnTo>
                  <a:cubicBezTo>
                    <a:pt x="299" y="6297"/>
                    <a:pt x="0" y="7232"/>
                    <a:pt x="557" y="7789"/>
                  </a:cubicBezTo>
                  <a:lnTo>
                    <a:pt x="4098" y="11250"/>
                  </a:lnTo>
                  <a:cubicBezTo>
                    <a:pt x="4337" y="11449"/>
                    <a:pt x="4436" y="11787"/>
                    <a:pt x="4377" y="12085"/>
                  </a:cubicBezTo>
                  <a:lnTo>
                    <a:pt x="3541" y="16979"/>
                  </a:lnTo>
                  <a:cubicBezTo>
                    <a:pt x="3431" y="17590"/>
                    <a:pt x="3902"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6" y="18075"/>
                    <a:pt x="15989" y="17596"/>
                    <a:pt x="15894" y="16979"/>
                  </a:cubicBezTo>
                  <a:lnTo>
                    <a:pt x="15039" y="12085"/>
                  </a:lnTo>
                  <a:cubicBezTo>
                    <a:pt x="14999" y="11787"/>
                    <a:pt x="15099" y="11489"/>
                    <a:pt x="15318" y="11250"/>
                  </a:cubicBezTo>
                  <a:lnTo>
                    <a:pt x="18878" y="7809"/>
                  </a:lnTo>
                  <a:cubicBezTo>
                    <a:pt x="19415" y="7252"/>
                    <a:pt x="19117" y="6317"/>
                    <a:pt x="18361" y="6217"/>
                  </a:cubicBezTo>
                  <a:lnTo>
                    <a:pt x="13448" y="5501"/>
                  </a:lnTo>
                  <a:cubicBezTo>
                    <a:pt x="13149" y="5441"/>
                    <a:pt x="12891" y="5242"/>
                    <a:pt x="12751" y="4964"/>
                  </a:cubicBezTo>
                  <a:lnTo>
                    <a:pt x="10563" y="528"/>
                  </a:lnTo>
                  <a:cubicBezTo>
                    <a:pt x="10392" y="175"/>
                    <a:pt x="10051" y="1"/>
                    <a:pt x="9708"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2" name="Google Shape;5432;p36"/>
            <p:cNvSpPr/>
            <p:nvPr/>
          </p:nvSpPr>
          <p:spPr>
            <a:xfrm>
              <a:off x="3005325" y="1964550"/>
              <a:ext cx="484900" cy="452275"/>
            </a:xfrm>
            <a:custGeom>
              <a:rect b="b" l="l" r="r" t="t"/>
              <a:pathLst>
                <a:path extrusionOk="0" h="18091" w="19396">
                  <a:moveTo>
                    <a:pt x="9705" y="1"/>
                  </a:moveTo>
                  <a:cubicBezTo>
                    <a:pt x="9374" y="1"/>
                    <a:pt x="9039" y="165"/>
                    <a:pt x="8852" y="488"/>
                  </a:cubicBezTo>
                  <a:lnTo>
                    <a:pt x="6664" y="4944"/>
                  </a:lnTo>
                  <a:cubicBezTo>
                    <a:pt x="6545" y="5242"/>
                    <a:pt x="6266" y="5421"/>
                    <a:pt x="5968" y="5461"/>
                  </a:cubicBezTo>
                  <a:lnTo>
                    <a:pt x="1074" y="6197"/>
                  </a:lnTo>
                  <a:cubicBezTo>
                    <a:pt x="299" y="6297"/>
                    <a:pt x="0" y="7232"/>
                    <a:pt x="53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6" y="15666"/>
                  </a:cubicBezTo>
                  <a:lnTo>
                    <a:pt x="14502" y="17974"/>
                  </a:lnTo>
                  <a:cubicBezTo>
                    <a:pt x="14644" y="18043"/>
                    <a:pt x="14791" y="18075"/>
                    <a:pt x="14933" y="18075"/>
                  </a:cubicBezTo>
                  <a:cubicBezTo>
                    <a:pt x="15485" y="18075"/>
                    <a:pt x="15965" y="17596"/>
                    <a:pt x="15855" y="16979"/>
                  </a:cubicBezTo>
                  <a:lnTo>
                    <a:pt x="15019" y="12085"/>
                  </a:lnTo>
                  <a:cubicBezTo>
                    <a:pt x="14959" y="11787"/>
                    <a:pt x="15059" y="11489"/>
                    <a:pt x="15298" y="11250"/>
                  </a:cubicBezTo>
                  <a:lnTo>
                    <a:pt x="18839" y="7809"/>
                  </a:lnTo>
                  <a:cubicBezTo>
                    <a:pt x="19396" y="7252"/>
                    <a:pt x="19097" y="6317"/>
                    <a:pt x="18321" y="6217"/>
                  </a:cubicBezTo>
                  <a:lnTo>
                    <a:pt x="13428" y="5501"/>
                  </a:lnTo>
                  <a:cubicBezTo>
                    <a:pt x="13129" y="5441"/>
                    <a:pt x="12851" y="5242"/>
                    <a:pt x="12731" y="4964"/>
                  </a:cubicBezTo>
                  <a:lnTo>
                    <a:pt x="10543" y="528"/>
                  </a:lnTo>
                  <a:cubicBezTo>
                    <a:pt x="10382" y="175"/>
                    <a:pt x="10046" y="1"/>
                    <a:pt x="970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3" name="Google Shape;5433;p36"/>
            <p:cNvSpPr/>
            <p:nvPr/>
          </p:nvSpPr>
          <p:spPr>
            <a:xfrm>
              <a:off x="3561825" y="1964550"/>
              <a:ext cx="484900" cy="452275"/>
            </a:xfrm>
            <a:custGeom>
              <a:rect b="b" l="l" r="r" t="t"/>
              <a:pathLst>
                <a:path extrusionOk="0" h="18091" w="19396">
                  <a:moveTo>
                    <a:pt x="9675" y="1"/>
                  </a:moveTo>
                  <a:cubicBezTo>
                    <a:pt x="9345" y="1"/>
                    <a:pt x="9019" y="165"/>
                    <a:pt x="8852" y="488"/>
                  </a:cubicBezTo>
                  <a:lnTo>
                    <a:pt x="6664" y="4944"/>
                  </a:lnTo>
                  <a:cubicBezTo>
                    <a:pt x="6525" y="5242"/>
                    <a:pt x="6266" y="5421"/>
                    <a:pt x="5968" y="5461"/>
                  </a:cubicBezTo>
                  <a:lnTo>
                    <a:pt x="1054" y="6197"/>
                  </a:lnTo>
                  <a:cubicBezTo>
                    <a:pt x="298" y="6297"/>
                    <a:pt x="0" y="7232"/>
                    <a:pt x="537" y="7789"/>
                  </a:cubicBezTo>
                  <a:lnTo>
                    <a:pt x="4058" y="11250"/>
                  </a:lnTo>
                  <a:cubicBezTo>
                    <a:pt x="4297" y="11449"/>
                    <a:pt x="4396" y="11787"/>
                    <a:pt x="4337" y="12085"/>
                  </a:cubicBezTo>
                  <a:lnTo>
                    <a:pt x="3501" y="16979"/>
                  </a:lnTo>
                  <a:cubicBezTo>
                    <a:pt x="3391" y="17590"/>
                    <a:pt x="3862" y="18090"/>
                    <a:pt x="4407" y="18090"/>
                  </a:cubicBezTo>
                  <a:cubicBezTo>
                    <a:pt x="4554" y="18090"/>
                    <a:pt x="4706" y="18054"/>
                    <a:pt x="4854" y="17974"/>
                  </a:cubicBezTo>
                  <a:lnTo>
                    <a:pt x="9230" y="15666"/>
                  </a:lnTo>
                  <a:cubicBezTo>
                    <a:pt x="9370" y="15587"/>
                    <a:pt x="9519" y="15547"/>
                    <a:pt x="9668" y="15547"/>
                  </a:cubicBezTo>
                  <a:cubicBezTo>
                    <a:pt x="9817" y="15547"/>
                    <a:pt x="9966" y="15587"/>
                    <a:pt x="10106" y="15666"/>
                  </a:cubicBezTo>
                  <a:lnTo>
                    <a:pt x="14482" y="17974"/>
                  </a:lnTo>
                  <a:cubicBezTo>
                    <a:pt x="14624" y="18043"/>
                    <a:pt x="14771" y="18075"/>
                    <a:pt x="14913" y="18075"/>
                  </a:cubicBezTo>
                  <a:cubicBezTo>
                    <a:pt x="15466" y="18075"/>
                    <a:pt x="15949" y="17596"/>
                    <a:pt x="15855" y="16979"/>
                  </a:cubicBezTo>
                  <a:lnTo>
                    <a:pt x="15019" y="12085"/>
                  </a:lnTo>
                  <a:cubicBezTo>
                    <a:pt x="14959" y="11787"/>
                    <a:pt x="15059" y="11489"/>
                    <a:pt x="15278" y="11250"/>
                  </a:cubicBezTo>
                  <a:lnTo>
                    <a:pt x="18838" y="7809"/>
                  </a:lnTo>
                  <a:cubicBezTo>
                    <a:pt x="19395" y="7252"/>
                    <a:pt x="19097" y="6317"/>
                    <a:pt x="18321" y="6217"/>
                  </a:cubicBezTo>
                  <a:lnTo>
                    <a:pt x="13428" y="5501"/>
                  </a:lnTo>
                  <a:cubicBezTo>
                    <a:pt x="13129" y="5441"/>
                    <a:pt x="12851" y="5242"/>
                    <a:pt x="12731" y="4964"/>
                  </a:cubicBezTo>
                  <a:lnTo>
                    <a:pt x="10543" y="528"/>
                  </a:lnTo>
                  <a:cubicBezTo>
                    <a:pt x="10362" y="175"/>
                    <a:pt x="10016" y="1"/>
                    <a:pt x="967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4" name="Google Shape;5434;p36"/>
            <p:cNvSpPr/>
            <p:nvPr/>
          </p:nvSpPr>
          <p:spPr>
            <a:xfrm>
              <a:off x="4117825" y="1964550"/>
              <a:ext cx="484900" cy="452275"/>
            </a:xfrm>
            <a:custGeom>
              <a:rect b="b" l="l" r="r" t="t"/>
              <a:pathLst>
                <a:path extrusionOk="0" h="18091" w="19396">
                  <a:moveTo>
                    <a:pt x="9690" y="1"/>
                  </a:moveTo>
                  <a:cubicBezTo>
                    <a:pt x="9360" y="1"/>
                    <a:pt x="9029" y="165"/>
                    <a:pt x="8852" y="488"/>
                  </a:cubicBezTo>
                  <a:lnTo>
                    <a:pt x="6664" y="4944"/>
                  </a:lnTo>
                  <a:cubicBezTo>
                    <a:pt x="6545" y="5242"/>
                    <a:pt x="6266" y="5421"/>
                    <a:pt x="5968" y="5461"/>
                  </a:cubicBezTo>
                  <a:lnTo>
                    <a:pt x="1074" y="6197"/>
                  </a:lnTo>
                  <a:cubicBezTo>
                    <a:pt x="298" y="6297"/>
                    <a:pt x="0" y="7232"/>
                    <a:pt x="55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5" y="15666"/>
                  </a:cubicBezTo>
                  <a:lnTo>
                    <a:pt x="14502" y="17974"/>
                  </a:lnTo>
                  <a:cubicBezTo>
                    <a:pt x="14644" y="18043"/>
                    <a:pt x="14791" y="18075"/>
                    <a:pt x="14933" y="18075"/>
                  </a:cubicBezTo>
                  <a:cubicBezTo>
                    <a:pt x="15486" y="18075"/>
                    <a:pt x="15969" y="17596"/>
                    <a:pt x="15874" y="16979"/>
                  </a:cubicBezTo>
                  <a:lnTo>
                    <a:pt x="15019" y="12085"/>
                  </a:lnTo>
                  <a:cubicBezTo>
                    <a:pt x="14979" y="11787"/>
                    <a:pt x="15079" y="11489"/>
                    <a:pt x="15298" y="11250"/>
                  </a:cubicBezTo>
                  <a:lnTo>
                    <a:pt x="18858" y="7809"/>
                  </a:lnTo>
                  <a:cubicBezTo>
                    <a:pt x="19395" y="7252"/>
                    <a:pt x="19097" y="6317"/>
                    <a:pt x="18341" y="6217"/>
                  </a:cubicBezTo>
                  <a:lnTo>
                    <a:pt x="13428" y="5501"/>
                  </a:lnTo>
                  <a:cubicBezTo>
                    <a:pt x="13129" y="5441"/>
                    <a:pt x="12871" y="5242"/>
                    <a:pt x="12731" y="4964"/>
                  </a:cubicBezTo>
                  <a:lnTo>
                    <a:pt x="10543" y="528"/>
                  </a:lnTo>
                  <a:cubicBezTo>
                    <a:pt x="10372" y="175"/>
                    <a:pt x="10031" y="1"/>
                    <a:pt x="9690"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5" name="Google Shape;5435;p36"/>
            <p:cNvSpPr/>
            <p:nvPr/>
          </p:nvSpPr>
          <p:spPr>
            <a:xfrm>
              <a:off x="4673825" y="1964550"/>
              <a:ext cx="485400" cy="452275"/>
            </a:xfrm>
            <a:custGeom>
              <a:rect b="b" l="l" r="r" t="t"/>
              <a:pathLst>
                <a:path extrusionOk="0" h="18091" w="19416">
                  <a:moveTo>
                    <a:pt x="9708" y="1"/>
                  </a:moveTo>
                  <a:cubicBezTo>
                    <a:pt x="9374" y="1"/>
                    <a:pt x="9039" y="165"/>
                    <a:pt x="8852" y="488"/>
                  </a:cubicBezTo>
                  <a:lnTo>
                    <a:pt x="6664" y="4944"/>
                  </a:lnTo>
                  <a:cubicBezTo>
                    <a:pt x="6545" y="5242"/>
                    <a:pt x="6266" y="5421"/>
                    <a:pt x="5968" y="5461"/>
                  </a:cubicBezTo>
                  <a:lnTo>
                    <a:pt x="1074" y="6197"/>
                  </a:lnTo>
                  <a:cubicBezTo>
                    <a:pt x="298" y="6297"/>
                    <a:pt x="0" y="7232"/>
                    <a:pt x="537" y="7789"/>
                  </a:cubicBezTo>
                  <a:lnTo>
                    <a:pt x="4098" y="11250"/>
                  </a:lnTo>
                  <a:cubicBezTo>
                    <a:pt x="4317" y="11449"/>
                    <a:pt x="4416" y="11787"/>
                    <a:pt x="4376" y="12085"/>
                  </a:cubicBezTo>
                  <a:lnTo>
                    <a:pt x="3521" y="16979"/>
                  </a:lnTo>
                  <a:cubicBezTo>
                    <a:pt x="3427" y="17590"/>
                    <a:pt x="3901"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5" y="18075"/>
                    <a:pt x="15985" y="17596"/>
                    <a:pt x="15874" y="16979"/>
                  </a:cubicBezTo>
                  <a:lnTo>
                    <a:pt x="15039" y="12085"/>
                  </a:lnTo>
                  <a:cubicBezTo>
                    <a:pt x="14979" y="11787"/>
                    <a:pt x="15099" y="11489"/>
                    <a:pt x="15317" y="11250"/>
                  </a:cubicBezTo>
                  <a:lnTo>
                    <a:pt x="18878" y="7809"/>
                  </a:lnTo>
                  <a:cubicBezTo>
                    <a:pt x="19415" y="7252"/>
                    <a:pt x="19117" y="6317"/>
                    <a:pt x="18341" y="6217"/>
                  </a:cubicBezTo>
                  <a:lnTo>
                    <a:pt x="13448" y="5501"/>
                  </a:lnTo>
                  <a:cubicBezTo>
                    <a:pt x="13149" y="5441"/>
                    <a:pt x="12871" y="5242"/>
                    <a:pt x="12751" y="4964"/>
                  </a:cubicBezTo>
                  <a:lnTo>
                    <a:pt x="10563" y="528"/>
                  </a:lnTo>
                  <a:cubicBezTo>
                    <a:pt x="10392" y="175"/>
                    <a:pt x="10051" y="1"/>
                    <a:pt x="9708" y="1"/>
                  </a:cubicBezTo>
                  <a:close/>
                </a:path>
              </a:pathLst>
            </a:custGeom>
            <a:noFill/>
            <a:ln cap="flat" cmpd="sng" w="9525">
              <a:solidFill>
                <a:schemeClr val="accent5"/>
              </a:solidFill>
              <a:prstDash val="solid"/>
              <a:miter lim="1989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436" name="Google Shape;5436;p36"/>
          <p:cNvGrpSpPr/>
          <p:nvPr/>
        </p:nvGrpSpPr>
        <p:grpSpPr>
          <a:xfrm>
            <a:off x="4917998" y="2690464"/>
            <a:ext cx="1123732" cy="187513"/>
            <a:chOff x="2448825" y="1964550"/>
            <a:chExt cx="2710400" cy="452275"/>
          </a:xfrm>
        </p:grpSpPr>
        <p:sp>
          <p:nvSpPr>
            <p:cNvPr id="5437" name="Google Shape;5437;p36"/>
            <p:cNvSpPr/>
            <p:nvPr/>
          </p:nvSpPr>
          <p:spPr>
            <a:xfrm>
              <a:off x="2448825" y="1964550"/>
              <a:ext cx="485400" cy="452275"/>
            </a:xfrm>
            <a:custGeom>
              <a:rect b="b" l="l" r="r" t="t"/>
              <a:pathLst>
                <a:path extrusionOk="0" h="18091" w="19416">
                  <a:moveTo>
                    <a:pt x="9708" y="1"/>
                  </a:moveTo>
                  <a:cubicBezTo>
                    <a:pt x="9375" y="1"/>
                    <a:pt x="9039" y="165"/>
                    <a:pt x="8852" y="488"/>
                  </a:cubicBezTo>
                  <a:lnTo>
                    <a:pt x="6664" y="4944"/>
                  </a:lnTo>
                  <a:cubicBezTo>
                    <a:pt x="6545" y="5242"/>
                    <a:pt x="6266" y="5421"/>
                    <a:pt x="5968" y="5461"/>
                  </a:cubicBezTo>
                  <a:lnTo>
                    <a:pt x="1074" y="6197"/>
                  </a:lnTo>
                  <a:cubicBezTo>
                    <a:pt x="299" y="6297"/>
                    <a:pt x="0" y="7232"/>
                    <a:pt x="557" y="7789"/>
                  </a:cubicBezTo>
                  <a:lnTo>
                    <a:pt x="4098" y="11250"/>
                  </a:lnTo>
                  <a:cubicBezTo>
                    <a:pt x="4337" y="11449"/>
                    <a:pt x="4436" y="11787"/>
                    <a:pt x="4377" y="12085"/>
                  </a:cubicBezTo>
                  <a:lnTo>
                    <a:pt x="3541" y="16979"/>
                  </a:lnTo>
                  <a:cubicBezTo>
                    <a:pt x="3431" y="17590"/>
                    <a:pt x="3902"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6" y="18075"/>
                    <a:pt x="15989" y="17596"/>
                    <a:pt x="15894" y="16979"/>
                  </a:cubicBezTo>
                  <a:lnTo>
                    <a:pt x="15039" y="12085"/>
                  </a:lnTo>
                  <a:cubicBezTo>
                    <a:pt x="14999" y="11787"/>
                    <a:pt x="15099" y="11489"/>
                    <a:pt x="15318" y="11250"/>
                  </a:cubicBezTo>
                  <a:lnTo>
                    <a:pt x="18878" y="7809"/>
                  </a:lnTo>
                  <a:cubicBezTo>
                    <a:pt x="19415" y="7252"/>
                    <a:pt x="19117" y="6317"/>
                    <a:pt x="18361" y="6217"/>
                  </a:cubicBezTo>
                  <a:lnTo>
                    <a:pt x="13448" y="5501"/>
                  </a:lnTo>
                  <a:cubicBezTo>
                    <a:pt x="13149" y="5441"/>
                    <a:pt x="12891" y="5242"/>
                    <a:pt x="12751" y="4964"/>
                  </a:cubicBezTo>
                  <a:lnTo>
                    <a:pt x="10563" y="528"/>
                  </a:lnTo>
                  <a:cubicBezTo>
                    <a:pt x="10392" y="175"/>
                    <a:pt x="10051" y="1"/>
                    <a:pt x="9708"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8" name="Google Shape;5438;p36"/>
            <p:cNvSpPr/>
            <p:nvPr/>
          </p:nvSpPr>
          <p:spPr>
            <a:xfrm>
              <a:off x="3005325" y="1964550"/>
              <a:ext cx="484900" cy="452275"/>
            </a:xfrm>
            <a:custGeom>
              <a:rect b="b" l="l" r="r" t="t"/>
              <a:pathLst>
                <a:path extrusionOk="0" h="18091" w="19396">
                  <a:moveTo>
                    <a:pt x="9705" y="1"/>
                  </a:moveTo>
                  <a:cubicBezTo>
                    <a:pt x="9374" y="1"/>
                    <a:pt x="9039" y="165"/>
                    <a:pt x="8852" y="488"/>
                  </a:cubicBezTo>
                  <a:lnTo>
                    <a:pt x="6664" y="4944"/>
                  </a:lnTo>
                  <a:cubicBezTo>
                    <a:pt x="6545" y="5242"/>
                    <a:pt x="6266" y="5421"/>
                    <a:pt x="5968" y="5461"/>
                  </a:cubicBezTo>
                  <a:lnTo>
                    <a:pt x="1074" y="6197"/>
                  </a:lnTo>
                  <a:cubicBezTo>
                    <a:pt x="299" y="6297"/>
                    <a:pt x="0" y="7232"/>
                    <a:pt x="53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6" y="15666"/>
                  </a:cubicBezTo>
                  <a:lnTo>
                    <a:pt x="14502" y="17974"/>
                  </a:lnTo>
                  <a:cubicBezTo>
                    <a:pt x="14644" y="18043"/>
                    <a:pt x="14791" y="18075"/>
                    <a:pt x="14933" y="18075"/>
                  </a:cubicBezTo>
                  <a:cubicBezTo>
                    <a:pt x="15485" y="18075"/>
                    <a:pt x="15965" y="17596"/>
                    <a:pt x="15855" y="16979"/>
                  </a:cubicBezTo>
                  <a:lnTo>
                    <a:pt x="15019" y="12085"/>
                  </a:lnTo>
                  <a:cubicBezTo>
                    <a:pt x="14959" y="11787"/>
                    <a:pt x="15059" y="11489"/>
                    <a:pt x="15298" y="11250"/>
                  </a:cubicBezTo>
                  <a:lnTo>
                    <a:pt x="18839" y="7809"/>
                  </a:lnTo>
                  <a:cubicBezTo>
                    <a:pt x="19396" y="7252"/>
                    <a:pt x="19097" y="6317"/>
                    <a:pt x="18321" y="6217"/>
                  </a:cubicBezTo>
                  <a:lnTo>
                    <a:pt x="13428" y="5501"/>
                  </a:lnTo>
                  <a:cubicBezTo>
                    <a:pt x="13129" y="5441"/>
                    <a:pt x="12851" y="5242"/>
                    <a:pt x="12731" y="4964"/>
                  </a:cubicBezTo>
                  <a:lnTo>
                    <a:pt x="10543" y="528"/>
                  </a:lnTo>
                  <a:cubicBezTo>
                    <a:pt x="10382" y="175"/>
                    <a:pt x="10046" y="1"/>
                    <a:pt x="970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9" name="Google Shape;5439;p36"/>
            <p:cNvSpPr/>
            <p:nvPr/>
          </p:nvSpPr>
          <p:spPr>
            <a:xfrm>
              <a:off x="3561825" y="1964550"/>
              <a:ext cx="484900" cy="452275"/>
            </a:xfrm>
            <a:custGeom>
              <a:rect b="b" l="l" r="r" t="t"/>
              <a:pathLst>
                <a:path extrusionOk="0" h="18091" w="19396">
                  <a:moveTo>
                    <a:pt x="9675" y="1"/>
                  </a:moveTo>
                  <a:cubicBezTo>
                    <a:pt x="9345" y="1"/>
                    <a:pt x="9019" y="165"/>
                    <a:pt x="8852" y="488"/>
                  </a:cubicBezTo>
                  <a:lnTo>
                    <a:pt x="6664" y="4944"/>
                  </a:lnTo>
                  <a:cubicBezTo>
                    <a:pt x="6525" y="5242"/>
                    <a:pt x="6266" y="5421"/>
                    <a:pt x="5968" y="5461"/>
                  </a:cubicBezTo>
                  <a:lnTo>
                    <a:pt x="1054" y="6197"/>
                  </a:lnTo>
                  <a:cubicBezTo>
                    <a:pt x="298" y="6297"/>
                    <a:pt x="0" y="7232"/>
                    <a:pt x="537" y="7789"/>
                  </a:cubicBezTo>
                  <a:lnTo>
                    <a:pt x="4058" y="11250"/>
                  </a:lnTo>
                  <a:cubicBezTo>
                    <a:pt x="4297" y="11449"/>
                    <a:pt x="4396" y="11787"/>
                    <a:pt x="4337" y="12085"/>
                  </a:cubicBezTo>
                  <a:lnTo>
                    <a:pt x="3501" y="16979"/>
                  </a:lnTo>
                  <a:cubicBezTo>
                    <a:pt x="3391" y="17590"/>
                    <a:pt x="3862" y="18090"/>
                    <a:pt x="4407" y="18090"/>
                  </a:cubicBezTo>
                  <a:cubicBezTo>
                    <a:pt x="4554" y="18090"/>
                    <a:pt x="4706" y="18054"/>
                    <a:pt x="4854" y="17974"/>
                  </a:cubicBezTo>
                  <a:lnTo>
                    <a:pt x="9230" y="15666"/>
                  </a:lnTo>
                  <a:cubicBezTo>
                    <a:pt x="9370" y="15587"/>
                    <a:pt x="9519" y="15547"/>
                    <a:pt x="9668" y="15547"/>
                  </a:cubicBezTo>
                  <a:cubicBezTo>
                    <a:pt x="9817" y="15547"/>
                    <a:pt x="9966" y="15587"/>
                    <a:pt x="10106" y="15666"/>
                  </a:cubicBezTo>
                  <a:lnTo>
                    <a:pt x="14482" y="17974"/>
                  </a:lnTo>
                  <a:cubicBezTo>
                    <a:pt x="14624" y="18043"/>
                    <a:pt x="14771" y="18075"/>
                    <a:pt x="14913" y="18075"/>
                  </a:cubicBezTo>
                  <a:cubicBezTo>
                    <a:pt x="15466" y="18075"/>
                    <a:pt x="15949" y="17596"/>
                    <a:pt x="15855" y="16979"/>
                  </a:cubicBezTo>
                  <a:lnTo>
                    <a:pt x="15019" y="12085"/>
                  </a:lnTo>
                  <a:cubicBezTo>
                    <a:pt x="14959" y="11787"/>
                    <a:pt x="15059" y="11489"/>
                    <a:pt x="15278" y="11250"/>
                  </a:cubicBezTo>
                  <a:lnTo>
                    <a:pt x="18838" y="7809"/>
                  </a:lnTo>
                  <a:cubicBezTo>
                    <a:pt x="19395" y="7252"/>
                    <a:pt x="19097" y="6317"/>
                    <a:pt x="18321" y="6217"/>
                  </a:cubicBezTo>
                  <a:lnTo>
                    <a:pt x="13428" y="5501"/>
                  </a:lnTo>
                  <a:cubicBezTo>
                    <a:pt x="13129" y="5441"/>
                    <a:pt x="12851" y="5242"/>
                    <a:pt x="12731" y="4964"/>
                  </a:cubicBezTo>
                  <a:lnTo>
                    <a:pt x="10543" y="528"/>
                  </a:lnTo>
                  <a:cubicBezTo>
                    <a:pt x="10362" y="175"/>
                    <a:pt x="10016" y="1"/>
                    <a:pt x="967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0" name="Google Shape;5440;p36"/>
            <p:cNvSpPr/>
            <p:nvPr/>
          </p:nvSpPr>
          <p:spPr>
            <a:xfrm>
              <a:off x="4117825" y="1964550"/>
              <a:ext cx="484900" cy="452275"/>
            </a:xfrm>
            <a:custGeom>
              <a:rect b="b" l="l" r="r" t="t"/>
              <a:pathLst>
                <a:path extrusionOk="0" h="18091" w="19396">
                  <a:moveTo>
                    <a:pt x="9690" y="1"/>
                  </a:moveTo>
                  <a:cubicBezTo>
                    <a:pt x="9360" y="1"/>
                    <a:pt x="9029" y="165"/>
                    <a:pt x="8852" y="488"/>
                  </a:cubicBezTo>
                  <a:lnTo>
                    <a:pt x="6664" y="4944"/>
                  </a:lnTo>
                  <a:cubicBezTo>
                    <a:pt x="6545" y="5242"/>
                    <a:pt x="6266" y="5421"/>
                    <a:pt x="5968" y="5461"/>
                  </a:cubicBezTo>
                  <a:lnTo>
                    <a:pt x="1074" y="6197"/>
                  </a:lnTo>
                  <a:cubicBezTo>
                    <a:pt x="298" y="6297"/>
                    <a:pt x="0" y="7232"/>
                    <a:pt x="55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5" y="15666"/>
                  </a:cubicBezTo>
                  <a:lnTo>
                    <a:pt x="14502" y="17974"/>
                  </a:lnTo>
                  <a:cubicBezTo>
                    <a:pt x="14644" y="18043"/>
                    <a:pt x="14791" y="18075"/>
                    <a:pt x="14933" y="18075"/>
                  </a:cubicBezTo>
                  <a:cubicBezTo>
                    <a:pt x="15486" y="18075"/>
                    <a:pt x="15969" y="17596"/>
                    <a:pt x="15874" y="16979"/>
                  </a:cubicBezTo>
                  <a:lnTo>
                    <a:pt x="15019" y="12085"/>
                  </a:lnTo>
                  <a:cubicBezTo>
                    <a:pt x="14979" y="11787"/>
                    <a:pt x="15079" y="11489"/>
                    <a:pt x="15298" y="11250"/>
                  </a:cubicBezTo>
                  <a:lnTo>
                    <a:pt x="18858" y="7809"/>
                  </a:lnTo>
                  <a:cubicBezTo>
                    <a:pt x="19395" y="7252"/>
                    <a:pt x="19097" y="6317"/>
                    <a:pt x="18341" y="6217"/>
                  </a:cubicBezTo>
                  <a:lnTo>
                    <a:pt x="13428" y="5501"/>
                  </a:lnTo>
                  <a:cubicBezTo>
                    <a:pt x="13129" y="5441"/>
                    <a:pt x="12871" y="5242"/>
                    <a:pt x="12731" y="4964"/>
                  </a:cubicBezTo>
                  <a:lnTo>
                    <a:pt x="10543" y="528"/>
                  </a:lnTo>
                  <a:cubicBezTo>
                    <a:pt x="10372" y="175"/>
                    <a:pt x="10031" y="1"/>
                    <a:pt x="9690" y="1"/>
                  </a:cubicBezTo>
                  <a:close/>
                </a:path>
              </a:pathLst>
            </a:custGeom>
            <a:noFill/>
            <a:ln cap="flat" cmpd="sng" w="9525">
              <a:solidFill>
                <a:schemeClr val="accent5"/>
              </a:solidFill>
              <a:prstDash val="solid"/>
              <a:miter lim="1989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1" name="Google Shape;5441;p36"/>
            <p:cNvSpPr/>
            <p:nvPr/>
          </p:nvSpPr>
          <p:spPr>
            <a:xfrm>
              <a:off x="4673825" y="1964550"/>
              <a:ext cx="485400" cy="452275"/>
            </a:xfrm>
            <a:custGeom>
              <a:rect b="b" l="l" r="r" t="t"/>
              <a:pathLst>
                <a:path extrusionOk="0" h="18091" w="19416">
                  <a:moveTo>
                    <a:pt x="9708" y="1"/>
                  </a:moveTo>
                  <a:cubicBezTo>
                    <a:pt x="9374" y="1"/>
                    <a:pt x="9039" y="165"/>
                    <a:pt x="8852" y="488"/>
                  </a:cubicBezTo>
                  <a:lnTo>
                    <a:pt x="6664" y="4944"/>
                  </a:lnTo>
                  <a:cubicBezTo>
                    <a:pt x="6545" y="5242"/>
                    <a:pt x="6266" y="5421"/>
                    <a:pt x="5968" y="5461"/>
                  </a:cubicBezTo>
                  <a:lnTo>
                    <a:pt x="1074" y="6197"/>
                  </a:lnTo>
                  <a:cubicBezTo>
                    <a:pt x="298" y="6297"/>
                    <a:pt x="0" y="7232"/>
                    <a:pt x="537" y="7789"/>
                  </a:cubicBezTo>
                  <a:lnTo>
                    <a:pt x="4098" y="11250"/>
                  </a:lnTo>
                  <a:cubicBezTo>
                    <a:pt x="4317" y="11449"/>
                    <a:pt x="4416" y="11787"/>
                    <a:pt x="4376" y="12085"/>
                  </a:cubicBezTo>
                  <a:lnTo>
                    <a:pt x="3521" y="16979"/>
                  </a:lnTo>
                  <a:cubicBezTo>
                    <a:pt x="3427" y="17590"/>
                    <a:pt x="3901"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5" y="18075"/>
                    <a:pt x="15985" y="17596"/>
                    <a:pt x="15874" y="16979"/>
                  </a:cubicBezTo>
                  <a:lnTo>
                    <a:pt x="15039" y="12085"/>
                  </a:lnTo>
                  <a:cubicBezTo>
                    <a:pt x="14979" y="11787"/>
                    <a:pt x="15099" y="11489"/>
                    <a:pt x="15317" y="11250"/>
                  </a:cubicBezTo>
                  <a:lnTo>
                    <a:pt x="18878" y="7809"/>
                  </a:lnTo>
                  <a:cubicBezTo>
                    <a:pt x="19415" y="7252"/>
                    <a:pt x="19117" y="6317"/>
                    <a:pt x="18341" y="6217"/>
                  </a:cubicBezTo>
                  <a:lnTo>
                    <a:pt x="13448" y="5501"/>
                  </a:lnTo>
                  <a:cubicBezTo>
                    <a:pt x="13149" y="5441"/>
                    <a:pt x="12871" y="5242"/>
                    <a:pt x="12751" y="4964"/>
                  </a:cubicBezTo>
                  <a:lnTo>
                    <a:pt x="10563" y="528"/>
                  </a:lnTo>
                  <a:cubicBezTo>
                    <a:pt x="10392" y="175"/>
                    <a:pt x="10051" y="1"/>
                    <a:pt x="9708" y="1"/>
                  </a:cubicBezTo>
                  <a:close/>
                </a:path>
              </a:pathLst>
            </a:custGeom>
            <a:noFill/>
            <a:ln cap="flat" cmpd="sng" w="9525">
              <a:solidFill>
                <a:schemeClr val="accent5"/>
              </a:solidFill>
              <a:prstDash val="solid"/>
              <a:miter lim="1989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442" name="Google Shape;5442;p36"/>
          <p:cNvGrpSpPr/>
          <p:nvPr/>
        </p:nvGrpSpPr>
        <p:grpSpPr>
          <a:xfrm>
            <a:off x="4917998" y="3100941"/>
            <a:ext cx="1123732" cy="187513"/>
            <a:chOff x="2448825" y="1964550"/>
            <a:chExt cx="2710400" cy="452275"/>
          </a:xfrm>
        </p:grpSpPr>
        <p:sp>
          <p:nvSpPr>
            <p:cNvPr id="5443" name="Google Shape;5443;p36"/>
            <p:cNvSpPr/>
            <p:nvPr/>
          </p:nvSpPr>
          <p:spPr>
            <a:xfrm>
              <a:off x="2448825" y="1964550"/>
              <a:ext cx="485400" cy="452275"/>
            </a:xfrm>
            <a:custGeom>
              <a:rect b="b" l="l" r="r" t="t"/>
              <a:pathLst>
                <a:path extrusionOk="0" h="18091" w="19416">
                  <a:moveTo>
                    <a:pt x="9708" y="1"/>
                  </a:moveTo>
                  <a:cubicBezTo>
                    <a:pt x="9375" y="1"/>
                    <a:pt x="9039" y="165"/>
                    <a:pt x="8852" y="488"/>
                  </a:cubicBezTo>
                  <a:lnTo>
                    <a:pt x="6664" y="4944"/>
                  </a:lnTo>
                  <a:cubicBezTo>
                    <a:pt x="6545" y="5242"/>
                    <a:pt x="6266" y="5421"/>
                    <a:pt x="5968" y="5461"/>
                  </a:cubicBezTo>
                  <a:lnTo>
                    <a:pt x="1074" y="6197"/>
                  </a:lnTo>
                  <a:cubicBezTo>
                    <a:pt x="299" y="6297"/>
                    <a:pt x="0" y="7232"/>
                    <a:pt x="557" y="7789"/>
                  </a:cubicBezTo>
                  <a:lnTo>
                    <a:pt x="4098" y="11250"/>
                  </a:lnTo>
                  <a:cubicBezTo>
                    <a:pt x="4337" y="11449"/>
                    <a:pt x="4436" y="11787"/>
                    <a:pt x="4377" y="12085"/>
                  </a:cubicBezTo>
                  <a:lnTo>
                    <a:pt x="3541" y="16979"/>
                  </a:lnTo>
                  <a:cubicBezTo>
                    <a:pt x="3431" y="17590"/>
                    <a:pt x="3902"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6" y="18075"/>
                    <a:pt x="15989" y="17596"/>
                    <a:pt x="15894" y="16979"/>
                  </a:cubicBezTo>
                  <a:lnTo>
                    <a:pt x="15039" y="12085"/>
                  </a:lnTo>
                  <a:cubicBezTo>
                    <a:pt x="14999" y="11787"/>
                    <a:pt x="15099" y="11489"/>
                    <a:pt x="15318" y="11250"/>
                  </a:cubicBezTo>
                  <a:lnTo>
                    <a:pt x="18878" y="7809"/>
                  </a:lnTo>
                  <a:cubicBezTo>
                    <a:pt x="19415" y="7252"/>
                    <a:pt x="19117" y="6317"/>
                    <a:pt x="18361" y="6217"/>
                  </a:cubicBezTo>
                  <a:lnTo>
                    <a:pt x="13448" y="5501"/>
                  </a:lnTo>
                  <a:cubicBezTo>
                    <a:pt x="13149" y="5441"/>
                    <a:pt x="12891" y="5242"/>
                    <a:pt x="12751" y="4964"/>
                  </a:cubicBezTo>
                  <a:lnTo>
                    <a:pt x="10563" y="528"/>
                  </a:lnTo>
                  <a:cubicBezTo>
                    <a:pt x="10392" y="175"/>
                    <a:pt x="10051" y="1"/>
                    <a:pt x="9708"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4" name="Google Shape;5444;p36"/>
            <p:cNvSpPr/>
            <p:nvPr/>
          </p:nvSpPr>
          <p:spPr>
            <a:xfrm>
              <a:off x="3005325" y="1964550"/>
              <a:ext cx="484900" cy="452275"/>
            </a:xfrm>
            <a:custGeom>
              <a:rect b="b" l="l" r="r" t="t"/>
              <a:pathLst>
                <a:path extrusionOk="0" h="18091" w="19396">
                  <a:moveTo>
                    <a:pt x="9705" y="1"/>
                  </a:moveTo>
                  <a:cubicBezTo>
                    <a:pt x="9374" y="1"/>
                    <a:pt x="9039" y="165"/>
                    <a:pt x="8852" y="488"/>
                  </a:cubicBezTo>
                  <a:lnTo>
                    <a:pt x="6664" y="4944"/>
                  </a:lnTo>
                  <a:cubicBezTo>
                    <a:pt x="6545" y="5242"/>
                    <a:pt x="6266" y="5421"/>
                    <a:pt x="5968" y="5461"/>
                  </a:cubicBezTo>
                  <a:lnTo>
                    <a:pt x="1074" y="6197"/>
                  </a:lnTo>
                  <a:cubicBezTo>
                    <a:pt x="299" y="6297"/>
                    <a:pt x="0" y="7232"/>
                    <a:pt x="53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6" y="15666"/>
                  </a:cubicBezTo>
                  <a:lnTo>
                    <a:pt x="14502" y="17974"/>
                  </a:lnTo>
                  <a:cubicBezTo>
                    <a:pt x="14644" y="18043"/>
                    <a:pt x="14791" y="18075"/>
                    <a:pt x="14933" y="18075"/>
                  </a:cubicBezTo>
                  <a:cubicBezTo>
                    <a:pt x="15485" y="18075"/>
                    <a:pt x="15965" y="17596"/>
                    <a:pt x="15855" y="16979"/>
                  </a:cubicBezTo>
                  <a:lnTo>
                    <a:pt x="15019" y="12085"/>
                  </a:lnTo>
                  <a:cubicBezTo>
                    <a:pt x="14959" y="11787"/>
                    <a:pt x="15059" y="11489"/>
                    <a:pt x="15298" y="11250"/>
                  </a:cubicBezTo>
                  <a:lnTo>
                    <a:pt x="18839" y="7809"/>
                  </a:lnTo>
                  <a:cubicBezTo>
                    <a:pt x="19396" y="7252"/>
                    <a:pt x="19097" y="6317"/>
                    <a:pt x="18321" y="6217"/>
                  </a:cubicBezTo>
                  <a:lnTo>
                    <a:pt x="13428" y="5501"/>
                  </a:lnTo>
                  <a:cubicBezTo>
                    <a:pt x="13129" y="5441"/>
                    <a:pt x="12851" y="5242"/>
                    <a:pt x="12731" y="4964"/>
                  </a:cubicBezTo>
                  <a:lnTo>
                    <a:pt x="10543" y="528"/>
                  </a:lnTo>
                  <a:cubicBezTo>
                    <a:pt x="10382" y="175"/>
                    <a:pt x="10046" y="1"/>
                    <a:pt x="970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5" name="Google Shape;5445;p36"/>
            <p:cNvSpPr/>
            <p:nvPr/>
          </p:nvSpPr>
          <p:spPr>
            <a:xfrm>
              <a:off x="3561825" y="1964550"/>
              <a:ext cx="484900" cy="452275"/>
            </a:xfrm>
            <a:custGeom>
              <a:rect b="b" l="l" r="r" t="t"/>
              <a:pathLst>
                <a:path extrusionOk="0" h="18091" w="19396">
                  <a:moveTo>
                    <a:pt x="9675" y="1"/>
                  </a:moveTo>
                  <a:cubicBezTo>
                    <a:pt x="9345" y="1"/>
                    <a:pt x="9019" y="165"/>
                    <a:pt x="8852" y="488"/>
                  </a:cubicBezTo>
                  <a:lnTo>
                    <a:pt x="6664" y="4944"/>
                  </a:lnTo>
                  <a:cubicBezTo>
                    <a:pt x="6525" y="5242"/>
                    <a:pt x="6266" y="5421"/>
                    <a:pt x="5968" y="5461"/>
                  </a:cubicBezTo>
                  <a:lnTo>
                    <a:pt x="1054" y="6197"/>
                  </a:lnTo>
                  <a:cubicBezTo>
                    <a:pt x="298" y="6297"/>
                    <a:pt x="0" y="7232"/>
                    <a:pt x="537" y="7789"/>
                  </a:cubicBezTo>
                  <a:lnTo>
                    <a:pt x="4058" y="11250"/>
                  </a:lnTo>
                  <a:cubicBezTo>
                    <a:pt x="4297" y="11449"/>
                    <a:pt x="4396" y="11787"/>
                    <a:pt x="4337" y="12085"/>
                  </a:cubicBezTo>
                  <a:lnTo>
                    <a:pt x="3501" y="16979"/>
                  </a:lnTo>
                  <a:cubicBezTo>
                    <a:pt x="3391" y="17590"/>
                    <a:pt x="3862" y="18090"/>
                    <a:pt x="4407" y="18090"/>
                  </a:cubicBezTo>
                  <a:cubicBezTo>
                    <a:pt x="4554" y="18090"/>
                    <a:pt x="4706" y="18054"/>
                    <a:pt x="4854" y="17974"/>
                  </a:cubicBezTo>
                  <a:lnTo>
                    <a:pt x="9230" y="15666"/>
                  </a:lnTo>
                  <a:cubicBezTo>
                    <a:pt x="9370" y="15587"/>
                    <a:pt x="9519" y="15547"/>
                    <a:pt x="9668" y="15547"/>
                  </a:cubicBezTo>
                  <a:cubicBezTo>
                    <a:pt x="9817" y="15547"/>
                    <a:pt x="9966" y="15587"/>
                    <a:pt x="10106" y="15666"/>
                  </a:cubicBezTo>
                  <a:lnTo>
                    <a:pt x="14482" y="17974"/>
                  </a:lnTo>
                  <a:cubicBezTo>
                    <a:pt x="14624" y="18043"/>
                    <a:pt x="14771" y="18075"/>
                    <a:pt x="14913" y="18075"/>
                  </a:cubicBezTo>
                  <a:cubicBezTo>
                    <a:pt x="15466" y="18075"/>
                    <a:pt x="15949" y="17596"/>
                    <a:pt x="15855" y="16979"/>
                  </a:cubicBezTo>
                  <a:lnTo>
                    <a:pt x="15019" y="12085"/>
                  </a:lnTo>
                  <a:cubicBezTo>
                    <a:pt x="14959" y="11787"/>
                    <a:pt x="15059" y="11489"/>
                    <a:pt x="15278" y="11250"/>
                  </a:cubicBezTo>
                  <a:lnTo>
                    <a:pt x="18838" y="7809"/>
                  </a:lnTo>
                  <a:cubicBezTo>
                    <a:pt x="19395" y="7252"/>
                    <a:pt x="19097" y="6317"/>
                    <a:pt x="18321" y="6217"/>
                  </a:cubicBezTo>
                  <a:lnTo>
                    <a:pt x="13428" y="5501"/>
                  </a:lnTo>
                  <a:cubicBezTo>
                    <a:pt x="13129" y="5441"/>
                    <a:pt x="12851" y="5242"/>
                    <a:pt x="12731" y="4964"/>
                  </a:cubicBezTo>
                  <a:lnTo>
                    <a:pt x="10543" y="528"/>
                  </a:lnTo>
                  <a:cubicBezTo>
                    <a:pt x="10362" y="175"/>
                    <a:pt x="10016" y="1"/>
                    <a:pt x="967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6" name="Google Shape;5446;p36"/>
            <p:cNvSpPr/>
            <p:nvPr/>
          </p:nvSpPr>
          <p:spPr>
            <a:xfrm>
              <a:off x="4117825" y="1964550"/>
              <a:ext cx="484900" cy="452275"/>
            </a:xfrm>
            <a:custGeom>
              <a:rect b="b" l="l" r="r" t="t"/>
              <a:pathLst>
                <a:path extrusionOk="0" h="18091" w="19396">
                  <a:moveTo>
                    <a:pt x="9690" y="1"/>
                  </a:moveTo>
                  <a:cubicBezTo>
                    <a:pt x="9360" y="1"/>
                    <a:pt x="9029" y="165"/>
                    <a:pt x="8852" y="488"/>
                  </a:cubicBezTo>
                  <a:lnTo>
                    <a:pt x="6664" y="4944"/>
                  </a:lnTo>
                  <a:cubicBezTo>
                    <a:pt x="6545" y="5242"/>
                    <a:pt x="6266" y="5421"/>
                    <a:pt x="5968" y="5461"/>
                  </a:cubicBezTo>
                  <a:lnTo>
                    <a:pt x="1074" y="6197"/>
                  </a:lnTo>
                  <a:cubicBezTo>
                    <a:pt x="298" y="6297"/>
                    <a:pt x="0" y="7232"/>
                    <a:pt x="55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5" y="15666"/>
                  </a:cubicBezTo>
                  <a:lnTo>
                    <a:pt x="14502" y="17974"/>
                  </a:lnTo>
                  <a:cubicBezTo>
                    <a:pt x="14644" y="18043"/>
                    <a:pt x="14791" y="18075"/>
                    <a:pt x="14933" y="18075"/>
                  </a:cubicBezTo>
                  <a:cubicBezTo>
                    <a:pt x="15486" y="18075"/>
                    <a:pt x="15969" y="17596"/>
                    <a:pt x="15874" y="16979"/>
                  </a:cubicBezTo>
                  <a:lnTo>
                    <a:pt x="15019" y="12085"/>
                  </a:lnTo>
                  <a:cubicBezTo>
                    <a:pt x="14979" y="11787"/>
                    <a:pt x="15079" y="11489"/>
                    <a:pt x="15298" y="11250"/>
                  </a:cubicBezTo>
                  <a:lnTo>
                    <a:pt x="18858" y="7809"/>
                  </a:lnTo>
                  <a:cubicBezTo>
                    <a:pt x="19395" y="7252"/>
                    <a:pt x="19097" y="6317"/>
                    <a:pt x="18341" y="6217"/>
                  </a:cubicBezTo>
                  <a:lnTo>
                    <a:pt x="13428" y="5501"/>
                  </a:lnTo>
                  <a:cubicBezTo>
                    <a:pt x="13129" y="5441"/>
                    <a:pt x="12871" y="5242"/>
                    <a:pt x="12731" y="4964"/>
                  </a:cubicBezTo>
                  <a:lnTo>
                    <a:pt x="10543" y="528"/>
                  </a:lnTo>
                  <a:cubicBezTo>
                    <a:pt x="10372" y="175"/>
                    <a:pt x="10031" y="1"/>
                    <a:pt x="9690"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7" name="Google Shape;5447;p36"/>
            <p:cNvSpPr/>
            <p:nvPr/>
          </p:nvSpPr>
          <p:spPr>
            <a:xfrm>
              <a:off x="4673825" y="1964550"/>
              <a:ext cx="485400" cy="452275"/>
            </a:xfrm>
            <a:custGeom>
              <a:rect b="b" l="l" r="r" t="t"/>
              <a:pathLst>
                <a:path extrusionOk="0" h="18091" w="19416">
                  <a:moveTo>
                    <a:pt x="9708" y="1"/>
                  </a:moveTo>
                  <a:cubicBezTo>
                    <a:pt x="9374" y="1"/>
                    <a:pt x="9039" y="165"/>
                    <a:pt x="8852" y="488"/>
                  </a:cubicBezTo>
                  <a:lnTo>
                    <a:pt x="6664" y="4944"/>
                  </a:lnTo>
                  <a:cubicBezTo>
                    <a:pt x="6545" y="5242"/>
                    <a:pt x="6266" y="5421"/>
                    <a:pt x="5968" y="5461"/>
                  </a:cubicBezTo>
                  <a:lnTo>
                    <a:pt x="1074" y="6197"/>
                  </a:lnTo>
                  <a:cubicBezTo>
                    <a:pt x="298" y="6297"/>
                    <a:pt x="0" y="7232"/>
                    <a:pt x="537" y="7789"/>
                  </a:cubicBezTo>
                  <a:lnTo>
                    <a:pt x="4098" y="11250"/>
                  </a:lnTo>
                  <a:cubicBezTo>
                    <a:pt x="4317" y="11449"/>
                    <a:pt x="4416" y="11787"/>
                    <a:pt x="4376" y="12085"/>
                  </a:cubicBezTo>
                  <a:lnTo>
                    <a:pt x="3521" y="16979"/>
                  </a:lnTo>
                  <a:cubicBezTo>
                    <a:pt x="3427" y="17590"/>
                    <a:pt x="3901"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5" y="18075"/>
                    <a:pt x="15985" y="17596"/>
                    <a:pt x="15874" y="16979"/>
                  </a:cubicBezTo>
                  <a:lnTo>
                    <a:pt x="15039" y="12085"/>
                  </a:lnTo>
                  <a:cubicBezTo>
                    <a:pt x="14979" y="11787"/>
                    <a:pt x="15099" y="11489"/>
                    <a:pt x="15317" y="11250"/>
                  </a:cubicBezTo>
                  <a:lnTo>
                    <a:pt x="18878" y="7809"/>
                  </a:lnTo>
                  <a:cubicBezTo>
                    <a:pt x="19415" y="7252"/>
                    <a:pt x="19117" y="6317"/>
                    <a:pt x="18341" y="6217"/>
                  </a:cubicBezTo>
                  <a:lnTo>
                    <a:pt x="13448" y="5501"/>
                  </a:lnTo>
                  <a:cubicBezTo>
                    <a:pt x="13149" y="5441"/>
                    <a:pt x="12871" y="5242"/>
                    <a:pt x="12751" y="4964"/>
                  </a:cubicBezTo>
                  <a:lnTo>
                    <a:pt x="10563" y="528"/>
                  </a:lnTo>
                  <a:cubicBezTo>
                    <a:pt x="10392" y="175"/>
                    <a:pt x="10051" y="1"/>
                    <a:pt x="9708" y="1"/>
                  </a:cubicBezTo>
                  <a:close/>
                </a:path>
              </a:pathLst>
            </a:custGeom>
            <a:noFill/>
            <a:ln cap="flat" cmpd="sng" w="9525">
              <a:solidFill>
                <a:schemeClr val="accent5"/>
              </a:solidFill>
              <a:prstDash val="solid"/>
              <a:miter lim="1989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448" name="Google Shape;5448;p36"/>
          <p:cNvGrpSpPr/>
          <p:nvPr/>
        </p:nvGrpSpPr>
        <p:grpSpPr>
          <a:xfrm>
            <a:off x="4917998" y="3511418"/>
            <a:ext cx="1123732" cy="187513"/>
            <a:chOff x="2448825" y="1964550"/>
            <a:chExt cx="2710400" cy="452275"/>
          </a:xfrm>
        </p:grpSpPr>
        <p:sp>
          <p:nvSpPr>
            <p:cNvPr id="5449" name="Google Shape;5449;p36"/>
            <p:cNvSpPr/>
            <p:nvPr/>
          </p:nvSpPr>
          <p:spPr>
            <a:xfrm>
              <a:off x="2448825" y="1964550"/>
              <a:ext cx="485400" cy="452275"/>
            </a:xfrm>
            <a:custGeom>
              <a:rect b="b" l="l" r="r" t="t"/>
              <a:pathLst>
                <a:path extrusionOk="0" h="18091" w="19416">
                  <a:moveTo>
                    <a:pt x="9708" y="1"/>
                  </a:moveTo>
                  <a:cubicBezTo>
                    <a:pt x="9375" y="1"/>
                    <a:pt x="9039" y="165"/>
                    <a:pt x="8852" y="488"/>
                  </a:cubicBezTo>
                  <a:lnTo>
                    <a:pt x="6664" y="4944"/>
                  </a:lnTo>
                  <a:cubicBezTo>
                    <a:pt x="6545" y="5242"/>
                    <a:pt x="6266" y="5421"/>
                    <a:pt x="5968" y="5461"/>
                  </a:cubicBezTo>
                  <a:lnTo>
                    <a:pt x="1074" y="6197"/>
                  </a:lnTo>
                  <a:cubicBezTo>
                    <a:pt x="299" y="6297"/>
                    <a:pt x="0" y="7232"/>
                    <a:pt x="557" y="7789"/>
                  </a:cubicBezTo>
                  <a:lnTo>
                    <a:pt x="4098" y="11250"/>
                  </a:lnTo>
                  <a:cubicBezTo>
                    <a:pt x="4337" y="11449"/>
                    <a:pt x="4436" y="11787"/>
                    <a:pt x="4377" y="12085"/>
                  </a:cubicBezTo>
                  <a:lnTo>
                    <a:pt x="3541" y="16979"/>
                  </a:lnTo>
                  <a:cubicBezTo>
                    <a:pt x="3431" y="17590"/>
                    <a:pt x="3902"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6" y="18075"/>
                    <a:pt x="15989" y="17596"/>
                    <a:pt x="15894" y="16979"/>
                  </a:cubicBezTo>
                  <a:lnTo>
                    <a:pt x="15039" y="12085"/>
                  </a:lnTo>
                  <a:cubicBezTo>
                    <a:pt x="14999" y="11787"/>
                    <a:pt x="15099" y="11489"/>
                    <a:pt x="15318" y="11250"/>
                  </a:cubicBezTo>
                  <a:lnTo>
                    <a:pt x="18878" y="7809"/>
                  </a:lnTo>
                  <a:cubicBezTo>
                    <a:pt x="19415" y="7252"/>
                    <a:pt x="19117" y="6317"/>
                    <a:pt x="18361" y="6217"/>
                  </a:cubicBezTo>
                  <a:lnTo>
                    <a:pt x="13448" y="5501"/>
                  </a:lnTo>
                  <a:cubicBezTo>
                    <a:pt x="13149" y="5441"/>
                    <a:pt x="12891" y="5242"/>
                    <a:pt x="12751" y="4964"/>
                  </a:cubicBezTo>
                  <a:lnTo>
                    <a:pt x="10563" y="528"/>
                  </a:lnTo>
                  <a:cubicBezTo>
                    <a:pt x="10392" y="175"/>
                    <a:pt x="10051" y="1"/>
                    <a:pt x="9708"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0" name="Google Shape;5450;p36"/>
            <p:cNvSpPr/>
            <p:nvPr/>
          </p:nvSpPr>
          <p:spPr>
            <a:xfrm>
              <a:off x="3005325" y="1964550"/>
              <a:ext cx="484900" cy="452275"/>
            </a:xfrm>
            <a:custGeom>
              <a:rect b="b" l="l" r="r" t="t"/>
              <a:pathLst>
                <a:path extrusionOk="0" h="18091" w="19396">
                  <a:moveTo>
                    <a:pt x="9705" y="1"/>
                  </a:moveTo>
                  <a:cubicBezTo>
                    <a:pt x="9374" y="1"/>
                    <a:pt x="9039" y="165"/>
                    <a:pt x="8852" y="488"/>
                  </a:cubicBezTo>
                  <a:lnTo>
                    <a:pt x="6664" y="4944"/>
                  </a:lnTo>
                  <a:cubicBezTo>
                    <a:pt x="6545" y="5242"/>
                    <a:pt x="6266" y="5421"/>
                    <a:pt x="5968" y="5461"/>
                  </a:cubicBezTo>
                  <a:lnTo>
                    <a:pt x="1074" y="6197"/>
                  </a:lnTo>
                  <a:cubicBezTo>
                    <a:pt x="299" y="6297"/>
                    <a:pt x="0" y="7232"/>
                    <a:pt x="53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6" y="15666"/>
                  </a:cubicBezTo>
                  <a:lnTo>
                    <a:pt x="14502" y="17974"/>
                  </a:lnTo>
                  <a:cubicBezTo>
                    <a:pt x="14644" y="18043"/>
                    <a:pt x="14791" y="18075"/>
                    <a:pt x="14933" y="18075"/>
                  </a:cubicBezTo>
                  <a:cubicBezTo>
                    <a:pt x="15485" y="18075"/>
                    <a:pt x="15965" y="17596"/>
                    <a:pt x="15855" y="16979"/>
                  </a:cubicBezTo>
                  <a:lnTo>
                    <a:pt x="15019" y="12085"/>
                  </a:lnTo>
                  <a:cubicBezTo>
                    <a:pt x="14959" y="11787"/>
                    <a:pt x="15059" y="11489"/>
                    <a:pt x="15298" y="11250"/>
                  </a:cubicBezTo>
                  <a:lnTo>
                    <a:pt x="18839" y="7809"/>
                  </a:lnTo>
                  <a:cubicBezTo>
                    <a:pt x="19396" y="7252"/>
                    <a:pt x="19097" y="6317"/>
                    <a:pt x="18321" y="6217"/>
                  </a:cubicBezTo>
                  <a:lnTo>
                    <a:pt x="13428" y="5501"/>
                  </a:lnTo>
                  <a:cubicBezTo>
                    <a:pt x="13129" y="5441"/>
                    <a:pt x="12851" y="5242"/>
                    <a:pt x="12731" y="4964"/>
                  </a:cubicBezTo>
                  <a:lnTo>
                    <a:pt x="10543" y="528"/>
                  </a:lnTo>
                  <a:cubicBezTo>
                    <a:pt x="10382" y="175"/>
                    <a:pt x="10046" y="1"/>
                    <a:pt x="970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1" name="Google Shape;5451;p36"/>
            <p:cNvSpPr/>
            <p:nvPr/>
          </p:nvSpPr>
          <p:spPr>
            <a:xfrm>
              <a:off x="3561825" y="1964550"/>
              <a:ext cx="484900" cy="452275"/>
            </a:xfrm>
            <a:custGeom>
              <a:rect b="b" l="l" r="r" t="t"/>
              <a:pathLst>
                <a:path extrusionOk="0" h="18091" w="19396">
                  <a:moveTo>
                    <a:pt x="9675" y="1"/>
                  </a:moveTo>
                  <a:cubicBezTo>
                    <a:pt x="9345" y="1"/>
                    <a:pt x="9019" y="165"/>
                    <a:pt x="8852" y="488"/>
                  </a:cubicBezTo>
                  <a:lnTo>
                    <a:pt x="6664" y="4944"/>
                  </a:lnTo>
                  <a:cubicBezTo>
                    <a:pt x="6525" y="5242"/>
                    <a:pt x="6266" y="5421"/>
                    <a:pt x="5968" y="5461"/>
                  </a:cubicBezTo>
                  <a:lnTo>
                    <a:pt x="1054" y="6197"/>
                  </a:lnTo>
                  <a:cubicBezTo>
                    <a:pt x="298" y="6297"/>
                    <a:pt x="0" y="7232"/>
                    <a:pt x="537" y="7789"/>
                  </a:cubicBezTo>
                  <a:lnTo>
                    <a:pt x="4058" y="11250"/>
                  </a:lnTo>
                  <a:cubicBezTo>
                    <a:pt x="4297" y="11449"/>
                    <a:pt x="4396" y="11787"/>
                    <a:pt x="4337" y="12085"/>
                  </a:cubicBezTo>
                  <a:lnTo>
                    <a:pt x="3501" y="16979"/>
                  </a:lnTo>
                  <a:cubicBezTo>
                    <a:pt x="3391" y="17590"/>
                    <a:pt x="3862" y="18090"/>
                    <a:pt x="4407" y="18090"/>
                  </a:cubicBezTo>
                  <a:cubicBezTo>
                    <a:pt x="4554" y="18090"/>
                    <a:pt x="4706" y="18054"/>
                    <a:pt x="4854" y="17974"/>
                  </a:cubicBezTo>
                  <a:lnTo>
                    <a:pt x="9230" y="15666"/>
                  </a:lnTo>
                  <a:cubicBezTo>
                    <a:pt x="9370" y="15587"/>
                    <a:pt x="9519" y="15547"/>
                    <a:pt x="9668" y="15547"/>
                  </a:cubicBezTo>
                  <a:cubicBezTo>
                    <a:pt x="9817" y="15547"/>
                    <a:pt x="9966" y="15587"/>
                    <a:pt x="10106" y="15666"/>
                  </a:cubicBezTo>
                  <a:lnTo>
                    <a:pt x="14482" y="17974"/>
                  </a:lnTo>
                  <a:cubicBezTo>
                    <a:pt x="14624" y="18043"/>
                    <a:pt x="14771" y="18075"/>
                    <a:pt x="14913" y="18075"/>
                  </a:cubicBezTo>
                  <a:cubicBezTo>
                    <a:pt x="15466" y="18075"/>
                    <a:pt x="15949" y="17596"/>
                    <a:pt x="15855" y="16979"/>
                  </a:cubicBezTo>
                  <a:lnTo>
                    <a:pt x="15019" y="12085"/>
                  </a:lnTo>
                  <a:cubicBezTo>
                    <a:pt x="14959" y="11787"/>
                    <a:pt x="15059" y="11489"/>
                    <a:pt x="15278" y="11250"/>
                  </a:cubicBezTo>
                  <a:lnTo>
                    <a:pt x="18838" y="7809"/>
                  </a:lnTo>
                  <a:cubicBezTo>
                    <a:pt x="19395" y="7252"/>
                    <a:pt x="19097" y="6317"/>
                    <a:pt x="18321" y="6217"/>
                  </a:cubicBezTo>
                  <a:lnTo>
                    <a:pt x="13428" y="5501"/>
                  </a:lnTo>
                  <a:cubicBezTo>
                    <a:pt x="13129" y="5441"/>
                    <a:pt x="12851" y="5242"/>
                    <a:pt x="12731" y="4964"/>
                  </a:cubicBezTo>
                  <a:lnTo>
                    <a:pt x="10543" y="528"/>
                  </a:lnTo>
                  <a:cubicBezTo>
                    <a:pt x="10362" y="175"/>
                    <a:pt x="10016" y="1"/>
                    <a:pt x="967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2" name="Google Shape;5452;p36"/>
            <p:cNvSpPr/>
            <p:nvPr/>
          </p:nvSpPr>
          <p:spPr>
            <a:xfrm>
              <a:off x="4117825" y="1964550"/>
              <a:ext cx="484900" cy="452275"/>
            </a:xfrm>
            <a:custGeom>
              <a:rect b="b" l="l" r="r" t="t"/>
              <a:pathLst>
                <a:path extrusionOk="0" h="18091" w="19396">
                  <a:moveTo>
                    <a:pt x="9690" y="1"/>
                  </a:moveTo>
                  <a:cubicBezTo>
                    <a:pt x="9360" y="1"/>
                    <a:pt x="9029" y="165"/>
                    <a:pt x="8852" y="488"/>
                  </a:cubicBezTo>
                  <a:lnTo>
                    <a:pt x="6664" y="4944"/>
                  </a:lnTo>
                  <a:cubicBezTo>
                    <a:pt x="6545" y="5242"/>
                    <a:pt x="6266" y="5421"/>
                    <a:pt x="5968" y="5461"/>
                  </a:cubicBezTo>
                  <a:lnTo>
                    <a:pt x="1074" y="6197"/>
                  </a:lnTo>
                  <a:cubicBezTo>
                    <a:pt x="298" y="6297"/>
                    <a:pt x="0" y="7232"/>
                    <a:pt x="55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5" y="15666"/>
                  </a:cubicBezTo>
                  <a:lnTo>
                    <a:pt x="14502" y="17974"/>
                  </a:lnTo>
                  <a:cubicBezTo>
                    <a:pt x="14644" y="18043"/>
                    <a:pt x="14791" y="18075"/>
                    <a:pt x="14933" y="18075"/>
                  </a:cubicBezTo>
                  <a:cubicBezTo>
                    <a:pt x="15486" y="18075"/>
                    <a:pt x="15969" y="17596"/>
                    <a:pt x="15874" y="16979"/>
                  </a:cubicBezTo>
                  <a:lnTo>
                    <a:pt x="15019" y="12085"/>
                  </a:lnTo>
                  <a:cubicBezTo>
                    <a:pt x="14979" y="11787"/>
                    <a:pt x="15079" y="11489"/>
                    <a:pt x="15298" y="11250"/>
                  </a:cubicBezTo>
                  <a:lnTo>
                    <a:pt x="18858" y="7809"/>
                  </a:lnTo>
                  <a:cubicBezTo>
                    <a:pt x="19395" y="7252"/>
                    <a:pt x="19097" y="6317"/>
                    <a:pt x="18341" y="6217"/>
                  </a:cubicBezTo>
                  <a:lnTo>
                    <a:pt x="13428" y="5501"/>
                  </a:lnTo>
                  <a:cubicBezTo>
                    <a:pt x="13129" y="5441"/>
                    <a:pt x="12871" y="5242"/>
                    <a:pt x="12731" y="4964"/>
                  </a:cubicBezTo>
                  <a:lnTo>
                    <a:pt x="10543" y="528"/>
                  </a:lnTo>
                  <a:cubicBezTo>
                    <a:pt x="10372" y="175"/>
                    <a:pt x="10031" y="1"/>
                    <a:pt x="9690"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3" name="Google Shape;5453;p36"/>
            <p:cNvSpPr/>
            <p:nvPr/>
          </p:nvSpPr>
          <p:spPr>
            <a:xfrm>
              <a:off x="4673825" y="1964550"/>
              <a:ext cx="485400" cy="452275"/>
            </a:xfrm>
            <a:custGeom>
              <a:rect b="b" l="l" r="r" t="t"/>
              <a:pathLst>
                <a:path extrusionOk="0" h="18091" w="19416">
                  <a:moveTo>
                    <a:pt x="9708" y="1"/>
                  </a:moveTo>
                  <a:cubicBezTo>
                    <a:pt x="9374" y="1"/>
                    <a:pt x="9039" y="165"/>
                    <a:pt x="8852" y="488"/>
                  </a:cubicBezTo>
                  <a:lnTo>
                    <a:pt x="6664" y="4944"/>
                  </a:lnTo>
                  <a:cubicBezTo>
                    <a:pt x="6545" y="5242"/>
                    <a:pt x="6266" y="5421"/>
                    <a:pt x="5968" y="5461"/>
                  </a:cubicBezTo>
                  <a:lnTo>
                    <a:pt x="1074" y="6197"/>
                  </a:lnTo>
                  <a:cubicBezTo>
                    <a:pt x="298" y="6297"/>
                    <a:pt x="0" y="7232"/>
                    <a:pt x="537" y="7789"/>
                  </a:cubicBezTo>
                  <a:lnTo>
                    <a:pt x="4098" y="11250"/>
                  </a:lnTo>
                  <a:cubicBezTo>
                    <a:pt x="4317" y="11449"/>
                    <a:pt x="4416" y="11787"/>
                    <a:pt x="4376" y="12085"/>
                  </a:cubicBezTo>
                  <a:lnTo>
                    <a:pt x="3521" y="16979"/>
                  </a:lnTo>
                  <a:cubicBezTo>
                    <a:pt x="3427" y="17590"/>
                    <a:pt x="3901"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5" y="18075"/>
                    <a:pt x="15985" y="17596"/>
                    <a:pt x="15874" y="16979"/>
                  </a:cubicBezTo>
                  <a:lnTo>
                    <a:pt x="15039" y="12085"/>
                  </a:lnTo>
                  <a:cubicBezTo>
                    <a:pt x="14979" y="11787"/>
                    <a:pt x="15099" y="11489"/>
                    <a:pt x="15317" y="11250"/>
                  </a:cubicBezTo>
                  <a:lnTo>
                    <a:pt x="18878" y="7809"/>
                  </a:lnTo>
                  <a:cubicBezTo>
                    <a:pt x="19415" y="7252"/>
                    <a:pt x="19117" y="6317"/>
                    <a:pt x="18341" y="6217"/>
                  </a:cubicBezTo>
                  <a:lnTo>
                    <a:pt x="13448" y="5501"/>
                  </a:lnTo>
                  <a:cubicBezTo>
                    <a:pt x="13149" y="5441"/>
                    <a:pt x="12871" y="5242"/>
                    <a:pt x="12751" y="4964"/>
                  </a:cubicBezTo>
                  <a:lnTo>
                    <a:pt x="10563" y="528"/>
                  </a:lnTo>
                  <a:cubicBezTo>
                    <a:pt x="10392" y="175"/>
                    <a:pt x="10051" y="1"/>
                    <a:pt x="9708" y="1"/>
                  </a:cubicBezTo>
                  <a:close/>
                </a:path>
              </a:pathLst>
            </a:custGeom>
            <a:noFill/>
            <a:ln cap="flat" cmpd="sng" w="9525">
              <a:solidFill>
                <a:schemeClr val="accent5"/>
              </a:solidFill>
              <a:prstDash val="solid"/>
              <a:miter lim="1989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454" name="Google Shape;5454;p36"/>
          <p:cNvGrpSpPr/>
          <p:nvPr/>
        </p:nvGrpSpPr>
        <p:grpSpPr>
          <a:xfrm>
            <a:off x="4917998" y="3921895"/>
            <a:ext cx="1123732" cy="187513"/>
            <a:chOff x="2448825" y="1964550"/>
            <a:chExt cx="2710400" cy="452275"/>
          </a:xfrm>
        </p:grpSpPr>
        <p:sp>
          <p:nvSpPr>
            <p:cNvPr id="5455" name="Google Shape;5455;p36"/>
            <p:cNvSpPr/>
            <p:nvPr/>
          </p:nvSpPr>
          <p:spPr>
            <a:xfrm>
              <a:off x="2448825" y="1964550"/>
              <a:ext cx="485400" cy="452275"/>
            </a:xfrm>
            <a:custGeom>
              <a:rect b="b" l="l" r="r" t="t"/>
              <a:pathLst>
                <a:path extrusionOk="0" h="18091" w="19416">
                  <a:moveTo>
                    <a:pt x="9708" y="1"/>
                  </a:moveTo>
                  <a:cubicBezTo>
                    <a:pt x="9375" y="1"/>
                    <a:pt x="9039" y="165"/>
                    <a:pt x="8852" y="488"/>
                  </a:cubicBezTo>
                  <a:lnTo>
                    <a:pt x="6664" y="4944"/>
                  </a:lnTo>
                  <a:cubicBezTo>
                    <a:pt x="6545" y="5242"/>
                    <a:pt x="6266" y="5421"/>
                    <a:pt x="5968" y="5461"/>
                  </a:cubicBezTo>
                  <a:lnTo>
                    <a:pt x="1074" y="6197"/>
                  </a:lnTo>
                  <a:cubicBezTo>
                    <a:pt x="299" y="6297"/>
                    <a:pt x="0" y="7232"/>
                    <a:pt x="557" y="7789"/>
                  </a:cubicBezTo>
                  <a:lnTo>
                    <a:pt x="4098" y="11250"/>
                  </a:lnTo>
                  <a:cubicBezTo>
                    <a:pt x="4337" y="11449"/>
                    <a:pt x="4436" y="11787"/>
                    <a:pt x="4377" y="12085"/>
                  </a:cubicBezTo>
                  <a:lnTo>
                    <a:pt x="3541" y="16979"/>
                  </a:lnTo>
                  <a:cubicBezTo>
                    <a:pt x="3431" y="17590"/>
                    <a:pt x="3902"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6" y="18075"/>
                    <a:pt x="15989" y="17596"/>
                    <a:pt x="15894" y="16979"/>
                  </a:cubicBezTo>
                  <a:lnTo>
                    <a:pt x="15039" y="12085"/>
                  </a:lnTo>
                  <a:cubicBezTo>
                    <a:pt x="14999" y="11787"/>
                    <a:pt x="15099" y="11489"/>
                    <a:pt x="15318" y="11250"/>
                  </a:cubicBezTo>
                  <a:lnTo>
                    <a:pt x="18878" y="7809"/>
                  </a:lnTo>
                  <a:cubicBezTo>
                    <a:pt x="19415" y="7252"/>
                    <a:pt x="19117" y="6317"/>
                    <a:pt x="18361" y="6217"/>
                  </a:cubicBezTo>
                  <a:lnTo>
                    <a:pt x="13448" y="5501"/>
                  </a:lnTo>
                  <a:cubicBezTo>
                    <a:pt x="13149" y="5441"/>
                    <a:pt x="12891" y="5242"/>
                    <a:pt x="12751" y="4964"/>
                  </a:cubicBezTo>
                  <a:lnTo>
                    <a:pt x="10563" y="528"/>
                  </a:lnTo>
                  <a:cubicBezTo>
                    <a:pt x="10392" y="175"/>
                    <a:pt x="10051" y="1"/>
                    <a:pt x="9708"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6" name="Google Shape;5456;p36"/>
            <p:cNvSpPr/>
            <p:nvPr/>
          </p:nvSpPr>
          <p:spPr>
            <a:xfrm>
              <a:off x="3005325" y="1964550"/>
              <a:ext cx="484900" cy="452275"/>
            </a:xfrm>
            <a:custGeom>
              <a:rect b="b" l="l" r="r" t="t"/>
              <a:pathLst>
                <a:path extrusionOk="0" h="18091" w="19396">
                  <a:moveTo>
                    <a:pt x="9705" y="1"/>
                  </a:moveTo>
                  <a:cubicBezTo>
                    <a:pt x="9374" y="1"/>
                    <a:pt x="9039" y="165"/>
                    <a:pt x="8852" y="488"/>
                  </a:cubicBezTo>
                  <a:lnTo>
                    <a:pt x="6664" y="4944"/>
                  </a:lnTo>
                  <a:cubicBezTo>
                    <a:pt x="6545" y="5242"/>
                    <a:pt x="6266" y="5421"/>
                    <a:pt x="5968" y="5461"/>
                  </a:cubicBezTo>
                  <a:lnTo>
                    <a:pt x="1074" y="6197"/>
                  </a:lnTo>
                  <a:cubicBezTo>
                    <a:pt x="299" y="6297"/>
                    <a:pt x="0" y="7232"/>
                    <a:pt x="53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6" y="15666"/>
                  </a:cubicBezTo>
                  <a:lnTo>
                    <a:pt x="14502" y="17974"/>
                  </a:lnTo>
                  <a:cubicBezTo>
                    <a:pt x="14644" y="18043"/>
                    <a:pt x="14791" y="18075"/>
                    <a:pt x="14933" y="18075"/>
                  </a:cubicBezTo>
                  <a:cubicBezTo>
                    <a:pt x="15485" y="18075"/>
                    <a:pt x="15965" y="17596"/>
                    <a:pt x="15855" y="16979"/>
                  </a:cubicBezTo>
                  <a:lnTo>
                    <a:pt x="15019" y="12085"/>
                  </a:lnTo>
                  <a:cubicBezTo>
                    <a:pt x="14959" y="11787"/>
                    <a:pt x="15059" y="11489"/>
                    <a:pt x="15298" y="11250"/>
                  </a:cubicBezTo>
                  <a:lnTo>
                    <a:pt x="18839" y="7809"/>
                  </a:lnTo>
                  <a:cubicBezTo>
                    <a:pt x="19396" y="7252"/>
                    <a:pt x="19097" y="6317"/>
                    <a:pt x="18321" y="6217"/>
                  </a:cubicBezTo>
                  <a:lnTo>
                    <a:pt x="13428" y="5501"/>
                  </a:lnTo>
                  <a:cubicBezTo>
                    <a:pt x="13129" y="5441"/>
                    <a:pt x="12851" y="5242"/>
                    <a:pt x="12731" y="4964"/>
                  </a:cubicBezTo>
                  <a:lnTo>
                    <a:pt x="10543" y="528"/>
                  </a:lnTo>
                  <a:cubicBezTo>
                    <a:pt x="10382" y="175"/>
                    <a:pt x="10046" y="1"/>
                    <a:pt x="970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7" name="Google Shape;5457;p36"/>
            <p:cNvSpPr/>
            <p:nvPr/>
          </p:nvSpPr>
          <p:spPr>
            <a:xfrm>
              <a:off x="3561825" y="1964550"/>
              <a:ext cx="484900" cy="452275"/>
            </a:xfrm>
            <a:custGeom>
              <a:rect b="b" l="l" r="r" t="t"/>
              <a:pathLst>
                <a:path extrusionOk="0" h="18091" w="19396">
                  <a:moveTo>
                    <a:pt x="9675" y="1"/>
                  </a:moveTo>
                  <a:cubicBezTo>
                    <a:pt x="9345" y="1"/>
                    <a:pt x="9019" y="165"/>
                    <a:pt x="8852" y="488"/>
                  </a:cubicBezTo>
                  <a:lnTo>
                    <a:pt x="6664" y="4944"/>
                  </a:lnTo>
                  <a:cubicBezTo>
                    <a:pt x="6525" y="5242"/>
                    <a:pt x="6266" y="5421"/>
                    <a:pt x="5968" y="5461"/>
                  </a:cubicBezTo>
                  <a:lnTo>
                    <a:pt x="1054" y="6197"/>
                  </a:lnTo>
                  <a:cubicBezTo>
                    <a:pt x="298" y="6297"/>
                    <a:pt x="0" y="7232"/>
                    <a:pt x="537" y="7789"/>
                  </a:cubicBezTo>
                  <a:lnTo>
                    <a:pt x="4058" y="11250"/>
                  </a:lnTo>
                  <a:cubicBezTo>
                    <a:pt x="4297" y="11449"/>
                    <a:pt x="4396" y="11787"/>
                    <a:pt x="4337" y="12085"/>
                  </a:cubicBezTo>
                  <a:lnTo>
                    <a:pt x="3501" y="16979"/>
                  </a:lnTo>
                  <a:cubicBezTo>
                    <a:pt x="3391" y="17590"/>
                    <a:pt x="3862" y="18090"/>
                    <a:pt x="4407" y="18090"/>
                  </a:cubicBezTo>
                  <a:cubicBezTo>
                    <a:pt x="4554" y="18090"/>
                    <a:pt x="4706" y="18054"/>
                    <a:pt x="4854" y="17974"/>
                  </a:cubicBezTo>
                  <a:lnTo>
                    <a:pt x="9230" y="15666"/>
                  </a:lnTo>
                  <a:cubicBezTo>
                    <a:pt x="9370" y="15587"/>
                    <a:pt x="9519" y="15547"/>
                    <a:pt x="9668" y="15547"/>
                  </a:cubicBezTo>
                  <a:cubicBezTo>
                    <a:pt x="9817" y="15547"/>
                    <a:pt x="9966" y="15587"/>
                    <a:pt x="10106" y="15666"/>
                  </a:cubicBezTo>
                  <a:lnTo>
                    <a:pt x="14482" y="17974"/>
                  </a:lnTo>
                  <a:cubicBezTo>
                    <a:pt x="14624" y="18043"/>
                    <a:pt x="14771" y="18075"/>
                    <a:pt x="14913" y="18075"/>
                  </a:cubicBezTo>
                  <a:cubicBezTo>
                    <a:pt x="15466" y="18075"/>
                    <a:pt x="15949" y="17596"/>
                    <a:pt x="15855" y="16979"/>
                  </a:cubicBezTo>
                  <a:lnTo>
                    <a:pt x="15019" y="12085"/>
                  </a:lnTo>
                  <a:cubicBezTo>
                    <a:pt x="14959" y="11787"/>
                    <a:pt x="15059" y="11489"/>
                    <a:pt x="15278" y="11250"/>
                  </a:cubicBezTo>
                  <a:lnTo>
                    <a:pt x="18838" y="7809"/>
                  </a:lnTo>
                  <a:cubicBezTo>
                    <a:pt x="19395" y="7252"/>
                    <a:pt x="19097" y="6317"/>
                    <a:pt x="18321" y="6217"/>
                  </a:cubicBezTo>
                  <a:lnTo>
                    <a:pt x="13428" y="5501"/>
                  </a:lnTo>
                  <a:cubicBezTo>
                    <a:pt x="13129" y="5441"/>
                    <a:pt x="12851" y="5242"/>
                    <a:pt x="12731" y="4964"/>
                  </a:cubicBezTo>
                  <a:lnTo>
                    <a:pt x="10543" y="528"/>
                  </a:lnTo>
                  <a:cubicBezTo>
                    <a:pt x="10362" y="175"/>
                    <a:pt x="10016" y="1"/>
                    <a:pt x="967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8" name="Google Shape;5458;p36"/>
            <p:cNvSpPr/>
            <p:nvPr/>
          </p:nvSpPr>
          <p:spPr>
            <a:xfrm>
              <a:off x="4117825" y="1964550"/>
              <a:ext cx="484900" cy="452275"/>
            </a:xfrm>
            <a:custGeom>
              <a:rect b="b" l="l" r="r" t="t"/>
              <a:pathLst>
                <a:path extrusionOk="0" h="18091" w="19396">
                  <a:moveTo>
                    <a:pt x="9690" y="1"/>
                  </a:moveTo>
                  <a:cubicBezTo>
                    <a:pt x="9360" y="1"/>
                    <a:pt x="9029" y="165"/>
                    <a:pt x="8852" y="488"/>
                  </a:cubicBezTo>
                  <a:lnTo>
                    <a:pt x="6664" y="4944"/>
                  </a:lnTo>
                  <a:cubicBezTo>
                    <a:pt x="6545" y="5242"/>
                    <a:pt x="6266" y="5421"/>
                    <a:pt x="5968" y="5461"/>
                  </a:cubicBezTo>
                  <a:lnTo>
                    <a:pt x="1074" y="6197"/>
                  </a:lnTo>
                  <a:cubicBezTo>
                    <a:pt x="298" y="6297"/>
                    <a:pt x="0" y="7232"/>
                    <a:pt x="55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5" y="15666"/>
                  </a:cubicBezTo>
                  <a:lnTo>
                    <a:pt x="14502" y="17974"/>
                  </a:lnTo>
                  <a:cubicBezTo>
                    <a:pt x="14644" y="18043"/>
                    <a:pt x="14791" y="18075"/>
                    <a:pt x="14933" y="18075"/>
                  </a:cubicBezTo>
                  <a:cubicBezTo>
                    <a:pt x="15486" y="18075"/>
                    <a:pt x="15969" y="17596"/>
                    <a:pt x="15874" y="16979"/>
                  </a:cubicBezTo>
                  <a:lnTo>
                    <a:pt x="15019" y="12085"/>
                  </a:lnTo>
                  <a:cubicBezTo>
                    <a:pt x="14979" y="11787"/>
                    <a:pt x="15079" y="11489"/>
                    <a:pt x="15298" y="11250"/>
                  </a:cubicBezTo>
                  <a:lnTo>
                    <a:pt x="18858" y="7809"/>
                  </a:lnTo>
                  <a:cubicBezTo>
                    <a:pt x="19395" y="7252"/>
                    <a:pt x="19097" y="6317"/>
                    <a:pt x="18341" y="6217"/>
                  </a:cubicBezTo>
                  <a:lnTo>
                    <a:pt x="13428" y="5501"/>
                  </a:lnTo>
                  <a:cubicBezTo>
                    <a:pt x="13129" y="5441"/>
                    <a:pt x="12871" y="5242"/>
                    <a:pt x="12731" y="4964"/>
                  </a:cubicBezTo>
                  <a:lnTo>
                    <a:pt x="10543" y="528"/>
                  </a:lnTo>
                  <a:cubicBezTo>
                    <a:pt x="10372" y="175"/>
                    <a:pt x="10031" y="1"/>
                    <a:pt x="9690"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9" name="Google Shape;5459;p36"/>
            <p:cNvSpPr/>
            <p:nvPr/>
          </p:nvSpPr>
          <p:spPr>
            <a:xfrm>
              <a:off x="4673825" y="1964550"/>
              <a:ext cx="485400" cy="452275"/>
            </a:xfrm>
            <a:custGeom>
              <a:rect b="b" l="l" r="r" t="t"/>
              <a:pathLst>
                <a:path extrusionOk="0" h="18091" w="19416">
                  <a:moveTo>
                    <a:pt x="9708" y="1"/>
                  </a:moveTo>
                  <a:cubicBezTo>
                    <a:pt x="9374" y="1"/>
                    <a:pt x="9039" y="165"/>
                    <a:pt x="8852" y="488"/>
                  </a:cubicBezTo>
                  <a:lnTo>
                    <a:pt x="6664" y="4944"/>
                  </a:lnTo>
                  <a:cubicBezTo>
                    <a:pt x="6545" y="5242"/>
                    <a:pt x="6266" y="5421"/>
                    <a:pt x="5968" y="5461"/>
                  </a:cubicBezTo>
                  <a:lnTo>
                    <a:pt x="1074" y="6197"/>
                  </a:lnTo>
                  <a:cubicBezTo>
                    <a:pt x="298" y="6297"/>
                    <a:pt x="0" y="7232"/>
                    <a:pt x="537" y="7789"/>
                  </a:cubicBezTo>
                  <a:lnTo>
                    <a:pt x="4098" y="11250"/>
                  </a:lnTo>
                  <a:cubicBezTo>
                    <a:pt x="4317" y="11449"/>
                    <a:pt x="4416" y="11787"/>
                    <a:pt x="4376" y="12085"/>
                  </a:cubicBezTo>
                  <a:lnTo>
                    <a:pt x="3521" y="16979"/>
                  </a:lnTo>
                  <a:cubicBezTo>
                    <a:pt x="3427" y="17590"/>
                    <a:pt x="3901"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5" y="18075"/>
                    <a:pt x="15985" y="17596"/>
                    <a:pt x="15874" y="16979"/>
                  </a:cubicBezTo>
                  <a:lnTo>
                    <a:pt x="15039" y="12085"/>
                  </a:lnTo>
                  <a:cubicBezTo>
                    <a:pt x="14979" y="11787"/>
                    <a:pt x="15099" y="11489"/>
                    <a:pt x="15317" y="11250"/>
                  </a:cubicBezTo>
                  <a:lnTo>
                    <a:pt x="18878" y="7809"/>
                  </a:lnTo>
                  <a:cubicBezTo>
                    <a:pt x="19415" y="7252"/>
                    <a:pt x="19117" y="6317"/>
                    <a:pt x="18341" y="6217"/>
                  </a:cubicBezTo>
                  <a:lnTo>
                    <a:pt x="13448" y="5501"/>
                  </a:lnTo>
                  <a:cubicBezTo>
                    <a:pt x="13149" y="5441"/>
                    <a:pt x="12871" y="5242"/>
                    <a:pt x="12751" y="4964"/>
                  </a:cubicBezTo>
                  <a:lnTo>
                    <a:pt x="10563" y="528"/>
                  </a:lnTo>
                  <a:cubicBezTo>
                    <a:pt x="10392" y="175"/>
                    <a:pt x="10051" y="1"/>
                    <a:pt x="9708"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5460" name="Google Shape;5460;p36"/>
          <p:cNvPicPr preferRelativeResize="0"/>
          <p:nvPr/>
        </p:nvPicPr>
        <p:blipFill rotWithShape="1">
          <a:blip r:embed="rId3">
            <a:alphaModFix/>
          </a:blip>
          <a:srcRect b="0" l="0" r="0" t="0"/>
          <a:stretch/>
        </p:blipFill>
        <p:spPr>
          <a:xfrm>
            <a:off x="7003624" y="751072"/>
            <a:ext cx="1912953" cy="4265666"/>
          </a:xfrm>
          <a:prstGeom prst="rect">
            <a:avLst/>
          </a:prstGeom>
          <a:noFill/>
          <a:ln>
            <a:noFill/>
          </a:ln>
        </p:spPr>
      </p:pic>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64" name="Shape 5464"/>
        <p:cNvGrpSpPr/>
        <p:nvPr/>
      </p:nvGrpSpPr>
      <p:grpSpPr>
        <a:xfrm>
          <a:off x="0" y="0"/>
          <a:ext cx="0" cy="0"/>
          <a:chOff x="0" y="0"/>
          <a:chExt cx="0" cy="0"/>
        </a:xfrm>
      </p:grpSpPr>
      <p:sp>
        <p:nvSpPr>
          <p:cNvPr id="5465" name="Google Shape;5465;p37"/>
          <p:cNvSpPr txBox="1"/>
          <p:nvPr>
            <p:ph idx="4294967295" type="body"/>
          </p:nvPr>
        </p:nvSpPr>
        <p:spPr>
          <a:xfrm>
            <a:off x="513014" y="3159093"/>
            <a:ext cx="2576513" cy="1525305"/>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1400"/>
              <a:buNone/>
            </a:pPr>
            <a:r>
              <a:rPr b="1" lang="en"/>
              <a:t>White</a:t>
            </a:r>
            <a:endParaRPr b="1"/>
          </a:p>
          <a:p>
            <a:pPr indent="0" lvl="0" marL="0" rtl="0" algn="l">
              <a:lnSpc>
                <a:spcPct val="100000"/>
              </a:lnSpc>
              <a:spcBef>
                <a:spcPts val="600"/>
              </a:spcBef>
              <a:spcAft>
                <a:spcPts val="600"/>
              </a:spcAft>
              <a:buSzPts val="1400"/>
              <a:buNone/>
            </a:pPr>
            <a:r>
              <a:rPr lang="en"/>
              <a:t>Is the color of milk and fresh snow, the color produced by the combination of all the colors of the visible spectrum.</a:t>
            </a:r>
            <a:endParaRPr/>
          </a:p>
        </p:txBody>
      </p:sp>
      <p:sp>
        <p:nvSpPr>
          <p:cNvPr id="5466" name="Google Shape;5466;p37"/>
          <p:cNvSpPr txBox="1"/>
          <p:nvPr>
            <p:ph idx="4294967295" type="title"/>
          </p:nvPr>
        </p:nvSpPr>
        <p:spPr>
          <a:xfrm>
            <a:off x="336800" y="645154"/>
            <a:ext cx="7772400" cy="627063"/>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SzPts val="2800"/>
              <a:buNone/>
            </a:pPr>
            <a:r>
              <a:rPr lang="en" sz="5400">
                <a:solidFill>
                  <a:srgbClr val="DEC187"/>
                </a:solidFill>
                <a:latin typeface="Arial"/>
                <a:ea typeface="Arial"/>
                <a:cs typeface="Arial"/>
                <a:sym typeface="Arial"/>
              </a:rPr>
              <a:t>You can also split your content</a:t>
            </a:r>
            <a:endParaRPr sz="5400">
              <a:solidFill>
                <a:srgbClr val="DEC187"/>
              </a:solidFill>
              <a:latin typeface="Arial"/>
              <a:ea typeface="Arial"/>
              <a:cs typeface="Arial"/>
              <a:sym typeface="Arial"/>
            </a:endParaRPr>
          </a:p>
        </p:txBody>
      </p:sp>
      <p:sp>
        <p:nvSpPr>
          <p:cNvPr id="5467" name="Google Shape;5467;p37"/>
          <p:cNvSpPr txBox="1"/>
          <p:nvPr>
            <p:ph idx="4294967295" type="body"/>
          </p:nvPr>
        </p:nvSpPr>
        <p:spPr>
          <a:xfrm>
            <a:off x="4039985" y="3159093"/>
            <a:ext cx="2574925" cy="1322655"/>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1400"/>
              <a:buNone/>
            </a:pPr>
            <a:r>
              <a:rPr b="1" lang="en"/>
              <a:t>Black</a:t>
            </a:r>
            <a:endParaRPr b="1"/>
          </a:p>
          <a:p>
            <a:pPr indent="0" lvl="0" marL="0" rtl="0" algn="l">
              <a:lnSpc>
                <a:spcPct val="100000"/>
              </a:lnSpc>
              <a:spcBef>
                <a:spcPts val="600"/>
              </a:spcBef>
              <a:spcAft>
                <a:spcPts val="600"/>
              </a:spcAft>
              <a:buSzPts val="1400"/>
              <a:buNone/>
            </a:pPr>
            <a:r>
              <a:rPr lang="en"/>
              <a:t>Is the color of ebony and of outer space. It has been the symbolic color of elegance, solemnity and authority.</a:t>
            </a:r>
            <a:endParaRPr/>
          </a:p>
        </p:txBody>
      </p:sp>
      <p:sp>
        <p:nvSpPr>
          <p:cNvPr id="5468" name="Google Shape;5468;p37"/>
          <p:cNvSpPr txBox="1"/>
          <p:nvPr>
            <p:ph idx="12" type="sldNum"/>
          </p:nvPr>
        </p:nvSpPr>
        <p:spPr>
          <a:xfrm>
            <a:off x="8458200" y="0"/>
            <a:ext cx="685800" cy="685800"/>
          </a:xfrm>
          <a:prstGeom prst="rect">
            <a:avLst/>
          </a:prstGeom>
          <a:no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1400"/>
              <a:buFont typeface="Arial"/>
              <a:buNone/>
            </a:pPr>
            <a:fld id="{00000000-1234-1234-1234-123412341234}" type="slidenum">
              <a:rPr b="0" i="0" lang="en" sz="1400" u="none" cap="none" strike="noStrike">
                <a:solidFill>
                  <a:srgbClr val="000000"/>
                </a:solidFill>
                <a:latin typeface="Arial"/>
                <a:ea typeface="Arial"/>
                <a:cs typeface="Arial"/>
                <a:sym typeface="Arial"/>
              </a:rPr>
              <a:t>‹#›</a:t>
            </a:fld>
            <a:endParaRPr b="0" i="0" sz="1400" u="none" cap="none" strike="noStrike">
              <a:solidFill>
                <a:srgbClr val="000000"/>
              </a:solidFill>
              <a:latin typeface="Arial"/>
              <a:ea typeface="Arial"/>
              <a:cs typeface="Arial"/>
              <a:sym typeface="Arial"/>
            </a:endParaRPr>
          </a:p>
        </p:txBody>
      </p:sp>
      <p:pic>
        <p:nvPicPr>
          <p:cNvPr id="5469" name="Google Shape;5469;p37"/>
          <p:cNvPicPr preferRelativeResize="0"/>
          <p:nvPr/>
        </p:nvPicPr>
        <p:blipFill rotWithShape="1">
          <a:blip r:embed="rId3">
            <a:alphaModFix/>
          </a:blip>
          <a:srcRect b="0" l="0" r="0" t="0"/>
          <a:stretch/>
        </p:blipFill>
        <p:spPr>
          <a:xfrm>
            <a:off x="6048217" y="1041400"/>
            <a:ext cx="2060983" cy="2211263"/>
          </a:xfrm>
          <a:prstGeom prst="rect">
            <a:avLst/>
          </a:prstGeom>
          <a:noFill/>
          <a:ln>
            <a:noFill/>
          </a:ln>
        </p:spPr>
      </p:pic>
      <p:pic>
        <p:nvPicPr>
          <p:cNvPr id="5470" name="Google Shape;5470;p37"/>
          <p:cNvPicPr preferRelativeResize="0"/>
          <p:nvPr/>
        </p:nvPicPr>
        <p:blipFill rotWithShape="1">
          <a:blip r:embed="rId4">
            <a:alphaModFix/>
          </a:blip>
          <a:srcRect b="0" l="0" r="0" t="0"/>
          <a:stretch/>
        </p:blipFill>
        <p:spPr>
          <a:xfrm>
            <a:off x="4214724" y="1727888"/>
            <a:ext cx="1271675" cy="1271675"/>
          </a:xfrm>
          <a:prstGeom prst="rect">
            <a:avLst/>
          </a:prstGeom>
          <a:noFill/>
          <a:ln>
            <a:noFill/>
          </a:ln>
        </p:spPr>
      </p:pic>
      <p:pic>
        <p:nvPicPr>
          <p:cNvPr id="5471" name="Google Shape;5471;p37"/>
          <p:cNvPicPr preferRelativeResize="0"/>
          <p:nvPr/>
        </p:nvPicPr>
        <p:blipFill rotWithShape="1">
          <a:blip r:embed="rId4">
            <a:alphaModFix/>
          </a:blip>
          <a:srcRect b="0" l="0" r="0" t="0"/>
          <a:stretch/>
        </p:blipFill>
        <p:spPr>
          <a:xfrm>
            <a:off x="982440" y="1879809"/>
            <a:ext cx="1271675" cy="1271675"/>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75" name="Shape 5475"/>
        <p:cNvGrpSpPr/>
        <p:nvPr/>
      </p:nvGrpSpPr>
      <p:grpSpPr>
        <a:xfrm>
          <a:off x="0" y="0"/>
          <a:ext cx="0" cy="0"/>
          <a:chOff x="0" y="0"/>
          <a:chExt cx="0" cy="0"/>
        </a:xfrm>
      </p:grpSpPr>
      <p:sp>
        <p:nvSpPr>
          <p:cNvPr id="5476" name="Google Shape;5476;p38"/>
          <p:cNvSpPr txBox="1"/>
          <p:nvPr>
            <p:ph idx="4294967295" type="body"/>
          </p:nvPr>
        </p:nvSpPr>
        <p:spPr>
          <a:xfrm>
            <a:off x="0" y="261938"/>
            <a:ext cx="8678863" cy="542925"/>
          </a:xfrm>
          <a:prstGeom prst="rect">
            <a:avLst/>
          </a:prstGeom>
          <a:noFill/>
          <a:ln>
            <a:noFill/>
          </a:ln>
        </p:spPr>
        <p:txBody>
          <a:bodyPr anchorCtr="0" anchor="t" bIns="91425" lIns="91425" spcFirstLastPara="1" rIns="91425" wrap="square" tIns="91425">
            <a:noAutofit/>
          </a:bodyPr>
          <a:lstStyle/>
          <a:p>
            <a:pPr indent="-317500" lvl="0" marL="457200" rtl="0" algn="l">
              <a:lnSpc>
                <a:spcPct val="100000"/>
              </a:lnSpc>
              <a:spcBef>
                <a:spcPts val="0"/>
              </a:spcBef>
              <a:spcAft>
                <a:spcPts val="0"/>
              </a:spcAft>
              <a:buClr>
                <a:schemeClr val="dk2"/>
              </a:buClr>
              <a:buSzPts val="1400"/>
              <a:buFont typeface="Adamina"/>
              <a:buChar char="●"/>
            </a:pPr>
            <a:r>
              <a:rPr lang="en" sz="6000">
                <a:solidFill>
                  <a:srgbClr val="987329"/>
                </a:solidFill>
                <a:latin typeface="Arial"/>
                <a:ea typeface="Arial"/>
                <a:cs typeface="Arial"/>
                <a:sym typeface="Arial"/>
              </a:rPr>
              <a:t>Infographic Style</a:t>
            </a:r>
            <a:endParaRPr/>
          </a:p>
        </p:txBody>
      </p:sp>
      <p:grpSp>
        <p:nvGrpSpPr>
          <p:cNvPr id="5477" name="Google Shape;5477;p38"/>
          <p:cNvGrpSpPr/>
          <p:nvPr/>
        </p:nvGrpSpPr>
        <p:grpSpPr>
          <a:xfrm flipH="1">
            <a:off x="5627472" y="3307716"/>
            <a:ext cx="2956959" cy="829780"/>
            <a:chOff x="5022053" y="5270531"/>
            <a:chExt cx="5545081" cy="765146"/>
          </a:xfrm>
        </p:grpSpPr>
        <p:sp>
          <p:nvSpPr>
            <p:cNvPr id="5478" name="Google Shape;5478;p38"/>
            <p:cNvSpPr txBox="1"/>
            <p:nvPr/>
          </p:nvSpPr>
          <p:spPr>
            <a:xfrm>
              <a:off x="5022053" y="5439691"/>
              <a:ext cx="5545081" cy="595986"/>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None/>
              </a:pPr>
              <a:r>
                <a:rPr b="0" i="0" lang="en" sz="900" u="none" cap="none" strike="noStrike">
                  <a:solidFill>
                    <a:srgbClr val="987329"/>
                  </a:solidFill>
                  <a:latin typeface="Arial"/>
                  <a:ea typeface="Arial"/>
                  <a:cs typeface="Arial"/>
                  <a:sym typeface="Arial"/>
                </a:rPr>
                <a:t>You can simply impress your audience and add a unique zing and appeal to your Presentations.  I hope and I believe that this Template will your Time, Money and Reputation.  </a:t>
              </a:r>
              <a:endParaRPr b="0" i="0" sz="900" u="none" cap="none" strike="noStrike">
                <a:solidFill>
                  <a:srgbClr val="987329"/>
                </a:solidFill>
                <a:latin typeface="Arial"/>
                <a:ea typeface="Arial"/>
                <a:cs typeface="Arial"/>
                <a:sym typeface="Arial"/>
              </a:endParaRPr>
            </a:p>
          </p:txBody>
        </p:sp>
        <p:sp>
          <p:nvSpPr>
            <p:cNvPr id="5479" name="Google Shape;5479;p38"/>
            <p:cNvSpPr txBox="1"/>
            <p:nvPr/>
          </p:nvSpPr>
          <p:spPr>
            <a:xfrm>
              <a:off x="5189584" y="5270531"/>
              <a:ext cx="3856900" cy="212852"/>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None/>
              </a:pPr>
              <a:r>
                <a:rPr b="0" i="0" lang="en" sz="900" u="none" cap="none" strike="noStrike">
                  <a:solidFill>
                    <a:srgbClr val="987329"/>
                  </a:solidFill>
                  <a:latin typeface="Arial"/>
                  <a:ea typeface="Arial"/>
                  <a:cs typeface="Arial"/>
                  <a:sym typeface="Arial"/>
                </a:rPr>
                <a:t>Your Text Here</a:t>
              </a:r>
              <a:endParaRPr b="0" i="0" sz="900" u="none" cap="none" strike="noStrike">
                <a:solidFill>
                  <a:srgbClr val="987329"/>
                </a:solidFill>
                <a:latin typeface="Arial"/>
                <a:ea typeface="Arial"/>
                <a:cs typeface="Arial"/>
                <a:sym typeface="Arial"/>
              </a:endParaRPr>
            </a:p>
          </p:txBody>
        </p:sp>
      </p:grpSp>
      <p:grpSp>
        <p:nvGrpSpPr>
          <p:cNvPr id="5480" name="Google Shape;5480;p38"/>
          <p:cNvGrpSpPr/>
          <p:nvPr/>
        </p:nvGrpSpPr>
        <p:grpSpPr>
          <a:xfrm flipH="1">
            <a:off x="5308063" y="1139795"/>
            <a:ext cx="2144538" cy="1028977"/>
            <a:chOff x="5479252" y="2893359"/>
            <a:chExt cx="5087882" cy="1167435"/>
          </a:xfrm>
        </p:grpSpPr>
        <p:sp>
          <p:nvSpPr>
            <p:cNvPr id="5481" name="Google Shape;5481;p38"/>
            <p:cNvSpPr txBox="1"/>
            <p:nvPr/>
          </p:nvSpPr>
          <p:spPr>
            <a:xfrm>
              <a:off x="5479252" y="3170358"/>
              <a:ext cx="5087882" cy="890436"/>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None/>
              </a:pPr>
              <a:r>
                <a:rPr b="0" i="0" lang="en" sz="900" u="none" cap="none" strike="noStrike">
                  <a:solidFill>
                    <a:srgbClr val="987329"/>
                  </a:solidFill>
                  <a:latin typeface="Arial"/>
                  <a:ea typeface="Arial"/>
                  <a:cs typeface="Arial"/>
                  <a:sym typeface="Arial"/>
                </a:rPr>
                <a:t>You can simply impress your audience and add a unique zing and appeal to your Presentations.  I hope and I believe that this Template will your Time, Money and Reputation.  </a:t>
              </a:r>
              <a:endParaRPr b="0" i="0" sz="900" u="none" cap="none" strike="noStrike">
                <a:solidFill>
                  <a:srgbClr val="987329"/>
                </a:solidFill>
                <a:latin typeface="Arial"/>
                <a:ea typeface="Arial"/>
                <a:cs typeface="Arial"/>
                <a:sym typeface="Arial"/>
              </a:endParaRPr>
            </a:p>
          </p:txBody>
        </p:sp>
        <p:sp>
          <p:nvSpPr>
            <p:cNvPr id="5482" name="Google Shape;5482;p38"/>
            <p:cNvSpPr txBox="1"/>
            <p:nvPr/>
          </p:nvSpPr>
          <p:spPr>
            <a:xfrm>
              <a:off x="5479349" y="2893359"/>
              <a:ext cx="5086620" cy="261892"/>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None/>
              </a:pPr>
              <a:r>
                <a:rPr b="0" i="0" lang="en" sz="900" u="none" cap="none" strike="noStrike">
                  <a:solidFill>
                    <a:srgbClr val="987329"/>
                  </a:solidFill>
                  <a:latin typeface="Arial"/>
                  <a:ea typeface="Arial"/>
                  <a:cs typeface="Arial"/>
                  <a:sym typeface="Arial"/>
                </a:rPr>
                <a:t>Your Text Here</a:t>
              </a:r>
              <a:endParaRPr b="0" i="0" sz="900" u="none" cap="none" strike="noStrike">
                <a:solidFill>
                  <a:srgbClr val="987329"/>
                </a:solidFill>
                <a:latin typeface="Arial"/>
                <a:ea typeface="Arial"/>
                <a:cs typeface="Arial"/>
                <a:sym typeface="Arial"/>
              </a:endParaRPr>
            </a:p>
          </p:txBody>
        </p:sp>
      </p:grpSp>
      <p:sp>
        <p:nvSpPr>
          <p:cNvPr id="5483" name="Google Shape;5483;p38"/>
          <p:cNvSpPr/>
          <p:nvPr/>
        </p:nvSpPr>
        <p:spPr>
          <a:xfrm flipH="1">
            <a:off x="320586" y="1393095"/>
            <a:ext cx="410264" cy="410264"/>
          </a:xfrm>
          <a:prstGeom prst="ellipse">
            <a:avLst/>
          </a:prstGeom>
          <a:solidFill>
            <a:srgbClr val="D6B35F"/>
          </a:solid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None/>
            </a:pPr>
            <a:r>
              <a:t/>
            </a:r>
            <a:endParaRPr b="0" i="0" sz="900" u="none" cap="none" strike="noStrike">
              <a:solidFill>
                <a:srgbClr val="056768"/>
              </a:solidFill>
              <a:latin typeface="Arial"/>
              <a:ea typeface="Arial"/>
              <a:cs typeface="Arial"/>
              <a:sym typeface="Arial"/>
            </a:endParaRPr>
          </a:p>
        </p:txBody>
      </p:sp>
      <p:grpSp>
        <p:nvGrpSpPr>
          <p:cNvPr id="5484" name="Google Shape;5484;p38"/>
          <p:cNvGrpSpPr/>
          <p:nvPr/>
        </p:nvGrpSpPr>
        <p:grpSpPr>
          <a:xfrm>
            <a:off x="757159" y="1397967"/>
            <a:ext cx="1322485" cy="1546578"/>
            <a:chOff x="1624864" y="1758693"/>
            <a:chExt cx="6605789" cy="2062103"/>
          </a:xfrm>
        </p:grpSpPr>
        <p:sp>
          <p:nvSpPr>
            <p:cNvPr id="5485" name="Google Shape;5485;p38"/>
            <p:cNvSpPr txBox="1"/>
            <p:nvPr/>
          </p:nvSpPr>
          <p:spPr>
            <a:xfrm flipH="1">
              <a:off x="1624864" y="2035692"/>
              <a:ext cx="6605789" cy="178510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 sz="900" u="none" cap="none" strike="noStrike">
                  <a:solidFill>
                    <a:srgbClr val="987329"/>
                  </a:solidFill>
                  <a:latin typeface="Arial"/>
                  <a:ea typeface="Arial"/>
                  <a:cs typeface="Arial"/>
                  <a:sym typeface="Arial"/>
                </a:rPr>
                <a:t>You can simply impress your audience and add a unique zing and appeal to your Presentations. Get a modern PowerPoint  Presentation that is beautifully designed. </a:t>
              </a:r>
              <a:endParaRPr b="0" i="0" sz="900" u="none" cap="none" strike="noStrike">
                <a:solidFill>
                  <a:srgbClr val="987329"/>
                </a:solidFill>
                <a:latin typeface="Arial"/>
                <a:ea typeface="Arial"/>
                <a:cs typeface="Arial"/>
                <a:sym typeface="Arial"/>
              </a:endParaRPr>
            </a:p>
          </p:txBody>
        </p:sp>
        <p:sp>
          <p:nvSpPr>
            <p:cNvPr id="5486" name="Google Shape;5486;p38"/>
            <p:cNvSpPr txBox="1"/>
            <p:nvPr/>
          </p:nvSpPr>
          <p:spPr>
            <a:xfrm flipH="1">
              <a:off x="1626033" y="1758693"/>
              <a:ext cx="6604620" cy="30777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 sz="900" u="none" cap="none" strike="noStrike">
                  <a:solidFill>
                    <a:srgbClr val="987329"/>
                  </a:solidFill>
                  <a:latin typeface="Arial"/>
                  <a:ea typeface="Arial"/>
                  <a:cs typeface="Arial"/>
                  <a:sym typeface="Arial"/>
                </a:rPr>
                <a:t>Your Text Here</a:t>
              </a:r>
              <a:endParaRPr b="0" i="0" sz="900" u="none" cap="none" strike="noStrike">
                <a:solidFill>
                  <a:srgbClr val="987329"/>
                </a:solidFill>
                <a:latin typeface="Arial"/>
                <a:ea typeface="Arial"/>
                <a:cs typeface="Arial"/>
                <a:sym typeface="Arial"/>
              </a:endParaRPr>
            </a:p>
          </p:txBody>
        </p:sp>
      </p:grpSp>
      <p:sp>
        <p:nvSpPr>
          <p:cNvPr id="5487" name="Google Shape;5487;p38"/>
          <p:cNvSpPr/>
          <p:nvPr/>
        </p:nvSpPr>
        <p:spPr>
          <a:xfrm flipH="1">
            <a:off x="412876" y="1488699"/>
            <a:ext cx="219412" cy="219056"/>
          </a:xfrm>
          <a:custGeom>
            <a:rect b="b" l="l" r="r" t="t"/>
            <a:pathLst>
              <a:path extrusionOk="0" h="3222968" w="3228210">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350" u="none" cap="none" strike="noStrike">
              <a:solidFill>
                <a:srgbClr val="056768"/>
              </a:solidFill>
              <a:latin typeface="Arial"/>
              <a:ea typeface="Arial"/>
              <a:cs typeface="Arial"/>
              <a:sym typeface="Arial"/>
            </a:endParaRPr>
          </a:p>
        </p:txBody>
      </p:sp>
      <p:sp>
        <p:nvSpPr>
          <p:cNvPr id="5488" name="Google Shape;5488;p38"/>
          <p:cNvSpPr/>
          <p:nvPr/>
        </p:nvSpPr>
        <p:spPr>
          <a:xfrm flipH="1">
            <a:off x="320586" y="3095094"/>
            <a:ext cx="410264" cy="410264"/>
          </a:xfrm>
          <a:prstGeom prst="ellipse">
            <a:avLst/>
          </a:prstGeom>
          <a:solidFill>
            <a:srgbClr val="D6B35F"/>
          </a:solid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None/>
            </a:pPr>
            <a:r>
              <a:t/>
            </a:r>
            <a:endParaRPr b="0" i="0" sz="900" u="none" cap="none" strike="noStrike">
              <a:solidFill>
                <a:srgbClr val="056768"/>
              </a:solidFill>
              <a:latin typeface="Arial"/>
              <a:ea typeface="Arial"/>
              <a:cs typeface="Arial"/>
              <a:sym typeface="Arial"/>
            </a:endParaRPr>
          </a:p>
        </p:txBody>
      </p:sp>
      <p:grpSp>
        <p:nvGrpSpPr>
          <p:cNvPr id="5489" name="Google Shape;5489;p38"/>
          <p:cNvGrpSpPr/>
          <p:nvPr/>
        </p:nvGrpSpPr>
        <p:grpSpPr>
          <a:xfrm>
            <a:off x="776252" y="3099967"/>
            <a:ext cx="1823704" cy="1269579"/>
            <a:chOff x="1624868" y="4028025"/>
            <a:chExt cx="5278779" cy="1692771"/>
          </a:xfrm>
        </p:grpSpPr>
        <p:sp>
          <p:nvSpPr>
            <p:cNvPr id="5490" name="Google Shape;5490;p38"/>
            <p:cNvSpPr txBox="1"/>
            <p:nvPr/>
          </p:nvSpPr>
          <p:spPr>
            <a:xfrm flipH="1">
              <a:off x="1624868" y="4305024"/>
              <a:ext cx="5261970" cy="141577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 sz="900" u="none" cap="none" strike="noStrike">
                  <a:solidFill>
                    <a:srgbClr val="987329"/>
                  </a:solidFill>
                  <a:latin typeface="Arial"/>
                  <a:ea typeface="Arial"/>
                  <a:cs typeface="Arial"/>
                  <a:sym typeface="Arial"/>
                </a:rPr>
                <a:t>You can simply impress your audience and add a unique zing and appeal to your Presentations.  I hope and I believe that this Template will your Time, Money and Reputation. </a:t>
              </a:r>
              <a:endParaRPr b="0" i="0" sz="900" u="none" cap="none" strike="noStrike">
                <a:solidFill>
                  <a:srgbClr val="987329"/>
                </a:solidFill>
                <a:latin typeface="Arial"/>
                <a:ea typeface="Arial"/>
                <a:cs typeface="Arial"/>
                <a:sym typeface="Arial"/>
              </a:endParaRPr>
            </a:p>
          </p:txBody>
        </p:sp>
        <p:sp>
          <p:nvSpPr>
            <p:cNvPr id="5491" name="Google Shape;5491;p38"/>
            <p:cNvSpPr txBox="1"/>
            <p:nvPr/>
          </p:nvSpPr>
          <p:spPr>
            <a:xfrm flipH="1">
              <a:off x="1626034" y="4028025"/>
              <a:ext cx="5277613" cy="30777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 sz="900" u="none" cap="none" strike="noStrike">
                  <a:solidFill>
                    <a:srgbClr val="987329"/>
                  </a:solidFill>
                  <a:latin typeface="Arial"/>
                  <a:ea typeface="Arial"/>
                  <a:cs typeface="Arial"/>
                  <a:sym typeface="Arial"/>
                </a:rPr>
                <a:t>Your Text Here</a:t>
              </a:r>
              <a:endParaRPr b="0" i="0" sz="900" u="none" cap="none" strike="noStrike">
                <a:solidFill>
                  <a:srgbClr val="987329"/>
                </a:solidFill>
                <a:latin typeface="Arial"/>
                <a:ea typeface="Arial"/>
                <a:cs typeface="Arial"/>
                <a:sym typeface="Arial"/>
              </a:endParaRPr>
            </a:p>
          </p:txBody>
        </p:sp>
      </p:grpSp>
      <p:sp>
        <p:nvSpPr>
          <p:cNvPr id="5492" name="Google Shape;5492;p38"/>
          <p:cNvSpPr/>
          <p:nvPr/>
        </p:nvSpPr>
        <p:spPr>
          <a:xfrm flipH="1">
            <a:off x="399589" y="3162039"/>
            <a:ext cx="252257" cy="203591"/>
          </a:xfrm>
          <a:custGeom>
            <a:rect b="b" l="l" r="r" t="t"/>
            <a:pathLst>
              <a:path extrusionOk="0" h="2669631" w="3307788">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350" u="none" cap="none" strike="noStrike">
              <a:solidFill>
                <a:srgbClr val="056768"/>
              </a:solidFill>
              <a:latin typeface="Arial"/>
              <a:ea typeface="Arial"/>
              <a:cs typeface="Arial"/>
              <a:sym typeface="Arial"/>
            </a:endParaRPr>
          </a:p>
        </p:txBody>
      </p:sp>
      <p:sp>
        <p:nvSpPr>
          <p:cNvPr id="5493" name="Google Shape;5493;p38"/>
          <p:cNvSpPr/>
          <p:nvPr/>
        </p:nvSpPr>
        <p:spPr>
          <a:xfrm flipH="1">
            <a:off x="4921412" y="1159944"/>
            <a:ext cx="410264" cy="410264"/>
          </a:xfrm>
          <a:prstGeom prst="ellipse">
            <a:avLst/>
          </a:prstGeom>
          <a:solidFill>
            <a:srgbClr val="D6B35F"/>
          </a:solid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None/>
            </a:pPr>
            <a:r>
              <a:t/>
            </a:r>
            <a:endParaRPr b="0" i="0" sz="900" u="none" cap="none" strike="noStrike">
              <a:solidFill>
                <a:srgbClr val="056768"/>
              </a:solidFill>
              <a:latin typeface="Arial"/>
              <a:ea typeface="Arial"/>
              <a:cs typeface="Arial"/>
              <a:sym typeface="Arial"/>
            </a:endParaRPr>
          </a:p>
        </p:txBody>
      </p:sp>
      <p:sp>
        <p:nvSpPr>
          <p:cNvPr id="5494" name="Google Shape;5494;p38"/>
          <p:cNvSpPr/>
          <p:nvPr/>
        </p:nvSpPr>
        <p:spPr>
          <a:xfrm flipH="1">
            <a:off x="5000415" y="1226889"/>
            <a:ext cx="252257" cy="203591"/>
          </a:xfrm>
          <a:custGeom>
            <a:rect b="b" l="l" r="r" t="t"/>
            <a:pathLst>
              <a:path extrusionOk="0" h="2669631" w="3307788">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1350" u="none" cap="none" strike="noStrike">
              <a:solidFill>
                <a:srgbClr val="056768"/>
              </a:solidFill>
              <a:latin typeface="Arial"/>
              <a:ea typeface="Arial"/>
              <a:cs typeface="Arial"/>
              <a:sym typeface="Arial"/>
            </a:endParaRPr>
          </a:p>
        </p:txBody>
      </p:sp>
      <p:sp>
        <p:nvSpPr>
          <p:cNvPr id="5495" name="Google Shape;5495;p38"/>
          <p:cNvSpPr/>
          <p:nvPr/>
        </p:nvSpPr>
        <p:spPr>
          <a:xfrm flipH="1">
            <a:off x="7851896" y="2653953"/>
            <a:ext cx="410264" cy="410264"/>
          </a:xfrm>
          <a:prstGeom prst="ellipse">
            <a:avLst/>
          </a:prstGeom>
          <a:solidFill>
            <a:srgbClr val="D6B35F"/>
          </a:solid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None/>
            </a:pPr>
            <a:r>
              <a:t/>
            </a:r>
            <a:endParaRPr b="0" i="0" sz="900" u="none" cap="none" strike="noStrike">
              <a:solidFill>
                <a:srgbClr val="987329"/>
              </a:solidFill>
              <a:latin typeface="Arial"/>
              <a:ea typeface="Arial"/>
              <a:cs typeface="Arial"/>
              <a:sym typeface="Arial"/>
            </a:endParaRPr>
          </a:p>
        </p:txBody>
      </p:sp>
      <p:sp>
        <p:nvSpPr>
          <p:cNvPr id="5496" name="Google Shape;5496;p38"/>
          <p:cNvSpPr/>
          <p:nvPr/>
        </p:nvSpPr>
        <p:spPr>
          <a:xfrm flipH="1">
            <a:off x="7944186" y="2749557"/>
            <a:ext cx="219412" cy="219056"/>
          </a:xfrm>
          <a:custGeom>
            <a:rect b="b" l="l" r="r" t="t"/>
            <a:pathLst>
              <a:path extrusionOk="0" h="3222968" w="3228210">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lt1"/>
          </a:solidFill>
          <a:ln>
            <a:noFill/>
          </a:ln>
        </p:spPr>
        <p:txBody>
          <a:bodyPr anchorCtr="0" anchor="ctr" bIns="34275" lIns="68575" spcFirstLastPara="1" rIns="68575" wrap="square" tIns="34275">
            <a:noAutofit/>
          </a:bodyPr>
          <a:lstStyle/>
          <a:p>
            <a:pPr indent="0" lvl="0" marL="0" marR="0" rtl="0" algn="r">
              <a:lnSpc>
                <a:spcPct val="100000"/>
              </a:lnSpc>
              <a:spcBef>
                <a:spcPts val="0"/>
              </a:spcBef>
              <a:spcAft>
                <a:spcPts val="0"/>
              </a:spcAft>
              <a:buNone/>
            </a:pPr>
            <a:r>
              <a:t/>
            </a:r>
            <a:endParaRPr b="0" i="0" sz="1350" u="none" cap="none" strike="noStrike">
              <a:solidFill>
                <a:srgbClr val="056768"/>
              </a:solidFill>
              <a:latin typeface="Arial"/>
              <a:ea typeface="Arial"/>
              <a:cs typeface="Arial"/>
              <a:sym typeface="Arial"/>
            </a:endParaRPr>
          </a:p>
        </p:txBody>
      </p:sp>
      <p:pic>
        <p:nvPicPr>
          <p:cNvPr id="5497" name="Google Shape;5497;p38"/>
          <p:cNvPicPr preferRelativeResize="0"/>
          <p:nvPr/>
        </p:nvPicPr>
        <p:blipFill rotWithShape="1">
          <a:blip r:embed="rId3">
            <a:alphaModFix/>
          </a:blip>
          <a:srcRect b="0" l="0" r="0" t="0"/>
          <a:stretch/>
        </p:blipFill>
        <p:spPr>
          <a:xfrm rot="1280547">
            <a:off x="2632818" y="1525325"/>
            <a:ext cx="2262711" cy="1969077"/>
          </a:xfrm>
          <a:prstGeom prst="rect">
            <a:avLst/>
          </a:prstGeom>
          <a:noFill/>
          <a:ln>
            <a:noFill/>
          </a:ln>
        </p:spPr>
      </p:pic>
      <p:pic>
        <p:nvPicPr>
          <p:cNvPr id="5498" name="Google Shape;5498;p38"/>
          <p:cNvPicPr preferRelativeResize="0"/>
          <p:nvPr/>
        </p:nvPicPr>
        <p:blipFill rotWithShape="1">
          <a:blip r:embed="rId4">
            <a:alphaModFix/>
          </a:blip>
          <a:srcRect b="0" l="0" r="0" t="0"/>
          <a:stretch/>
        </p:blipFill>
        <p:spPr>
          <a:xfrm>
            <a:off x="2595589" y="3081303"/>
            <a:ext cx="3031883" cy="1594083"/>
          </a:xfrm>
          <a:prstGeom prst="rect">
            <a:avLst/>
          </a:prstGeom>
          <a:noFill/>
          <a:ln>
            <a:noFill/>
          </a:ln>
        </p:spPr>
      </p:pic>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02" name="Shape 5502"/>
        <p:cNvGrpSpPr/>
        <p:nvPr/>
      </p:nvGrpSpPr>
      <p:grpSpPr>
        <a:xfrm>
          <a:off x="0" y="0"/>
          <a:ext cx="0" cy="0"/>
          <a:chOff x="0" y="0"/>
          <a:chExt cx="0" cy="0"/>
        </a:xfrm>
      </p:grpSpPr>
      <p:sp>
        <p:nvSpPr>
          <p:cNvPr id="5503" name="Google Shape;5503;p39"/>
          <p:cNvSpPr/>
          <p:nvPr/>
        </p:nvSpPr>
        <p:spPr>
          <a:xfrm>
            <a:off x="0" y="-59919"/>
            <a:ext cx="9160656" cy="332176"/>
          </a:xfrm>
          <a:prstGeom prst="rect">
            <a:avLst/>
          </a:prstGeom>
          <a:solidFill>
            <a:srgbClr val="D1B578"/>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050" u="none" cap="none" strike="noStrike">
              <a:solidFill>
                <a:schemeClr val="lt1"/>
              </a:solidFill>
              <a:latin typeface="Arial"/>
              <a:ea typeface="Arial"/>
              <a:cs typeface="Arial"/>
              <a:sym typeface="Arial"/>
            </a:endParaRPr>
          </a:p>
        </p:txBody>
      </p:sp>
      <p:grpSp>
        <p:nvGrpSpPr>
          <p:cNvPr id="5504" name="Google Shape;5504;p39"/>
          <p:cNvGrpSpPr/>
          <p:nvPr/>
        </p:nvGrpSpPr>
        <p:grpSpPr>
          <a:xfrm>
            <a:off x="3756932" y="3653768"/>
            <a:ext cx="1773651" cy="1131079"/>
            <a:chOff x="2551705" y="4283314"/>
            <a:chExt cx="1509655" cy="1508104"/>
          </a:xfrm>
        </p:grpSpPr>
        <p:sp>
          <p:nvSpPr>
            <p:cNvPr id="5505" name="Google Shape;5505;p39"/>
            <p:cNvSpPr txBox="1"/>
            <p:nvPr/>
          </p:nvSpPr>
          <p:spPr>
            <a:xfrm>
              <a:off x="2551705" y="4560312"/>
              <a:ext cx="1509655" cy="123110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 sz="900" u="none" cap="none" strike="noStrike">
                  <a:solidFill>
                    <a:srgbClr val="867470"/>
                  </a:solidFill>
                  <a:latin typeface="Arial"/>
                  <a:ea typeface="Arial"/>
                  <a:cs typeface="Arial"/>
                  <a:sym typeface="Arial"/>
                </a:rPr>
                <a:t>I hope and I believe that this Template will your Time, Money and Reputation. Get a modern PowerPoint  Presentation that is beautifully designed.  </a:t>
              </a:r>
              <a:endParaRPr b="0" i="0" sz="900" u="none" cap="none" strike="noStrike">
                <a:solidFill>
                  <a:srgbClr val="867470"/>
                </a:solidFill>
                <a:latin typeface="Arial"/>
                <a:ea typeface="Arial"/>
                <a:cs typeface="Arial"/>
                <a:sym typeface="Arial"/>
              </a:endParaRPr>
            </a:p>
          </p:txBody>
        </p:sp>
        <p:sp>
          <p:nvSpPr>
            <p:cNvPr id="5506" name="Google Shape;5506;p39"/>
            <p:cNvSpPr txBox="1"/>
            <p:nvPr/>
          </p:nvSpPr>
          <p:spPr>
            <a:xfrm>
              <a:off x="2551706" y="4283314"/>
              <a:ext cx="1496823" cy="3385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 sz="1050" u="none" cap="none" strike="noStrike">
                  <a:solidFill>
                    <a:srgbClr val="867470"/>
                  </a:solidFill>
                  <a:latin typeface="Arial"/>
                  <a:ea typeface="Arial"/>
                  <a:cs typeface="Arial"/>
                  <a:sym typeface="Arial"/>
                </a:rPr>
                <a:t>Your Text Here</a:t>
              </a:r>
              <a:endParaRPr b="1" i="0" sz="1050" u="none" cap="none" strike="noStrike">
                <a:solidFill>
                  <a:srgbClr val="867470"/>
                </a:solidFill>
                <a:latin typeface="Arial"/>
                <a:ea typeface="Arial"/>
                <a:cs typeface="Arial"/>
                <a:sym typeface="Arial"/>
              </a:endParaRPr>
            </a:p>
          </p:txBody>
        </p:sp>
      </p:grpSp>
      <p:grpSp>
        <p:nvGrpSpPr>
          <p:cNvPr id="5507" name="Google Shape;5507;p39"/>
          <p:cNvGrpSpPr/>
          <p:nvPr/>
        </p:nvGrpSpPr>
        <p:grpSpPr>
          <a:xfrm>
            <a:off x="814599" y="3667790"/>
            <a:ext cx="1773651" cy="1131079"/>
            <a:chOff x="2551705" y="4283314"/>
            <a:chExt cx="1509655" cy="1508104"/>
          </a:xfrm>
        </p:grpSpPr>
        <p:sp>
          <p:nvSpPr>
            <p:cNvPr id="5508" name="Google Shape;5508;p39"/>
            <p:cNvSpPr txBox="1"/>
            <p:nvPr/>
          </p:nvSpPr>
          <p:spPr>
            <a:xfrm>
              <a:off x="2551705" y="4560312"/>
              <a:ext cx="1509655" cy="123110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 sz="900" u="none" cap="none" strike="noStrike">
                  <a:solidFill>
                    <a:srgbClr val="867470"/>
                  </a:solidFill>
                  <a:latin typeface="Arial"/>
                  <a:ea typeface="Arial"/>
                  <a:cs typeface="Arial"/>
                  <a:sym typeface="Arial"/>
                </a:rPr>
                <a:t>I hope and I believe that this Template will your Time, Money and Reputation. Get a modern PowerPoint  Presentation that is beautifully designed.  </a:t>
              </a:r>
              <a:endParaRPr b="0" i="0" sz="900" u="none" cap="none" strike="noStrike">
                <a:solidFill>
                  <a:srgbClr val="867470"/>
                </a:solidFill>
                <a:latin typeface="Arial"/>
                <a:ea typeface="Arial"/>
                <a:cs typeface="Arial"/>
                <a:sym typeface="Arial"/>
              </a:endParaRPr>
            </a:p>
          </p:txBody>
        </p:sp>
        <p:sp>
          <p:nvSpPr>
            <p:cNvPr id="5509" name="Google Shape;5509;p39"/>
            <p:cNvSpPr txBox="1"/>
            <p:nvPr/>
          </p:nvSpPr>
          <p:spPr>
            <a:xfrm>
              <a:off x="2551706" y="4283314"/>
              <a:ext cx="1496823" cy="3385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 sz="1050" u="none" cap="none" strike="noStrike">
                  <a:solidFill>
                    <a:srgbClr val="867470"/>
                  </a:solidFill>
                  <a:latin typeface="Arial"/>
                  <a:ea typeface="Arial"/>
                  <a:cs typeface="Arial"/>
                  <a:sym typeface="Arial"/>
                </a:rPr>
                <a:t>Your Text Here</a:t>
              </a:r>
              <a:endParaRPr b="1" i="0" sz="1050" u="none" cap="none" strike="noStrike">
                <a:solidFill>
                  <a:srgbClr val="867470"/>
                </a:solidFill>
                <a:latin typeface="Arial"/>
                <a:ea typeface="Arial"/>
                <a:cs typeface="Arial"/>
                <a:sym typeface="Arial"/>
              </a:endParaRPr>
            </a:p>
          </p:txBody>
        </p:sp>
      </p:grpSp>
      <p:grpSp>
        <p:nvGrpSpPr>
          <p:cNvPr id="5510" name="Google Shape;5510;p39"/>
          <p:cNvGrpSpPr/>
          <p:nvPr/>
        </p:nvGrpSpPr>
        <p:grpSpPr>
          <a:xfrm>
            <a:off x="6718282" y="3627922"/>
            <a:ext cx="1773651" cy="1131079"/>
            <a:chOff x="2551705" y="4283314"/>
            <a:chExt cx="1509655" cy="1508104"/>
          </a:xfrm>
        </p:grpSpPr>
        <p:sp>
          <p:nvSpPr>
            <p:cNvPr id="5511" name="Google Shape;5511;p39"/>
            <p:cNvSpPr txBox="1"/>
            <p:nvPr/>
          </p:nvSpPr>
          <p:spPr>
            <a:xfrm>
              <a:off x="2551705" y="4560312"/>
              <a:ext cx="1509655" cy="123110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 sz="900" u="none" cap="none" strike="noStrike">
                  <a:solidFill>
                    <a:srgbClr val="867470"/>
                  </a:solidFill>
                  <a:latin typeface="Arial"/>
                  <a:ea typeface="Arial"/>
                  <a:cs typeface="Arial"/>
                  <a:sym typeface="Arial"/>
                </a:rPr>
                <a:t>I hope and I believe that this Template will your Time, Money and Reputation. Get a modern PowerPoint  Presentation that is beautifully designed.  </a:t>
              </a:r>
              <a:endParaRPr b="0" i="0" sz="900" u="none" cap="none" strike="noStrike">
                <a:solidFill>
                  <a:srgbClr val="867470"/>
                </a:solidFill>
                <a:latin typeface="Arial"/>
                <a:ea typeface="Arial"/>
                <a:cs typeface="Arial"/>
                <a:sym typeface="Arial"/>
              </a:endParaRPr>
            </a:p>
          </p:txBody>
        </p:sp>
        <p:sp>
          <p:nvSpPr>
            <p:cNvPr id="5512" name="Google Shape;5512;p39"/>
            <p:cNvSpPr txBox="1"/>
            <p:nvPr/>
          </p:nvSpPr>
          <p:spPr>
            <a:xfrm>
              <a:off x="2551706" y="4283314"/>
              <a:ext cx="1496823" cy="3385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 sz="1050" u="none" cap="none" strike="noStrike">
                  <a:solidFill>
                    <a:srgbClr val="867470"/>
                  </a:solidFill>
                  <a:latin typeface="Arial"/>
                  <a:ea typeface="Arial"/>
                  <a:cs typeface="Arial"/>
                  <a:sym typeface="Arial"/>
                </a:rPr>
                <a:t>Your Text Here</a:t>
              </a:r>
              <a:endParaRPr b="1" i="0" sz="1050" u="none" cap="none" strike="noStrike">
                <a:solidFill>
                  <a:srgbClr val="867470"/>
                </a:solidFill>
                <a:latin typeface="Arial"/>
                <a:ea typeface="Arial"/>
                <a:cs typeface="Arial"/>
                <a:sym typeface="Arial"/>
              </a:endParaRPr>
            </a:p>
          </p:txBody>
        </p:sp>
      </p:grpSp>
      <p:sp>
        <p:nvSpPr>
          <p:cNvPr id="5513" name="Google Shape;5513;p39"/>
          <p:cNvSpPr txBox="1"/>
          <p:nvPr/>
        </p:nvSpPr>
        <p:spPr>
          <a:xfrm>
            <a:off x="894593" y="2575464"/>
            <a:ext cx="1016963" cy="577081"/>
          </a:xfrm>
          <a:prstGeom prst="rect">
            <a:avLst/>
          </a:prstGeom>
          <a:solidFill>
            <a:srgbClr val="D1B578"/>
          </a:solid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1050" u="none" cap="none" strike="noStrike">
                <a:solidFill>
                  <a:schemeClr val="lt1"/>
                </a:solidFill>
                <a:latin typeface="Arial"/>
                <a:ea typeface="Arial"/>
                <a:cs typeface="Arial"/>
                <a:sym typeface="Arial"/>
              </a:rPr>
              <a:t>Simple PowerPoint Presentation </a:t>
            </a:r>
            <a:endParaRPr b="0" i="0" sz="1050" u="none" cap="none" strike="noStrike">
              <a:solidFill>
                <a:schemeClr val="lt1"/>
              </a:solidFill>
              <a:latin typeface="Arial"/>
              <a:ea typeface="Arial"/>
              <a:cs typeface="Arial"/>
              <a:sym typeface="Arial"/>
            </a:endParaRPr>
          </a:p>
        </p:txBody>
      </p:sp>
      <p:sp>
        <p:nvSpPr>
          <p:cNvPr id="5514" name="Google Shape;5514;p39"/>
          <p:cNvSpPr txBox="1"/>
          <p:nvPr/>
        </p:nvSpPr>
        <p:spPr>
          <a:xfrm>
            <a:off x="3856081" y="2519806"/>
            <a:ext cx="1016963" cy="577081"/>
          </a:xfrm>
          <a:prstGeom prst="rect">
            <a:avLst/>
          </a:prstGeom>
          <a:solidFill>
            <a:srgbClr val="056768"/>
          </a:solid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1050" u="none" cap="none" strike="noStrike">
                <a:solidFill>
                  <a:schemeClr val="lt1"/>
                </a:solidFill>
                <a:latin typeface="Arial"/>
                <a:ea typeface="Arial"/>
                <a:cs typeface="Arial"/>
                <a:sym typeface="Arial"/>
              </a:rPr>
              <a:t>Simple PowerPoint Presentation </a:t>
            </a:r>
            <a:endParaRPr b="0" i="0" sz="1050" u="none" cap="none" strike="noStrike">
              <a:solidFill>
                <a:schemeClr val="lt1"/>
              </a:solidFill>
              <a:latin typeface="Arial"/>
              <a:ea typeface="Arial"/>
              <a:cs typeface="Arial"/>
              <a:sym typeface="Arial"/>
            </a:endParaRPr>
          </a:p>
        </p:txBody>
      </p:sp>
      <p:sp>
        <p:nvSpPr>
          <p:cNvPr id="5515" name="Google Shape;5515;p39"/>
          <p:cNvSpPr txBox="1"/>
          <p:nvPr/>
        </p:nvSpPr>
        <p:spPr>
          <a:xfrm>
            <a:off x="6718282" y="2493959"/>
            <a:ext cx="1016963" cy="577081"/>
          </a:xfrm>
          <a:prstGeom prst="rect">
            <a:avLst/>
          </a:prstGeom>
          <a:solidFill>
            <a:srgbClr val="D1B578"/>
          </a:solid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1050" u="none" cap="none" strike="noStrike">
                <a:solidFill>
                  <a:schemeClr val="lt1"/>
                </a:solidFill>
                <a:latin typeface="Arial"/>
                <a:ea typeface="Arial"/>
                <a:cs typeface="Arial"/>
                <a:sym typeface="Arial"/>
              </a:rPr>
              <a:t>Simple PowerPoint Presentation </a:t>
            </a:r>
            <a:endParaRPr b="0" i="0" sz="1050" u="none" cap="none" strike="noStrike">
              <a:solidFill>
                <a:schemeClr val="lt1"/>
              </a:solidFill>
              <a:latin typeface="Arial"/>
              <a:ea typeface="Arial"/>
              <a:cs typeface="Arial"/>
              <a:sym typeface="Arial"/>
            </a:endParaRPr>
          </a:p>
        </p:txBody>
      </p:sp>
      <p:sp>
        <p:nvSpPr>
          <p:cNvPr id="5516" name="Google Shape;5516;p39"/>
          <p:cNvSpPr txBox="1"/>
          <p:nvPr>
            <p:ph idx="4294967295" type="body"/>
          </p:nvPr>
        </p:nvSpPr>
        <p:spPr>
          <a:xfrm>
            <a:off x="463550" y="-273050"/>
            <a:ext cx="8680450" cy="544513"/>
          </a:xfrm>
          <a:prstGeom prst="rect">
            <a:avLst/>
          </a:prstGeom>
          <a:noFill/>
          <a:ln>
            <a:noFill/>
          </a:ln>
        </p:spPr>
        <p:txBody>
          <a:bodyPr anchorCtr="0" anchor="t" bIns="91425" lIns="91425" spcFirstLastPara="1" rIns="91425" wrap="square" tIns="91425">
            <a:noAutofit/>
          </a:bodyPr>
          <a:lstStyle/>
          <a:p>
            <a:pPr indent="-317500" lvl="0" marL="457200" rtl="0" algn="l">
              <a:lnSpc>
                <a:spcPct val="100000"/>
              </a:lnSpc>
              <a:spcBef>
                <a:spcPts val="0"/>
              </a:spcBef>
              <a:spcAft>
                <a:spcPts val="0"/>
              </a:spcAft>
              <a:buClr>
                <a:schemeClr val="dk2"/>
              </a:buClr>
              <a:buSzPts val="1400"/>
              <a:buFont typeface="Adamina"/>
              <a:buChar char="●"/>
            </a:pPr>
            <a:r>
              <a:rPr lang="en" sz="7200">
                <a:solidFill>
                  <a:srgbClr val="736F67"/>
                </a:solidFill>
                <a:latin typeface="Arial"/>
                <a:ea typeface="Arial"/>
                <a:cs typeface="Arial"/>
                <a:sym typeface="Arial"/>
              </a:rPr>
              <a:t>Infographic</a:t>
            </a:r>
            <a:r>
              <a:rPr lang="en" sz="7200">
                <a:solidFill>
                  <a:schemeClr val="lt1"/>
                </a:solidFill>
                <a:latin typeface="Arial"/>
                <a:ea typeface="Arial"/>
                <a:cs typeface="Arial"/>
                <a:sym typeface="Arial"/>
              </a:rPr>
              <a:t> </a:t>
            </a:r>
            <a:r>
              <a:rPr lang="en" sz="7200">
                <a:solidFill>
                  <a:srgbClr val="A38137"/>
                </a:solidFill>
                <a:latin typeface="Arial"/>
                <a:ea typeface="Arial"/>
                <a:cs typeface="Arial"/>
                <a:sym typeface="Arial"/>
              </a:rPr>
              <a:t>Style</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22" name="Shape 4622"/>
        <p:cNvGrpSpPr/>
        <p:nvPr/>
      </p:nvGrpSpPr>
      <p:grpSpPr>
        <a:xfrm>
          <a:off x="0" y="0"/>
          <a:ext cx="0" cy="0"/>
          <a:chOff x="0" y="0"/>
          <a:chExt cx="0" cy="0"/>
        </a:xfrm>
      </p:grpSpPr>
      <p:sp>
        <p:nvSpPr>
          <p:cNvPr id="4623" name="Google Shape;4623;p4"/>
          <p:cNvSpPr txBox="1"/>
          <p:nvPr>
            <p:ph type="title"/>
          </p:nvPr>
        </p:nvSpPr>
        <p:spPr>
          <a:xfrm>
            <a:off x="523286" y="1286715"/>
            <a:ext cx="6902245" cy="1069500"/>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SzPts val="2800"/>
              <a:buNone/>
            </a:pPr>
            <a:r>
              <a:rPr lang="en" sz="15000">
                <a:latin typeface="Arial"/>
                <a:ea typeface="Arial"/>
                <a:cs typeface="Arial"/>
                <a:sym typeface="Arial"/>
              </a:rPr>
              <a:t>Hello!</a:t>
            </a:r>
            <a:endParaRPr sz="15000">
              <a:latin typeface="Arial"/>
              <a:ea typeface="Arial"/>
              <a:cs typeface="Arial"/>
              <a:sym typeface="Arial"/>
            </a:endParaRPr>
          </a:p>
        </p:txBody>
      </p:sp>
      <p:sp>
        <p:nvSpPr>
          <p:cNvPr id="4624" name="Google Shape;4624;p4"/>
          <p:cNvSpPr txBox="1"/>
          <p:nvPr>
            <p:ph idx="4294967295" type="subTitle"/>
          </p:nvPr>
        </p:nvSpPr>
        <p:spPr>
          <a:xfrm>
            <a:off x="943896" y="2949780"/>
            <a:ext cx="3495675" cy="1230313"/>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2"/>
              </a:buClr>
              <a:buSzPts val="1400"/>
              <a:buFont typeface="Adamina"/>
              <a:buNone/>
            </a:pPr>
            <a:r>
              <a:rPr b="1" i="0" lang="en" sz="1600" u="none" cap="none" strike="noStrike">
                <a:solidFill>
                  <a:schemeClr val="dk2"/>
                </a:solidFill>
                <a:latin typeface="Arial"/>
                <a:ea typeface="Arial"/>
                <a:cs typeface="Arial"/>
                <a:sym typeface="Arial"/>
              </a:rPr>
              <a:t>I am Jayden Smith</a:t>
            </a:r>
            <a:endParaRPr b="1" i="0" sz="1600" u="none" cap="none" strike="noStrike">
              <a:solidFill>
                <a:schemeClr val="dk2"/>
              </a:solidFill>
              <a:latin typeface="Arial"/>
              <a:ea typeface="Arial"/>
              <a:cs typeface="Arial"/>
              <a:sym typeface="Arial"/>
            </a:endParaRPr>
          </a:p>
          <a:p>
            <a:pPr indent="0" lvl="0" marL="0" marR="0" rtl="0" algn="l">
              <a:lnSpc>
                <a:spcPct val="100000"/>
              </a:lnSpc>
              <a:spcBef>
                <a:spcPts val="600"/>
              </a:spcBef>
              <a:spcAft>
                <a:spcPts val="600"/>
              </a:spcAft>
              <a:buClr>
                <a:schemeClr val="dk1"/>
              </a:buClr>
              <a:buSzPts val="1100"/>
              <a:buFont typeface="Arial"/>
              <a:buNone/>
            </a:pPr>
            <a:r>
              <a:rPr b="0" i="0" lang="en" sz="1600" u="none" cap="none" strike="noStrike">
                <a:solidFill>
                  <a:schemeClr val="dk2"/>
                </a:solidFill>
                <a:latin typeface="Adamina"/>
                <a:ea typeface="Adamina"/>
                <a:cs typeface="Adamina"/>
                <a:sym typeface="Adamina"/>
              </a:rPr>
              <a:t>I am here because I love to give presentations. You can find me at @username</a:t>
            </a:r>
            <a:endParaRPr b="1" i="0" sz="1600" u="none" cap="none" strike="noStrike">
              <a:solidFill>
                <a:schemeClr val="dk2"/>
              </a:solidFill>
              <a:latin typeface="Adamina"/>
              <a:ea typeface="Adamina"/>
              <a:cs typeface="Adamina"/>
              <a:sym typeface="Adamina"/>
            </a:endParaRPr>
          </a:p>
        </p:txBody>
      </p:sp>
      <p:sp>
        <p:nvSpPr>
          <p:cNvPr id="4625" name="Google Shape;4625;p4"/>
          <p:cNvSpPr txBox="1"/>
          <p:nvPr>
            <p:ph idx="12" type="sldNum"/>
          </p:nvPr>
        </p:nvSpPr>
        <p:spPr>
          <a:xfrm>
            <a:off x="8458200" y="0"/>
            <a:ext cx="685800" cy="685800"/>
          </a:xfrm>
          <a:prstGeom prst="rect">
            <a:avLst/>
          </a:prstGeom>
          <a:no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1400"/>
              <a:buFont typeface="Arial"/>
              <a:buNone/>
            </a:pPr>
            <a:fld id="{00000000-1234-1234-1234-123412341234}" type="slidenum">
              <a:rPr b="0" i="0" lang="en" sz="1400" u="none" cap="none" strike="noStrike">
                <a:solidFill>
                  <a:srgbClr val="000000"/>
                </a:solidFill>
                <a:latin typeface="Arial"/>
                <a:ea typeface="Arial"/>
                <a:cs typeface="Arial"/>
                <a:sym typeface="Arial"/>
              </a:rPr>
              <a:t>‹#›</a:t>
            </a:fld>
            <a:endParaRPr b="0" i="0" sz="1400" u="none" cap="none" strike="noStrike">
              <a:solidFill>
                <a:srgbClr val="000000"/>
              </a:solidFill>
              <a:latin typeface="Arial"/>
              <a:ea typeface="Arial"/>
              <a:cs typeface="Arial"/>
              <a:sym typeface="Arial"/>
            </a:endParaRPr>
          </a:p>
        </p:txBody>
      </p:sp>
      <p:sp>
        <p:nvSpPr>
          <p:cNvPr id="4626" name="Google Shape;4626;p4"/>
          <p:cNvSpPr/>
          <p:nvPr/>
        </p:nvSpPr>
        <p:spPr>
          <a:xfrm>
            <a:off x="6659563" y="866775"/>
            <a:ext cx="1531937" cy="4346575"/>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pic>
        <p:nvPicPr>
          <p:cNvPr id="4627" name="Google Shape;4627;p4"/>
          <p:cNvPicPr preferRelativeResize="0"/>
          <p:nvPr/>
        </p:nvPicPr>
        <p:blipFill rotWithShape="1">
          <a:blip r:embed="rId3">
            <a:alphaModFix/>
          </a:blip>
          <a:srcRect b="0" l="0" r="0" t="0"/>
          <a:stretch/>
        </p:blipFill>
        <p:spPr>
          <a:xfrm>
            <a:off x="4891624" y="685800"/>
            <a:ext cx="3052033" cy="3790429"/>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20" name="Shape 5520"/>
        <p:cNvGrpSpPr/>
        <p:nvPr/>
      </p:nvGrpSpPr>
      <p:grpSpPr>
        <a:xfrm>
          <a:off x="0" y="0"/>
          <a:ext cx="0" cy="0"/>
          <a:chOff x="0" y="0"/>
          <a:chExt cx="0" cy="0"/>
        </a:xfrm>
      </p:grpSpPr>
      <p:sp>
        <p:nvSpPr>
          <p:cNvPr id="5521" name="Google Shape;5521;p40"/>
          <p:cNvSpPr txBox="1"/>
          <p:nvPr>
            <p:ph type="title"/>
          </p:nvPr>
        </p:nvSpPr>
        <p:spPr>
          <a:xfrm>
            <a:off x="0" y="1037175"/>
            <a:ext cx="7626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sz="7200">
                <a:latin typeface="Arial"/>
                <a:ea typeface="Arial"/>
                <a:cs typeface="Arial"/>
                <a:sym typeface="Arial"/>
              </a:rPr>
              <a:t> 	Fans In The World</a:t>
            </a:r>
            <a:endParaRPr sz="7200">
              <a:latin typeface="Arial"/>
              <a:ea typeface="Arial"/>
              <a:cs typeface="Arial"/>
              <a:sym typeface="Arial"/>
            </a:endParaRPr>
          </a:p>
        </p:txBody>
      </p:sp>
      <p:grpSp>
        <p:nvGrpSpPr>
          <p:cNvPr id="5522" name="Google Shape;5522;p40"/>
          <p:cNvGrpSpPr/>
          <p:nvPr/>
        </p:nvGrpSpPr>
        <p:grpSpPr>
          <a:xfrm>
            <a:off x="758775" y="1934955"/>
            <a:ext cx="5189164" cy="2564603"/>
            <a:chOff x="682582" y="1465055"/>
            <a:chExt cx="5189164" cy="2564603"/>
          </a:xfrm>
        </p:grpSpPr>
        <p:sp>
          <p:nvSpPr>
            <p:cNvPr id="5523" name="Google Shape;5523;p40"/>
            <p:cNvSpPr/>
            <p:nvPr/>
          </p:nvSpPr>
          <p:spPr>
            <a:xfrm>
              <a:off x="4511681" y="3103949"/>
              <a:ext cx="26" cy="26"/>
            </a:xfrm>
            <a:custGeom>
              <a:rect b="b" l="l" r="r" t="t"/>
              <a:pathLst>
                <a:path extrusionOk="0" h="1" w="1">
                  <a:moveTo>
                    <a:pt x="1"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4" name="Google Shape;5524;p40"/>
            <p:cNvSpPr/>
            <p:nvPr/>
          </p:nvSpPr>
          <p:spPr>
            <a:xfrm>
              <a:off x="4243744" y="2389548"/>
              <a:ext cx="24480" cy="3437"/>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5" name="Google Shape;5525;p40"/>
            <p:cNvSpPr/>
            <p:nvPr/>
          </p:nvSpPr>
          <p:spPr>
            <a:xfrm>
              <a:off x="3548141" y="2118545"/>
              <a:ext cx="2617" cy="211"/>
            </a:xfrm>
            <a:custGeom>
              <a:rect b="b" l="l" r="r" t="t"/>
              <a:pathLst>
                <a:path extrusionOk="0" h="8" w="99">
                  <a:moveTo>
                    <a:pt x="1" y="1"/>
                  </a:moveTo>
                  <a:cubicBezTo>
                    <a:pt x="32" y="4"/>
                    <a:pt x="67" y="8"/>
                    <a:pt x="99" y="8"/>
                  </a:cubicBezTo>
                  <a:cubicBezTo>
                    <a:pt x="67" y="1"/>
                    <a:pt x="32" y="1"/>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6" name="Google Shape;5526;p40"/>
            <p:cNvSpPr/>
            <p:nvPr/>
          </p:nvSpPr>
          <p:spPr>
            <a:xfrm>
              <a:off x="3995160" y="2391108"/>
              <a:ext cx="15862" cy="4124"/>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7" name="Google Shape;5527;p40"/>
            <p:cNvSpPr/>
            <p:nvPr/>
          </p:nvSpPr>
          <p:spPr>
            <a:xfrm>
              <a:off x="3624675" y="2377943"/>
              <a:ext cx="58980" cy="3328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8" name="Google Shape;5528;p40"/>
            <p:cNvSpPr/>
            <p:nvPr/>
          </p:nvSpPr>
          <p:spPr>
            <a:xfrm>
              <a:off x="4194070" y="2390077"/>
              <a:ext cx="40633" cy="26886"/>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9" name="Google Shape;5529;p40"/>
            <p:cNvSpPr/>
            <p:nvPr/>
          </p:nvSpPr>
          <p:spPr>
            <a:xfrm>
              <a:off x="1981446" y="2852562"/>
              <a:ext cx="26" cy="26"/>
            </a:xfrm>
            <a:custGeom>
              <a:rect b="b" l="l" r="r" t="t"/>
              <a:pathLst>
                <a:path extrusionOk="0" h="1" w="1">
                  <a:moveTo>
                    <a:pt x="0"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0" name="Google Shape;5530;p40"/>
            <p:cNvSpPr/>
            <p:nvPr/>
          </p:nvSpPr>
          <p:spPr>
            <a:xfrm>
              <a:off x="3798867" y="2384182"/>
              <a:ext cx="114313" cy="17937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1" name="Google Shape;5531;p40"/>
            <p:cNvSpPr/>
            <p:nvPr/>
          </p:nvSpPr>
          <p:spPr>
            <a:xfrm>
              <a:off x="5038777" y="3159915"/>
              <a:ext cx="4917" cy="1428"/>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2" name="Google Shape;5532;p40"/>
            <p:cNvSpPr/>
            <p:nvPr/>
          </p:nvSpPr>
          <p:spPr>
            <a:xfrm>
              <a:off x="3208957" y="2120211"/>
              <a:ext cx="3437" cy="4653"/>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3" name="Google Shape;5533;p40"/>
            <p:cNvSpPr/>
            <p:nvPr/>
          </p:nvSpPr>
          <p:spPr>
            <a:xfrm>
              <a:off x="3510283" y="2487735"/>
              <a:ext cx="27706" cy="8539"/>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4" name="Google Shape;5534;p40"/>
            <p:cNvSpPr/>
            <p:nvPr/>
          </p:nvSpPr>
          <p:spPr>
            <a:xfrm>
              <a:off x="4613409" y="2216176"/>
              <a:ext cx="83223" cy="81399"/>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5" name="Google Shape;5535;p40"/>
            <p:cNvSpPr/>
            <p:nvPr/>
          </p:nvSpPr>
          <p:spPr>
            <a:xfrm>
              <a:off x="4129643" y="1967777"/>
              <a:ext cx="5948" cy="5049"/>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6" name="Google Shape;5536;p40"/>
            <p:cNvSpPr/>
            <p:nvPr/>
          </p:nvSpPr>
          <p:spPr>
            <a:xfrm>
              <a:off x="3968591" y="2400705"/>
              <a:ext cx="32147" cy="35399"/>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7" name="Google Shape;5537;p40"/>
            <p:cNvSpPr/>
            <p:nvPr/>
          </p:nvSpPr>
          <p:spPr>
            <a:xfrm>
              <a:off x="3573678" y="3119467"/>
              <a:ext cx="40210" cy="36694"/>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8" name="Google Shape;5538;p40"/>
            <p:cNvSpPr/>
            <p:nvPr/>
          </p:nvSpPr>
          <p:spPr>
            <a:xfrm>
              <a:off x="3217364" y="2114210"/>
              <a:ext cx="3913" cy="2617"/>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9" name="Google Shape;5539;p40"/>
            <p:cNvSpPr/>
            <p:nvPr/>
          </p:nvSpPr>
          <p:spPr>
            <a:xfrm>
              <a:off x="3454660" y="2540211"/>
              <a:ext cx="3648" cy="767"/>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0" name="Google Shape;5540;p40"/>
            <p:cNvSpPr/>
            <p:nvPr/>
          </p:nvSpPr>
          <p:spPr>
            <a:xfrm>
              <a:off x="3605535" y="3262754"/>
              <a:ext cx="16311" cy="64955"/>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1" name="Google Shape;5541;p40"/>
            <p:cNvSpPr/>
            <p:nvPr/>
          </p:nvSpPr>
          <p:spPr>
            <a:xfrm>
              <a:off x="3519087" y="2385081"/>
              <a:ext cx="203351" cy="100354"/>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2" name="Google Shape;5542;p40"/>
            <p:cNvSpPr/>
            <p:nvPr/>
          </p:nvSpPr>
          <p:spPr>
            <a:xfrm>
              <a:off x="3536852" y="3174085"/>
              <a:ext cx="25379" cy="68815"/>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3" name="Google Shape;5543;p40"/>
            <p:cNvSpPr/>
            <p:nvPr/>
          </p:nvSpPr>
          <p:spPr>
            <a:xfrm>
              <a:off x="2378949" y="3124490"/>
              <a:ext cx="6688" cy="9174"/>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4" name="Google Shape;5544;p40"/>
            <p:cNvSpPr/>
            <p:nvPr/>
          </p:nvSpPr>
          <p:spPr>
            <a:xfrm>
              <a:off x="1909538" y="2456539"/>
              <a:ext cx="58690" cy="23132"/>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5" name="Google Shape;5545;p40"/>
            <p:cNvSpPr/>
            <p:nvPr/>
          </p:nvSpPr>
          <p:spPr>
            <a:xfrm>
              <a:off x="1299616" y="2319385"/>
              <a:ext cx="43806" cy="56654"/>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6" name="Google Shape;5546;p40"/>
            <p:cNvSpPr/>
            <p:nvPr/>
          </p:nvSpPr>
          <p:spPr>
            <a:xfrm>
              <a:off x="2010870" y="2514753"/>
              <a:ext cx="2062" cy="3728"/>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7" name="Google Shape;5547;p40"/>
            <p:cNvSpPr/>
            <p:nvPr/>
          </p:nvSpPr>
          <p:spPr>
            <a:xfrm>
              <a:off x="1843816" y="2396290"/>
              <a:ext cx="114603" cy="76878"/>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8" name="Google Shape;5548;p40"/>
            <p:cNvSpPr/>
            <p:nvPr/>
          </p:nvSpPr>
          <p:spPr>
            <a:xfrm>
              <a:off x="1688421" y="1697619"/>
              <a:ext cx="26" cy="26"/>
            </a:xfrm>
            <a:custGeom>
              <a:rect b="b" l="l" r="r" t="t"/>
              <a:pathLst>
                <a:path extrusionOk="0" h="1" w="1">
                  <a:moveTo>
                    <a:pt x="1" y="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9" name="Google Shape;5549;p40"/>
            <p:cNvSpPr/>
            <p:nvPr/>
          </p:nvSpPr>
          <p:spPr>
            <a:xfrm>
              <a:off x="2074080" y="1960454"/>
              <a:ext cx="36218" cy="20409"/>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0" name="Google Shape;5550;p40"/>
            <p:cNvSpPr/>
            <p:nvPr/>
          </p:nvSpPr>
          <p:spPr>
            <a:xfrm>
              <a:off x="1724719" y="1901764"/>
              <a:ext cx="8248" cy="1824"/>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1" name="Google Shape;5551;p40"/>
            <p:cNvSpPr/>
            <p:nvPr/>
          </p:nvSpPr>
          <p:spPr>
            <a:xfrm>
              <a:off x="1784783" y="2347065"/>
              <a:ext cx="107571" cy="43488"/>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2" name="Google Shape;5552;p40"/>
            <p:cNvSpPr/>
            <p:nvPr/>
          </p:nvSpPr>
          <p:spPr>
            <a:xfrm>
              <a:off x="1964236" y="2432825"/>
              <a:ext cx="47877" cy="1451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3" name="Google Shape;5553;p40"/>
            <p:cNvSpPr/>
            <p:nvPr/>
          </p:nvSpPr>
          <p:spPr>
            <a:xfrm>
              <a:off x="1184589" y="1907818"/>
              <a:ext cx="10205" cy="7720"/>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4" name="Google Shape;5554;p40"/>
            <p:cNvSpPr/>
            <p:nvPr/>
          </p:nvSpPr>
          <p:spPr>
            <a:xfrm>
              <a:off x="2084734" y="3971233"/>
              <a:ext cx="22709" cy="30111"/>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5" name="Google Shape;5555;p40"/>
            <p:cNvSpPr/>
            <p:nvPr/>
          </p:nvSpPr>
          <p:spPr>
            <a:xfrm>
              <a:off x="2072150" y="3975568"/>
              <a:ext cx="9649" cy="5340"/>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6" name="Google Shape;5556;p40"/>
            <p:cNvSpPr/>
            <p:nvPr/>
          </p:nvSpPr>
          <p:spPr>
            <a:xfrm>
              <a:off x="1161061" y="2176019"/>
              <a:ext cx="2617" cy="8090"/>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7" name="Google Shape;5557;p40"/>
            <p:cNvSpPr/>
            <p:nvPr/>
          </p:nvSpPr>
          <p:spPr>
            <a:xfrm>
              <a:off x="2046771" y="3879762"/>
              <a:ext cx="3093" cy="2274"/>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8" name="Google Shape;5558;p40"/>
            <p:cNvSpPr/>
            <p:nvPr/>
          </p:nvSpPr>
          <p:spPr>
            <a:xfrm>
              <a:off x="2052429" y="3980327"/>
              <a:ext cx="13641" cy="8433"/>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9" name="Google Shape;5559;p40"/>
            <p:cNvSpPr/>
            <p:nvPr/>
          </p:nvSpPr>
          <p:spPr>
            <a:xfrm>
              <a:off x="1888997" y="1961564"/>
              <a:ext cx="4283" cy="3199"/>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0" name="Google Shape;5560;p40"/>
            <p:cNvSpPr/>
            <p:nvPr/>
          </p:nvSpPr>
          <p:spPr>
            <a:xfrm>
              <a:off x="1816507" y="1986943"/>
              <a:ext cx="28076" cy="13086"/>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1" name="Google Shape;5561;p40"/>
            <p:cNvSpPr/>
            <p:nvPr/>
          </p:nvSpPr>
          <p:spPr>
            <a:xfrm>
              <a:off x="2094622" y="2373607"/>
              <a:ext cx="6133" cy="5314"/>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2" name="Google Shape;5562;p40"/>
            <p:cNvSpPr/>
            <p:nvPr/>
          </p:nvSpPr>
          <p:spPr>
            <a:xfrm>
              <a:off x="3297335" y="3373815"/>
              <a:ext cx="179373" cy="178897"/>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3" name="Google Shape;5563;p40"/>
            <p:cNvSpPr/>
            <p:nvPr/>
          </p:nvSpPr>
          <p:spPr>
            <a:xfrm>
              <a:off x="3482075" y="3353723"/>
              <a:ext cx="108946" cy="96838"/>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4" name="Google Shape;5564;p40"/>
            <p:cNvSpPr/>
            <p:nvPr/>
          </p:nvSpPr>
          <p:spPr>
            <a:xfrm>
              <a:off x="3408845" y="3386214"/>
              <a:ext cx="125442" cy="134695"/>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5" name="Google Shape;5565;p40"/>
            <p:cNvSpPr/>
            <p:nvPr/>
          </p:nvSpPr>
          <p:spPr>
            <a:xfrm>
              <a:off x="3478268" y="3386214"/>
              <a:ext cx="106" cy="26"/>
            </a:xfrm>
            <a:custGeom>
              <a:rect b="b" l="l" r="r" t="t"/>
              <a:pathLst>
                <a:path extrusionOk="0" h="1" w="4">
                  <a:moveTo>
                    <a:pt x="4" y="1"/>
                  </a:moveTo>
                  <a:lnTo>
                    <a:pt x="1" y="1"/>
                  </a:lnTo>
                  <a:lnTo>
                    <a:pt x="4"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6" name="Google Shape;5566;p40"/>
            <p:cNvSpPr/>
            <p:nvPr/>
          </p:nvSpPr>
          <p:spPr>
            <a:xfrm>
              <a:off x="3478374" y="3386214"/>
              <a:ext cx="106" cy="211"/>
            </a:xfrm>
            <a:custGeom>
              <a:rect b="b" l="l" r="r" t="t"/>
              <a:pathLst>
                <a:path extrusionOk="0" h="8" w="4">
                  <a:moveTo>
                    <a:pt x="4" y="8"/>
                  </a:moveTo>
                  <a:lnTo>
                    <a:pt x="0"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7" name="Google Shape;5567;p40"/>
            <p:cNvSpPr/>
            <p:nvPr/>
          </p:nvSpPr>
          <p:spPr>
            <a:xfrm>
              <a:off x="3533997" y="3445723"/>
              <a:ext cx="106" cy="317"/>
            </a:xfrm>
            <a:custGeom>
              <a:rect b="b" l="l" r="r" t="t"/>
              <a:pathLst>
                <a:path extrusionOk="0" h="12" w="4">
                  <a:moveTo>
                    <a:pt x="0" y="1"/>
                  </a:moveTo>
                  <a:cubicBezTo>
                    <a:pt x="0" y="4"/>
                    <a:pt x="4" y="8"/>
                    <a:pt x="4" y="11"/>
                  </a:cubicBezTo>
                  <a:cubicBezTo>
                    <a:pt x="4" y="8"/>
                    <a:pt x="4" y="4"/>
                    <a:pt x="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8" name="Google Shape;5568;p40"/>
            <p:cNvSpPr/>
            <p:nvPr/>
          </p:nvSpPr>
          <p:spPr>
            <a:xfrm>
              <a:off x="3533442" y="3444533"/>
              <a:ext cx="185" cy="291"/>
            </a:xfrm>
            <a:custGeom>
              <a:rect b="b" l="l" r="r" t="t"/>
              <a:pathLst>
                <a:path extrusionOk="0" h="11" w="7">
                  <a:moveTo>
                    <a:pt x="7" y="11"/>
                  </a:moveTo>
                  <a:cubicBezTo>
                    <a:pt x="4" y="7"/>
                    <a:pt x="0" y="4"/>
                    <a:pt x="0" y="0"/>
                  </a:cubicBezTo>
                  <a:cubicBezTo>
                    <a:pt x="0" y="4"/>
                    <a:pt x="4" y="7"/>
                    <a:pt x="7" y="1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9" name="Google Shape;5569;p40"/>
            <p:cNvSpPr/>
            <p:nvPr/>
          </p:nvSpPr>
          <p:spPr>
            <a:xfrm>
              <a:off x="3485961" y="3393801"/>
              <a:ext cx="211" cy="132"/>
            </a:xfrm>
            <a:custGeom>
              <a:rect b="b" l="l" r="r" t="t"/>
              <a:pathLst>
                <a:path extrusionOk="0" h="5" w="8">
                  <a:moveTo>
                    <a:pt x="7" y="4"/>
                  </a:moveTo>
                  <a:lnTo>
                    <a:pt x="0"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0" name="Google Shape;5570;p40"/>
            <p:cNvSpPr/>
            <p:nvPr/>
          </p:nvSpPr>
          <p:spPr>
            <a:xfrm>
              <a:off x="3534182" y="3446384"/>
              <a:ext cx="0" cy="291"/>
            </a:xfrm>
            <a:custGeom>
              <a:rect b="b" l="l" r="r" t="t"/>
              <a:pathLst>
                <a:path extrusionOk="0" h="11" w="120000">
                  <a:moveTo>
                    <a:pt x="0" y="11"/>
                  </a:moveTo>
                  <a:lnTo>
                    <a:pt x="0" y="11"/>
                  </a:lnTo>
                  <a:lnTo>
                    <a:pt x="0" y="4"/>
                  </a:lnTo>
                  <a:cubicBezTo>
                    <a:pt x="0" y="0"/>
                    <a:pt x="0" y="7"/>
                    <a:pt x="0" y="1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1" name="Google Shape;5571;p40"/>
            <p:cNvSpPr/>
            <p:nvPr/>
          </p:nvSpPr>
          <p:spPr>
            <a:xfrm>
              <a:off x="3518056" y="3439061"/>
              <a:ext cx="7720" cy="3648"/>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2" name="Google Shape;5572;p40"/>
            <p:cNvSpPr/>
            <p:nvPr/>
          </p:nvSpPr>
          <p:spPr>
            <a:xfrm>
              <a:off x="3533812" y="3445089"/>
              <a:ext cx="106" cy="291"/>
            </a:xfrm>
            <a:custGeom>
              <a:rect b="b" l="l" r="r" t="t"/>
              <a:pathLst>
                <a:path extrusionOk="0" h="11" w="4">
                  <a:moveTo>
                    <a:pt x="4" y="11"/>
                  </a:moveTo>
                  <a:cubicBezTo>
                    <a:pt x="4" y="7"/>
                    <a:pt x="0" y="4"/>
                    <a:pt x="0" y="0"/>
                  </a:cubicBezTo>
                  <a:cubicBezTo>
                    <a:pt x="0" y="4"/>
                    <a:pt x="4" y="7"/>
                    <a:pt x="4" y="1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3" name="Google Shape;5573;p40"/>
            <p:cNvSpPr/>
            <p:nvPr/>
          </p:nvSpPr>
          <p:spPr>
            <a:xfrm>
              <a:off x="3479749" y="3388170"/>
              <a:ext cx="317" cy="291"/>
            </a:xfrm>
            <a:custGeom>
              <a:rect b="b" l="l" r="r" t="t"/>
              <a:pathLst>
                <a:path extrusionOk="0" h="11" w="12">
                  <a:moveTo>
                    <a:pt x="11" y="11"/>
                  </a:moveTo>
                  <a:lnTo>
                    <a:pt x="1"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4" name="Google Shape;5574;p40"/>
            <p:cNvSpPr/>
            <p:nvPr/>
          </p:nvSpPr>
          <p:spPr>
            <a:xfrm>
              <a:off x="3480304" y="3388805"/>
              <a:ext cx="317" cy="317"/>
            </a:xfrm>
            <a:custGeom>
              <a:rect b="b" l="l" r="r" t="t"/>
              <a:pathLst>
                <a:path extrusionOk="0" h="12" w="12">
                  <a:moveTo>
                    <a:pt x="11" y="11"/>
                  </a:moveTo>
                  <a:lnTo>
                    <a:pt x="1"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5" name="Google Shape;5575;p40"/>
            <p:cNvSpPr/>
            <p:nvPr/>
          </p:nvSpPr>
          <p:spPr>
            <a:xfrm>
              <a:off x="3478744" y="3386875"/>
              <a:ext cx="291" cy="291"/>
            </a:xfrm>
            <a:custGeom>
              <a:rect b="b" l="l" r="r" t="t"/>
              <a:pathLst>
                <a:path extrusionOk="0" h="11" w="11">
                  <a:moveTo>
                    <a:pt x="11" y="11"/>
                  </a:moveTo>
                  <a:lnTo>
                    <a:pt x="0"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6" name="Google Shape;5576;p40"/>
            <p:cNvSpPr/>
            <p:nvPr/>
          </p:nvSpPr>
          <p:spPr>
            <a:xfrm>
              <a:off x="3479299" y="3387509"/>
              <a:ext cx="211" cy="317"/>
            </a:xfrm>
            <a:custGeom>
              <a:rect b="b" l="l" r="r" t="t"/>
              <a:pathLst>
                <a:path extrusionOk="0" h="12" w="8">
                  <a:moveTo>
                    <a:pt x="7" y="11"/>
                  </a:moveTo>
                  <a:lnTo>
                    <a:pt x="0"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7" name="Google Shape;5577;p40"/>
            <p:cNvSpPr/>
            <p:nvPr/>
          </p:nvSpPr>
          <p:spPr>
            <a:xfrm>
              <a:off x="3480859" y="3389466"/>
              <a:ext cx="317" cy="397"/>
            </a:xfrm>
            <a:custGeom>
              <a:rect b="b" l="l" r="r" t="t"/>
              <a:pathLst>
                <a:path extrusionOk="0" h="15" w="12">
                  <a:moveTo>
                    <a:pt x="11" y="14"/>
                  </a:moveTo>
                  <a:lnTo>
                    <a:pt x="1"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8" name="Google Shape;5578;p40"/>
            <p:cNvSpPr/>
            <p:nvPr/>
          </p:nvSpPr>
          <p:spPr>
            <a:xfrm>
              <a:off x="3484111" y="3392691"/>
              <a:ext cx="291" cy="211"/>
            </a:xfrm>
            <a:custGeom>
              <a:rect b="b" l="l" r="r" t="t"/>
              <a:pathLst>
                <a:path extrusionOk="0" h="8" w="11">
                  <a:moveTo>
                    <a:pt x="11" y="8"/>
                  </a:moveTo>
                  <a:lnTo>
                    <a:pt x="0"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9" name="Google Shape;5579;p40"/>
            <p:cNvSpPr/>
            <p:nvPr/>
          </p:nvSpPr>
          <p:spPr>
            <a:xfrm>
              <a:off x="3483556" y="3392136"/>
              <a:ext cx="211" cy="317"/>
            </a:xfrm>
            <a:custGeom>
              <a:rect b="b" l="l" r="r" t="t"/>
              <a:pathLst>
                <a:path extrusionOk="0" h="12" w="8">
                  <a:moveTo>
                    <a:pt x="7" y="11"/>
                  </a:moveTo>
                  <a:lnTo>
                    <a:pt x="0"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0" name="Google Shape;5580;p40"/>
            <p:cNvSpPr/>
            <p:nvPr/>
          </p:nvSpPr>
          <p:spPr>
            <a:xfrm>
              <a:off x="3485406" y="3393537"/>
              <a:ext cx="211" cy="106"/>
            </a:xfrm>
            <a:custGeom>
              <a:rect b="b" l="l" r="r" t="t"/>
              <a:pathLst>
                <a:path extrusionOk="0" h="4" w="8">
                  <a:moveTo>
                    <a:pt x="7" y="4"/>
                  </a:moveTo>
                  <a:lnTo>
                    <a:pt x="0"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1" name="Google Shape;5581;p40"/>
            <p:cNvSpPr/>
            <p:nvPr/>
          </p:nvSpPr>
          <p:spPr>
            <a:xfrm>
              <a:off x="3482260" y="3391025"/>
              <a:ext cx="291" cy="211"/>
            </a:xfrm>
            <a:custGeom>
              <a:rect b="b" l="l" r="r" t="t"/>
              <a:pathLst>
                <a:path extrusionOk="0" h="8" w="11">
                  <a:moveTo>
                    <a:pt x="11" y="8"/>
                  </a:moveTo>
                  <a:lnTo>
                    <a:pt x="0"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2" name="Google Shape;5582;p40"/>
            <p:cNvSpPr/>
            <p:nvPr/>
          </p:nvSpPr>
          <p:spPr>
            <a:xfrm>
              <a:off x="3482895" y="3391581"/>
              <a:ext cx="317" cy="317"/>
            </a:xfrm>
            <a:custGeom>
              <a:rect b="b" l="l" r="r" t="t"/>
              <a:pathLst>
                <a:path extrusionOk="0" h="12" w="12">
                  <a:moveTo>
                    <a:pt x="11" y="11"/>
                  </a:moveTo>
                  <a:lnTo>
                    <a:pt x="1"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3" name="Google Shape;5583;p40"/>
            <p:cNvSpPr/>
            <p:nvPr/>
          </p:nvSpPr>
          <p:spPr>
            <a:xfrm>
              <a:off x="3481414" y="3390206"/>
              <a:ext cx="317" cy="211"/>
            </a:xfrm>
            <a:custGeom>
              <a:rect b="b" l="l" r="r" t="t"/>
              <a:pathLst>
                <a:path extrusionOk="0" h="8" w="12">
                  <a:moveTo>
                    <a:pt x="11" y="7"/>
                  </a:moveTo>
                  <a:lnTo>
                    <a:pt x="1"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4" name="Google Shape;5584;p40"/>
            <p:cNvSpPr/>
            <p:nvPr/>
          </p:nvSpPr>
          <p:spPr>
            <a:xfrm>
              <a:off x="3484745" y="3393167"/>
              <a:ext cx="317" cy="106"/>
            </a:xfrm>
            <a:custGeom>
              <a:rect b="b" l="l" r="r" t="t"/>
              <a:pathLst>
                <a:path extrusionOk="0" h="4" w="12">
                  <a:moveTo>
                    <a:pt x="11" y="4"/>
                  </a:moveTo>
                  <a:lnTo>
                    <a:pt x="1"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5" name="Google Shape;5585;p40"/>
            <p:cNvSpPr/>
            <p:nvPr/>
          </p:nvSpPr>
          <p:spPr>
            <a:xfrm>
              <a:off x="3560645" y="3506528"/>
              <a:ext cx="15836" cy="20488"/>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6" name="Google Shape;5586;p40"/>
            <p:cNvSpPr/>
            <p:nvPr/>
          </p:nvSpPr>
          <p:spPr>
            <a:xfrm>
              <a:off x="3508803" y="3550148"/>
              <a:ext cx="28631" cy="29054"/>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7" name="Google Shape;5587;p40"/>
            <p:cNvSpPr/>
            <p:nvPr/>
          </p:nvSpPr>
          <p:spPr>
            <a:xfrm>
              <a:off x="3360545" y="3449530"/>
              <a:ext cx="226854" cy="199095"/>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8" name="Google Shape;5588;p40"/>
            <p:cNvSpPr/>
            <p:nvPr/>
          </p:nvSpPr>
          <p:spPr>
            <a:xfrm>
              <a:off x="3393671" y="3556229"/>
              <a:ext cx="26" cy="26"/>
            </a:xfrm>
            <a:custGeom>
              <a:rect b="b" l="l" r="r" t="t"/>
              <a:pathLst>
                <a:path extrusionOk="0" h="1" w="1">
                  <a:moveTo>
                    <a:pt x="1" y="1"/>
                  </a:move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9" name="Google Shape;5589;p40"/>
            <p:cNvSpPr/>
            <p:nvPr/>
          </p:nvSpPr>
          <p:spPr>
            <a:xfrm>
              <a:off x="3362660" y="3550783"/>
              <a:ext cx="582" cy="211"/>
            </a:xfrm>
            <a:custGeom>
              <a:rect b="b" l="l" r="r" t="t"/>
              <a:pathLst>
                <a:path extrusionOk="0" h="8" w="22">
                  <a:moveTo>
                    <a:pt x="1" y="7"/>
                  </a:moveTo>
                  <a:cubicBezTo>
                    <a:pt x="8" y="7"/>
                    <a:pt x="15" y="4"/>
                    <a:pt x="22" y="0"/>
                  </a:cubicBezTo>
                  <a:cubicBezTo>
                    <a:pt x="15" y="4"/>
                    <a:pt x="8" y="7"/>
                    <a:pt x="1" y="7"/>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0" name="Google Shape;5590;p40"/>
            <p:cNvSpPr/>
            <p:nvPr/>
          </p:nvSpPr>
          <p:spPr>
            <a:xfrm>
              <a:off x="3387299" y="3556044"/>
              <a:ext cx="291" cy="26"/>
            </a:xfrm>
            <a:custGeom>
              <a:rect b="b" l="l" r="r" t="t"/>
              <a:pathLst>
                <a:path extrusionOk="0" h="1" w="11">
                  <a:moveTo>
                    <a:pt x="0" y="1"/>
                  </a:moveTo>
                  <a:lnTo>
                    <a:pt x="11"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1" name="Google Shape;5591;p40"/>
            <p:cNvSpPr/>
            <p:nvPr/>
          </p:nvSpPr>
          <p:spPr>
            <a:xfrm>
              <a:off x="3391001" y="3556229"/>
              <a:ext cx="26" cy="26"/>
            </a:xfrm>
            <a:custGeom>
              <a:rect b="b" l="l" r="r" t="t"/>
              <a:pathLst>
                <a:path extrusionOk="0" h="1" w="1">
                  <a:moveTo>
                    <a:pt x="0" y="1"/>
                  </a:move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2" name="Google Shape;5592;p40"/>
            <p:cNvSpPr/>
            <p:nvPr/>
          </p:nvSpPr>
          <p:spPr>
            <a:xfrm>
              <a:off x="3394702" y="3556149"/>
              <a:ext cx="291" cy="26"/>
            </a:xfrm>
            <a:custGeom>
              <a:rect b="b" l="l" r="r" t="t"/>
              <a:pathLst>
                <a:path extrusionOk="0" h="1" w="11">
                  <a:moveTo>
                    <a:pt x="0" y="0"/>
                  </a:moveTo>
                  <a:lnTo>
                    <a:pt x="11"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3" name="Google Shape;5593;p40"/>
            <p:cNvSpPr/>
            <p:nvPr/>
          </p:nvSpPr>
          <p:spPr>
            <a:xfrm>
              <a:off x="3361656" y="3551047"/>
              <a:ext cx="767" cy="132"/>
            </a:xfrm>
            <a:custGeom>
              <a:rect b="b" l="l" r="r" t="t"/>
              <a:pathLst>
                <a:path extrusionOk="0" h="5" w="29">
                  <a:moveTo>
                    <a:pt x="0" y="4"/>
                  </a:moveTo>
                  <a:cubicBezTo>
                    <a:pt x="11" y="4"/>
                    <a:pt x="18" y="1"/>
                    <a:pt x="28" y="1"/>
                  </a:cubicBezTo>
                  <a:cubicBezTo>
                    <a:pt x="18" y="1"/>
                    <a:pt x="11" y="4"/>
                    <a:pt x="0" y="4"/>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4" name="Google Shape;5594;p40"/>
            <p:cNvSpPr/>
            <p:nvPr/>
          </p:nvSpPr>
          <p:spPr>
            <a:xfrm>
              <a:off x="3360440" y="3551153"/>
              <a:ext cx="1057" cy="79"/>
            </a:xfrm>
            <a:custGeom>
              <a:rect b="b" l="l" r="r" t="t"/>
              <a:pathLst>
                <a:path extrusionOk="0" h="3" w="40">
                  <a:moveTo>
                    <a:pt x="1" y="0"/>
                  </a:moveTo>
                  <a:cubicBezTo>
                    <a:pt x="10" y="2"/>
                    <a:pt x="17" y="3"/>
                    <a:pt x="23" y="3"/>
                  </a:cubicBezTo>
                  <a:cubicBezTo>
                    <a:pt x="29" y="3"/>
                    <a:pt x="34" y="2"/>
                    <a:pt x="39"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5" name="Google Shape;5595;p40"/>
            <p:cNvSpPr/>
            <p:nvPr/>
          </p:nvSpPr>
          <p:spPr>
            <a:xfrm>
              <a:off x="3363401" y="3548562"/>
              <a:ext cx="1692" cy="2141"/>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6" name="Google Shape;5596;p40"/>
            <p:cNvSpPr/>
            <p:nvPr/>
          </p:nvSpPr>
          <p:spPr>
            <a:xfrm>
              <a:off x="3398482" y="3554669"/>
              <a:ext cx="211" cy="211"/>
            </a:xfrm>
            <a:custGeom>
              <a:rect b="b" l="l" r="r" t="t"/>
              <a:pathLst>
                <a:path extrusionOk="0" h="8" w="8">
                  <a:moveTo>
                    <a:pt x="8" y="0"/>
                  </a:moveTo>
                  <a:lnTo>
                    <a:pt x="1" y="7"/>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7" name="Google Shape;5597;p40"/>
            <p:cNvSpPr/>
            <p:nvPr/>
          </p:nvSpPr>
          <p:spPr>
            <a:xfrm>
              <a:off x="3397927" y="3555118"/>
              <a:ext cx="211" cy="132"/>
            </a:xfrm>
            <a:custGeom>
              <a:rect b="b" l="l" r="r" t="t"/>
              <a:pathLst>
                <a:path extrusionOk="0" h="5" w="8">
                  <a:moveTo>
                    <a:pt x="1" y="4"/>
                  </a:moveTo>
                  <a:lnTo>
                    <a:pt x="8"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8" name="Google Shape;5598;p40"/>
            <p:cNvSpPr/>
            <p:nvPr/>
          </p:nvSpPr>
          <p:spPr>
            <a:xfrm>
              <a:off x="3397372" y="3555488"/>
              <a:ext cx="211" cy="132"/>
            </a:xfrm>
            <a:custGeom>
              <a:rect b="b" l="l" r="r" t="t"/>
              <a:pathLst>
                <a:path extrusionOk="0" h="5" w="8">
                  <a:moveTo>
                    <a:pt x="1" y="4"/>
                  </a:moveTo>
                  <a:lnTo>
                    <a:pt x="8"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9" name="Google Shape;5599;p40"/>
            <p:cNvSpPr/>
            <p:nvPr/>
          </p:nvSpPr>
          <p:spPr>
            <a:xfrm>
              <a:off x="3395627" y="3556044"/>
              <a:ext cx="211" cy="26"/>
            </a:xfrm>
            <a:custGeom>
              <a:rect b="b" l="l" r="r" t="t"/>
              <a:pathLst>
                <a:path extrusionOk="0" h="1" w="8">
                  <a:moveTo>
                    <a:pt x="0" y="1"/>
                  </a:moveTo>
                  <a:lnTo>
                    <a:pt x="7"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0" name="Google Shape;5600;p40"/>
            <p:cNvSpPr/>
            <p:nvPr/>
          </p:nvSpPr>
          <p:spPr>
            <a:xfrm>
              <a:off x="3536403" y="3449609"/>
              <a:ext cx="28895" cy="4574"/>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1" name="Google Shape;5601;p40"/>
            <p:cNvSpPr/>
            <p:nvPr/>
          </p:nvSpPr>
          <p:spPr>
            <a:xfrm>
              <a:off x="3424866" y="3524108"/>
              <a:ext cx="26" cy="26"/>
            </a:xfrm>
            <a:custGeom>
              <a:rect b="b" l="l" r="r" t="t"/>
              <a:pathLst>
                <a:path extrusionOk="0" h="1" w="1">
                  <a:moveTo>
                    <a:pt x="1" y="1"/>
                  </a:move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2" name="Google Shape;5602;p40"/>
            <p:cNvSpPr/>
            <p:nvPr/>
          </p:nvSpPr>
          <p:spPr>
            <a:xfrm>
              <a:off x="3409586" y="3494049"/>
              <a:ext cx="211" cy="106"/>
            </a:xfrm>
            <a:custGeom>
              <a:rect b="b" l="l" r="r" t="t"/>
              <a:pathLst>
                <a:path extrusionOk="0" h="4" w="8">
                  <a:moveTo>
                    <a:pt x="8" y="4"/>
                  </a:moveTo>
                  <a:lnTo>
                    <a:pt x="1"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3" name="Google Shape;5603;p40"/>
            <p:cNvSpPr/>
            <p:nvPr/>
          </p:nvSpPr>
          <p:spPr>
            <a:xfrm>
              <a:off x="3427563" y="3524293"/>
              <a:ext cx="26" cy="26"/>
            </a:xfrm>
            <a:custGeom>
              <a:rect b="b" l="l" r="r" t="t"/>
              <a:pathLst>
                <a:path extrusionOk="0" h="1" w="1">
                  <a:moveTo>
                    <a:pt x="0" y="1"/>
                  </a:move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4" name="Google Shape;5604;p40"/>
            <p:cNvSpPr/>
            <p:nvPr/>
          </p:nvSpPr>
          <p:spPr>
            <a:xfrm>
              <a:off x="3411806" y="3495609"/>
              <a:ext cx="26" cy="26"/>
            </a:xfrm>
            <a:custGeom>
              <a:rect b="b" l="l" r="r" t="t"/>
              <a:pathLst>
                <a:path extrusionOk="0" h="1" w="1">
                  <a:moveTo>
                    <a:pt x="1" y="1"/>
                  </a:move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5" name="Google Shape;5605;p40"/>
            <p:cNvSpPr/>
            <p:nvPr/>
          </p:nvSpPr>
          <p:spPr>
            <a:xfrm>
              <a:off x="3412176" y="3496085"/>
              <a:ext cx="26" cy="26"/>
            </a:xfrm>
            <a:custGeom>
              <a:rect b="b" l="l" r="r" t="t"/>
              <a:pathLst>
                <a:path extrusionOk="0" h="1" w="1">
                  <a:moveTo>
                    <a:pt x="1" y="0"/>
                  </a:move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6" name="Google Shape;5606;p40"/>
            <p:cNvSpPr/>
            <p:nvPr/>
          </p:nvSpPr>
          <p:spPr>
            <a:xfrm>
              <a:off x="3423306" y="3523923"/>
              <a:ext cx="185" cy="26"/>
            </a:xfrm>
            <a:custGeom>
              <a:rect b="b" l="l" r="r" t="t"/>
              <a:pathLst>
                <a:path extrusionOk="0" h="1" w="7">
                  <a:moveTo>
                    <a:pt x="7" y="1"/>
                  </a:moveTo>
                  <a:lnTo>
                    <a:pt x="0"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7" name="Google Shape;5607;p40"/>
            <p:cNvSpPr/>
            <p:nvPr/>
          </p:nvSpPr>
          <p:spPr>
            <a:xfrm>
              <a:off x="3410987" y="3494975"/>
              <a:ext cx="106" cy="26"/>
            </a:xfrm>
            <a:custGeom>
              <a:rect b="b" l="l" r="r" t="t"/>
              <a:pathLst>
                <a:path extrusionOk="0" h="1" w="4">
                  <a:moveTo>
                    <a:pt x="4" y="0"/>
                  </a:moveTo>
                  <a:lnTo>
                    <a:pt x="0"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8" name="Google Shape;5608;p40"/>
            <p:cNvSpPr/>
            <p:nvPr/>
          </p:nvSpPr>
          <p:spPr>
            <a:xfrm>
              <a:off x="3410432" y="3494499"/>
              <a:ext cx="106" cy="132"/>
            </a:xfrm>
            <a:custGeom>
              <a:rect b="b" l="l" r="r" t="t"/>
              <a:pathLst>
                <a:path extrusionOk="0" h="5" w="4">
                  <a:moveTo>
                    <a:pt x="4" y="4"/>
                  </a:moveTo>
                  <a:lnTo>
                    <a:pt x="0"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9" name="Google Shape;5609;p40"/>
            <p:cNvSpPr/>
            <p:nvPr/>
          </p:nvSpPr>
          <p:spPr>
            <a:xfrm>
              <a:off x="3428488" y="3524293"/>
              <a:ext cx="26" cy="26"/>
            </a:xfrm>
            <a:custGeom>
              <a:rect b="b" l="l" r="r" t="t"/>
              <a:pathLst>
                <a:path extrusionOk="0" h="1" w="1">
                  <a:moveTo>
                    <a:pt x="0" y="1"/>
                  </a:move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0" name="Google Shape;5610;p40"/>
            <p:cNvSpPr/>
            <p:nvPr/>
          </p:nvSpPr>
          <p:spPr>
            <a:xfrm>
              <a:off x="3411991" y="3495900"/>
              <a:ext cx="26" cy="26"/>
            </a:xfrm>
            <a:custGeom>
              <a:rect b="b" l="l" r="r" t="t"/>
              <a:pathLst>
                <a:path extrusionOk="0" h="1" w="1">
                  <a:moveTo>
                    <a:pt x="1" y="0"/>
                  </a:move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1" name="Google Shape;5611;p40"/>
            <p:cNvSpPr/>
            <p:nvPr/>
          </p:nvSpPr>
          <p:spPr>
            <a:xfrm>
              <a:off x="3411436" y="3495239"/>
              <a:ext cx="132" cy="132"/>
            </a:xfrm>
            <a:custGeom>
              <a:rect b="b" l="l" r="r" t="t"/>
              <a:pathLst>
                <a:path extrusionOk="0" h="5" w="5">
                  <a:moveTo>
                    <a:pt x="4" y="4"/>
                  </a:moveTo>
                  <a:lnTo>
                    <a:pt x="1"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2" name="Google Shape;5612;p40"/>
            <p:cNvSpPr/>
            <p:nvPr/>
          </p:nvSpPr>
          <p:spPr>
            <a:xfrm>
              <a:off x="3433194" y="3522443"/>
              <a:ext cx="211" cy="211"/>
            </a:xfrm>
            <a:custGeom>
              <a:rect b="b" l="l" r="r" t="t"/>
              <a:pathLst>
                <a:path extrusionOk="0" h="8" w="8">
                  <a:moveTo>
                    <a:pt x="8" y="1"/>
                  </a:moveTo>
                  <a:lnTo>
                    <a:pt x="1" y="8"/>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3" name="Google Shape;5613;p40"/>
            <p:cNvSpPr/>
            <p:nvPr/>
          </p:nvSpPr>
          <p:spPr>
            <a:xfrm>
              <a:off x="3432453" y="3522998"/>
              <a:ext cx="317" cy="211"/>
            </a:xfrm>
            <a:custGeom>
              <a:rect b="b" l="l" r="r" t="t"/>
              <a:pathLst>
                <a:path extrusionOk="0" h="8" w="12">
                  <a:moveTo>
                    <a:pt x="11" y="1"/>
                  </a:moveTo>
                  <a:lnTo>
                    <a:pt x="1" y="8"/>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4" name="Google Shape;5614;p40"/>
            <p:cNvSpPr/>
            <p:nvPr/>
          </p:nvSpPr>
          <p:spPr>
            <a:xfrm>
              <a:off x="3534631" y="3452015"/>
              <a:ext cx="132" cy="132"/>
            </a:xfrm>
            <a:custGeom>
              <a:rect b="b" l="l" r="r" t="t"/>
              <a:pathLst>
                <a:path extrusionOk="0" h="5" w="5">
                  <a:moveTo>
                    <a:pt x="4" y="1"/>
                  </a:moveTo>
                  <a:lnTo>
                    <a:pt x="1"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5" name="Google Shape;5615;p40"/>
            <p:cNvSpPr/>
            <p:nvPr/>
          </p:nvSpPr>
          <p:spPr>
            <a:xfrm>
              <a:off x="3533891" y="3452861"/>
              <a:ext cx="211" cy="291"/>
            </a:xfrm>
            <a:custGeom>
              <a:rect b="b" l="l" r="r" t="t"/>
              <a:pathLst>
                <a:path extrusionOk="0" h="11" w="8">
                  <a:moveTo>
                    <a:pt x="8" y="0"/>
                  </a:moveTo>
                  <a:lnTo>
                    <a:pt x="1" y="1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6" name="Google Shape;5616;p40"/>
            <p:cNvSpPr/>
            <p:nvPr/>
          </p:nvSpPr>
          <p:spPr>
            <a:xfrm>
              <a:off x="3532781" y="3454421"/>
              <a:ext cx="106" cy="211"/>
            </a:xfrm>
            <a:custGeom>
              <a:rect b="b" l="l" r="r" t="t"/>
              <a:pathLst>
                <a:path extrusionOk="0" h="8" w="4">
                  <a:moveTo>
                    <a:pt x="4" y="1"/>
                  </a:moveTo>
                  <a:lnTo>
                    <a:pt x="1" y="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7" name="Google Shape;5617;p40"/>
            <p:cNvSpPr/>
            <p:nvPr/>
          </p:nvSpPr>
          <p:spPr>
            <a:xfrm>
              <a:off x="3533336" y="3453681"/>
              <a:ext cx="211" cy="317"/>
            </a:xfrm>
            <a:custGeom>
              <a:rect b="b" l="l" r="r" t="t"/>
              <a:pathLst>
                <a:path extrusionOk="0" h="12" w="8">
                  <a:moveTo>
                    <a:pt x="8" y="1"/>
                  </a:moveTo>
                  <a:lnTo>
                    <a:pt x="1" y="1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8" name="Google Shape;5618;p40"/>
            <p:cNvSpPr/>
            <p:nvPr/>
          </p:nvSpPr>
          <p:spPr>
            <a:xfrm>
              <a:off x="3535372" y="3450825"/>
              <a:ext cx="211" cy="291"/>
            </a:xfrm>
            <a:custGeom>
              <a:rect b="b" l="l" r="r" t="t"/>
              <a:pathLst>
                <a:path extrusionOk="0" h="11" w="8">
                  <a:moveTo>
                    <a:pt x="8" y="0"/>
                  </a:moveTo>
                  <a:lnTo>
                    <a:pt x="1" y="1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9" name="Google Shape;5619;p40"/>
            <p:cNvSpPr/>
            <p:nvPr/>
          </p:nvSpPr>
          <p:spPr>
            <a:xfrm>
              <a:off x="3430973" y="3523738"/>
              <a:ext cx="317" cy="132"/>
            </a:xfrm>
            <a:custGeom>
              <a:rect b="b" l="l" r="r" t="t"/>
              <a:pathLst>
                <a:path extrusionOk="0" h="5" w="12">
                  <a:moveTo>
                    <a:pt x="11" y="1"/>
                  </a:moveTo>
                  <a:lnTo>
                    <a:pt x="1" y="4"/>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0" name="Google Shape;5620;p40"/>
            <p:cNvSpPr/>
            <p:nvPr/>
          </p:nvSpPr>
          <p:spPr>
            <a:xfrm>
              <a:off x="3536033" y="3449900"/>
              <a:ext cx="211" cy="291"/>
            </a:xfrm>
            <a:custGeom>
              <a:rect b="b" l="l" r="r" t="t"/>
              <a:pathLst>
                <a:path extrusionOk="0" h="11" w="8">
                  <a:moveTo>
                    <a:pt x="7" y="0"/>
                  </a:moveTo>
                  <a:lnTo>
                    <a:pt x="0" y="1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1" name="Google Shape;5621;p40"/>
            <p:cNvSpPr/>
            <p:nvPr/>
          </p:nvSpPr>
          <p:spPr>
            <a:xfrm>
              <a:off x="3408766" y="3493679"/>
              <a:ext cx="26" cy="26"/>
            </a:xfrm>
            <a:custGeom>
              <a:rect b="b" l="l" r="r" t="t"/>
              <a:pathLst>
                <a:path extrusionOk="0" h="1" w="1">
                  <a:moveTo>
                    <a:pt x="0" y="0"/>
                  </a:moveTo>
                  <a:lnTo>
                    <a:pt x="0" y="0"/>
                  </a:lnTo>
                  <a:lnTo>
                    <a:pt x="0"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2" name="Google Shape;5622;p40"/>
            <p:cNvSpPr/>
            <p:nvPr/>
          </p:nvSpPr>
          <p:spPr>
            <a:xfrm>
              <a:off x="3431713" y="3523368"/>
              <a:ext cx="317" cy="211"/>
            </a:xfrm>
            <a:custGeom>
              <a:rect b="b" l="l" r="r" t="t"/>
              <a:pathLst>
                <a:path extrusionOk="0" h="8" w="12">
                  <a:moveTo>
                    <a:pt x="11" y="1"/>
                  </a:moveTo>
                  <a:lnTo>
                    <a:pt x="1" y="8"/>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3" name="Google Shape;5623;p40"/>
            <p:cNvSpPr/>
            <p:nvPr/>
          </p:nvSpPr>
          <p:spPr>
            <a:xfrm>
              <a:off x="3430233" y="3524029"/>
              <a:ext cx="211" cy="26"/>
            </a:xfrm>
            <a:custGeom>
              <a:rect b="b" l="l" r="r" t="t"/>
              <a:pathLst>
                <a:path extrusionOk="0" h="1" w="8">
                  <a:moveTo>
                    <a:pt x="8" y="0"/>
                  </a:moveTo>
                  <a:lnTo>
                    <a:pt x="1"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4" name="Google Shape;5624;p40"/>
            <p:cNvSpPr/>
            <p:nvPr/>
          </p:nvSpPr>
          <p:spPr>
            <a:xfrm>
              <a:off x="3575159" y="3529105"/>
              <a:ext cx="502" cy="317"/>
            </a:xfrm>
            <a:custGeom>
              <a:rect b="b" l="l" r="r" t="t"/>
              <a:pathLst>
                <a:path extrusionOk="0" h="12" w="19">
                  <a:moveTo>
                    <a:pt x="1" y="11"/>
                  </a:moveTo>
                  <a:lnTo>
                    <a:pt x="18"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5" name="Google Shape;5625;p40"/>
            <p:cNvSpPr/>
            <p:nvPr/>
          </p:nvSpPr>
          <p:spPr>
            <a:xfrm>
              <a:off x="3575820" y="3528655"/>
              <a:ext cx="397" cy="397"/>
            </a:xfrm>
            <a:custGeom>
              <a:rect b="b" l="l" r="r" t="t"/>
              <a:pathLst>
                <a:path extrusionOk="0" h="15" w="15">
                  <a:moveTo>
                    <a:pt x="0" y="14"/>
                  </a:moveTo>
                  <a:cubicBezTo>
                    <a:pt x="4" y="11"/>
                    <a:pt x="11" y="7"/>
                    <a:pt x="14" y="0"/>
                  </a:cubicBezTo>
                  <a:cubicBezTo>
                    <a:pt x="11" y="7"/>
                    <a:pt x="4" y="11"/>
                    <a:pt x="0" y="14"/>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6" name="Google Shape;5626;p40"/>
            <p:cNvSpPr/>
            <p:nvPr/>
          </p:nvSpPr>
          <p:spPr>
            <a:xfrm>
              <a:off x="3576824" y="3527360"/>
              <a:ext cx="317" cy="582"/>
            </a:xfrm>
            <a:custGeom>
              <a:rect b="b" l="l" r="r" t="t"/>
              <a:pathLst>
                <a:path extrusionOk="0" h="22" w="12">
                  <a:moveTo>
                    <a:pt x="1" y="21"/>
                  </a:moveTo>
                  <a:cubicBezTo>
                    <a:pt x="4" y="14"/>
                    <a:pt x="8" y="7"/>
                    <a:pt x="11" y="0"/>
                  </a:cubicBezTo>
                  <a:cubicBezTo>
                    <a:pt x="8" y="7"/>
                    <a:pt x="4" y="14"/>
                    <a:pt x="1" y="2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7" name="Google Shape;5627;p40"/>
            <p:cNvSpPr/>
            <p:nvPr/>
          </p:nvSpPr>
          <p:spPr>
            <a:xfrm>
              <a:off x="3576375" y="3527994"/>
              <a:ext cx="476" cy="582"/>
            </a:xfrm>
            <a:custGeom>
              <a:rect b="b" l="l" r="r" t="t"/>
              <a:pathLst>
                <a:path extrusionOk="0" h="22" w="18">
                  <a:moveTo>
                    <a:pt x="18" y="1"/>
                  </a:moveTo>
                  <a:cubicBezTo>
                    <a:pt x="11" y="8"/>
                    <a:pt x="4" y="15"/>
                    <a:pt x="0" y="22"/>
                  </a:cubicBezTo>
                  <a:cubicBezTo>
                    <a:pt x="4" y="15"/>
                    <a:pt x="11" y="8"/>
                    <a:pt x="18"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8" name="Google Shape;5628;p40"/>
            <p:cNvSpPr/>
            <p:nvPr/>
          </p:nvSpPr>
          <p:spPr>
            <a:xfrm>
              <a:off x="3570347" y="3530506"/>
              <a:ext cx="26" cy="26"/>
            </a:xfrm>
            <a:custGeom>
              <a:rect b="b" l="l" r="r" t="t"/>
              <a:pathLst>
                <a:path extrusionOk="0" h="1" w="1">
                  <a:moveTo>
                    <a:pt x="1" y="0"/>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9" name="Google Shape;5629;p40"/>
            <p:cNvSpPr/>
            <p:nvPr/>
          </p:nvSpPr>
          <p:spPr>
            <a:xfrm>
              <a:off x="3577855" y="3524848"/>
              <a:ext cx="26" cy="26"/>
            </a:xfrm>
            <a:custGeom>
              <a:rect b="b" l="l" r="r" t="t"/>
              <a:pathLst>
                <a:path extrusionOk="0" h="1" w="1">
                  <a:moveTo>
                    <a:pt x="0" y="1"/>
                  </a:moveTo>
                  <a:lnTo>
                    <a:pt x="0" y="1"/>
                  </a:ln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0" name="Google Shape;5630;p40"/>
            <p:cNvSpPr/>
            <p:nvPr/>
          </p:nvSpPr>
          <p:spPr>
            <a:xfrm>
              <a:off x="3577485" y="3525509"/>
              <a:ext cx="211" cy="846"/>
            </a:xfrm>
            <a:custGeom>
              <a:rect b="b" l="l" r="r" t="t"/>
              <a:pathLst>
                <a:path extrusionOk="0" h="32" w="8">
                  <a:moveTo>
                    <a:pt x="0" y="32"/>
                  </a:moveTo>
                  <a:cubicBezTo>
                    <a:pt x="4" y="21"/>
                    <a:pt x="7" y="11"/>
                    <a:pt x="7" y="0"/>
                  </a:cubicBezTo>
                  <a:cubicBezTo>
                    <a:pt x="7" y="11"/>
                    <a:pt x="4" y="21"/>
                    <a:pt x="0" y="3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1" name="Google Shape;5631;p40"/>
            <p:cNvSpPr/>
            <p:nvPr/>
          </p:nvSpPr>
          <p:spPr>
            <a:xfrm>
              <a:off x="3577195" y="3526620"/>
              <a:ext cx="211" cy="582"/>
            </a:xfrm>
            <a:custGeom>
              <a:rect b="b" l="l" r="r" t="t"/>
              <a:pathLst>
                <a:path extrusionOk="0" h="22" w="8">
                  <a:moveTo>
                    <a:pt x="1" y="21"/>
                  </a:moveTo>
                  <a:cubicBezTo>
                    <a:pt x="4" y="14"/>
                    <a:pt x="4" y="7"/>
                    <a:pt x="8" y="0"/>
                  </a:cubicBezTo>
                  <a:cubicBezTo>
                    <a:pt x="4" y="7"/>
                    <a:pt x="4" y="14"/>
                    <a:pt x="1" y="2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2" name="Google Shape;5632;p40"/>
            <p:cNvSpPr/>
            <p:nvPr/>
          </p:nvSpPr>
          <p:spPr>
            <a:xfrm>
              <a:off x="3574419" y="3529580"/>
              <a:ext cx="687" cy="291"/>
            </a:xfrm>
            <a:custGeom>
              <a:rect b="b" l="l" r="r" t="t"/>
              <a:pathLst>
                <a:path extrusionOk="0" h="11" w="26">
                  <a:moveTo>
                    <a:pt x="1" y="11"/>
                  </a:moveTo>
                  <a:cubicBezTo>
                    <a:pt x="8" y="7"/>
                    <a:pt x="15" y="4"/>
                    <a:pt x="25" y="0"/>
                  </a:cubicBezTo>
                  <a:cubicBezTo>
                    <a:pt x="15" y="4"/>
                    <a:pt x="8" y="7"/>
                    <a:pt x="1" y="1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3" name="Google Shape;5633;p40"/>
            <p:cNvSpPr/>
            <p:nvPr/>
          </p:nvSpPr>
          <p:spPr>
            <a:xfrm>
              <a:off x="3569713" y="3503197"/>
              <a:ext cx="291" cy="26"/>
            </a:xfrm>
            <a:custGeom>
              <a:rect b="b" l="l" r="r" t="t"/>
              <a:pathLst>
                <a:path extrusionOk="0" h="1" w="11">
                  <a:moveTo>
                    <a:pt x="11" y="1"/>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4" name="Google Shape;5634;p40"/>
            <p:cNvSpPr/>
            <p:nvPr/>
          </p:nvSpPr>
          <p:spPr>
            <a:xfrm>
              <a:off x="3571643" y="3503752"/>
              <a:ext cx="211" cy="132"/>
            </a:xfrm>
            <a:custGeom>
              <a:rect b="b" l="l" r="r" t="t"/>
              <a:pathLst>
                <a:path extrusionOk="0" h="5" w="8">
                  <a:moveTo>
                    <a:pt x="8" y="4"/>
                  </a:moveTo>
                  <a:lnTo>
                    <a:pt x="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5" name="Google Shape;5635;p40"/>
            <p:cNvSpPr/>
            <p:nvPr/>
          </p:nvSpPr>
          <p:spPr>
            <a:xfrm>
              <a:off x="3570638" y="3503382"/>
              <a:ext cx="291" cy="132"/>
            </a:xfrm>
            <a:custGeom>
              <a:rect b="b" l="l" r="r" t="t"/>
              <a:pathLst>
                <a:path extrusionOk="0" h="5" w="11">
                  <a:moveTo>
                    <a:pt x="11" y="4"/>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6" name="Google Shape;5636;p40"/>
            <p:cNvSpPr/>
            <p:nvPr/>
          </p:nvSpPr>
          <p:spPr>
            <a:xfrm>
              <a:off x="3572859" y="3504307"/>
              <a:ext cx="106" cy="26"/>
            </a:xfrm>
            <a:custGeom>
              <a:rect b="b" l="l" r="r" t="t"/>
              <a:pathLst>
                <a:path extrusionOk="0" h="1" w="4">
                  <a:moveTo>
                    <a:pt x="4" y="1"/>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7" name="Google Shape;5637;p40"/>
            <p:cNvSpPr/>
            <p:nvPr/>
          </p:nvSpPr>
          <p:spPr>
            <a:xfrm>
              <a:off x="3573784" y="3504862"/>
              <a:ext cx="291" cy="211"/>
            </a:xfrm>
            <a:custGeom>
              <a:rect b="b" l="l" r="r" t="t"/>
              <a:pathLst>
                <a:path extrusionOk="0" h="8" w="11">
                  <a:moveTo>
                    <a:pt x="11" y="8"/>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8" name="Google Shape;5638;p40"/>
            <p:cNvSpPr/>
            <p:nvPr/>
          </p:nvSpPr>
          <p:spPr>
            <a:xfrm>
              <a:off x="3574789" y="3505523"/>
              <a:ext cx="317" cy="106"/>
            </a:xfrm>
            <a:custGeom>
              <a:rect b="b" l="l" r="r" t="t"/>
              <a:pathLst>
                <a:path extrusionOk="0" h="4" w="12">
                  <a:moveTo>
                    <a:pt x="11" y="4"/>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9" name="Google Shape;5639;p40"/>
            <p:cNvSpPr/>
            <p:nvPr/>
          </p:nvSpPr>
          <p:spPr>
            <a:xfrm>
              <a:off x="3573784" y="3529845"/>
              <a:ext cx="661" cy="211"/>
            </a:xfrm>
            <a:custGeom>
              <a:rect b="b" l="l" r="r" t="t"/>
              <a:pathLst>
                <a:path extrusionOk="0" h="8" w="25">
                  <a:moveTo>
                    <a:pt x="25" y="1"/>
                  </a:moveTo>
                  <a:cubicBezTo>
                    <a:pt x="14" y="4"/>
                    <a:pt x="7" y="4"/>
                    <a:pt x="0" y="8"/>
                  </a:cubicBezTo>
                  <a:cubicBezTo>
                    <a:pt x="7" y="4"/>
                    <a:pt x="18" y="4"/>
                    <a:pt x="25"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0" name="Google Shape;5640;p40"/>
            <p:cNvSpPr/>
            <p:nvPr/>
          </p:nvSpPr>
          <p:spPr>
            <a:xfrm>
              <a:off x="3572198" y="3530215"/>
              <a:ext cx="582" cy="132"/>
            </a:xfrm>
            <a:custGeom>
              <a:rect b="b" l="l" r="r" t="t"/>
              <a:pathLst>
                <a:path extrusionOk="0" h="5" w="22">
                  <a:moveTo>
                    <a:pt x="1" y="4"/>
                  </a:moveTo>
                  <a:lnTo>
                    <a:pt x="22"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1" name="Google Shape;5641;p40"/>
            <p:cNvSpPr/>
            <p:nvPr/>
          </p:nvSpPr>
          <p:spPr>
            <a:xfrm>
              <a:off x="3571273" y="3530321"/>
              <a:ext cx="767" cy="106"/>
            </a:xfrm>
            <a:custGeom>
              <a:rect b="b" l="l" r="r" t="t"/>
              <a:pathLst>
                <a:path extrusionOk="0" h="4" w="29">
                  <a:moveTo>
                    <a:pt x="1" y="4"/>
                  </a:moveTo>
                  <a:lnTo>
                    <a:pt x="29"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2" name="Google Shape;5642;p40"/>
            <p:cNvSpPr/>
            <p:nvPr/>
          </p:nvSpPr>
          <p:spPr>
            <a:xfrm>
              <a:off x="3572938" y="3530136"/>
              <a:ext cx="582" cy="106"/>
            </a:xfrm>
            <a:custGeom>
              <a:rect b="b" l="l" r="r" t="t"/>
              <a:pathLst>
                <a:path extrusionOk="0" h="4" w="22">
                  <a:moveTo>
                    <a:pt x="1" y="4"/>
                  </a:moveTo>
                  <a:lnTo>
                    <a:pt x="22"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3" name="Google Shape;5643;p40"/>
            <p:cNvSpPr/>
            <p:nvPr/>
          </p:nvSpPr>
          <p:spPr>
            <a:xfrm>
              <a:off x="3570638" y="3530506"/>
              <a:ext cx="582" cy="26"/>
            </a:xfrm>
            <a:custGeom>
              <a:rect b="b" l="l" r="r" t="t"/>
              <a:pathLst>
                <a:path extrusionOk="0" h="1" w="22">
                  <a:moveTo>
                    <a:pt x="0" y="0"/>
                  </a:moveTo>
                  <a:lnTo>
                    <a:pt x="2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4" name="Google Shape;5644;p40"/>
            <p:cNvSpPr/>
            <p:nvPr/>
          </p:nvSpPr>
          <p:spPr>
            <a:xfrm>
              <a:off x="3568788" y="3530400"/>
              <a:ext cx="26" cy="26"/>
            </a:xfrm>
            <a:custGeom>
              <a:rect b="b" l="l" r="r" t="t"/>
              <a:pathLst>
                <a:path extrusionOk="0" h="1" w="1">
                  <a:moveTo>
                    <a:pt x="0"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5" name="Google Shape;5645;p40"/>
            <p:cNvSpPr/>
            <p:nvPr/>
          </p:nvSpPr>
          <p:spPr>
            <a:xfrm>
              <a:off x="3522788" y="3581026"/>
              <a:ext cx="291" cy="687"/>
            </a:xfrm>
            <a:custGeom>
              <a:rect b="b" l="l" r="r" t="t"/>
              <a:pathLst>
                <a:path extrusionOk="0" h="26" w="11">
                  <a:moveTo>
                    <a:pt x="11" y="1"/>
                  </a:moveTo>
                  <a:lnTo>
                    <a:pt x="0" y="25"/>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6" name="Google Shape;5646;p40"/>
            <p:cNvSpPr/>
            <p:nvPr/>
          </p:nvSpPr>
          <p:spPr>
            <a:xfrm>
              <a:off x="3523052" y="3574100"/>
              <a:ext cx="3093" cy="6768"/>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7" name="Google Shape;5647;p40"/>
            <p:cNvSpPr/>
            <p:nvPr/>
          </p:nvSpPr>
          <p:spPr>
            <a:xfrm>
              <a:off x="3532226" y="3549937"/>
              <a:ext cx="3093" cy="2908"/>
            </a:xfrm>
            <a:custGeom>
              <a:rect b="b" l="l" r="r" t="t"/>
              <a:pathLst>
                <a:path extrusionOk="0" h="110" w="117">
                  <a:moveTo>
                    <a:pt x="116" y="109"/>
                  </a:moveTo>
                  <a:cubicBezTo>
                    <a:pt x="74" y="74"/>
                    <a:pt x="36" y="39"/>
                    <a:pt x="0" y="1"/>
                  </a:cubicBezTo>
                  <a:cubicBezTo>
                    <a:pt x="36" y="39"/>
                    <a:pt x="74" y="74"/>
                    <a:pt x="116" y="109"/>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8" name="Google Shape;5648;p40"/>
            <p:cNvSpPr/>
            <p:nvPr/>
          </p:nvSpPr>
          <p:spPr>
            <a:xfrm>
              <a:off x="3297785" y="3209193"/>
              <a:ext cx="165150" cy="175011"/>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9" name="Google Shape;5649;p40"/>
            <p:cNvSpPr/>
            <p:nvPr/>
          </p:nvSpPr>
          <p:spPr>
            <a:xfrm>
              <a:off x="3409030" y="3381878"/>
              <a:ext cx="687" cy="26"/>
            </a:xfrm>
            <a:custGeom>
              <a:rect b="b" l="l" r="r" t="t"/>
              <a:pathLst>
                <a:path extrusionOk="0" h="1" w="26">
                  <a:moveTo>
                    <a:pt x="25" y="0"/>
                  </a:moveTo>
                  <a:lnTo>
                    <a:pt x="1"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0" name="Google Shape;5650;p40"/>
            <p:cNvSpPr/>
            <p:nvPr/>
          </p:nvSpPr>
          <p:spPr>
            <a:xfrm>
              <a:off x="3394041" y="3382698"/>
              <a:ext cx="767" cy="26"/>
            </a:xfrm>
            <a:custGeom>
              <a:rect b="b" l="l" r="r" t="t"/>
              <a:pathLst>
                <a:path extrusionOk="0" h="1" w="29">
                  <a:moveTo>
                    <a:pt x="29" y="1"/>
                  </a:moveTo>
                  <a:lnTo>
                    <a:pt x="1"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1" name="Google Shape;5651;p40"/>
            <p:cNvSpPr/>
            <p:nvPr/>
          </p:nvSpPr>
          <p:spPr>
            <a:xfrm>
              <a:off x="3421720" y="3382063"/>
              <a:ext cx="1216" cy="211"/>
            </a:xfrm>
            <a:custGeom>
              <a:rect b="b" l="l" r="r" t="t"/>
              <a:pathLst>
                <a:path extrusionOk="0" h="8" w="46">
                  <a:moveTo>
                    <a:pt x="46" y="7"/>
                  </a:moveTo>
                  <a:lnTo>
                    <a:pt x="0"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2" name="Google Shape;5652;p40"/>
            <p:cNvSpPr/>
            <p:nvPr/>
          </p:nvSpPr>
          <p:spPr>
            <a:xfrm>
              <a:off x="3407656" y="3381958"/>
              <a:ext cx="767" cy="26"/>
            </a:xfrm>
            <a:custGeom>
              <a:rect b="b" l="l" r="r" t="t"/>
              <a:pathLst>
                <a:path extrusionOk="0" h="1" w="29">
                  <a:moveTo>
                    <a:pt x="28" y="1"/>
                  </a:moveTo>
                  <a:lnTo>
                    <a:pt x="0"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3" name="Google Shape;5653;p40"/>
            <p:cNvSpPr/>
            <p:nvPr/>
          </p:nvSpPr>
          <p:spPr>
            <a:xfrm>
              <a:off x="3416618" y="3381878"/>
              <a:ext cx="1507" cy="26"/>
            </a:xfrm>
            <a:custGeom>
              <a:rect b="b" l="l" r="r" t="t"/>
              <a:pathLst>
                <a:path extrusionOk="0" h="1" w="57">
                  <a:moveTo>
                    <a:pt x="57" y="0"/>
                  </a:moveTo>
                  <a:lnTo>
                    <a:pt x="1"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4" name="Google Shape;5654;p40"/>
            <p:cNvSpPr/>
            <p:nvPr/>
          </p:nvSpPr>
          <p:spPr>
            <a:xfrm>
              <a:off x="3418574" y="3381878"/>
              <a:ext cx="1322" cy="106"/>
            </a:xfrm>
            <a:custGeom>
              <a:rect b="b" l="l" r="r" t="t"/>
              <a:pathLst>
                <a:path extrusionOk="0" h="4" w="50">
                  <a:moveTo>
                    <a:pt x="49" y="4"/>
                  </a:moveTo>
                  <a:lnTo>
                    <a:pt x="0"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5" name="Google Shape;5655;p40"/>
            <p:cNvSpPr/>
            <p:nvPr/>
          </p:nvSpPr>
          <p:spPr>
            <a:xfrm>
              <a:off x="3416168" y="3381773"/>
              <a:ext cx="26" cy="26"/>
            </a:xfrm>
            <a:custGeom>
              <a:rect b="b" l="l" r="r" t="t"/>
              <a:pathLst>
                <a:path extrusionOk="0" h="1" w="1">
                  <a:moveTo>
                    <a:pt x="0" y="1"/>
                  </a:move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6" name="Google Shape;5656;p40"/>
            <p:cNvSpPr/>
            <p:nvPr/>
          </p:nvSpPr>
          <p:spPr>
            <a:xfrm>
              <a:off x="3412546" y="3381878"/>
              <a:ext cx="26" cy="26"/>
            </a:xfrm>
            <a:custGeom>
              <a:rect b="b" l="l" r="r" t="t"/>
              <a:pathLst>
                <a:path extrusionOk="0" h="1" w="1">
                  <a:moveTo>
                    <a:pt x="1" y="0"/>
                  </a:move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7" name="Google Shape;5657;p40"/>
            <p:cNvSpPr/>
            <p:nvPr/>
          </p:nvSpPr>
          <p:spPr>
            <a:xfrm>
              <a:off x="3297705" y="3374370"/>
              <a:ext cx="1322" cy="291"/>
            </a:xfrm>
            <a:custGeom>
              <a:rect b="b" l="l" r="r" t="t"/>
              <a:pathLst>
                <a:path extrusionOk="0" h="11" w="50">
                  <a:moveTo>
                    <a:pt x="0" y="11"/>
                  </a:moveTo>
                  <a:lnTo>
                    <a:pt x="49"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8" name="Google Shape;5658;p40"/>
            <p:cNvSpPr/>
            <p:nvPr/>
          </p:nvSpPr>
          <p:spPr>
            <a:xfrm>
              <a:off x="3420055" y="3381958"/>
              <a:ext cx="1322" cy="132"/>
            </a:xfrm>
            <a:custGeom>
              <a:rect b="b" l="l" r="r" t="t"/>
              <a:pathLst>
                <a:path extrusionOk="0" h="5" w="50">
                  <a:moveTo>
                    <a:pt x="49" y="4"/>
                  </a:moveTo>
                  <a:lnTo>
                    <a:pt x="0"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9" name="Google Shape;5659;p40"/>
            <p:cNvSpPr/>
            <p:nvPr/>
          </p:nvSpPr>
          <p:spPr>
            <a:xfrm>
              <a:off x="3397848" y="3382433"/>
              <a:ext cx="767" cy="26"/>
            </a:xfrm>
            <a:custGeom>
              <a:rect b="b" l="l" r="r" t="t"/>
              <a:pathLst>
                <a:path extrusionOk="0" h="1" w="29">
                  <a:moveTo>
                    <a:pt x="28" y="0"/>
                  </a:moveTo>
                  <a:lnTo>
                    <a:pt x="0"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0" name="Google Shape;5660;p40"/>
            <p:cNvSpPr/>
            <p:nvPr/>
          </p:nvSpPr>
          <p:spPr>
            <a:xfrm>
              <a:off x="3396817" y="3382513"/>
              <a:ext cx="582" cy="26"/>
            </a:xfrm>
            <a:custGeom>
              <a:rect b="b" l="l" r="r" t="t"/>
              <a:pathLst>
                <a:path extrusionOk="0" h="1" w="22">
                  <a:moveTo>
                    <a:pt x="22" y="1"/>
                  </a:moveTo>
                  <a:lnTo>
                    <a:pt x="1"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1" name="Google Shape;5661;p40"/>
            <p:cNvSpPr/>
            <p:nvPr/>
          </p:nvSpPr>
          <p:spPr>
            <a:xfrm>
              <a:off x="3395891" y="3382513"/>
              <a:ext cx="502" cy="26"/>
            </a:xfrm>
            <a:custGeom>
              <a:rect b="b" l="l" r="r" t="t"/>
              <a:pathLst>
                <a:path extrusionOk="0" h="1" w="19">
                  <a:moveTo>
                    <a:pt x="18" y="1"/>
                  </a:moveTo>
                  <a:lnTo>
                    <a:pt x="1"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2" name="Google Shape;5662;p40"/>
            <p:cNvSpPr/>
            <p:nvPr/>
          </p:nvSpPr>
          <p:spPr>
            <a:xfrm>
              <a:off x="3423121" y="3382248"/>
              <a:ext cx="925" cy="211"/>
            </a:xfrm>
            <a:custGeom>
              <a:rect b="b" l="l" r="r" t="t"/>
              <a:pathLst>
                <a:path extrusionOk="0" h="8" w="35">
                  <a:moveTo>
                    <a:pt x="35" y="7"/>
                  </a:moveTo>
                  <a:lnTo>
                    <a:pt x="0"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3" name="Google Shape;5663;p40"/>
            <p:cNvSpPr/>
            <p:nvPr/>
          </p:nvSpPr>
          <p:spPr>
            <a:xfrm>
              <a:off x="3394966" y="3382619"/>
              <a:ext cx="687" cy="26"/>
            </a:xfrm>
            <a:custGeom>
              <a:rect b="b" l="l" r="r" t="t"/>
              <a:pathLst>
                <a:path extrusionOk="0" h="1" w="26">
                  <a:moveTo>
                    <a:pt x="25" y="0"/>
                  </a:moveTo>
                  <a:lnTo>
                    <a:pt x="1"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4" name="Google Shape;5664;p40"/>
            <p:cNvSpPr/>
            <p:nvPr/>
          </p:nvSpPr>
          <p:spPr>
            <a:xfrm>
              <a:off x="3406069" y="3381958"/>
              <a:ext cx="952" cy="26"/>
            </a:xfrm>
            <a:custGeom>
              <a:rect b="b" l="l" r="r" t="t"/>
              <a:pathLst>
                <a:path extrusionOk="0" h="1" w="36">
                  <a:moveTo>
                    <a:pt x="36" y="1"/>
                  </a:moveTo>
                  <a:lnTo>
                    <a:pt x="1"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5" name="Google Shape;5665;p40"/>
            <p:cNvSpPr/>
            <p:nvPr/>
          </p:nvSpPr>
          <p:spPr>
            <a:xfrm>
              <a:off x="3404404" y="3382063"/>
              <a:ext cx="767" cy="26"/>
            </a:xfrm>
            <a:custGeom>
              <a:rect b="b" l="l" r="r" t="t"/>
              <a:pathLst>
                <a:path extrusionOk="0" h="1" w="29">
                  <a:moveTo>
                    <a:pt x="29" y="0"/>
                  </a:moveTo>
                  <a:lnTo>
                    <a:pt x="1"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6" name="Google Shape;5666;p40"/>
            <p:cNvSpPr/>
            <p:nvPr/>
          </p:nvSpPr>
          <p:spPr>
            <a:xfrm>
              <a:off x="3403029" y="3382143"/>
              <a:ext cx="767" cy="26"/>
            </a:xfrm>
            <a:custGeom>
              <a:rect b="b" l="l" r="r" t="t"/>
              <a:pathLst>
                <a:path extrusionOk="0" h="1" w="29">
                  <a:moveTo>
                    <a:pt x="28" y="1"/>
                  </a:moveTo>
                  <a:lnTo>
                    <a:pt x="0"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7" name="Google Shape;5667;p40"/>
            <p:cNvSpPr/>
            <p:nvPr/>
          </p:nvSpPr>
          <p:spPr>
            <a:xfrm>
              <a:off x="3400518" y="3382248"/>
              <a:ext cx="687" cy="26"/>
            </a:xfrm>
            <a:custGeom>
              <a:rect b="b" l="l" r="r" t="t"/>
              <a:pathLst>
                <a:path extrusionOk="0" h="1" w="26">
                  <a:moveTo>
                    <a:pt x="25" y="0"/>
                  </a:moveTo>
                  <a:lnTo>
                    <a:pt x="1"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8" name="Google Shape;5668;p40"/>
            <p:cNvSpPr/>
            <p:nvPr/>
          </p:nvSpPr>
          <p:spPr>
            <a:xfrm>
              <a:off x="3399222" y="3382328"/>
              <a:ext cx="767" cy="26"/>
            </a:xfrm>
            <a:custGeom>
              <a:rect b="b" l="l" r="r" t="t"/>
              <a:pathLst>
                <a:path extrusionOk="0" h="1" w="29">
                  <a:moveTo>
                    <a:pt x="29" y="1"/>
                  </a:moveTo>
                  <a:lnTo>
                    <a:pt x="1"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9" name="Google Shape;5669;p40"/>
            <p:cNvSpPr/>
            <p:nvPr/>
          </p:nvSpPr>
          <p:spPr>
            <a:xfrm>
              <a:off x="3401813" y="3382143"/>
              <a:ext cx="767" cy="26"/>
            </a:xfrm>
            <a:custGeom>
              <a:rect b="b" l="l" r="r" t="t"/>
              <a:pathLst>
                <a:path extrusionOk="0" h="1" w="29">
                  <a:moveTo>
                    <a:pt x="29" y="1"/>
                  </a:moveTo>
                  <a:lnTo>
                    <a:pt x="1"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0" name="Google Shape;5670;p40"/>
            <p:cNvSpPr/>
            <p:nvPr/>
          </p:nvSpPr>
          <p:spPr>
            <a:xfrm>
              <a:off x="3411172" y="3381878"/>
              <a:ext cx="26" cy="26"/>
            </a:xfrm>
            <a:custGeom>
              <a:rect b="b" l="l" r="r" t="t"/>
              <a:pathLst>
                <a:path extrusionOk="0" h="1" w="1">
                  <a:moveTo>
                    <a:pt x="0" y="0"/>
                  </a:move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1" name="Google Shape;5671;p40"/>
            <p:cNvSpPr/>
            <p:nvPr/>
          </p:nvSpPr>
          <p:spPr>
            <a:xfrm>
              <a:off x="3413657" y="3381773"/>
              <a:ext cx="26" cy="26"/>
            </a:xfrm>
            <a:custGeom>
              <a:rect b="b" l="l" r="r" t="t"/>
              <a:pathLst>
                <a:path extrusionOk="0" h="1" w="1">
                  <a:moveTo>
                    <a:pt x="1" y="1"/>
                  </a:move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2" name="Google Shape;5672;p40"/>
            <p:cNvSpPr/>
            <p:nvPr/>
          </p:nvSpPr>
          <p:spPr>
            <a:xfrm>
              <a:off x="3425342" y="3382698"/>
              <a:ext cx="661" cy="317"/>
            </a:xfrm>
            <a:custGeom>
              <a:rect b="b" l="l" r="r" t="t"/>
              <a:pathLst>
                <a:path extrusionOk="0" h="12" w="25">
                  <a:moveTo>
                    <a:pt x="25" y="11"/>
                  </a:moveTo>
                  <a:cubicBezTo>
                    <a:pt x="18" y="8"/>
                    <a:pt x="7" y="4"/>
                    <a:pt x="0" y="1"/>
                  </a:cubicBezTo>
                  <a:cubicBezTo>
                    <a:pt x="7" y="4"/>
                    <a:pt x="18" y="8"/>
                    <a:pt x="25" y="1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3" name="Google Shape;5673;p40"/>
            <p:cNvSpPr/>
            <p:nvPr/>
          </p:nvSpPr>
          <p:spPr>
            <a:xfrm>
              <a:off x="3424232" y="3382433"/>
              <a:ext cx="952" cy="211"/>
            </a:xfrm>
            <a:custGeom>
              <a:rect b="b" l="l" r="r" t="t"/>
              <a:pathLst>
                <a:path extrusionOk="0" h="8" w="36">
                  <a:moveTo>
                    <a:pt x="35" y="7"/>
                  </a:moveTo>
                  <a:cubicBezTo>
                    <a:pt x="25" y="7"/>
                    <a:pt x="14" y="4"/>
                    <a:pt x="0" y="0"/>
                  </a:cubicBezTo>
                  <a:cubicBezTo>
                    <a:pt x="14" y="4"/>
                    <a:pt x="25" y="7"/>
                    <a:pt x="35" y="7"/>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4" name="Google Shape;5674;p40"/>
            <p:cNvSpPr/>
            <p:nvPr/>
          </p:nvSpPr>
          <p:spPr>
            <a:xfrm>
              <a:off x="3436815" y="3243693"/>
              <a:ext cx="162824" cy="14109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5" name="Google Shape;5675;p40"/>
            <p:cNvSpPr/>
            <p:nvPr/>
          </p:nvSpPr>
          <p:spPr>
            <a:xfrm>
              <a:off x="3479749" y="3381323"/>
              <a:ext cx="26" cy="26"/>
            </a:xfrm>
            <a:custGeom>
              <a:rect b="b" l="l" r="r" t="t"/>
              <a:pathLst>
                <a:path extrusionOk="0" h="1" w="1">
                  <a:moveTo>
                    <a:pt x="1" y="0"/>
                  </a:move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6" name="Google Shape;5676;p40"/>
            <p:cNvSpPr/>
            <p:nvPr/>
          </p:nvSpPr>
          <p:spPr>
            <a:xfrm>
              <a:off x="3478453" y="3378732"/>
              <a:ext cx="211" cy="211"/>
            </a:xfrm>
            <a:custGeom>
              <a:rect b="b" l="l" r="r" t="t"/>
              <a:pathLst>
                <a:path extrusionOk="0" h="8" w="8">
                  <a:moveTo>
                    <a:pt x="1" y="0"/>
                  </a:moveTo>
                  <a:lnTo>
                    <a:pt x="8" y="7"/>
                  </a:lnTo>
                  <a:lnTo>
                    <a:pt x="8" y="7"/>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7" name="Google Shape;5677;p40"/>
            <p:cNvSpPr/>
            <p:nvPr/>
          </p:nvSpPr>
          <p:spPr>
            <a:xfrm>
              <a:off x="3480040" y="3382143"/>
              <a:ext cx="26" cy="132"/>
            </a:xfrm>
            <a:custGeom>
              <a:rect b="b" l="l" r="r" t="t"/>
              <a:pathLst>
                <a:path extrusionOk="0" h="5" w="1">
                  <a:moveTo>
                    <a:pt x="0" y="1"/>
                  </a:moveTo>
                  <a:lnTo>
                    <a:pt x="0" y="4"/>
                  </a:lnTo>
                  <a:lnTo>
                    <a:pt x="0" y="4"/>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8" name="Google Shape;5678;p40"/>
            <p:cNvSpPr/>
            <p:nvPr/>
          </p:nvSpPr>
          <p:spPr>
            <a:xfrm>
              <a:off x="3478929" y="3379182"/>
              <a:ext cx="185" cy="211"/>
            </a:xfrm>
            <a:custGeom>
              <a:rect b="b" l="l" r="r" t="t"/>
              <a:pathLst>
                <a:path extrusionOk="0" h="8" w="7">
                  <a:moveTo>
                    <a:pt x="0" y="1"/>
                  </a:moveTo>
                  <a:lnTo>
                    <a:pt x="7" y="8"/>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9" name="Google Shape;5679;p40"/>
            <p:cNvSpPr/>
            <p:nvPr/>
          </p:nvSpPr>
          <p:spPr>
            <a:xfrm>
              <a:off x="3477898" y="3378547"/>
              <a:ext cx="476" cy="106"/>
            </a:xfrm>
            <a:custGeom>
              <a:rect b="b" l="l" r="r" t="t"/>
              <a:pathLst>
                <a:path extrusionOk="0" h="4" w="18">
                  <a:moveTo>
                    <a:pt x="18" y="4"/>
                  </a:moveTo>
                  <a:lnTo>
                    <a:pt x="1"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0" name="Google Shape;5680;p40"/>
            <p:cNvSpPr/>
            <p:nvPr/>
          </p:nvSpPr>
          <p:spPr>
            <a:xfrm>
              <a:off x="3479934" y="3381693"/>
              <a:ext cx="26" cy="106"/>
            </a:xfrm>
            <a:custGeom>
              <a:rect b="b" l="l" r="r" t="t"/>
              <a:pathLst>
                <a:path extrusionOk="0" h="4" w="1">
                  <a:moveTo>
                    <a:pt x="1" y="4"/>
                  </a:moveTo>
                  <a:lnTo>
                    <a:pt x="1"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1" name="Google Shape;5681;p40"/>
            <p:cNvSpPr/>
            <p:nvPr/>
          </p:nvSpPr>
          <p:spPr>
            <a:xfrm>
              <a:off x="3479749" y="3381138"/>
              <a:ext cx="26" cy="26"/>
            </a:xfrm>
            <a:custGeom>
              <a:rect b="b" l="l" r="r" t="t"/>
              <a:pathLst>
                <a:path extrusionOk="0" h="1" w="1">
                  <a:moveTo>
                    <a:pt x="1" y="0"/>
                  </a:move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2" name="Google Shape;5682;p40"/>
            <p:cNvSpPr/>
            <p:nvPr/>
          </p:nvSpPr>
          <p:spPr>
            <a:xfrm>
              <a:off x="3479511" y="3380081"/>
              <a:ext cx="185" cy="344"/>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3" name="Google Shape;5683;p40"/>
            <p:cNvSpPr/>
            <p:nvPr/>
          </p:nvSpPr>
          <p:spPr>
            <a:xfrm>
              <a:off x="3479299" y="3379552"/>
              <a:ext cx="211" cy="317"/>
            </a:xfrm>
            <a:custGeom>
              <a:rect b="b" l="l" r="r" t="t"/>
              <a:pathLst>
                <a:path extrusionOk="0" h="12" w="8">
                  <a:moveTo>
                    <a:pt x="7" y="11"/>
                  </a:moveTo>
                  <a:cubicBezTo>
                    <a:pt x="4" y="8"/>
                    <a:pt x="4" y="4"/>
                    <a:pt x="0" y="1"/>
                  </a:cubicBezTo>
                  <a:cubicBezTo>
                    <a:pt x="4" y="4"/>
                    <a:pt x="4" y="8"/>
                    <a:pt x="7" y="1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4" name="Google Shape;5684;p40"/>
            <p:cNvSpPr/>
            <p:nvPr/>
          </p:nvSpPr>
          <p:spPr>
            <a:xfrm>
              <a:off x="3458176" y="3377781"/>
              <a:ext cx="19748" cy="1428"/>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5" name="Google Shape;5685;p40"/>
            <p:cNvSpPr/>
            <p:nvPr/>
          </p:nvSpPr>
          <p:spPr>
            <a:xfrm>
              <a:off x="3541214" y="3350313"/>
              <a:ext cx="9834" cy="291"/>
            </a:xfrm>
            <a:custGeom>
              <a:rect b="b" l="l" r="r" t="t"/>
              <a:pathLst>
                <a:path extrusionOk="0" h="11" w="372">
                  <a:moveTo>
                    <a:pt x="0" y="11"/>
                  </a:moveTo>
                  <a:lnTo>
                    <a:pt x="371" y="0"/>
                  </a:lnTo>
                  <a:lnTo>
                    <a:pt x="37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6" name="Google Shape;5686;p40"/>
            <p:cNvSpPr/>
            <p:nvPr/>
          </p:nvSpPr>
          <p:spPr>
            <a:xfrm>
              <a:off x="3483450" y="3381402"/>
              <a:ext cx="1137" cy="211"/>
            </a:xfrm>
            <a:custGeom>
              <a:rect b="b" l="l" r="r" t="t"/>
              <a:pathLst>
                <a:path extrusionOk="0" h="8" w="43">
                  <a:moveTo>
                    <a:pt x="1" y="8"/>
                  </a:moveTo>
                  <a:cubicBezTo>
                    <a:pt x="15" y="4"/>
                    <a:pt x="32" y="4"/>
                    <a:pt x="43" y="1"/>
                  </a:cubicBezTo>
                  <a:cubicBezTo>
                    <a:pt x="32" y="4"/>
                    <a:pt x="15" y="4"/>
                    <a:pt x="1" y="8"/>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7" name="Google Shape;5687;p40"/>
            <p:cNvSpPr/>
            <p:nvPr/>
          </p:nvSpPr>
          <p:spPr>
            <a:xfrm>
              <a:off x="3481969" y="3381588"/>
              <a:ext cx="1243" cy="211"/>
            </a:xfrm>
            <a:custGeom>
              <a:rect b="b" l="l" r="r" t="t"/>
              <a:pathLst>
                <a:path extrusionOk="0" h="8" w="47">
                  <a:moveTo>
                    <a:pt x="1" y="8"/>
                  </a:moveTo>
                  <a:lnTo>
                    <a:pt x="46"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8" name="Google Shape;5688;p40"/>
            <p:cNvSpPr/>
            <p:nvPr/>
          </p:nvSpPr>
          <p:spPr>
            <a:xfrm>
              <a:off x="3480119" y="3381878"/>
              <a:ext cx="1507" cy="397"/>
            </a:xfrm>
            <a:custGeom>
              <a:rect b="b" l="l" r="r" t="t"/>
              <a:pathLst>
                <a:path extrusionOk="0" h="15" w="57">
                  <a:moveTo>
                    <a:pt x="57" y="0"/>
                  </a:moveTo>
                  <a:lnTo>
                    <a:pt x="1" y="14"/>
                  </a:lnTo>
                  <a:lnTo>
                    <a:pt x="1" y="14"/>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9" name="Google Shape;5689;p40"/>
            <p:cNvSpPr/>
            <p:nvPr/>
          </p:nvSpPr>
          <p:spPr>
            <a:xfrm>
              <a:off x="3484851" y="3381402"/>
              <a:ext cx="952" cy="26"/>
            </a:xfrm>
            <a:custGeom>
              <a:rect b="b" l="l" r="r" t="t"/>
              <a:pathLst>
                <a:path extrusionOk="0" h="1" w="36">
                  <a:moveTo>
                    <a:pt x="0" y="1"/>
                  </a:moveTo>
                  <a:lnTo>
                    <a:pt x="35"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0" name="Google Shape;5690;p40"/>
            <p:cNvSpPr/>
            <p:nvPr/>
          </p:nvSpPr>
          <p:spPr>
            <a:xfrm>
              <a:off x="3485961" y="3381323"/>
              <a:ext cx="846" cy="26"/>
            </a:xfrm>
            <a:custGeom>
              <a:rect b="b" l="l" r="r" t="t"/>
              <a:pathLst>
                <a:path extrusionOk="0" h="1" w="32">
                  <a:moveTo>
                    <a:pt x="0" y="0"/>
                  </a:moveTo>
                  <a:cubicBezTo>
                    <a:pt x="11" y="0"/>
                    <a:pt x="21" y="0"/>
                    <a:pt x="32" y="0"/>
                  </a:cubicBezTo>
                  <a:cubicBezTo>
                    <a:pt x="21" y="0"/>
                    <a:pt x="11" y="0"/>
                    <a:pt x="0"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1" name="Google Shape;5691;p40"/>
            <p:cNvSpPr/>
            <p:nvPr/>
          </p:nvSpPr>
          <p:spPr>
            <a:xfrm>
              <a:off x="3535742" y="3138925"/>
              <a:ext cx="24269" cy="19801"/>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2" name="Google Shape;5692;p40"/>
            <p:cNvSpPr/>
            <p:nvPr/>
          </p:nvSpPr>
          <p:spPr>
            <a:xfrm>
              <a:off x="3709828" y="2946677"/>
              <a:ext cx="146063" cy="194865"/>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3" name="Google Shape;5693;p40"/>
            <p:cNvSpPr/>
            <p:nvPr/>
          </p:nvSpPr>
          <p:spPr>
            <a:xfrm>
              <a:off x="2941100" y="2577725"/>
              <a:ext cx="166710" cy="129567"/>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4" name="Google Shape;5694;p40"/>
            <p:cNvSpPr/>
            <p:nvPr/>
          </p:nvSpPr>
          <p:spPr>
            <a:xfrm>
              <a:off x="3235500" y="2553509"/>
              <a:ext cx="56760" cy="111404"/>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5" name="Google Shape;5695;p40"/>
            <p:cNvSpPr/>
            <p:nvPr/>
          </p:nvSpPr>
          <p:spPr>
            <a:xfrm>
              <a:off x="3000794" y="2555809"/>
              <a:ext cx="297678" cy="285120"/>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6" name="Google Shape;5696;p40"/>
            <p:cNvSpPr/>
            <p:nvPr/>
          </p:nvSpPr>
          <p:spPr>
            <a:xfrm>
              <a:off x="3033734" y="2675806"/>
              <a:ext cx="26" cy="211"/>
            </a:xfrm>
            <a:custGeom>
              <a:rect b="b" l="l" r="r" t="t"/>
              <a:pathLst>
                <a:path extrusionOk="0" h="8" w="1">
                  <a:moveTo>
                    <a:pt x="1" y="7"/>
                  </a:moveTo>
                  <a:cubicBezTo>
                    <a:pt x="1" y="4"/>
                    <a:pt x="1" y="4"/>
                    <a:pt x="1" y="0"/>
                  </a:cubicBezTo>
                  <a:cubicBezTo>
                    <a:pt x="1" y="4"/>
                    <a:pt x="1" y="4"/>
                    <a:pt x="1" y="7"/>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7" name="Google Shape;5697;p40"/>
            <p:cNvSpPr/>
            <p:nvPr/>
          </p:nvSpPr>
          <p:spPr>
            <a:xfrm>
              <a:off x="3073363" y="2645536"/>
              <a:ext cx="291" cy="1692"/>
            </a:xfrm>
            <a:custGeom>
              <a:rect b="b" l="l" r="r" t="t"/>
              <a:pathLst>
                <a:path extrusionOk="0" h="64" w="11">
                  <a:moveTo>
                    <a:pt x="11" y="0"/>
                  </a:moveTo>
                  <a:cubicBezTo>
                    <a:pt x="7" y="14"/>
                    <a:pt x="4" y="39"/>
                    <a:pt x="0" y="63"/>
                  </a:cubicBezTo>
                  <a:cubicBezTo>
                    <a:pt x="4" y="39"/>
                    <a:pt x="7" y="14"/>
                    <a:pt x="1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8" name="Google Shape;5698;p40"/>
            <p:cNvSpPr/>
            <p:nvPr/>
          </p:nvSpPr>
          <p:spPr>
            <a:xfrm>
              <a:off x="3099007" y="2591393"/>
              <a:ext cx="476" cy="846"/>
            </a:xfrm>
            <a:custGeom>
              <a:rect b="b" l="l" r="r" t="t"/>
              <a:pathLst>
                <a:path extrusionOk="0" h="32" w="18">
                  <a:moveTo>
                    <a:pt x="18" y="32"/>
                  </a:moveTo>
                  <a:cubicBezTo>
                    <a:pt x="11" y="21"/>
                    <a:pt x="4" y="11"/>
                    <a:pt x="0" y="0"/>
                  </a:cubicBezTo>
                  <a:cubicBezTo>
                    <a:pt x="4" y="11"/>
                    <a:pt x="11" y="21"/>
                    <a:pt x="18" y="3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9" name="Google Shape;5699;p40"/>
            <p:cNvSpPr/>
            <p:nvPr/>
          </p:nvSpPr>
          <p:spPr>
            <a:xfrm>
              <a:off x="3023477" y="2679692"/>
              <a:ext cx="2987" cy="582"/>
            </a:xfrm>
            <a:custGeom>
              <a:rect b="b" l="l" r="r" t="t"/>
              <a:pathLst>
                <a:path extrusionOk="0" h="22" w="113">
                  <a:moveTo>
                    <a:pt x="0" y="21"/>
                  </a:moveTo>
                  <a:cubicBezTo>
                    <a:pt x="35" y="7"/>
                    <a:pt x="74" y="0"/>
                    <a:pt x="112" y="4"/>
                  </a:cubicBezTo>
                  <a:cubicBezTo>
                    <a:pt x="74" y="0"/>
                    <a:pt x="35" y="7"/>
                    <a:pt x="0" y="2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0" name="Google Shape;5700;p40"/>
            <p:cNvSpPr/>
            <p:nvPr/>
          </p:nvSpPr>
          <p:spPr>
            <a:xfrm>
              <a:off x="3099456" y="2592318"/>
              <a:ext cx="397" cy="582"/>
            </a:xfrm>
            <a:custGeom>
              <a:rect b="b" l="l" r="r" t="t"/>
              <a:pathLst>
                <a:path extrusionOk="0" h="22" w="15">
                  <a:moveTo>
                    <a:pt x="1" y="0"/>
                  </a:moveTo>
                  <a:cubicBezTo>
                    <a:pt x="4" y="7"/>
                    <a:pt x="11" y="18"/>
                    <a:pt x="15" y="21"/>
                  </a:cubicBezTo>
                  <a:cubicBezTo>
                    <a:pt x="11" y="18"/>
                    <a:pt x="8" y="11"/>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1" name="Google Shape;5701;p40"/>
            <p:cNvSpPr/>
            <p:nvPr/>
          </p:nvSpPr>
          <p:spPr>
            <a:xfrm>
              <a:off x="3098637" y="2590917"/>
              <a:ext cx="211" cy="317"/>
            </a:xfrm>
            <a:custGeom>
              <a:rect b="b" l="l" r="r" t="t"/>
              <a:pathLst>
                <a:path extrusionOk="0" h="12" w="8">
                  <a:moveTo>
                    <a:pt x="0" y="1"/>
                  </a:moveTo>
                  <a:lnTo>
                    <a:pt x="7"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2" name="Google Shape;5702;p40"/>
            <p:cNvSpPr/>
            <p:nvPr/>
          </p:nvSpPr>
          <p:spPr>
            <a:xfrm>
              <a:off x="3027548" y="2678661"/>
              <a:ext cx="5208" cy="1190"/>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3" name="Google Shape;5703;p40"/>
            <p:cNvSpPr/>
            <p:nvPr/>
          </p:nvSpPr>
          <p:spPr>
            <a:xfrm>
              <a:off x="3086502" y="2638503"/>
              <a:ext cx="16126" cy="846"/>
            </a:xfrm>
            <a:custGeom>
              <a:rect b="b" l="l" r="r" t="t"/>
              <a:pathLst>
                <a:path extrusionOk="0" h="32" w="610">
                  <a:moveTo>
                    <a:pt x="610" y="32"/>
                  </a:moveTo>
                  <a:cubicBezTo>
                    <a:pt x="477" y="25"/>
                    <a:pt x="91" y="0"/>
                    <a:pt x="0" y="32"/>
                  </a:cubicBezTo>
                  <a:cubicBezTo>
                    <a:pt x="91" y="0"/>
                    <a:pt x="477" y="25"/>
                    <a:pt x="610" y="3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4" name="Google Shape;5704;p40"/>
            <p:cNvSpPr/>
            <p:nvPr/>
          </p:nvSpPr>
          <p:spPr>
            <a:xfrm>
              <a:off x="3246524" y="2577223"/>
              <a:ext cx="106" cy="502"/>
            </a:xfrm>
            <a:custGeom>
              <a:rect b="b" l="l" r="r" t="t"/>
              <a:pathLst>
                <a:path extrusionOk="0" h="19" w="4">
                  <a:moveTo>
                    <a:pt x="0" y="1"/>
                  </a:moveTo>
                  <a:cubicBezTo>
                    <a:pt x="0" y="8"/>
                    <a:pt x="0" y="11"/>
                    <a:pt x="4" y="18"/>
                  </a:cubicBezTo>
                  <a:cubicBezTo>
                    <a:pt x="4" y="11"/>
                    <a:pt x="4" y="8"/>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5" name="Google Shape;5705;p40"/>
            <p:cNvSpPr/>
            <p:nvPr/>
          </p:nvSpPr>
          <p:spPr>
            <a:xfrm>
              <a:off x="3246788" y="2578148"/>
              <a:ext cx="132" cy="502"/>
            </a:xfrm>
            <a:custGeom>
              <a:rect b="b" l="l" r="r" t="t"/>
              <a:pathLst>
                <a:path extrusionOk="0" h="19" w="5">
                  <a:moveTo>
                    <a:pt x="1" y="1"/>
                  </a:moveTo>
                  <a:cubicBezTo>
                    <a:pt x="1" y="8"/>
                    <a:pt x="1" y="11"/>
                    <a:pt x="4" y="18"/>
                  </a:cubicBezTo>
                  <a:cubicBezTo>
                    <a:pt x="1" y="11"/>
                    <a:pt x="1" y="8"/>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6" name="Google Shape;5706;p40"/>
            <p:cNvSpPr/>
            <p:nvPr/>
          </p:nvSpPr>
          <p:spPr>
            <a:xfrm>
              <a:off x="3246418" y="2576113"/>
              <a:ext cx="132" cy="582"/>
            </a:xfrm>
            <a:custGeom>
              <a:rect b="b" l="l" r="r" t="t"/>
              <a:pathLst>
                <a:path extrusionOk="0" h="22" w="5">
                  <a:moveTo>
                    <a:pt x="1" y="1"/>
                  </a:moveTo>
                  <a:cubicBezTo>
                    <a:pt x="1" y="8"/>
                    <a:pt x="1" y="15"/>
                    <a:pt x="4" y="22"/>
                  </a:cubicBezTo>
                  <a:cubicBezTo>
                    <a:pt x="1" y="15"/>
                    <a:pt x="1" y="8"/>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7" name="Google Shape;5707;p40"/>
            <p:cNvSpPr/>
            <p:nvPr/>
          </p:nvSpPr>
          <p:spPr>
            <a:xfrm>
              <a:off x="3246339" y="2569080"/>
              <a:ext cx="26" cy="872"/>
            </a:xfrm>
            <a:custGeom>
              <a:rect b="b" l="l" r="r" t="t"/>
              <a:pathLst>
                <a:path extrusionOk="0" h="33" w="1">
                  <a:moveTo>
                    <a:pt x="0" y="1"/>
                  </a:moveTo>
                  <a:lnTo>
                    <a:pt x="0" y="3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8" name="Google Shape;5708;p40"/>
            <p:cNvSpPr/>
            <p:nvPr/>
          </p:nvSpPr>
          <p:spPr>
            <a:xfrm>
              <a:off x="3246339" y="2575002"/>
              <a:ext cx="26" cy="582"/>
            </a:xfrm>
            <a:custGeom>
              <a:rect b="b" l="l" r="r" t="t"/>
              <a:pathLst>
                <a:path extrusionOk="0" h="22" w="1">
                  <a:moveTo>
                    <a:pt x="0" y="1"/>
                  </a:moveTo>
                  <a:lnTo>
                    <a:pt x="0" y="2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9" name="Google Shape;5709;p40"/>
            <p:cNvSpPr/>
            <p:nvPr/>
          </p:nvSpPr>
          <p:spPr>
            <a:xfrm>
              <a:off x="3264210" y="2666183"/>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0" name="Google Shape;5710;p40"/>
            <p:cNvSpPr/>
            <p:nvPr/>
          </p:nvSpPr>
          <p:spPr>
            <a:xfrm>
              <a:off x="3247343" y="2579814"/>
              <a:ext cx="132" cy="397"/>
            </a:xfrm>
            <a:custGeom>
              <a:rect b="b" l="l" r="r" t="t"/>
              <a:pathLst>
                <a:path extrusionOk="0" h="15" w="5">
                  <a:moveTo>
                    <a:pt x="1" y="1"/>
                  </a:moveTo>
                  <a:lnTo>
                    <a:pt x="1" y="1"/>
                  </a:lnTo>
                  <a:cubicBezTo>
                    <a:pt x="1" y="4"/>
                    <a:pt x="4" y="11"/>
                    <a:pt x="4" y="15"/>
                  </a:cubicBezTo>
                  <a:cubicBezTo>
                    <a:pt x="4" y="8"/>
                    <a:pt x="1" y="4"/>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1" name="Google Shape;5711;p40"/>
            <p:cNvSpPr/>
            <p:nvPr/>
          </p:nvSpPr>
          <p:spPr>
            <a:xfrm>
              <a:off x="3263840" y="2664781"/>
              <a:ext cx="26" cy="317"/>
            </a:xfrm>
            <a:custGeom>
              <a:rect b="b" l="l" r="r" t="t"/>
              <a:pathLst>
                <a:path extrusionOk="0" h="12" w="1">
                  <a:moveTo>
                    <a:pt x="0" y="1"/>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2" name="Google Shape;5712;p40"/>
            <p:cNvSpPr/>
            <p:nvPr/>
          </p:nvSpPr>
          <p:spPr>
            <a:xfrm>
              <a:off x="3246973" y="2579074"/>
              <a:ext cx="211" cy="397"/>
            </a:xfrm>
            <a:custGeom>
              <a:rect b="b" l="l" r="r" t="t"/>
              <a:pathLst>
                <a:path extrusionOk="0" h="15" w="8">
                  <a:moveTo>
                    <a:pt x="1" y="1"/>
                  </a:moveTo>
                  <a:lnTo>
                    <a:pt x="1" y="1"/>
                  </a:lnTo>
                  <a:cubicBezTo>
                    <a:pt x="1" y="4"/>
                    <a:pt x="4" y="11"/>
                    <a:pt x="8" y="15"/>
                  </a:cubicBezTo>
                  <a:cubicBezTo>
                    <a:pt x="4" y="11"/>
                    <a:pt x="4" y="4"/>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3" name="Google Shape;5713;p40"/>
            <p:cNvSpPr/>
            <p:nvPr/>
          </p:nvSpPr>
          <p:spPr>
            <a:xfrm>
              <a:off x="3246418" y="2567415"/>
              <a:ext cx="26" cy="872"/>
            </a:xfrm>
            <a:custGeom>
              <a:rect b="b" l="l" r="r" t="t"/>
              <a:pathLst>
                <a:path extrusionOk="0" h="33" w="1">
                  <a:moveTo>
                    <a:pt x="1" y="1"/>
                  </a:moveTo>
                  <a:cubicBezTo>
                    <a:pt x="1" y="11"/>
                    <a:pt x="1" y="22"/>
                    <a:pt x="1" y="32"/>
                  </a:cubicBezTo>
                  <a:cubicBezTo>
                    <a:pt x="1" y="22"/>
                    <a:pt x="1" y="11"/>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4" name="Google Shape;5714;p40"/>
            <p:cNvSpPr/>
            <p:nvPr/>
          </p:nvSpPr>
          <p:spPr>
            <a:xfrm>
              <a:off x="3246233" y="2573707"/>
              <a:ext cx="26" cy="582"/>
            </a:xfrm>
            <a:custGeom>
              <a:rect b="b" l="l" r="r" t="t"/>
              <a:pathLst>
                <a:path extrusionOk="0" h="22" w="1">
                  <a:moveTo>
                    <a:pt x="1" y="1"/>
                  </a:moveTo>
                  <a:lnTo>
                    <a:pt x="1" y="22"/>
                  </a:lnTo>
                  <a:cubicBezTo>
                    <a:pt x="1" y="15"/>
                    <a:pt x="1" y="8"/>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5" name="Google Shape;5715;p40"/>
            <p:cNvSpPr/>
            <p:nvPr/>
          </p:nvSpPr>
          <p:spPr>
            <a:xfrm>
              <a:off x="3246233" y="2570746"/>
              <a:ext cx="26" cy="767"/>
            </a:xfrm>
            <a:custGeom>
              <a:rect b="b" l="l" r="r" t="t"/>
              <a:pathLst>
                <a:path extrusionOk="0" h="29" w="1">
                  <a:moveTo>
                    <a:pt x="1" y="1"/>
                  </a:moveTo>
                  <a:lnTo>
                    <a:pt x="1" y="29"/>
                  </a:lnTo>
                  <a:cubicBezTo>
                    <a:pt x="1" y="22"/>
                    <a:pt x="1" y="11"/>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6" name="Google Shape;5716;p40"/>
            <p:cNvSpPr/>
            <p:nvPr/>
          </p:nvSpPr>
          <p:spPr>
            <a:xfrm>
              <a:off x="3246233" y="2572226"/>
              <a:ext cx="26" cy="767"/>
            </a:xfrm>
            <a:custGeom>
              <a:rect b="b" l="l" r="r" t="t"/>
              <a:pathLst>
                <a:path extrusionOk="0" h="29" w="1">
                  <a:moveTo>
                    <a:pt x="1" y="29"/>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7" name="Google Shape;5717;p40"/>
            <p:cNvSpPr/>
            <p:nvPr/>
          </p:nvSpPr>
          <p:spPr>
            <a:xfrm>
              <a:off x="3247634" y="2580475"/>
              <a:ext cx="211" cy="291"/>
            </a:xfrm>
            <a:custGeom>
              <a:rect b="b" l="l" r="r" t="t"/>
              <a:pathLst>
                <a:path extrusionOk="0" h="11" w="8">
                  <a:moveTo>
                    <a:pt x="0" y="0"/>
                  </a:moveTo>
                  <a:cubicBezTo>
                    <a:pt x="0" y="4"/>
                    <a:pt x="4" y="7"/>
                    <a:pt x="7" y="11"/>
                  </a:cubicBez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8" name="Google Shape;5718;p40"/>
            <p:cNvSpPr/>
            <p:nvPr/>
          </p:nvSpPr>
          <p:spPr>
            <a:xfrm>
              <a:off x="3246524" y="2565485"/>
              <a:ext cx="106" cy="952"/>
            </a:xfrm>
            <a:custGeom>
              <a:rect b="b" l="l" r="r" t="t"/>
              <a:pathLst>
                <a:path extrusionOk="0" h="36" w="4">
                  <a:moveTo>
                    <a:pt x="4" y="0"/>
                  </a:moveTo>
                  <a:cubicBezTo>
                    <a:pt x="4" y="14"/>
                    <a:pt x="0" y="25"/>
                    <a:pt x="0" y="35"/>
                  </a:cubicBezTo>
                  <a:cubicBezTo>
                    <a:pt x="0" y="25"/>
                    <a:pt x="4" y="14"/>
                    <a:pt x="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9" name="Google Shape;5719;p40"/>
            <p:cNvSpPr/>
            <p:nvPr/>
          </p:nvSpPr>
          <p:spPr>
            <a:xfrm>
              <a:off x="3246709" y="2563529"/>
              <a:ext cx="106" cy="952"/>
            </a:xfrm>
            <a:custGeom>
              <a:rect b="b" l="l" r="r" t="t"/>
              <a:pathLst>
                <a:path extrusionOk="0" h="36" w="4">
                  <a:moveTo>
                    <a:pt x="4" y="1"/>
                  </a:moveTo>
                  <a:cubicBezTo>
                    <a:pt x="4" y="11"/>
                    <a:pt x="0" y="25"/>
                    <a:pt x="0" y="36"/>
                  </a:cubicBezTo>
                  <a:cubicBezTo>
                    <a:pt x="0" y="25"/>
                    <a:pt x="4" y="11"/>
                    <a:pt x="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0" name="Google Shape;5720;p40"/>
            <p:cNvSpPr/>
            <p:nvPr/>
          </p:nvSpPr>
          <p:spPr>
            <a:xfrm>
              <a:off x="3246973" y="2561414"/>
              <a:ext cx="132" cy="1031"/>
            </a:xfrm>
            <a:custGeom>
              <a:rect b="b" l="l" r="r" t="t"/>
              <a:pathLst>
                <a:path extrusionOk="0" h="39" w="5">
                  <a:moveTo>
                    <a:pt x="4" y="0"/>
                  </a:moveTo>
                  <a:cubicBezTo>
                    <a:pt x="4" y="14"/>
                    <a:pt x="1" y="25"/>
                    <a:pt x="1" y="39"/>
                  </a:cubicBezTo>
                  <a:cubicBezTo>
                    <a:pt x="1" y="25"/>
                    <a:pt x="4" y="14"/>
                    <a:pt x="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1" name="Google Shape;5721;p40"/>
            <p:cNvSpPr/>
            <p:nvPr/>
          </p:nvSpPr>
          <p:spPr>
            <a:xfrm>
              <a:off x="3247264" y="2559087"/>
              <a:ext cx="106" cy="1243"/>
            </a:xfrm>
            <a:custGeom>
              <a:rect b="b" l="l" r="r" t="t"/>
              <a:pathLst>
                <a:path extrusionOk="0" h="47" w="4">
                  <a:moveTo>
                    <a:pt x="4" y="1"/>
                  </a:moveTo>
                  <a:lnTo>
                    <a:pt x="4" y="1"/>
                  </a:lnTo>
                  <a:cubicBezTo>
                    <a:pt x="4" y="15"/>
                    <a:pt x="0" y="32"/>
                    <a:pt x="0" y="46"/>
                  </a:cubicBezTo>
                  <a:cubicBezTo>
                    <a:pt x="0" y="32"/>
                    <a:pt x="4" y="18"/>
                    <a:pt x="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2" name="Google Shape;5722;p40"/>
            <p:cNvSpPr/>
            <p:nvPr/>
          </p:nvSpPr>
          <p:spPr>
            <a:xfrm>
              <a:off x="3265214" y="2624439"/>
              <a:ext cx="214931" cy="205017"/>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3" name="Google Shape;5723;p40"/>
            <p:cNvSpPr/>
            <p:nvPr/>
          </p:nvSpPr>
          <p:spPr>
            <a:xfrm>
              <a:off x="3295670" y="2628140"/>
              <a:ext cx="26" cy="211"/>
            </a:xfrm>
            <a:custGeom>
              <a:rect b="b" l="l" r="r" t="t"/>
              <a:pathLst>
                <a:path extrusionOk="0" h="8" w="1">
                  <a:moveTo>
                    <a:pt x="0" y="7"/>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4" name="Google Shape;5724;p40"/>
            <p:cNvSpPr/>
            <p:nvPr/>
          </p:nvSpPr>
          <p:spPr>
            <a:xfrm>
              <a:off x="3281235" y="2641279"/>
              <a:ext cx="846" cy="846"/>
            </a:xfrm>
            <a:custGeom>
              <a:rect b="b" l="l" r="r" t="t"/>
              <a:pathLst>
                <a:path extrusionOk="0" h="32" w="32">
                  <a:moveTo>
                    <a:pt x="0" y="32"/>
                  </a:moveTo>
                  <a:lnTo>
                    <a:pt x="32"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5" name="Google Shape;5725;p40"/>
            <p:cNvSpPr/>
            <p:nvPr/>
          </p:nvSpPr>
          <p:spPr>
            <a:xfrm>
              <a:off x="3282425" y="2640618"/>
              <a:ext cx="211" cy="317"/>
            </a:xfrm>
            <a:custGeom>
              <a:rect b="b" l="l" r="r" t="t"/>
              <a:pathLst>
                <a:path extrusionOk="0" h="12" w="8">
                  <a:moveTo>
                    <a:pt x="1" y="11"/>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6" name="Google Shape;5726;p40"/>
            <p:cNvSpPr/>
            <p:nvPr/>
          </p:nvSpPr>
          <p:spPr>
            <a:xfrm>
              <a:off x="3295749" y="2625919"/>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7" name="Google Shape;5727;p40"/>
            <p:cNvSpPr/>
            <p:nvPr/>
          </p:nvSpPr>
          <p:spPr>
            <a:xfrm>
              <a:off x="3288452" y="2635252"/>
              <a:ext cx="106" cy="26"/>
            </a:xfrm>
            <a:custGeom>
              <a:rect b="b" l="l" r="r" t="t"/>
              <a:pathLst>
                <a:path extrusionOk="0" h="1" w="4">
                  <a:moveTo>
                    <a:pt x="0" y="1"/>
                  </a:moveTo>
                  <a:lnTo>
                    <a:pt x="0" y="1"/>
                  </a:ln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8" name="Google Shape;5728;p40"/>
            <p:cNvSpPr/>
            <p:nvPr/>
          </p:nvSpPr>
          <p:spPr>
            <a:xfrm>
              <a:off x="3288902" y="2635067"/>
              <a:ext cx="582" cy="132"/>
            </a:xfrm>
            <a:custGeom>
              <a:rect b="b" l="l" r="r" t="t"/>
              <a:pathLst>
                <a:path extrusionOk="0" h="5" w="22">
                  <a:moveTo>
                    <a:pt x="1" y="4"/>
                  </a:moveTo>
                  <a:lnTo>
                    <a:pt x="22"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9" name="Google Shape;5729;p40"/>
            <p:cNvSpPr/>
            <p:nvPr/>
          </p:nvSpPr>
          <p:spPr>
            <a:xfrm>
              <a:off x="3288637" y="2635252"/>
              <a:ext cx="211" cy="26"/>
            </a:xfrm>
            <a:custGeom>
              <a:rect b="b" l="l" r="r" t="t"/>
              <a:pathLst>
                <a:path extrusionOk="0" h="1" w="8">
                  <a:moveTo>
                    <a:pt x="0" y="1"/>
                  </a:moveTo>
                  <a:lnTo>
                    <a:pt x="7"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0" name="Google Shape;5730;p40"/>
            <p:cNvSpPr/>
            <p:nvPr/>
          </p:nvSpPr>
          <p:spPr>
            <a:xfrm>
              <a:off x="3269286" y="2662931"/>
              <a:ext cx="5023" cy="4838"/>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1" name="Google Shape;5731;p40"/>
            <p:cNvSpPr/>
            <p:nvPr/>
          </p:nvSpPr>
          <p:spPr>
            <a:xfrm>
              <a:off x="3267541" y="2668403"/>
              <a:ext cx="872" cy="582"/>
            </a:xfrm>
            <a:custGeom>
              <a:rect b="b" l="l" r="r" t="t"/>
              <a:pathLst>
                <a:path extrusionOk="0" h="22" w="33">
                  <a:moveTo>
                    <a:pt x="33" y="0"/>
                  </a:moveTo>
                  <a:lnTo>
                    <a:pt x="28" y="4"/>
                  </a:lnTo>
                  <a:lnTo>
                    <a:pt x="0" y="21"/>
                  </a:lnTo>
                  <a:lnTo>
                    <a:pt x="7" y="18"/>
                  </a:lnTo>
                  <a:lnTo>
                    <a:pt x="33"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2" name="Google Shape;5732;p40"/>
            <p:cNvSpPr/>
            <p:nvPr/>
          </p:nvSpPr>
          <p:spPr>
            <a:xfrm>
              <a:off x="3295670" y="2627109"/>
              <a:ext cx="26" cy="132"/>
            </a:xfrm>
            <a:custGeom>
              <a:rect b="b" l="l" r="r" t="t"/>
              <a:pathLst>
                <a:path extrusionOk="0" h="5" w="1">
                  <a:moveTo>
                    <a:pt x="0" y="4"/>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3" name="Google Shape;5733;p40"/>
            <p:cNvSpPr/>
            <p:nvPr/>
          </p:nvSpPr>
          <p:spPr>
            <a:xfrm>
              <a:off x="3295855" y="2624518"/>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4" name="Google Shape;5734;p40"/>
            <p:cNvSpPr/>
            <p:nvPr/>
          </p:nvSpPr>
          <p:spPr>
            <a:xfrm>
              <a:off x="3265955" y="2672369"/>
              <a:ext cx="1877" cy="3278"/>
            </a:xfrm>
            <a:custGeom>
              <a:rect b="b" l="l" r="r" t="t"/>
              <a:pathLst>
                <a:path extrusionOk="0" h="124" w="71">
                  <a:moveTo>
                    <a:pt x="1" y="1"/>
                  </a:moveTo>
                  <a:cubicBezTo>
                    <a:pt x="18" y="39"/>
                    <a:pt x="46" y="85"/>
                    <a:pt x="71" y="123"/>
                  </a:cubicBezTo>
                  <a:cubicBezTo>
                    <a:pt x="46" y="85"/>
                    <a:pt x="18" y="39"/>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5" name="Google Shape;5735;p40"/>
            <p:cNvSpPr/>
            <p:nvPr/>
          </p:nvSpPr>
          <p:spPr>
            <a:xfrm>
              <a:off x="3299265" y="2763999"/>
              <a:ext cx="317" cy="476"/>
            </a:xfrm>
            <a:custGeom>
              <a:rect b="b" l="l" r="r" t="t"/>
              <a:pathLst>
                <a:path extrusionOk="0" h="18" w="12">
                  <a:moveTo>
                    <a:pt x="1" y="0"/>
                  </a:moveTo>
                  <a:lnTo>
                    <a:pt x="11"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6" name="Google Shape;5736;p40"/>
            <p:cNvSpPr/>
            <p:nvPr/>
          </p:nvSpPr>
          <p:spPr>
            <a:xfrm>
              <a:off x="3294189" y="2759081"/>
              <a:ext cx="291" cy="132"/>
            </a:xfrm>
            <a:custGeom>
              <a:rect b="b" l="l" r="r" t="t"/>
              <a:pathLst>
                <a:path extrusionOk="0" h="5" w="11">
                  <a:moveTo>
                    <a:pt x="0" y="1"/>
                  </a:moveTo>
                  <a:lnTo>
                    <a:pt x="1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7" name="Google Shape;5737;p40"/>
            <p:cNvSpPr/>
            <p:nvPr/>
          </p:nvSpPr>
          <p:spPr>
            <a:xfrm>
              <a:off x="3298260" y="2762227"/>
              <a:ext cx="291" cy="397"/>
            </a:xfrm>
            <a:custGeom>
              <a:rect b="b" l="l" r="r" t="t"/>
              <a:pathLst>
                <a:path extrusionOk="0" h="15" w="11">
                  <a:moveTo>
                    <a:pt x="0" y="1"/>
                  </a:moveTo>
                  <a:lnTo>
                    <a:pt x="11"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8" name="Google Shape;5738;p40"/>
            <p:cNvSpPr/>
            <p:nvPr/>
          </p:nvSpPr>
          <p:spPr>
            <a:xfrm>
              <a:off x="3299741" y="2765003"/>
              <a:ext cx="291" cy="502"/>
            </a:xfrm>
            <a:custGeom>
              <a:rect b="b" l="l" r="r" t="t"/>
              <a:pathLst>
                <a:path extrusionOk="0" h="19" w="11">
                  <a:moveTo>
                    <a:pt x="0" y="1"/>
                  </a:moveTo>
                  <a:lnTo>
                    <a:pt x="11"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9" name="Google Shape;5739;p40"/>
            <p:cNvSpPr/>
            <p:nvPr/>
          </p:nvSpPr>
          <p:spPr>
            <a:xfrm>
              <a:off x="3265320" y="2668958"/>
              <a:ext cx="2326" cy="1877"/>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0" name="Google Shape;5740;p40"/>
            <p:cNvSpPr/>
            <p:nvPr/>
          </p:nvSpPr>
          <p:spPr>
            <a:xfrm>
              <a:off x="3300190" y="2766114"/>
              <a:ext cx="211" cy="502"/>
            </a:xfrm>
            <a:custGeom>
              <a:rect b="b" l="l" r="r" t="t"/>
              <a:pathLst>
                <a:path extrusionOk="0" h="19" w="8">
                  <a:moveTo>
                    <a:pt x="1" y="1"/>
                  </a:moveTo>
                  <a:lnTo>
                    <a:pt x="8"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1" name="Google Shape;5741;p40"/>
            <p:cNvSpPr/>
            <p:nvPr/>
          </p:nvSpPr>
          <p:spPr>
            <a:xfrm>
              <a:off x="3295009" y="2759372"/>
              <a:ext cx="317" cy="106"/>
            </a:xfrm>
            <a:custGeom>
              <a:rect b="b" l="l" r="r" t="t"/>
              <a:pathLst>
                <a:path extrusionOk="0" h="4" w="12">
                  <a:moveTo>
                    <a:pt x="1" y="0"/>
                  </a:moveTo>
                  <a:lnTo>
                    <a:pt x="1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2" name="Google Shape;5742;p40"/>
            <p:cNvSpPr/>
            <p:nvPr/>
          </p:nvSpPr>
          <p:spPr>
            <a:xfrm>
              <a:off x="3300745" y="2767330"/>
              <a:ext cx="132" cy="397"/>
            </a:xfrm>
            <a:custGeom>
              <a:rect b="b" l="l" r="r" t="t"/>
              <a:pathLst>
                <a:path extrusionOk="0" h="15" w="5">
                  <a:moveTo>
                    <a:pt x="1" y="0"/>
                  </a:moveTo>
                  <a:lnTo>
                    <a:pt x="4"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3" name="Google Shape;5743;p40"/>
            <p:cNvSpPr/>
            <p:nvPr/>
          </p:nvSpPr>
          <p:spPr>
            <a:xfrm>
              <a:off x="3301116" y="2768519"/>
              <a:ext cx="132" cy="397"/>
            </a:xfrm>
            <a:custGeom>
              <a:rect b="b" l="l" r="r" t="t"/>
              <a:pathLst>
                <a:path extrusionOk="0" h="15" w="5">
                  <a:moveTo>
                    <a:pt x="1" y="1"/>
                  </a:moveTo>
                  <a:lnTo>
                    <a:pt x="4"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4" name="Google Shape;5744;p40"/>
            <p:cNvSpPr/>
            <p:nvPr/>
          </p:nvSpPr>
          <p:spPr>
            <a:xfrm>
              <a:off x="3297044" y="2760747"/>
              <a:ext cx="317" cy="317"/>
            </a:xfrm>
            <a:custGeom>
              <a:rect b="b" l="l" r="r" t="t"/>
              <a:pathLst>
                <a:path extrusionOk="0" h="12" w="12">
                  <a:moveTo>
                    <a:pt x="1" y="1"/>
                  </a:moveTo>
                  <a:lnTo>
                    <a:pt x="1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5" name="Google Shape;5745;p40"/>
            <p:cNvSpPr/>
            <p:nvPr/>
          </p:nvSpPr>
          <p:spPr>
            <a:xfrm>
              <a:off x="3297705" y="2761408"/>
              <a:ext cx="291" cy="397"/>
            </a:xfrm>
            <a:custGeom>
              <a:rect b="b" l="l" r="r" t="t"/>
              <a:pathLst>
                <a:path extrusionOk="0" h="15" w="11">
                  <a:moveTo>
                    <a:pt x="0" y="0"/>
                  </a:moveTo>
                  <a:lnTo>
                    <a:pt x="11"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6" name="Google Shape;5746;p40"/>
            <p:cNvSpPr/>
            <p:nvPr/>
          </p:nvSpPr>
          <p:spPr>
            <a:xfrm>
              <a:off x="3296410" y="2760112"/>
              <a:ext cx="291" cy="291"/>
            </a:xfrm>
            <a:custGeom>
              <a:rect b="b" l="l" r="r" t="t"/>
              <a:pathLst>
                <a:path extrusionOk="0" h="11" w="11">
                  <a:moveTo>
                    <a:pt x="0" y="0"/>
                  </a:moveTo>
                  <a:lnTo>
                    <a:pt x="1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7" name="Google Shape;5747;p40"/>
            <p:cNvSpPr/>
            <p:nvPr/>
          </p:nvSpPr>
          <p:spPr>
            <a:xfrm>
              <a:off x="3265505" y="2671444"/>
              <a:ext cx="106" cy="211"/>
            </a:xfrm>
            <a:custGeom>
              <a:rect b="b" l="l" r="r" t="t"/>
              <a:pathLst>
                <a:path extrusionOk="0" h="8" w="4">
                  <a:moveTo>
                    <a:pt x="0" y="1"/>
                  </a:moveTo>
                  <a:lnTo>
                    <a:pt x="4"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8" name="Google Shape;5748;p40"/>
            <p:cNvSpPr/>
            <p:nvPr/>
          </p:nvSpPr>
          <p:spPr>
            <a:xfrm>
              <a:off x="3265320" y="2671073"/>
              <a:ext cx="26" cy="211"/>
            </a:xfrm>
            <a:custGeom>
              <a:rect b="b" l="l" r="r" t="t"/>
              <a:pathLst>
                <a:path extrusionOk="0" h="8" w="1">
                  <a:moveTo>
                    <a:pt x="0" y="1"/>
                  </a:moveTo>
                  <a:lnTo>
                    <a:pt x="0" y="4"/>
                  </a:lnTo>
                  <a:cubicBezTo>
                    <a:pt x="0" y="8"/>
                    <a:pt x="0" y="1"/>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9" name="Google Shape;5749;p40"/>
            <p:cNvSpPr/>
            <p:nvPr/>
          </p:nvSpPr>
          <p:spPr>
            <a:xfrm>
              <a:off x="3295749" y="2759637"/>
              <a:ext cx="317" cy="317"/>
            </a:xfrm>
            <a:custGeom>
              <a:rect b="b" l="l" r="r" t="t"/>
              <a:pathLst>
                <a:path extrusionOk="0" h="12" w="12">
                  <a:moveTo>
                    <a:pt x="1" y="1"/>
                  </a:moveTo>
                  <a:lnTo>
                    <a:pt x="1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0" name="Google Shape;5750;p40"/>
            <p:cNvSpPr/>
            <p:nvPr/>
          </p:nvSpPr>
          <p:spPr>
            <a:xfrm>
              <a:off x="3265690" y="2671919"/>
              <a:ext cx="211" cy="397"/>
            </a:xfrm>
            <a:custGeom>
              <a:rect b="b" l="l" r="r" t="t"/>
              <a:pathLst>
                <a:path extrusionOk="0" h="15" w="8">
                  <a:moveTo>
                    <a:pt x="0" y="0"/>
                  </a:moveTo>
                  <a:lnTo>
                    <a:pt x="7"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1" name="Google Shape;5751;p40"/>
            <p:cNvSpPr/>
            <p:nvPr/>
          </p:nvSpPr>
          <p:spPr>
            <a:xfrm>
              <a:off x="3298816" y="2763073"/>
              <a:ext cx="211" cy="397"/>
            </a:xfrm>
            <a:custGeom>
              <a:rect b="b" l="l" r="r" t="t"/>
              <a:pathLst>
                <a:path extrusionOk="0" h="15" w="8">
                  <a:moveTo>
                    <a:pt x="0" y="0"/>
                  </a:moveTo>
                  <a:lnTo>
                    <a:pt x="7"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2" name="Google Shape;5752;p40"/>
            <p:cNvSpPr/>
            <p:nvPr/>
          </p:nvSpPr>
          <p:spPr>
            <a:xfrm>
              <a:off x="3270502" y="2717734"/>
              <a:ext cx="1137" cy="2987"/>
            </a:xfrm>
            <a:custGeom>
              <a:rect b="b" l="l" r="r" t="t"/>
              <a:pathLst>
                <a:path extrusionOk="0" h="113" w="43">
                  <a:moveTo>
                    <a:pt x="0" y="0"/>
                  </a:moveTo>
                  <a:cubicBezTo>
                    <a:pt x="7" y="39"/>
                    <a:pt x="21" y="77"/>
                    <a:pt x="42" y="112"/>
                  </a:cubicBezTo>
                  <a:cubicBezTo>
                    <a:pt x="21" y="77"/>
                    <a:pt x="7" y="39"/>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3" name="Google Shape;5753;p40"/>
            <p:cNvSpPr/>
            <p:nvPr/>
          </p:nvSpPr>
          <p:spPr>
            <a:xfrm>
              <a:off x="3269101" y="2667848"/>
              <a:ext cx="211" cy="106"/>
            </a:xfrm>
            <a:custGeom>
              <a:rect b="b" l="l" r="r" t="t"/>
              <a:pathLst>
                <a:path extrusionOk="0" h="4" w="8">
                  <a:moveTo>
                    <a:pt x="8" y="0"/>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4" name="Google Shape;5754;p40"/>
            <p:cNvSpPr/>
            <p:nvPr/>
          </p:nvSpPr>
          <p:spPr>
            <a:xfrm>
              <a:off x="3301486" y="2769920"/>
              <a:ext cx="132" cy="211"/>
            </a:xfrm>
            <a:custGeom>
              <a:rect b="b" l="l" r="r" t="t"/>
              <a:pathLst>
                <a:path extrusionOk="0" h="8" w="5">
                  <a:moveTo>
                    <a:pt x="1" y="1"/>
                  </a:moveTo>
                  <a:lnTo>
                    <a:pt x="4"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5" name="Google Shape;5755;p40"/>
            <p:cNvSpPr/>
            <p:nvPr/>
          </p:nvSpPr>
          <p:spPr>
            <a:xfrm>
              <a:off x="3267250" y="2667848"/>
              <a:ext cx="2062" cy="1401"/>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6" name="Google Shape;5756;p40"/>
            <p:cNvSpPr/>
            <p:nvPr/>
          </p:nvSpPr>
          <p:spPr>
            <a:xfrm>
              <a:off x="2886217" y="2920213"/>
              <a:ext cx="32597" cy="8169"/>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7" name="Google Shape;5757;p40"/>
            <p:cNvSpPr/>
            <p:nvPr/>
          </p:nvSpPr>
          <p:spPr>
            <a:xfrm>
              <a:off x="2877255" y="2879897"/>
              <a:ext cx="81557" cy="61122"/>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8" name="Google Shape;5758;p40"/>
            <p:cNvSpPr/>
            <p:nvPr/>
          </p:nvSpPr>
          <p:spPr>
            <a:xfrm>
              <a:off x="2885662" y="2931978"/>
              <a:ext cx="317" cy="106"/>
            </a:xfrm>
            <a:custGeom>
              <a:rect b="b" l="l" r="r" t="t"/>
              <a:pathLst>
                <a:path extrusionOk="0" h="4" w="12">
                  <a:moveTo>
                    <a:pt x="1" y="4"/>
                  </a:moveTo>
                  <a:lnTo>
                    <a:pt x="1" y="4"/>
                  </a:ln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9" name="Google Shape;5759;p40"/>
            <p:cNvSpPr/>
            <p:nvPr/>
          </p:nvSpPr>
          <p:spPr>
            <a:xfrm>
              <a:off x="2887513" y="2931687"/>
              <a:ext cx="132" cy="26"/>
            </a:xfrm>
            <a:custGeom>
              <a:rect b="b" l="l" r="r" t="t"/>
              <a:pathLst>
                <a:path extrusionOk="0" h="1" w="5">
                  <a:moveTo>
                    <a:pt x="1" y="1"/>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0" name="Google Shape;5760;p40"/>
            <p:cNvSpPr/>
            <p:nvPr/>
          </p:nvSpPr>
          <p:spPr>
            <a:xfrm>
              <a:off x="2893725" y="2920398"/>
              <a:ext cx="211" cy="26"/>
            </a:xfrm>
            <a:custGeom>
              <a:rect b="b" l="l" r="r" t="t"/>
              <a:pathLst>
                <a:path extrusionOk="0" h="1" w="8">
                  <a:moveTo>
                    <a:pt x="7" y="1"/>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1" name="Google Shape;5761;p40"/>
            <p:cNvSpPr/>
            <p:nvPr/>
          </p:nvSpPr>
          <p:spPr>
            <a:xfrm>
              <a:off x="2887513" y="2920398"/>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2" name="Google Shape;5762;p40"/>
            <p:cNvSpPr/>
            <p:nvPr/>
          </p:nvSpPr>
          <p:spPr>
            <a:xfrm>
              <a:off x="2901392" y="2918283"/>
              <a:ext cx="132" cy="106"/>
            </a:xfrm>
            <a:custGeom>
              <a:rect b="b" l="l" r="r" t="t"/>
              <a:pathLst>
                <a:path extrusionOk="0" h="4" w="5">
                  <a:moveTo>
                    <a:pt x="4" y="0"/>
                  </a:moveTo>
                  <a:lnTo>
                    <a:pt x="1"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3" name="Google Shape;5763;p40"/>
            <p:cNvSpPr/>
            <p:nvPr/>
          </p:nvSpPr>
          <p:spPr>
            <a:xfrm>
              <a:off x="2899356" y="2919024"/>
              <a:ext cx="211" cy="106"/>
            </a:xfrm>
            <a:custGeom>
              <a:rect b="b" l="l" r="r" t="t"/>
              <a:pathLst>
                <a:path extrusionOk="0" h="4" w="8">
                  <a:moveTo>
                    <a:pt x="8" y="0"/>
                  </a:moveTo>
                  <a:lnTo>
                    <a:pt x="1"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4" name="Google Shape;5764;p40"/>
            <p:cNvSpPr/>
            <p:nvPr/>
          </p:nvSpPr>
          <p:spPr>
            <a:xfrm>
              <a:off x="2887803" y="2931608"/>
              <a:ext cx="211" cy="26"/>
            </a:xfrm>
            <a:custGeom>
              <a:rect b="b" l="l" r="r" t="t"/>
              <a:pathLst>
                <a:path extrusionOk="0" h="1" w="8">
                  <a:moveTo>
                    <a:pt x="0" y="0"/>
                  </a:moveTo>
                  <a:lnTo>
                    <a:pt x="7"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5" name="Google Shape;5765;p40"/>
            <p:cNvSpPr/>
            <p:nvPr/>
          </p:nvSpPr>
          <p:spPr>
            <a:xfrm>
              <a:off x="2887063" y="2931793"/>
              <a:ext cx="211" cy="26"/>
            </a:xfrm>
            <a:custGeom>
              <a:rect b="b" l="l" r="r" t="t"/>
              <a:pathLst>
                <a:path extrusionOk="0" h="1" w="8">
                  <a:moveTo>
                    <a:pt x="0" y="0"/>
                  </a:moveTo>
                  <a:lnTo>
                    <a:pt x="7"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6" name="Google Shape;5766;p40"/>
            <p:cNvSpPr/>
            <p:nvPr/>
          </p:nvSpPr>
          <p:spPr>
            <a:xfrm>
              <a:off x="2889839" y="2920504"/>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7" name="Google Shape;5767;p40"/>
            <p:cNvSpPr/>
            <p:nvPr/>
          </p:nvSpPr>
          <p:spPr>
            <a:xfrm>
              <a:off x="2886217" y="2931872"/>
              <a:ext cx="502" cy="132"/>
            </a:xfrm>
            <a:custGeom>
              <a:rect b="b" l="l" r="r" t="t"/>
              <a:pathLst>
                <a:path extrusionOk="0" h="5" w="19">
                  <a:moveTo>
                    <a:pt x="1" y="4"/>
                  </a:moveTo>
                  <a:lnTo>
                    <a:pt x="1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8" name="Google Shape;5768;p40"/>
            <p:cNvSpPr/>
            <p:nvPr/>
          </p:nvSpPr>
          <p:spPr>
            <a:xfrm>
              <a:off x="2891954" y="2920504"/>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9" name="Google Shape;5769;p40"/>
            <p:cNvSpPr/>
            <p:nvPr/>
          </p:nvSpPr>
          <p:spPr>
            <a:xfrm>
              <a:off x="2888068" y="2931608"/>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0" name="Google Shape;5770;p40"/>
            <p:cNvSpPr/>
            <p:nvPr/>
          </p:nvSpPr>
          <p:spPr>
            <a:xfrm>
              <a:off x="2895576" y="2920134"/>
              <a:ext cx="291" cy="26"/>
            </a:xfrm>
            <a:custGeom>
              <a:rect b="b" l="l" r="r" t="t"/>
              <a:pathLst>
                <a:path extrusionOk="0" h="1" w="11">
                  <a:moveTo>
                    <a:pt x="11" y="0"/>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1" name="Google Shape;5771;p40"/>
            <p:cNvSpPr/>
            <p:nvPr/>
          </p:nvSpPr>
          <p:spPr>
            <a:xfrm>
              <a:off x="2897506" y="2919658"/>
              <a:ext cx="211" cy="26"/>
            </a:xfrm>
            <a:custGeom>
              <a:rect b="b" l="l" r="r" t="t"/>
              <a:pathLst>
                <a:path extrusionOk="0" h="1" w="8">
                  <a:moveTo>
                    <a:pt x="8" y="1"/>
                  </a:moveTo>
                  <a:lnTo>
                    <a:pt x="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2" name="Google Shape;5772;p40"/>
            <p:cNvSpPr/>
            <p:nvPr/>
          </p:nvSpPr>
          <p:spPr>
            <a:xfrm>
              <a:off x="2888253" y="2931502"/>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3" name="Google Shape;5773;p40"/>
            <p:cNvSpPr/>
            <p:nvPr/>
          </p:nvSpPr>
          <p:spPr>
            <a:xfrm>
              <a:off x="2892509" y="2926505"/>
              <a:ext cx="13456" cy="4574"/>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4" name="Google Shape;5774;p40"/>
            <p:cNvSpPr/>
            <p:nvPr/>
          </p:nvSpPr>
          <p:spPr>
            <a:xfrm>
              <a:off x="2889178" y="2931237"/>
              <a:ext cx="1983" cy="291"/>
            </a:xfrm>
            <a:custGeom>
              <a:rect b="b" l="l" r="r" t="t"/>
              <a:pathLst>
                <a:path extrusionOk="0" h="11" w="75">
                  <a:moveTo>
                    <a:pt x="74" y="0"/>
                  </a:moveTo>
                  <a:lnTo>
                    <a:pt x="74" y="0"/>
                  </a:lnTo>
                  <a:cubicBezTo>
                    <a:pt x="46" y="4"/>
                    <a:pt x="22" y="7"/>
                    <a:pt x="1" y="11"/>
                  </a:cubicBezTo>
                  <a:cubicBezTo>
                    <a:pt x="22" y="11"/>
                    <a:pt x="46" y="4"/>
                    <a:pt x="7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5" name="Google Shape;5775;p40"/>
            <p:cNvSpPr/>
            <p:nvPr/>
          </p:nvSpPr>
          <p:spPr>
            <a:xfrm>
              <a:off x="2890474" y="2938190"/>
              <a:ext cx="34923" cy="19907"/>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6" name="Google Shape;5776;p40"/>
            <p:cNvSpPr/>
            <p:nvPr/>
          </p:nvSpPr>
          <p:spPr>
            <a:xfrm>
              <a:off x="2924709" y="2938190"/>
              <a:ext cx="132" cy="26"/>
            </a:xfrm>
            <a:custGeom>
              <a:rect b="b" l="l" r="r" t="t"/>
              <a:pathLst>
                <a:path extrusionOk="0" h="1" w="5">
                  <a:moveTo>
                    <a:pt x="1" y="0"/>
                  </a:moveTo>
                  <a:lnTo>
                    <a:pt x="4"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7" name="Google Shape;5777;p40"/>
            <p:cNvSpPr/>
            <p:nvPr/>
          </p:nvSpPr>
          <p:spPr>
            <a:xfrm>
              <a:off x="2925264" y="2938375"/>
              <a:ext cx="132" cy="26"/>
            </a:xfrm>
            <a:custGeom>
              <a:rect b="b" l="l" r="r" t="t"/>
              <a:pathLst>
                <a:path extrusionOk="0" h="1" w="5">
                  <a:moveTo>
                    <a:pt x="4" y="0"/>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8" name="Google Shape;5778;p40"/>
            <p:cNvSpPr/>
            <p:nvPr/>
          </p:nvSpPr>
          <p:spPr>
            <a:xfrm>
              <a:off x="2891769" y="2941231"/>
              <a:ext cx="1983" cy="1613"/>
            </a:xfrm>
            <a:custGeom>
              <a:rect b="b" l="l" r="r" t="t"/>
              <a:pathLst>
                <a:path extrusionOk="0" h="61" w="75">
                  <a:moveTo>
                    <a:pt x="74" y="60"/>
                  </a:moveTo>
                  <a:cubicBezTo>
                    <a:pt x="43" y="50"/>
                    <a:pt x="15" y="29"/>
                    <a:pt x="1" y="1"/>
                  </a:cubicBezTo>
                  <a:cubicBezTo>
                    <a:pt x="15" y="29"/>
                    <a:pt x="43" y="50"/>
                    <a:pt x="74" y="6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9" name="Google Shape;5779;p40"/>
            <p:cNvSpPr/>
            <p:nvPr/>
          </p:nvSpPr>
          <p:spPr>
            <a:xfrm>
              <a:off x="2891134" y="2940490"/>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0" name="Google Shape;5780;p40"/>
            <p:cNvSpPr/>
            <p:nvPr/>
          </p:nvSpPr>
          <p:spPr>
            <a:xfrm>
              <a:off x="2891584" y="2940860"/>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1" name="Google Shape;5781;p40"/>
            <p:cNvSpPr/>
            <p:nvPr/>
          </p:nvSpPr>
          <p:spPr>
            <a:xfrm>
              <a:off x="2924339" y="2938085"/>
              <a:ext cx="26" cy="26"/>
            </a:xfrm>
            <a:custGeom>
              <a:rect b="b" l="l" r="r" t="t"/>
              <a:pathLst>
                <a:path extrusionOk="0" h="1" w="1">
                  <a:moveTo>
                    <a:pt x="1"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2" name="Google Shape;5782;p40"/>
            <p:cNvSpPr/>
            <p:nvPr/>
          </p:nvSpPr>
          <p:spPr>
            <a:xfrm>
              <a:off x="2891505" y="2940781"/>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3" name="Google Shape;5783;p40"/>
            <p:cNvSpPr/>
            <p:nvPr/>
          </p:nvSpPr>
          <p:spPr>
            <a:xfrm>
              <a:off x="2891399" y="2940675"/>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4" name="Google Shape;5784;p40"/>
            <p:cNvSpPr/>
            <p:nvPr/>
          </p:nvSpPr>
          <p:spPr>
            <a:xfrm>
              <a:off x="2890209" y="2940411"/>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5" name="Google Shape;5785;p40"/>
            <p:cNvSpPr/>
            <p:nvPr/>
          </p:nvSpPr>
          <p:spPr>
            <a:xfrm>
              <a:off x="2923969" y="2938005"/>
              <a:ext cx="26" cy="26"/>
            </a:xfrm>
            <a:custGeom>
              <a:rect b="b" l="l" r="r" t="t"/>
              <a:pathLst>
                <a:path extrusionOk="0" h="1" w="1">
                  <a:moveTo>
                    <a:pt x="1" y="0"/>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6" name="Google Shape;5786;p40"/>
            <p:cNvSpPr/>
            <p:nvPr/>
          </p:nvSpPr>
          <p:spPr>
            <a:xfrm>
              <a:off x="3336303" y="2960794"/>
              <a:ext cx="173266" cy="119838"/>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7" name="Google Shape;5787;p40"/>
            <p:cNvSpPr/>
            <p:nvPr/>
          </p:nvSpPr>
          <p:spPr>
            <a:xfrm>
              <a:off x="3167848" y="2920583"/>
              <a:ext cx="167080" cy="135779"/>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8" name="Google Shape;5788;p40"/>
            <p:cNvSpPr/>
            <p:nvPr/>
          </p:nvSpPr>
          <p:spPr>
            <a:xfrm>
              <a:off x="3139534" y="2941733"/>
              <a:ext cx="38888" cy="84862"/>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9" name="Google Shape;5789;p40"/>
            <p:cNvSpPr/>
            <p:nvPr/>
          </p:nvSpPr>
          <p:spPr>
            <a:xfrm>
              <a:off x="3177762" y="2955850"/>
              <a:ext cx="26" cy="26"/>
            </a:xfrm>
            <a:custGeom>
              <a:rect b="b" l="l" r="r" t="t"/>
              <a:pathLst>
                <a:path extrusionOk="0" h="1" w="1">
                  <a:moveTo>
                    <a:pt x="0"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0" name="Google Shape;5790;p40"/>
            <p:cNvSpPr/>
            <p:nvPr/>
          </p:nvSpPr>
          <p:spPr>
            <a:xfrm>
              <a:off x="3168324" y="3022497"/>
              <a:ext cx="211" cy="211"/>
            </a:xfrm>
            <a:custGeom>
              <a:rect b="b" l="l" r="r" t="t"/>
              <a:pathLst>
                <a:path extrusionOk="0" h="8" w="8">
                  <a:moveTo>
                    <a:pt x="7" y="7"/>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1" name="Google Shape;5791;p40"/>
            <p:cNvSpPr/>
            <p:nvPr/>
          </p:nvSpPr>
          <p:spPr>
            <a:xfrm>
              <a:off x="3177841" y="2956590"/>
              <a:ext cx="26" cy="26"/>
            </a:xfrm>
            <a:custGeom>
              <a:rect b="b" l="l" r="r" t="t"/>
              <a:pathLst>
                <a:path extrusionOk="0" h="1" w="1">
                  <a:moveTo>
                    <a:pt x="1"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2" name="Google Shape;5792;p40"/>
            <p:cNvSpPr/>
            <p:nvPr/>
          </p:nvSpPr>
          <p:spPr>
            <a:xfrm>
              <a:off x="3177471" y="2954000"/>
              <a:ext cx="26" cy="26"/>
            </a:xfrm>
            <a:custGeom>
              <a:rect b="b" l="l" r="r" t="t"/>
              <a:pathLst>
                <a:path extrusionOk="0" h="1" w="1">
                  <a:moveTo>
                    <a:pt x="1"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3" name="Google Shape;5793;p40"/>
            <p:cNvSpPr/>
            <p:nvPr/>
          </p:nvSpPr>
          <p:spPr>
            <a:xfrm>
              <a:off x="3176916" y="2950404"/>
              <a:ext cx="132" cy="397"/>
            </a:xfrm>
            <a:custGeom>
              <a:rect b="b" l="l" r="r" t="t"/>
              <a:pathLst>
                <a:path extrusionOk="0" h="15" w="5">
                  <a:moveTo>
                    <a:pt x="1" y="0"/>
                  </a:moveTo>
                  <a:lnTo>
                    <a:pt x="4" y="1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4" name="Google Shape;5794;p40"/>
            <p:cNvSpPr/>
            <p:nvPr/>
          </p:nvSpPr>
          <p:spPr>
            <a:xfrm>
              <a:off x="3177101" y="2951779"/>
              <a:ext cx="26" cy="26"/>
            </a:xfrm>
            <a:custGeom>
              <a:rect b="b" l="l" r="r" t="t"/>
              <a:pathLst>
                <a:path extrusionOk="0" h="1" w="1">
                  <a:moveTo>
                    <a:pt x="1"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5" name="Google Shape;5795;p40"/>
            <p:cNvSpPr/>
            <p:nvPr/>
          </p:nvSpPr>
          <p:spPr>
            <a:xfrm>
              <a:off x="3176836" y="2949558"/>
              <a:ext cx="106" cy="502"/>
            </a:xfrm>
            <a:custGeom>
              <a:rect b="b" l="l" r="r" t="t"/>
              <a:pathLst>
                <a:path extrusionOk="0" h="19" w="4">
                  <a:moveTo>
                    <a:pt x="4" y="18"/>
                  </a:moveTo>
                  <a:lnTo>
                    <a:pt x="0" y="1"/>
                  </a:ln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6" name="Google Shape;5796;p40"/>
            <p:cNvSpPr/>
            <p:nvPr/>
          </p:nvSpPr>
          <p:spPr>
            <a:xfrm>
              <a:off x="3126845" y="2960847"/>
              <a:ext cx="22788" cy="7063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7" name="Google Shape;5797;p40"/>
            <p:cNvSpPr/>
            <p:nvPr/>
          </p:nvSpPr>
          <p:spPr>
            <a:xfrm>
              <a:off x="3137499" y="2970470"/>
              <a:ext cx="211" cy="397"/>
            </a:xfrm>
            <a:custGeom>
              <a:rect b="b" l="l" r="r" t="t"/>
              <a:pathLst>
                <a:path extrusionOk="0" h="15" w="8">
                  <a:moveTo>
                    <a:pt x="0" y="1"/>
                  </a:moveTo>
                  <a:lnTo>
                    <a:pt x="7" y="15"/>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8" name="Google Shape;5798;p40"/>
            <p:cNvSpPr/>
            <p:nvPr/>
          </p:nvSpPr>
          <p:spPr>
            <a:xfrm>
              <a:off x="3137869" y="2971131"/>
              <a:ext cx="211" cy="397"/>
            </a:xfrm>
            <a:custGeom>
              <a:rect b="b" l="l" r="r" t="t"/>
              <a:pathLst>
                <a:path extrusionOk="0" h="15" w="8">
                  <a:moveTo>
                    <a:pt x="0" y="0"/>
                  </a:moveTo>
                  <a:lnTo>
                    <a:pt x="7" y="1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9" name="Google Shape;5799;p40"/>
            <p:cNvSpPr/>
            <p:nvPr/>
          </p:nvSpPr>
          <p:spPr>
            <a:xfrm>
              <a:off x="3136203" y="2965473"/>
              <a:ext cx="106" cy="582"/>
            </a:xfrm>
            <a:custGeom>
              <a:rect b="b" l="l" r="r" t="t"/>
              <a:pathLst>
                <a:path extrusionOk="0" h="22" w="4">
                  <a:moveTo>
                    <a:pt x="0" y="1"/>
                  </a:moveTo>
                  <a:cubicBezTo>
                    <a:pt x="0" y="8"/>
                    <a:pt x="0" y="15"/>
                    <a:pt x="4" y="22"/>
                  </a:cubicBezTo>
                  <a:cubicBezTo>
                    <a:pt x="0" y="15"/>
                    <a:pt x="0" y="8"/>
                    <a:pt x="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0" name="Google Shape;5800;p40"/>
            <p:cNvSpPr/>
            <p:nvPr/>
          </p:nvSpPr>
          <p:spPr>
            <a:xfrm>
              <a:off x="3135912" y="2962512"/>
              <a:ext cx="26" cy="767"/>
            </a:xfrm>
            <a:custGeom>
              <a:rect b="b" l="l" r="r" t="t"/>
              <a:pathLst>
                <a:path extrusionOk="0" h="29" w="1">
                  <a:moveTo>
                    <a:pt x="1" y="1"/>
                  </a:moveTo>
                  <a:lnTo>
                    <a:pt x="1" y="29"/>
                  </a:lnTo>
                  <a:cubicBezTo>
                    <a:pt x="1" y="22"/>
                    <a:pt x="1" y="11"/>
                    <a:pt x="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1" name="Google Shape;5801;p40"/>
            <p:cNvSpPr/>
            <p:nvPr/>
          </p:nvSpPr>
          <p:spPr>
            <a:xfrm>
              <a:off x="3149712" y="3022127"/>
              <a:ext cx="26" cy="1507"/>
            </a:xfrm>
            <a:custGeom>
              <a:rect b="b" l="l" r="r" t="t"/>
              <a:pathLst>
                <a:path extrusionOk="0" h="57" w="1">
                  <a:moveTo>
                    <a:pt x="1" y="0"/>
                  </a:moveTo>
                  <a:lnTo>
                    <a:pt x="1" y="56"/>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2" name="Google Shape;5802;p40"/>
            <p:cNvSpPr/>
            <p:nvPr/>
          </p:nvSpPr>
          <p:spPr>
            <a:xfrm>
              <a:off x="3136573" y="2967879"/>
              <a:ext cx="106" cy="502"/>
            </a:xfrm>
            <a:custGeom>
              <a:rect b="b" l="l" r="r" t="t"/>
              <a:pathLst>
                <a:path extrusionOk="0" h="19" w="4">
                  <a:moveTo>
                    <a:pt x="0" y="1"/>
                  </a:moveTo>
                  <a:lnTo>
                    <a:pt x="0" y="1"/>
                  </a:lnTo>
                  <a:cubicBezTo>
                    <a:pt x="0" y="4"/>
                    <a:pt x="4" y="11"/>
                    <a:pt x="4" y="18"/>
                  </a:cubicBezTo>
                  <a:cubicBezTo>
                    <a:pt x="4" y="11"/>
                    <a:pt x="4" y="4"/>
                    <a:pt x="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3" name="Google Shape;5803;p40"/>
            <p:cNvSpPr/>
            <p:nvPr/>
          </p:nvSpPr>
          <p:spPr>
            <a:xfrm>
              <a:off x="3136388" y="2966768"/>
              <a:ext cx="106" cy="502"/>
            </a:xfrm>
            <a:custGeom>
              <a:rect b="b" l="l" r="r" t="t"/>
              <a:pathLst>
                <a:path extrusionOk="0" h="19" w="4">
                  <a:moveTo>
                    <a:pt x="0" y="1"/>
                  </a:moveTo>
                  <a:lnTo>
                    <a:pt x="0" y="1"/>
                  </a:lnTo>
                  <a:cubicBezTo>
                    <a:pt x="0" y="8"/>
                    <a:pt x="4" y="11"/>
                    <a:pt x="4" y="18"/>
                  </a:cubicBezTo>
                  <a:cubicBezTo>
                    <a:pt x="4" y="11"/>
                    <a:pt x="4" y="8"/>
                    <a:pt x="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4" name="Google Shape;5804;p40"/>
            <p:cNvSpPr/>
            <p:nvPr/>
          </p:nvSpPr>
          <p:spPr>
            <a:xfrm>
              <a:off x="3136018" y="2964098"/>
              <a:ext cx="106" cy="661"/>
            </a:xfrm>
            <a:custGeom>
              <a:rect b="b" l="l" r="r" t="t"/>
              <a:pathLst>
                <a:path extrusionOk="0" h="25" w="4">
                  <a:moveTo>
                    <a:pt x="0" y="0"/>
                  </a:moveTo>
                  <a:cubicBezTo>
                    <a:pt x="0" y="11"/>
                    <a:pt x="0" y="18"/>
                    <a:pt x="4" y="25"/>
                  </a:cubicBezTo>
                  <a:cubicBezTo>
                    <a:pt x="0" y="18"/>
                    <a:pt x="0" y="11"/>
                    <a:pt x="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5" name="Google Shape;5805;p40"/>
            <p:cNvSpPr/>
            <p:nvPr/>
          </p:nvSpPr>
          <p:spPr>
            <a:xfrm>
              <a:off x="3149527" y="3017950"/>
              <a:ext cx="26" cy="1243"/>
            </a:xfrm>
            <a:custGeom>
              <a:rect b="b" l="l" r="r" t="t"/>
              <a:pathLst>
                <a:path extrusionOk="0" h="47" w="1">
                  <a:moveTo>
                    <a:pt x="1" y="1"/>
                  </a:moveTo>
                  <a:lnTo>
                    <a:pt x="1" y="46"/>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6" name="Google Shape;5806;p40"/>
            <p:cNvSpPr/>
            <p:nvPr/>
          </p:nvSpPr>
          <p:spPr>
            <a:xfrm>
              <a:off x="3149527" y="3016020"/>
              <a:ext cx="26" cy="1137"/>
            </a:xfrm>
            <a:custGeom>
              <a:rect b="b" l="l" r="r" t="t"/>
              <a:pathLst>
                <a:path extrusionOk="0" h="43" w="1">
                  <a:moveTo>
                    <a:pt x="1" y="0"/>
                  </a:moveTo>
                  <a:lnTo>
                    <a:pt x="1" y="42"/>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7" name="Google Shape;5807;p40"/>
            <p:cNvSpPr/>
            <p:nvPr/>
          </p:nvSpPr>
          <p:spPr>
            <a:xfrm>
              <a:off x="3145905" y="2983714"/>
              <a:ext cx="1137" cy="2802"/>
            </a:xfrm>
            <a:custGeom>
              <a:rect b="b" l="l" r="r" t="t"/>
              <a:pathLst>
                <a:path extrusionOk="0" h="106" w="43">
                  <a:moveTo>
                    <a:pt x="43" y="105"/>
                  </a:moveTo>
                  <a:cubicBezTo>
                    <a:pt x="15" y="77"/>
                    <a:pt x="1" y="42"/>
                    <a:pt x="1" y="0"/>
                  </a:cubicBezTo>
                  <a:cubicBezTo>
                    <a:pt x="1" y="42"/>
                    <a:pt x="15" y="77"/>
                    <a:pt x="43" y="10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8" name="Google Shape;5808;p40"/>
            <p:cNvSpPr/>
            <p:nvPr/>
          </p:nvSpPr>
          <p:spPr>
            <a:xfrm>
              <a:off x="3138794" y="2972320"/>
              <a:ext cx="291" cy="317"/>
            </a:xfrm>
            <a:custGeom>
              <a:rect b="b" l="l" r="r" t="t"/>
              <a:pathLst>
                <a:path extrusionOk="0" h="12" w="11">
                  <a:moveTo>
                    <a:pt x="11" y="11"/>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9" name="Google Shape;5809;p40"/>
            <p:cNvSpPr/>
            <p:nvPr/>
          </p:nvSpPr>
          <p:spPr>
            <a:xfrm>
              <a:off x="3137128" y="2969729"/>
              <a:ext cx="211" cy="397"/>
            </a:xfrm>
            <a:custGeom>
              <a:rect b="b" l="l" r="r" t="t"/>
              <a:pathLst>
                <a:path extrusionOk="0" h="15" w="8">
                  <a:moveTo>
                    <a:pt x="0" y="1"/>
                  </a:moveTo>
                  <a:lnTo>
                    <a:pt x="7" y="15"/>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0" name="Google Shape;5810;p40"/>
            <p:cNvSpPr/>
            <p:nvPr/>
          </p:nvSpPr>
          <p:spPr>
            <a:xfrm>
              <a:off x="3149633" y="3019986"/>
              <a:ext cx="0" cy="1322"/>
            </a:xfrm>
            <a:custGeom>
              <a:rect b="b" l="l" r="r" t="t"/>
              <a:pathLst>
                <a:path extrusionOk="0" h="50" w="120000">
                  <a:moveTo>
                    <a:pt x="0" y="1"/>
                  </a:moveTo>
                  <a:lnTo>
                    <a:pt x="0" y="5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1" name="Google Shape;5811;p40"/>
            <p:cNvSpPr/>
            <p:nvPr/>
          </p:nvSpPr>
          <p:spPr>
            <a:xfrm>
              <a:off x="3136838" y="2968804"/>
              <a:ext cx="211" cy="502"/>
            </a:xfrm>
            <a:custGeom>
              <a:rect b="b" l="l" r="r" t="t"/>
              <a:pathLst>
                <a:path extrusionOk="0" h="19" w="8">
                  <a:moveTo>
                    <a:pt x="1" y="1"/>
                  </a:moveTo>
                  <a:lnTo>
                    <a:pt x="8" y="1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2" name="Google Shape;5812;p40"/>
            <p:cNvSpPr/>
            <p:nvPr/>
          </p:nvSpPr>
          <p:spPr>
            <a:xfrm>
              <a:off x="3149342" y="3012319"/>
              <a:ext cx="26" cy="1137"/>
            </a:xfrm>
            <a:custGeom>
              <a:rect b="b" l="l" r="r" t="t"/>
              <a:pathLst>
                <a:path extrusionOk="0" h="43" w="1">
                  <a:moveTo>
                    <a:pt x="1" y="0"/>
                  </a:moveTo>
                  <a:lnTo>
                    <a:pt x="1" y="42"/>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3" name="Google Shape;5813;p40"/>
            <p:cNvSpPr/>
            <p:nvPr/>
          </p:nvSpPr>
          <p:spPr>
            <a:xfrm>
              <a:off x="3148972" y="3005287"/>
              <a:ext cx="26" cy="952"/>
            </a:xfrm>
            <a:custGeom>
              <a:rect b="b" l="l" r="r" t="t"/>
              <a:pathLst>
                <a:path extrusionOk="0" h="36" w="1">
                  <a:moveTo>
                    <a:pt x="1" y="0"/>
                  </a:moveTo>
                  <a:lnTo>
                    <a:pt x="1" y="35"/>
                  </a:lnTo>
                  <a:cubicBezTo>
                    <a:pt x="1" y="21"/>
                    <a:pt x="1" y="11"/>
                    <a:pt x="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4" name="Google Shape;5814;p40"/>
            <p:cNvSpPr/>
            <p:nvPr/>
          </p:nvSpPr>
          <p:spPr>
            <a:xfrm>
              <a:off x="3148787" y="3003251"/>
              <a:ext cx="26" cy="846"/>
            </a:xfrm>
            <a:custGeom>
              <a:rect b="b" l="l" r="r" t="t"/>
              <a:pathLst>
                <a:path extrusionOk="0" h="32" w="1">
                  <a:moveTo>
                    <a:pt x="1" y="0"/>
                  </a:moveTo>
                  <a:lnTo>
                    <a:pt x="1" y="32"/>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5" name="Google Shape;5815;p40"/>
            <p:cNvSpPr/>
            <p:nvPr/>
          </p:nvSpPr>
          <p:spPr>
            <a:xfrm>
              <a:off x="3149078" y="3006397"/>
              <a:ext cx="0" cy="1031"/>
            </a:xfrm>
            <a:custGeom>
              <a:rect b="b" l="l" r="r" t="t"/>
              <a:pathLst>
                <a:path extrusionOk="0" h="39" w="120000">
                  <a:moveTo>
                    <a:pt x="0" y="0"/>
                  </a:moveTo>
                  <a:lnTo>
                    <a:pt x="0" y="39"/>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6" name="Google Shape;5816;p40"/>
            <p:cNvSpPr/>
            <p:nvPr/>
          </p:nvSpPr>
          <p:spPr>
            <a:xfrm>
              <a:off x="3148893" y="3004176"/>
              <a:ext cx="106" cy="846"/>
            </a:xfrm>
            <a:custGeom>
              <a:rect b="b" l="l" r="r" t="t"/>
              <a:pathLst>
                <a:path extrusionOk="0" h="32" w="4">
                  <a:moveTo>
                    <a:pt x="0" y="0"/>
                  </a:moveTo>
                  <a:lnTo>
                    <a:pt x="0" y="32"/>
                  </a:lnTo>
                  <a:cubicBezTo>
                    <a:pt x="4" y="21"/>
                    <a:pt x="0" y="11"/>
                    <a:pt x="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7" name="Google Shape;5817;p40"/>
            <p:cNvSpPr/>
            <p:nvPr/>
          </p:nvSpPr>
          <p:spPr>
            <a:xfrm>
              <a:off x="3149818" y="3024427"/>
              <a:ext cx="106" cy="1798"/>
            </a:xfrm>
            <a:custGeom>
              <a:rect b="b" l="l" r="r" t="t"/>
              <a:pathLst>
                <a:path extrusionOk="0" h="68" w="4">
                  <a:moveTo>
                    <a:pt x="0" y="1"/>
                  </a:moveTo>
                  <a:lnTo>
                    <a:pt x="4" y="67"/>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8" name="Google Shape;5818;p40"/>
            <p:cNvSpPr/>
            <p:nvPr/>
          </p:nvSpPr>
          <p:spPr>
            <a:xfrm>
              <a:off x="3149263" y="3010653"/>
              <a:ext cx="0" cy="1137"/>
            </a:xfrm>
            <a:custGeom>
              <a:rect b="b" l="l" r="r" t="t"/>
              <a:pathLst>
                <a:path extrusionOk="0" h="43" w="120000">
                  <a:moveTo>
                    <a:pt x="0" y="0"/>
                  </a:moveTo>
                  <a:lnTo>
                    <a:pt x="0" y="42"/>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9" name="Google Shape;5819;p40"/>
            <p:cNvSpPr/>
            <p:nvPr/>
          </p:nvSpPr>
          <p:spPr>
            <a:xfrm>
              <a:off x="3149157" y="3009067"/>
              <a:ext cx="26" cy="1243"/>
            </a:xfrm>
            <a:custGeom>
              <a:rect b="b" l="l" r="r" t="t"/>
              <a:pathLst>
                <a:path extrusionOk="0" h="47" w="1">
                  <a:moveTo>
                    <a:pt x="1" y="1"/>
                  </a:moveTo>
                  <a:lnTo>
                    <a:pt x="1" y="46"/>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0" name="Google Shape;5820;p40"/>
            <p:cNvSpPr/>
            <p:nvPr/>
          </p:nvSpPr>
          <p:spPr>
            <a:xfrm>
              <a:off x="3149078" y="3007693"/>
              <a:ext cx="0" cy="1031"/>
            </a:xfrm>
            <a:custGeom>
              <a:rect b="b" l="l" r="r" t="t"/>
              <a:pathLst>
                <a:path extrusionOk="0" h="39" w="120000">
                  <a:moveTo>
                    <a:pt x="0" y="0"/>
                  </a:moveTo>
                  <a:lnTo>
                    <a:pt x="0" y="39"/>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1" name="Google Shape;5821;p40"/>
            <p:cNvSpPr/>
            <p:nvPr/>
          </p:nvSpPr>
          <p:spPr>
            <a:xfrm>
              <a:off x="3138318" y="2971765"/>
              <a:ext cx="211" cy="317"/>
            </a:xfrm>
            <a:custGeom>
              <a:rect b="b" l="l" r="r" t="t"/>
              <a:pathLst>
                <a:path extrusionOk="0" h="12" w="8">
                  <a:moveTo>
                    <a:pt x="1" y="1"/>
                  </a:moveTo>
                  <a:lnTo>
                    <a:pt x="8" y="1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2" name="Google Shape;5822;p40"/>
            <p:cNvSpPr/>
            <p:nvPr/>
          </p:nvSpPr>
          <p:spPr>
            <a:xfrm>
              <a:off x="3149897" y="3026568"/>
              <a:ext cx="26" cy="1031"/>
            </a:xfrm>
            <a:custGeom>
              <a:rect b="b" l="l" r="r" t="t"/>
              <a:pathLst>
                <a:path extrusionOk="0" h="39" w="1">
                  <a:moveTo>
                    <a:pt x="1" y="39"/>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3" name="Google Shape;5823;p40"/>
            <p:cNvSpPr/>
            <p:nvPr/>
          </p:nvSpPr>
          <p:spPr>
            <a:xfrm>
              <a:off x="3139349" y="2972796"/>
              <a:ext cx="291" cy="291"/>
            </a:xfrm>
            <a:custGeom>
              <a:rect b="b" l="l" r="r" t="t"/>
              <a:pathLst>
                <a:path extrusionOk="0" h="11" w="11">
                  <a:moveTo>
                    <a:pt x="0" y="0"/>
                  </a:moveTo>
                  <a:lnTo>
                    <a:pt x="11" y="1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4" name="Google Shape;5824;p40"/>
            <p:cNvSpPr/>
            <p:nvPr/>
          </p:nvSpPr>
          <p:spPr>
            <a:xfrm>
              <a:off x="3139904" y="2973351"/>
              <a:ext cx="291" cy="211"/>
            </a:xfrm>
            <a:custGeom>
              <a:rect b="b" l="l" r="r" t="t"/>
              <a:pathLst>
                <a:path extrusionOk="0" h="8" w="11">
                  <a:moveTo>
                    <a:pt x="0" y="0"/>
                  </a:moveTo>
                  <a:lnTo>
                    <a:pt x="11" y="7"/>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5" name="Google Shape;5825;p40"/>
            <p:cNvSpPr/>
            <p:nvPr/>
          </p:nvSpPr>
          <p:spPr>
            <a:xfrm>
              <a:off x="3148787" y="3002405"/>
              <a:ext cx="26" cy="872"/>
            </a:xfrm>
            <a:custGeom>
              <a:rect b="b" l="l" r="r" t="t"/>
              <a:pathLst>
                <a:path extrusionOk="0" h="33" w="1">
                  <a:moveTo>
                    <a:pt x="1" y="1"/>
                  </a:moveTo>
                  <a:lnTo>
                    <a:pt x="1" y="32"/>
                  </a:lnTo>
                  <a:cubicBezTo>
                    <a:pt x="1" y="22"/>
                    <a:pt x="1" y="11"/>
                    <a:pt x="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6" name="Google Shape;5826;p40"/>
            <p:cNvSpPr/>
            <p:nvPr/>
          </p:nvSpPr>
          <p:spPr>
            <a:xfrm>
              <a:off x="3149448" y="3014170"/>
              <a:ext cx="0" cy="1031"/>
            </a:xfrm>
            <a:custGeom>
              <a:rect b="b" l="l" r="r" t="t"/>
              <a:pathLst>
                <a:path extrusionOk="0" h="39" w="120000">
                  <a:moveTo>
                    <a:pt x="0" y="0"/>
                  </a:moveTo>
                  <a:lnTo>
                    <a:pt x="0" y="39"/>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7" name="Google Shape;5827;p40"/>
            <p:cNvSpPr/>
            <p:nvPr/>
          </p:nvSpPr>
          <p:spPr>
            <a:xfrm>
              <a:off x="3141385" y="2974171"/>
              <a:ext cx="291" cy="211"/>
            </a:xfrm>
            <a:custGeom>
              <a:rect b="b" l="l" r="r" t="t"/>
              <a:pathLst>
                <a:path extrusionOk="0" h="8" w="11">
                  <a:moveTo>
                    <a:pt x="0" y="1"/>
                  </a:moveTo>
                  <a:lnTo>
                    <a:pt x="11" y="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8" name="Google Shape;5828;p40"/>
            <p:cNvSpPr/>
            <p:nvPr/>
          </p:nvSpPr>
          <p:spPr>
            <a:xfrm>
              <a:off x="3140645" y="2973721"/>
              <a:ext cx="291" cy="211"/>
            </a:xfrm>
            <a:custGeom>
              <a:rect b="b" l="l" r="r" t="t"/>
              <a:pathLst>
                <a:path extrusionOk="0" h="8" w="11">
                  <a:moveTo>
                    <a:pt x="0" y="0"/>
                  </a:moveTo>
                  <a:lnTo>
                    <a:pt x="11" y="7"/>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9" name="Google Shape;5829;p40"/>
            <p:cNvSpPr/>
            <p:nvPr/>
          </p:nvSpPr>
          <p:spPr>
            <a:xfrm>
              <a:off x="3331201" y="2931423"/>
              <a:ext cx="7244" cy="12425"/>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0" name="Google Shape;5830;p40"/>
            <p:cNvSpPr/>
            <p:nvPr/>
          </p:nvSpPr>
          <p:spPr>
            <a:xfrm>
              <a:off x="3252816" y="2946597"/>
              <a:ext cx="102760" cy="146539"/>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1" name="Google Shape;5831;p40"/>
            <p:cNvSpPr/>
            <p:nvPr/>
          </p:nvSpPr>
          <p:spPr>
            <a:xfrm>
              <a:off x="3354068" y="3081821"/>
              <a:ext cx="291" cy="476"/>
            </a:xfrm>
            <a:custGeom>
              <a:rect b="b" l="l" r="r" t="t"/>
              <a:pathLst>
                <a:path extrusionOk="0" h="18" w="11">
                  <a:moveTo>
                    <a:pt x="11" y="18"/>
                  </a:moveTo>
                  <a:cubicBezTo>
                    <a:pt x="7" y="11"/>
                    <a:pt x="4" y="7"/>
                    <a:pt x="0" y="0"/>
                  </a:cubicBezTo>
                  <a:cubicBezTo>
                    <a:pt x="4" y="7"/>
                    <a:pt x="7" y="11"/>
                    <a:pt x="11" y="18"/>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2" name="Google Shape;5832;p40"/>
            <p:cNvSpPr/>
            <p:nvPr/>
          </p:nvSpPr>
          <p:spPr>
            <a:xfrm>
              <a:off x="3353698" y="3081081"/>
              <a:ext cx="291" cy="661"/>
            </a:xfrm>
            <a:custGeom>
              <a:rect b="b" l="l" r="r" t="t"/>
              <a:pathLst>
                <a:path extrusionOk="0" h="25" w="11">
                  <a:moveTo>
                    <a:pt x="11" y="25"/>
                  </a:moveTo>
                  <a:cubicBezTo>
                    <a:pt x="4" y="14"/>
                    <a:pt x="4" y="7"/>
                    <a:pt x="0" y="0"/>
                  </a:cubicBezTo>
                  <a:cubicBezTo>
                    <a:pt x="4" y="7"/>
                    <a:pt x="4" y="14"/>
                    <a:pt x="11" y="2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3" name="Google Shape;5833;p40"/>
            <p:cNvSpPr/>
            <p:nvPr/>
          </p:nvSpPr>
          <p:spPr>
            <a:xfrm>
              <a:off x="3341934" y="3015095"/>
              <a:ext cx="397" cy="582"/>
            </a:xfrm>
            <a:custGeom>
              <a:rect b="b" l="l" r="r" t="t"/>
              <a:pathLst>
                <a:path extrusionOk="0" h="22" w="15">
                  <a:moveTo>
                    <a:pt x="1" y="21"/>
                  </a:moveTo>
                  <a:lnTo>
                    <a:pt x="15"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4" name="Google Shape;5834;p40"/>
            <p:cNvSpPr/>
            <p:nvPr/>
          </p:nvSpPr>
          <p:spPr>
            <a:xfrm>
              <a:off x="3341114" y="3016390"/>
              <a:ext cx="397" cy="476"/>
            </a:xfrm>
            <a:custGeom>
              <a:rect b="b" l="l" r="r" t="t"/>
              <a:pathLst>
                <a:path extrusionOk="0" h="18" w="15">
                  <a:moveTo>
                    <a:pt x="0" y="18"/>
                  </a:moveTo>
                  <a:cubicBezTo>
                    <a:pt x="4" y="11"/>
                    <a:pt x="11" y="4"/>
                    <a:pt x="14" y="0"/>
                  </a:cubicBezTo>
                  <a:cubicBezTo>
                    <a:pt x="11" y="4"/>
                    <a:pt x="4" y="11"/>
                    <a:pt x="0" y="18"/>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5" name="Google Shape;5835;p40"/>
            <p:cNvSpPr/>
            <p:nvPr/>
          </p:nvSpPr>
          <p:spPr>
            <a:xfrm>
              <a:off x="3340453" y="3017580"/>
              <a:ext cx="211" cy="502"/>
            </a:xfrm>
            <a:custGeom>
              <a:rect b="b" l="l" r="r" t="t"/>
              <a:pathLst>
                <a:path extrusionOk="0" h="19" w="8">
                  <a:moveTo>
                    <a:pt x="1" y="18"/>
                  </a:moveTo>
                  <a:cubicBezTo>
                    <a:pt x="4" y="15"/>
                    <a:pt x="8" y="8"/>
                    <a:pt x="8" y="1"/>
                  </a:cubicBezTo>
                  <a:cubicBezTo>
                    <a:pt x="8" y="8"/>
                    <a:pt x="4" y="15"/>
                    <a:pt x="1" y="18"/>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6" name="Google Shape;5836;p40"/>
            <p:cNvSpPr/>
            <p:nvPr/>
          </p:nvSpPr>
          <p:spPr>
            <a:xfrm>
              <a:off x="3342859" y="3013984"/>
              <a:ext cx="397" cy="582"/>
            </a:xfrm>
            <a:custGeom>
              <a:rect b="b" l="l" r="r" t="t"/>
              <a:pathLst>
                <a:path extrusionOk="0" h="22" w="15">
                  <a:moveTo>
                    <a:pt x="1" y="21"/>
                  </a:moveTo>
                  <a:lnTo>
                    <a:pt x="15"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7" name="Google Shape;5837;p40"/>
            <p:cNvSpPr/>
            <p:nvPr/>
          </p:nvSpPr>
          <p:spPr>
            <a:xfrm>
              <a:off x="3345820" y="3010918"/>
              <a:ext cx="502" cy="502"/>
            </a:xfrm>
            <a:custGeom>
              <a:rect b="b" l="l" r="r" t="t"/>
              <a:pathLst>
                <a:path extrusionOk="0" h="19" w="19">
                  <a:moveTo>
                    <a:pt x="1" y="18"/>
                  </a:moveTo>
                  <a:lnTo>
                    <a:pt x="18"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8" name="Google Shape;5838;p40"/>
            <p:cNvSpPr/>
            <p:nvPr/>
          </p:nvSpPr>
          <p:spPr>
            <a:xfrm>
              <a:off x="3343785" y="3012953"/>
              <a:ext cx="502" cy="502"/>
            </a:xfrm>
            <a:custGeom>
              <a:rect b="b" l="l" r="r" t="t"/>
              <a:pathLst>
                <a:path extrusionOk="0" h="19" w="19">
                  <a:moveTo>
                    <a:pt x="1" y="18"/>
                  </a:moveTo>
                  <a:lnTo>
                    <a:pt x="18"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9" name="Google Shape;5839;p40"/>
            <p:cNvSpPr/>
            <p:nvPr/>
          </p:nvSpPr>
          <p:spPr>
            <a:xfrm>
              <a:off x="3355073" y="3083117"/>
              <a:ext cx="502" cy="397"/>
            </a:xfrm>
            <a:custGeom>
              <a:rect b="b" l="l" r="r" t="t"/>
              <a:pathLst>
                <a:path extrusionOk="0" h="15" w="19">
                  <a:moveTo>
                    <a:pt x="18" y="14"/>
                  </a:moveTo>
                  <a:cubicBezTo>
                    <a:pt x="11" y="11"/>
                    <a:pt x="4" y="4"/>
                    <a:pt x="1" y="0"/>
                  </a:cubicBezTo>
                  <a:cubicBezTo>
                    <a:pt x="4" y="4"/>
                    <a:pt x="11" y="11"/>
                    <a:pt x="18" y="14"/>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0" name="Google Shape;5840;p40"/>
            <p:cNvSpPr/>
            <p:nvPr/>
          </p:nvSpPr>
          <p:spPr>
            <a:xfrm>
              <a:off x="3344816" y="3011949"/>
              <a:ext cx="476" cy="476"/>
            </a:xfrm>
            <a:custGeom>
              <a:rect b="b" l="l" r="r" t="t"/>
              <a:pathLst>
                <a:path extrusionOk="0" h="18" w="18">
                  <a:moveTo>
                    <a:pt x="0" y="18"/>
                  </a:moveTo>
                  <a:lnTo>
                    <a:pt x="18"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1" name="Google Shape;5841;p40"/>
            <p:cNvSpPr/>
            <p:nvPr/>
          </p:nvSpPr>
          <p:spPr>
            <a:xfrm>
              <a:off x="3354439" y="3082376"/>
              <a:ext cx="476" cy="582"/>
            </a:xfrm>
            <a:custGeom>
              <a:rect b="b" l="l" r="r" t="t"/>
              <a:pathLst>
                <a:path extrusionOk="0" h="22" w="18">
                  <a:moveTo>
                    <a:pt x="18" y="21"/>
                  </a:moveTo>
                  <a:cubicBezTo>
                    <a:pt x="11" y="14"/>
                    <a:pt x="4" y="7"/>
                    <a:pt x="0" y="0"/>
                  </a:cubicBezTo>
                  <a:cubicBezTo>
                    <a:pt x="4" y="7"/>
                    <a:pt x="11" y="14"/>
                    <a:pt x="18" y="2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2" name="Google Shape;5842;p40"/>
            <p:cNvSpPr/>
            <p:nvPr/>
          </p:nvSpPr>
          <p:spPr>
            <a:xfrm>
              <a:off x="3338339" y="2946809"/>
              <a:ext cx="106" cy="1666"/>
            </a:xfrm>
            <a:custGeom>
              <a:rect b="b" l="l" r="r" t="t"/>
              <a:pathLst>
                <a:path extrusionOk="0" h="63" w="4">
                  <a:moveTo>
                    <a:pt x="4" y="1"/>
                  </a:moveTo>
                  <a:cubicBezTo>
                    <a:pt x="4" y="18"/>
                    <a:pt x="4" y="42"/>
                    <a:pt x="0" y="63"/>
                  </a:cubicBezTo>
                  <a:cubicBezTo>
                    <a:pt x="4" y="42"/>
                    <a:pt x="4" y="21"/>
                    <a:pt x="4"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3" name="Google Shape;5843;p40"/>
            <p:cNvSpPr/>
            <p:nvPr/>
          </p:nvSpPr>
          <p:spPr>
            <a:xfrm>
              <a:off x="3338048" y="2948554"/>
              <a:ext cx="317" cy="1692"/>
            </a:xfrm>
            <a:custGeom>
              <a:rect b="b" l="l" r="r" t="t"/>
              <a:pathLst>
                <a:path extrusionOk="0" h="64" w="12">
                  <a:moveTo>
                    <a:pt x="1" y="63"/>
                  </a:moveTo>
                  <a:cubicBezTo>
                    <a:pt x="4" y="42"/>
                    <a:pt x="8" y="21"/>
                    <a:pt x="11" y="0"/>
                  </a:cubicBezTo>
                  <a:cubicBezTo>
                    <a:pt x="8" y="21"/>
                    <a:pt x="4" y="42"/>
                    <a:pt x="1" y="63"/>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4" name="Google Shape;5844;p40"/>
            <p:cNvSpPr/>
            <p:nvPr/>
          </p:nvSpPr>
          <p:spPr>
            <a:xfrm>
              <a:off x="3337783" y="2943187"/>
              <a:ext cx="291" cy="661"/>
            </a:xfrm>
            <a:custGeom>
              <a:rect b="b" l="l" r="r" t="t"/>
              <a:pathLst>
                <a:path extrusionOk="0" h="25" w="11">
                  <a:moveTo>
                    <a:pt x="11" y="25"/>
                  </a:moveTo>
                  <a:cubicBezTo>
                    <a:pt x="7" y="14"/>
                    <a:pt x="4" y="7"/>
                    <a:pt x="0" y="0"/>
                  </a:cubicBezTo>
                  <a:cubicBezTo>
                    <a:pt x="4" y="7"/>
                    <a:pt x="7" y="14"/>
                    <a:pt x="11" y="2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5" name="Google Shape;5845;p40"/>
            <p:cNvSpPr/>
            <p:nvPr/>
          </p:nvSpPr>
          <p:spPr>
            <a:xfrm>
              <a:off x="3256411" y="3038042"/>
              <a:ext cx="26" cy="211"/>
            </a:xfrm>
            <a:custGeom>
              <a:rect b="b" l="l" r="r" t="t"/>
              <a:pathLst>
                <a:path extrusionOk="0" h="8" w="1">
                  <a:moveTo>
                    <a:pt x="1" y="7"/>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6" name="Google Shape;5846;p40"/>
            <p:cNvSpPr/>
            <p:nvPr/>
          </p:nvSpPr>
          <p:spPr>
            <a:xfrm>
              <a:off x="3273542" y="3022735"/>
              <a:ext cx="1798" cy="53"/>
            </a:xfrm>
            <a:custGeom>
              <a:rect b="b" l="l" r="r" t="t"/>
              <a:pathLst>
                <a:path extrusionOk="0" h="2" w="68">
                  <a:moveTo>
                    <a:pt x="23" y="0"/>
                  </a:moveTo>
                  <a:cubicBezTo>
                    <a:pt x="15" y="0"/>
                    <a:pt x="8" y="1"/>
                    <a:pt x="1" y="2"/>
                  </a:cubicBezTo>
                  <a:lnTo>
                    <a:pt x="67" y="2"/>
                  </a:lnTo>
                  <a:cubicBezTo>
                    <a:pt x="53" y="2"/>
                    <a:pt x="38" y="0"/>
                    <a:pt x="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7" name="Google Shape;5847;p40"/>
            <p:cNvSpPr/>
            <p:nvPr/>
          </p:nvSpPr>
          <p:spPr>
            <a:xfrm>
              <a:off x="3331016" y="2935229"/>
              <a:ext cx="26" cy="476"/>
            </a:xfrm>
            <a:custGeom>
              <a:rect b="b" l="l" r="r" t="t"/>
              <a:pathLst>
                <a:path extrusionOk="0" h="18" w="1">
                  <a:moveTo>
                    <a:pt x="1" y="18"/>
                  </a:moveTo>
                  <a:lnTo>
                    <a:pt x="1" y="0"/>
                  </a:lnTo>
                  <a:cubicBezTo>
                    <a:pt x="1" y="7"/>
                    <a:pt x="1" y="14"/>
                    <a:pt x="1" y="18"/>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8" name="Google Shape;5848;p40"/>
            <p:cNvSpPr/>
            <p:nvPr/>
          </p:nvSpPr>
          <p:spPr>
            <a:xfrm>
              <a:off x="3331016" y="2934304"/>
              <a:ext cx="132" cy="661"/>
            </a:xfrm>
            <a:custGeom>
              <a:rect b="b" l="l" r="r" t="t"/>
              <a:pathLst>
                <a:path extrusionOk="0" h="25" w="5">
                  <a:moveTo>
                    <a:pt x="1" y="0"/>
                  </a:moveTo>
                  <a:lnTo>
                    <a:pt x="1" y="25"/>
                  </a:lnTo>
                  <a:cubicBezTo>
                    <a:pt x="1" y="18"/>
                    <a:pt x="4" y="7"/>
                    <a:pt x="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9" name="Google Shape;5849;p40"/>
            <p:cNvSpPr/>
            <p:nvPr/>
          </p:nvSpPr>
          <p:spPr>
            <a:xfrm>
              <a:off x="3330936" y="2936049"/>
              <a:ext cx="26" cy="502"/>
            </a:xfrm>
            <a:custGeom>
              <a:rect b="b" l="l" r="r" t="t"/>
              <a:pathLst>
                <a:path extrusionOk="0" h="19" w="1">
                  <a:moveTo>
                    <a:pt x="0" y="18"/>
                  </a:moveTo>
                  <a:lnTo>
                    <a:pt x="0" y="1"/>
                  </a:lnTo>
                  <a:cubicBezTo>
                    <a:pt x="0" y="4"/>
                    <a:pt x="0" y="11"/>
                    <a:pt x="0" y="18"/>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0" name="Google Shape;5850;p40"/>
            <p:cNvSpPr/>
            <p:nvPr/>
          </p:nvSpPr>
          <p:spPr>
            <a:xfrm>
              <a:off x="3331306" y="2932057"/>
              <a:ext cx="106" cy="767"/>
            </a:xfrm>
            <a:custGeom>
              <a:rect b="b" l="l" r="r" t="t"/>
              <a:pathLst>
                <a:path extrusionOk="0" h="29" w="4">
                  <a:moveTo>
                    <a:pt x="0" y="29"/>
                  </a:moveTo>
                  <a:cubicBezTo>
                    <a:pt x="0" y="18"/>
                    <a:pt x="0" y="11"/>
                    <a:pt x="4" y="1"/>
                  </a:cubicBezTo>
                  <a:cubicBezTo>
                    <a:pt x="0" y="11"/>
                    <a:pt x="0" y="18"/>
                    <a:pt x="0" y="29"/>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1" name="Google Shape;5851;p40"/>
            <p:cNvSpPr/>
            <p:nvPr/>
          </p:nvSpPr>
          <p:spPr>
            <a:xfrm>
              <a:off x="3331121" y="2933088"/>
              <a:ext cx="106" cy="952"/>
            </a:xfrm>
            <a:custGeom>
              <a:rect b="b" l="l" r="r" t="t"/>
              <a:pathLst>
                <a:path extrusionOk="0" h="36" w="4">
                  <a:moveTo>
                    <a:pt x="4" y="0"/>
                  </a:moveTo>
                  <a:cubicBezTo>
                    <a:pt x="0" y="11"/>
                    <a:pt x="0" y="25"/>
                    <a:pt x="0" y="35"/>
                  </a:cubicBezTo>
                  <a:cubicBezTo>
                    <a:pt x="0" y="25"/>
                    <a:pt x="4" y="14"/>
                    <a:pt x="4"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2" name="Google Shape;5852;p40"/>
            <p:cNvSpPr/>
            <p:nvPr/>
          </p:nvSpPr>
          <p:spPr>
            <a:xfrm>
              <a:off x="3331386" y="2931317"/>
              <a:ext cx="132" cy="397"/>
            </a:xfrm>
            <a:custGeom>
              <a:rect b="b" l="l" r="r" t="t"/>
              <a:pathLst>
                <a:path extrusionOk="0" h="15" w="5">
                  <a:moveTo>
                    <a:pt x="4" y="1"/>
                  </a:moveTo>
                  <a:lnTo>
                    <a:pt x="1" y="15"/>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3" name="Google Shape;5853;p40"/>
            <p:cNvSpPr/>
            <p:nvPr/>
          </p:nvSpPr>
          <p:spPr>
            <a:xfrm>
              <a:off x="3335748" y="2941521"/>
              <a:ext cx="767" cy="397"/>
            </a:xfrm>
            <a:custGeom>
              <a:rect b="b" l="l" r="r" t="t"/>
              <a:pathLst>
                <a:path extrusionOk="0" h="15" w="29">
                  <a:moveTo>
                    <a:pt x="28" y="14"/>
                  </a:moveTo>
                  <a:cubicBezTo>
                    <a:pt x="21" y="11"/>
                    <a:pt x="11" y="4"/>
                    <a:pt x="0" y="0"/>
                  </a:cubicBezTo>
                  <a:cubicBezTo>
                    <a:pt x="11" y="4"/>
                    <a:pt x="21" y="11"/>
                    <a:pt x="28" y="14"/>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4" name="Google Shape;5854;p40"/>
            <p:cNvSpPr/>
            <p:nvPr/>
          </p:nvSpPr>
          <p:spPr>
            <a:xfrm>
              <a:off x="3337308" y="2942447"/>
              <a:ext cx="397" cy="661"/>
            </a:xfrm>
            <a:custGeom>
              <a:rect b="b" l="l" r="r" t="t"/>
              <a:pathLst>
                <a:path extrusionOk="0" h="25" w="15">
                  <a:moveTo>
                    <a:pt x="1" y="0"/>
                  </a:moveTo>
                  <a:cubicBezTo>
                    <a:pt x="4" y="7"/>
                    <a:pt x="11" y="14"/>
                    <a:pt x="15" y="25"/>
                  </a:cubicBezTo>
                  <a:cubicBezTo>
                    <a:pt x="11" y="14"/>
                    <a:pt x="4" y="7"/>
                    <a:pt x="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5" name="Google Shape;5855;p40"/>
            <p:cNvSpPr/>
            <p:nvPr/>
          </p:nvSpPr>
          <p:spPr>
            <a:xfrm>
              <a:off x="3256332" y="3038491"/>
              <a:ext cx="26" cy="211"/>
            </a:xfrm>
            <a:custGeom>
              <a:rect b="b" l="l" r="r" t="t"/>
              <a:pathLst>
                <a:path extrusionOk="0" h="8" w="1">
                  <a:moveTo>
                    <a:pt x="0" y="8"/>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6" name="Google Shape;5856;p40"/>
            <p:cNvSpPr/>
            <p:nvPr/>
          </p:nvSpPr>
          <p:spPr>
            <a:xfrm>
              <a:off x="3330936" y="2936710"/>
              <a:ext cx="26" cy="582"/>
            </a:xfrm>
            <a:custGeom>
              <a:rect b="b" l="l" r="r" t="t"/>
              <a:pathLst>
                <a:path extrusionOk="0" h="22" w="1">
                  <a:moveTo>
                    <a:pt x="0" y="21"/>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7" name="Google Shape;5857;p40"/>
            <p:cNvSpPr/>
            <p:nvPr/>
          </p:nvSpPr>
          <p:spPr>
            <a:xfrm>
              <a:off x="3336673" y="2941971"/>
              <a:ext cx="582" cy="502"/>
            </a:xfrm>
            <a:custGeom>
              <a:rect b="b" l="l" r="r" t="t"/>
              <a:pathLst>
                <a:path extrusionOk="0" h="19" w="22">
                  <a:moveTo>
                    <a:pt x="21" y="18"/>
                  </a:moveTo>
                  <a:cubicBezTo>
                    <a:pt x="14" y="11"/>
                    <a:pt x="7" y="8"/>
                    <a:pt x="0" y="1"/>
                  </a:cubicBezTo>
                  <a:cubicBezTo>
                    <a:pt x="7" y="8"/>
                    <a:pt x="14" y="11"/>
                    <a:pt x="21" y="18"/>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8" name="Google Shape;5858;p40"/>
            <p:cNvSpPr/>
            <p:nvPr/>
          </p:nvSpPr>
          <p:spPr>
            <a:xfrm>
              <a:off x="3253265" y="3049991"/>
              <a:ext cx="211" cy="397"/>
            </a:xfrm>
            <a:custGeom>
              <a:rect b="b" l="l" r="r" t="t"/>
              <a:pathLst>
                <a:path extrusionOk="0" h="15" w="8">
                  <a:moveTo>
                    <a:pt x="1" y="14"/>
                  </a:moveTo>
                  <a:lnTo>
                    <a:pt x="8"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9" name="Google Shape;5859;p40"/>
            <p:cNvSpPr/>
            <p:nvPr/>
          </p:nvSpPr>
          <p:spPr>
            <a:xfrm>
              <a:off x="3255036" y="3044149"/>
              <a:ext cx="106" cy="476"/>
            </a:xfrm>
            <a:custGeom>
              <a:rect b="b" l="l" r="r" t="t"/>
              <a:pathLst>
                <a:path extrusionOk="0" h="18" w="4">
                  <a:moveTo>
                    <a:pt x="0" y="18"/>
                  </a:moveTo>
                  <a:lnTo>
                    <a:pt x="4"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0" name="Google Shape;5860;p40"/>
            <p:cNvSpPr/>
            <p:nvPr/>
          </p:nvSpPr>
          <p:spPr>
            <a:xfrm>
              <a:off x="3256226" y="3039047"/>
              <a:ext cx="26" cy="317"/>
            </a:xfrm>
            <a:custGeom>
              <a:rect b="b" l="l" r="r" t="t"/>
              <a:pathLst>
                <a:path extrusionOk="0" h="12" w="1">
                  <a:moveTo>
                    <a:pt x="1" y="11"/>
                  </a:moveTo>
                  <a:lnTo>
                    <a:pt x="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1" name="Google Shape;5861;p40"/>
            <p:cNvSpPr/>
            <p:nvPr/>
          </p:nvSpPr>
          <p:spPr>
            <a:xfrm>
              <a:off x="3254005" y="3047480"/>
              <a:ext cx="211" cy="502"/>
            </a:xfrm>
            <a:custGeom>
              <a:rect b="b" l="l" r="r" t="t"/>
              <a:pathLst>
                <a:path extrusionOk="0" h="19" w="8">
                  <a:moveTo>
                    <a:pt x="1" y="18"/>
                  </a:moveTo>
                  <a:lnTo>
                    <a:pt x="8"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2" name="Google Shape;5862;p40"/>
            <p:cNvSpPr/>
            <p:nvPr/>
          </p:nvSpPr>
          <p:spPr>
            <a:xfrm>
              <a:off x="3255221" y="3043038"/>
              <a:ext cx="211" cy="476"/>
            </a:xfrm>
            <a:custGeom>
              <a:rect b="b" l="l" r="r" t="t"/>
              <a:pathLst>
                <a:path extrusionOk="0" h="18" w="8">
                  <a:moveTo>
                    <a:pt x="0" y="18"/>
                  </a:moveTo>
                  <a:lnTo>
                    <a:pt x="7"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3" name="Google Shape;5863;p40"/>
            <p:cNvSpPr/>
            <p:nvPr/>
          </p:nvSpPr>
          <p:spPr>
            <a:xfrm>
              <a:off x="3254481" y="3046290"/>
              <a:ext cx="106" cy="582"/>
            </a:xfrm>
            <a:custGeom>
              <a:rect b="b" l="l" r="r" t="t"/>
              <a:pathLst>
                <a:path extrusionOk="0" h="22" w="4">
                  <a:moveTo>
                    <a:pt x="0" y="21"/>
                  </a:moveTo>
                  <a:lnTo>
                    <a:pt x="4"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4" name="Google Shape;5864;p40"/>
            <p:cNvSpPr/>
            <p:nvPr/>
          </p:nvSpPr>
          <p:spPr>
            <a:xfrm>
              <a:off x="3253635" y="3048696"/>
              <a:ext cx="211" cy="476"/>
            </a:xfrm>
            <a:custGeom>
              <a:rect b="b" l="l" r="r" t="t"/>
              <a:pathLst>
                <a:path extrusionOk="0" h="18" w="8">
                  <a:moveTo>
                    <a:pt x="1" y="18"/>
                  </a:moveTo>
                  <a:lnTo>
                    <a:pt x="8"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5" name="Google Shape;5865;p40"/>
            <p:cNvSpPr/>
            <p:nvPr/>
          </p:nvSpPr>
          <p:spPr>
            <a:xfrm>
              <a:off x="3254666" y="3045180"/>
              <a:ext cx="211" cy="476"/>
            </a:xfrm>
            <a:custGeom>
              <a:rect b="b" l="l" r="r" t="t"/>
              <a:pathLst>
                <a:path extrusionOk="0" h="18" w="8">
                  <a:moveTo>
                    <a:pt x="0" y="18"/>
                  </a:moveTo>
                  <a:lnTo>
                    <a:pt x="7"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6" name="Google Shape;5866;p40"/>
            <p:cNvSpPr/>
            <p:nvPr/>
          </p:nvSpPr>
          <p:spPr>
            <a:xfrm>
              <a:off x="3255962" y="3040448"/>
              <a:ext cx="26" cy="397"/>
            </a:xfrm>
            <a:custGeom>
              <a:rect b="b" l="l" r="r" t="t"/>
              <a:pathLst>
                <a:path extrusionOk="0" h="15" w="1">
                  <a:moveTo>
                    <a:pt x="0" y="14"/>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7" name="Google Shape;5867;p40"/>
            <p:cNvSpPr/>
            <p:nvPr/>
          </p:nvSpPr>
          <p:spPr>
            <a:xfrm>
              <a:off x="3255486" y="3042113"/>
              <a:ext cx="132" cy="476"/>
            </a:xfrm>
            <a:custGeom>
              <a:rect b="b" l="l" r="r" t="t"/>
              <a:pathLst>
                <a:path extrusionOk="0" h="18" w="5">
                  <a:moveTo>
                    <a:pt x="1" y="18"/>
                  </a:moveTo>
                  <a:lnTo>
                    <a:pt x="4"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8" name="Google Shape;5868;p40"/>
            <p:cNvSpPr/>
            <p:nvPr/>
          </p:nvSpPr>
          <p:spPr>
            <a:xfrm>
              <a:off x="3255671" y="3041267"/>
              <a:ext cx="132" cy="397"/>
            </a:xfrm>
            <a:custGeom>
              <a:rect b="b" l="l" r="r" t="t"/>
              <a:pathLst>
                <a:path extrusionOk="0" h="15" w="5">
                  <a:moveTo>
                    <a:pt x="1" y="15"/>
                  </a:moveTo>
                  <a:lnTo>
                    <a:pt x="4"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9" name="Google Shape;5869;p40"/>
            <p:cNvSpPr/>
            <p:nvPr/>
          </p:nvSpPr>
          <p:spPr>
            <a:xfrm>
              <a:off x="3252816" y="3051287"/>
              <a:ext cx="106" cy="397"/>
            </a:xfrm>
            <a:custGeom>
              <a:rect b="b" l="l" r="r" t="t"/>
              <a:pathLst>
                <a:path extrusionOk="0" h="15" w="4">
                  <a:moveTo>
                    <a:pt x="0" y="14"/>
                  </a:moveTo>
                  <a:lnTo>
                    <a:pt x="4"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0" name="Google Shape;5870;p40"/>
            <p:cNvSpPr/>
            <p:nvPr/>
          </p:nvSpPr>
          <p:spPr>
            <a:xfrm>
              <a:off x="3256041" y="3039707"/>
              <a:ext cx="132" cy="397"/>
            </a:xfrm>
            <a:custGeom>
              <a:rect b="b" l="l" r="r" t="t"/>
              <a:pathLst>
                <a:path extrusionOk="0" h="15" w="5">
                  <a:moveTo>
                    <a:pt x="1" y="14"/>
                  </a:moveTo>
                  <a:lnTo>
                    <a:pt x="4"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1" name="Google Shape;5871;p40"/>
            <p:cNvSpPr/>
            <p:nvPr/>
          </p:nvSpPr>
          <p:spPr>
            <a:xfrm>
              <a:off x="3004680" y="2967773"/>
              <a:ext cx="84148" cy="86580"/>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2" name="Google Shape;5872;p40"/>
            <p:cNvSpPr/>
            <p:nvPr/>
          </p:nvSpPr>
          <p:spPr>
            <a:xfrm>
              <a:off x="3080845" y="2962221"/>
              <a:ext cx="57606" cy="88431"/>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3" name="Google Shape;5873;p40"/>
            <p:cNvSpPr/>
            <p:nvPr/>
          </p:nvSpPr>
          <p:spPr>
            <a:xfrm>
              <a:off x="3136758" y="3029529"/>
              <a:ext cx="211" cy="476"/>
            </a:xfrm>
            <a:custGeom>
              <a:rect b="b" l="l" r="r" t="t"/>
              <a:pathLst>
                <a:path extrusionOk="0" h="18" w="8">
                  <a:moveTo>
                    <a:pt x="0" y="0"/>
                  </a:moveTo>
                  <a:lnTo>
                    <a:pt x="7" y="1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4" name="Google Shape;5874;p40"/>
            <p:cNvSpPr/>
            <p:nvPr/>
          </p:nvSpPr>
          <p:spPr>
            <a:xfrm>
              <a:off x="3136282" y="3028498"/>
              <a:ext cx="211" cy="502"/>
            </a:xfrm>
            <a:custGeom>
              <a:rect b="b" l="l" r="r" t="t"/>
              <a:pathLst>
                <a:path extrusionOk="0" h="19" w="8">
                  <a:moveTo>
                    <a:pt x="1" y="1"/>
                  </a:moveTo>
                  <a:lnTo>
                    <a:pt x="8" y="1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5" name="Google Shape;5875;p40"/>
            <p:cNvSpPr/>
            <p:nvPr/>
          </p:nvSpPr>
          <p:spPr>
            <a:xfrm>
              <a:off x="3135093" y="3024982"/>
              <a:ext cx="106" cy="397"/>
            </a:xfrm>
            <a:custGeom>
              <a:rect b="b" l="l" r="r" t="t"/>
              <a:pathLst>
                <a:path extrusionOk="0" h="15" w="4">
                  <a:moveTo>
                    <a:pt x="0" y="1"/>
                  </a:moveTo>
                  <a:lnTo>
                    <a:pt x="4" y="15"/>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6" name="Google Shape;5876;p40"/>
            <p:cNvSpPr/>
            <p:nvPr/>
          </p:nvSpPr>
          <p:spPr>
            <a:xfrm>
              <a:off x="3135912" y="3027309"/>
              <a:ext cx="132" cy="476"/>
            </a:xfrm>
            <a:custGeom>
              <a:rect b="b" l="l" r="r" t="t"/>
              <a:pathLst>
                <a:path extrusionOk="0" h="18" w="5">
                  <a:moveTo>
                    <a:pt x="1" y="0"/>
                  </a:moveTo>
                  <a:lnTo>
                    <a:pt x="4" y="1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7" name="Google Shape;5877;p40"/>
            <p:cNvSpPr/>
            <p:nvPr/>
          </p:nvSpPr>
          <p:spPr>
            <a:xfrm>
              <a:off x="3135463" y="3026198"/>
              <a:ext cx="211" cy="476"/>
            </a:xfrm>
            <a:custGeom>
              <a:rect b="b" l="l" r="r" t="t"/>
              <a:pathLst>
                <a:path extrusionOk="0" h="18" w="8">
                  <a:moveTo>
                    <a:pt x="0" y="0"/>
                  </a:moveTo>
                  <a:lnTo>
                    <a:pt x="7" y="1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8" name="Google Shape;5878;p40"/>
            <p:cNvSpPr/>
            <p:nvPr/>
          </p:nvSpPr>
          <p:spPr>
            <a:xfrm>
              <a:off x="3137763" y="3031829"/>
              <a:ext cx="211" cy="502"/>
            </a:xfrm>
            <a:custGeom>
              <a:rect b="b" l="l" r="r" t="t"/>
              <a:pathLst>
                <a:path extrusionOk="0" h="19" w="8">
                  <a:moveTo>
                    <a:pt x="1" y="1"/>
                  </a:moveTo>
                  <a:lnTo>
                    <a:pt x="8" y="1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9" name="Google Shape;5879;p40"/>
            <p:cNvSpPr/>
            <p:nvPr/>
          </p:nvSpPr>
          <p:spPr>
            <a:xfrm>
              <a:off x="3137208" y="3030719"/>
              <a:ext cx="317" cy="582"/>
            </a:xfrm>
            <a:custGeom>
              <a:rect b="b" l="l" r="r" t="t"/>
              <a:pathLst>
                <a:path extrusionOk="0" h="22" w="12">
                  <a:moveTo>
                    <a:pt x="1" y="1"/>
                  </a:moveTo>
                  <a:lnTo>
                    <a:pt x="11" y="22"/>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0" name="Google Shape;5880;p40"/>
            <p:cNvSpPr/>
            <p:nvPr/>
          </p:nvSpPr>
          <p:spPr>
            <a:xfrm>
              <a:off x="3138133" y="3032675"/>
              <a:ext cx="211" cy="397"/>
            </a:xfrm>
            <a:custGeom>
              <a:rect b="b" l="l" r="r" t="t"/>
              <a:pathLst>
                <a:path extrusionOk="0" h="15" w="8">
                  <a:moveTo>
                    <a:pt x="1" y="0"/>
                  </a:moveTo>
                  <a:lnTo>
                    <a:pt x="8" y="1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1" name="Google Shape;5881;p40"/>
            <p:cNvSpPr/>
            <p:nvPr/>
          </p:nvSpPr>
          <p:spPr>
            <a:xfrm>
              <a:off x="3125549" y="2968725"/>
              <a:ext cx="26" cy="106"/>
            </a:xfrm>
            <a:custGeom>
              <a:rect b="b" l="l" r="r" t="t"/>
              <a:pathLst>
                <a:path extrusionOk="0" h="4" w="1">
                  <a:moveTo>
                    <a:pt x="1" y="0"/>
                  </a:moveTo>
                  <a:lnTo>
                    <a:pt x="1"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2" name="Google Shape;5882;p40"/>
            <p:cNvSpPr/>
            <p:nvPr/>
          </p:nvSpPr>
          <p:spPr>
            <a:xfrm>
              <a:off x="3125364" y="2968355"/>
              <a:ext cx="26" cy="106"/>
            </a:xfrm>
            <a:custGeom>
              <a:rect b="b" l="l" r="r" t="t"/>
              <a:pathLst>
                <a:path extrusionOk="0" h="4" w="1">
                  <a:moveTo>
                    <a:pt x="1" y="0"/>
                  </a:moveTo>
                  <a:lnTo>
                    <a:pt x="1"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3" name="Google Shape;5883;p40"/>
            <p:cNvSpPr/>
            <p:nvPr/>
          </p:nvSpPr>
          <p:spPr>
            <a:xfrm>
              <a:off x="3126210" y="2969650"/>
              <a:ext cx="106" cy="106"/>
            </a:xfrm>
            <a:custGeom>
              <a:rect b="b" l="l" r="r" t="t"/>
              <a:pathLst>
                <a:path extrusionOk="0" h="4" w="4">
                  <a:moveTo>
                    <a:pt x="4" y="4"/>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4" name="Google Shape;5884;p40"/>
            <p:cNvSpPr/>
            <p:nvPr/>
          </p:nvSpPr>
          <p:spPr>
            <a:xfrm>
              <a:off x="3128695" y="2989372"/>
              <a:ext cx="1322" cy="8803"/>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5" name="Google Shape;5885;p40"/>
            <p:cNvSpPr/>
            <p:nvPr/>
          </p:nvSpPr>
          <p:spPr>
            <a:xfrm>
              <a:off x="3134062" y="3020832"/>
              <a:ext cx="132" cy="476"/>
            </a:xfrm>
            <a:custGeom>
              <a:rect b="b" l="l" r="r" t="t"/>
              <a:pathLst>
                <a:path extrusionOk="0" h="18" w="5">
                  <a:moveTo>
                    <a:pt x="1" y="0"/>
                  </a:moveTo>
                  <a:lnTo>
                    <a:pt x="4" y="1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6" name="Google Shape;5886;p40"/>
            <p:cNvSpPr/>
            <p:nvPr/>
          </p:nvSpPr>
          <p:spPr>
            <a:xfrm>
              <a:off x="3124359" y="2965579"/>
              <a:ext cx="26" cy="211"/>
            </a:xfrm>
            <a:custGeom>
              <a:rect b="b" l="l" r="r" t="t"/>
              <a:pathLst>
                <a:path extrusionOk="0" h="8" w="1">
                  <a:moveTo>
                    <a:pt x="0" y="0"/>
                  </a:moveTo>
                  <a:lnTo>
                    <a:pt x="0" y="7"/>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7" name="Google Shape;5887;p40"/>
            <p:cNvSpPr/>
            <p:nvPr/>
          </p:nvSpPr>
          <p:spPr>
            <a:xfrm>
              <a:off x="3125100" y="2967799"/>
              <a:ext cx="106" cy="211"/>
            </a:xfrm>
            <a:custGeom>
              <a:rect b="b" l="l" r="r" t="t"/>
              <a:pathLst>
                <a:path extrusionOk="0" h="8" w="4">
                  <a:moveTo>
                    <a:pt x="0" y="0"/>
                  </a:moveTo>
                  <a:lnTo>
                    <a:pt x="4" y="7"/>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8" name="Google Shape;5888;p40"/>
            <p:cNvSpPr/>
            <p:nvPr/>
          </p:nvSpPr>
          <p:spPr>
            <a:xfrm>
              <a:off x="3124624" y="2966504"/>
              <a:ext cx="26" cy="211"/>
            </a:xfrm>
            <a:custGeom>
              <a:rect b="b" l="l" r="r" t="t"/>
              <a:pathLst>
                <a:path extrusionOk="0" h="8" w="1">
                  <a:moveTo>
                    <a:pt x="1" y="0"/>
                  </a:moveTo>
                  <a:lnTo>
                    <a:pt x="1" y="7"/>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9" name="Google Shape;5889;p40"/>
            <p:cNvSpPr/>
            <p:nvPr/>
          </p:nvSpPr>
          <p:spPr>
            <a:xfrm>
              <a:off x="3124915" y="2967139"/>
              <a:ext cx="26" cy="211"/>
            </a:xfrm>
            <a:custGeom>
              <a:rect b="b" l="l" r="r" t="t"/>
              <a:pathLst>
                <a:path extrusionOk="0" h="8" w="1">
                  <a:moveTo>
                    <a:pt x="0" y="1"/>
                  </a:moveTo>
                  <a:lnTo>
                    <a:pt x="0" y="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0" name="Google Shape;5890;p40"/>
            <p:cNvSpPr/>
            <p:nvPr/>
          </p:nvSpPr>
          <p:spPr>
            <a:xfrm>
              <a:off x="3133877" y="3019616"/>
              <a:ext cx="132" cy="502"/>
            </a:xfrm>
            <a:custGeom>
              <a:rect b="b" l="l" r="r" t="t"/>
              <a:pathLst>
                <a:path extrusionOk="0" h="19" w="5">
                  <a:moveTo>
                    <a:pt x="1" y="1"/>
                  </a:moveTo>
                  <a:cubicBezTo>
                    <a:pt x="1" y="8"/>
                    <a:pt x="1" y="15"/>
                    <a:pt x="4" y="18"/>
                  </a:cubicBezTo>
                  <a:cubicBezTo>
                    <a:pt x="1" y="15"/>
                    <a:pt x="1" y="8"/>
                    <a:pt x="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1" name="Google Shape;5891;p40"/>
            <p:cNvSpPr/>
            <p:nvPr/>
          </p:nvSpPr>
          <p:spPr>
            <a:xfrm>
              <a:off x="3125840" y="2969174"/>
              <a:ext cx="26" cy="26"/>
            </a:xfrm>
            <a:custGeom>
              <a:rect b="b" l="l" r="r" t="t"/>
              <a:pathLst>
                <a:path extrusionOk="0" h="1" w="1">
                  <a:moveTo>
                    <a:pt x="0"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2" name="Google Shape;5892;p40"/>
            <p:cNvSpPr/>
            <p:nvPr/>
          </p:nvSpPr>
          <p:spPr>
            <a:xfrm>
              <a:off x="3126395" y="2969835"/>
              <a:ext cx="106" cy="106"/>
            </a:xfrm>
            <a:custGeom>
              <a:rect b="b" l="l" r="r" t="t"/>
              <a:pathLst>
                <a:path extrusionOk="0" h="4" w="4">
                  <a:moveTo>
                    <a:pt x="0" y="0"/>
                  </a:moveTo>
                  <a:lnTo>
                    <a:pt x="4"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3" name="Google Shape;5893;p40"/>
            <p:cNvSpPr/>
            <p:nvPr/>
          </p:nvSpPr>
          <p:spPr>
            <a:xfrm>
              <a:off x="3124174" y="2964548"/>
              <a:ext cx="26" cy="317"/>
            </a:xfrm>
            <a:custGeom>
              <a:rect b="b" l="l" r="r" t="t"/>
              <a:pathLst>
                <a:path extrusionOk="0" h="12" w="1">
                  <a:moveTo>
                    <a:pt x="0" y="1"/>
                  </a:moveTo>
                  <a:lnTo>
                    <a:pt x="0" y="1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4" name="Google Shape;5894;p40"/>
            <p:cNvSpPr/>
            <p:nvPr/>
          </p:nvSpPr>
          <p:spPr>
            <a:xfrm>
              <a:off x="3134617" y="3023422"/>
              <a:ext cx="132" cy="397"/>
            </a:xfrm>
            <a:custGeom>
              <a:rect b="b" l="l" r="r" t="t"/>
              <a:pathLst>
                <a:path extrusionOk="0" h="15" w="5">
                  <a:moveTo>
                    <a:pt x="1" y="0"/>
                  </a:moveTo>
                  <a:lnTo>
                    <a:pt x="4" y="1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5" name="Google Shape;5895;p40"/>
            <p:cNvSpPr/>
            <p:nvPr/>
          </p:nvSpPr>
          <p:spPr>
            <a:xfrm>
              <a:off x="3126659" y="2970020"/>
              <a:ext cx="26" cy="26"/>
            </a:xfrm>
            <a:custGeom>
              <a:rect b="b" l="l" r="r" t="t"/>
              <a:pathLst>
                <a:path extrusionOk="0" h="1" w="1">
                  <a:moveTo>
                    <a:pt x="1" y="0"/>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6" name="Google Shape;5896;p40"/>
            <p:cNvSpPr/>
            <p:nvPr/>
          </p:nvSpPr>
          <p:spPr>
            <a:xfrm>
              <a:off x="3134353" y="3022127"/>
              <a:ext cx="106" cy="397"/>
            </a:xfrm>
            <a:custGeom>
              <a:rect b="b" l="l" r="r" t="t"/>
              <a:pathLst>
                <a:path extrusionOk="0" h="15" w="4">
                  <a:moveTo>
                    <a:pt x="0" y="0"/>
                  </a:moveTo>
                  <a:lnTo>
                    <a:pt x="4" y="1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7" name="Google Shape;5897;p40"/>
            <p:cNvSpPr/>
            <p:nvPr/>
          </p:nvSpPr>
          <p:spPr>
            <a:xfrm>
              <a:off x="3123884" y="2963543"/>
              <a:ext cx="132" cy="397"/>
            </a:xfrm>
            <a:custGeom>
              <a:rect b="b" l="l" r="r" t="t"/>
              <a:pathLst>
                <a:path extrusionOk="0" h="15" w="5">
                  <a:moveTo>
                    <a:pt x="1" y="0"/>
                  </a:moveTo>
                  <a:lnTo>
                    <a:pt x="4" y="1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8" name="Google Shape;5898;p40"/>
            <p:cNvSpPr/>
            <p:nvPr/>
          </p:nvSpPr>
          <p:spPr>
            <a:xfrm>
              <a:off x="3133692" y="3018505"/>
              <a:ext cx="132" cy="397"/>
            </a:xfrm>
            <a:custGeom>
              <a:rect b="b" l="l" r="r" t="t"/>
              <a:pathLst>
                <a:path extrusionOk="0" h="15" w="5">
                  <a:moveTo>
                    <a:pt x="1" y="1"/>
                  </a:moveTo>
                  <a:lnTo>
                    <a:pt x="1" y="15"/>
                  </a:lnTo>
                  <a:cubicBezTo>
                    <a:pt x="4" y="8"/>
                    <a:pt x="1" y="4"/>
                    <a:pt x="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9" name="Google Shape;5899;p40"/>
            <p:cNvSpPr/>
            <p:nvPr/>
          </p:nvSpPr>
          <p:spPr>
            <a:xfrm>
              <a:off x="3126025" y="2969465"/>
              <a:ext cx="106" cy="106"/>
            </a:xfrm>
            <a:custGeom>
              <a:rect b="b" l="l" r="r" t="t"/>
              <a:pathLst>
                <a:path extrusionOk="0" h="4" w="4">
                  <a:moveTo>
                    <a:pt x="0" y="0"/>
                  </a:moveTo>
                  <a:lnTo>
                    <a:pt x="4"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0" name="Google Shape;5900;p40"/>
            <p:cNvSpPr/>
            <p:nvPr/>
          </p:nvSpPr>
          <p:spPr>
            <a:xfrm>
              <a:off x="3090653" y="2991778"/>
              <a:ext cx="132" cy="661"/>
            </a:xfrm>
            <a:custGeom>
              <a:rect b="b" l="l" r="r" t="t"/>
              <a:pathLst>
                <a:path extrusionOk="0" h="25" w="5">
                  <a:moveTo>
                    <a:pt x="4" y="25"/>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1" name="Google Shape;5901;p40"/>
            <p:cNvSpPr/>
            <p:nvPr/>
          </p:nvSpPr>
          <p:spPr>
            <a:xfrm>
              <a:off x="3087612" y="3044519"/>
              <a:ext cx="26" cy="397"/>
            </a:xfrm>
            <a:custGeom>
              <a:rect b="b" l="l" r="r" t="t"/>
              <a:pathLst>
                <a:path extrusionOk="0" h="15" w="1">
                  <a:moveTo>
                    <a:pt x="0" y="15"/>
                  </a:moveTo>
                  <a:lnTo>
                    <a:pt x="0" y="1"/>
                  </a:lnTo>
                  <a:cubicBezTo>
                    <a:pt x="0" y="8"/>
                    <a:pt x="0" y="11"/>
                    <a:pt x="0" y="1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2" name="Google Shape;5902;p40"/>
            <p:cNvSpPr/>
            <p:nvPr/>
          </p:nvSpPr>
          <p:spPr>
            <a:xfrm>
              <a:off x="3090018" y="2988420"/>
              <a:ext cx="211" cy="767"/>
            </a:xfrm>
            <a:custGeom>
              <a:rect b="b" l="l" r="r" t="t"/>
              <a:pathLst>
                <a:path extrusionOk="0" h="29" w="8">
                  <a:moveTo>
                    <a:pt x="7" y="29"/>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3" name="Google Shape;5903;p40"/>
            <p:cNvSpPr/>
            <p:nvPr/>
          </p:nvSpPr>
          <p:spPr>
            <a:xfrm>
              <a:off x="3087612" y="3042483"/>
              <a:ext cx="26" cy="397"/>
            </a:xfrm>
            <a:custGeom>
              <a:rect b="b" l="l" r="r" t="t"/>
              <a:pathLst>
                <a:path extrusionOk="0" h="15" w="1">
                  <a:moveTo>
                    <a:pt x="0" y="14"/>
                  </a:moveTo>
                  <a:lnTo>
                    <a:pt x="0" y="0"/>
                  </a:lnTo>
                  <a:cubicBezTo>
                    <a:pt x="0" y="4"/>
                    <a:pt x="0" y="11"/>
                    <a:pt x="0" y="14"/>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4" name="Google Shape;5904;p40"/>
            <p:cNvSpPr/>
            <p:nvPr/>
          </p:nvSpPr>
          <p:spPr>
            <a:xfrm>
              <a:off x="3087692" y="3043409"/>
              <a:ext cx="26" cy="397"/>
            </a:xfrm>
            <a:custGeom>
              <a:rect b="b" l="l" r="r" t="t"/>
              <a:pathLst>
                <a:path extrusionOk="0" h="15" w="1">
                  <a:moveTo>
                    <a:pt x="1" y="0"/>
                  </a:moveTo>
                  <a:lnTo>
                    <a:pt x="1" y="1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5" name="Google Shape;5905;p40"/>
            <p:cNvSpPr/>
            <p:nvPr/>
          </p:nvSpPr>
          <p:spPr>
            <a:xfrm>
              <a:off x="3087110" y="3040976"/>
              <a:ext cx="159" cy="238"/>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6" name="Google Shape;5906;p40"/>
            <p:cNvSpPr/>
            <p:nvPr/>
          </p:nvSpPr>
          <p:spPr>
            <a:xfrm>
              <a:off x="3087427" y="3041637"/>
              <a:ext cx="106" cy="397"/>
            </a:xfrm>
            <a:custGeom>
              <a:rect b="b" l="l" r="r" t="t"/>
              <a:pathLst>
                <a:path extrusionOk="0" h="15" w="4">
                  <a:moveTo>
                    <a:pt x="0" y="1"/>
                  </a:moveTo>
                  <a:cubicBezTo>
                    <a:pt x="0" y="4"/>
                    <a:pt x="4" y="11"/>
                    <a:pt x="4" y="15"/>
                  </a:cubicBezTo>
                  <a:cubicBezTo>
                    <a:pt x="4" y="11"/>
                    <a:pt x="4" y="8"/>
                    <a:pt x="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7" name="Google Shape;5907;p40"/>
            <p:cNvSpPr/>
            <p:nvPr/>
          </p:nvSpPr>
          <p:spPr>
            <a:xfrm>
              <a:off x="3090943" y="2993337"/>
              <a:ext cx="106" cy="687"/>
            </a:xfrm>
            <a:custGeom>
              <a:rect b="b" l="l" r="r" t="t"/>
              <a:pathLst>
                <a:path extrusionOk="0" h="26" w="4">
                  <a:moveTo>
                    <a:pt x="4" y="25"/>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8" name="Google Shape;5908;p40"/>
            <p:cNvSpPr/>
            <p:nvPr/>
          </p:nvSpPr>
          <p:spPr>
            <a:xfrm>
              <a:off x="3091948" y="3000740"/>
              <a:ext cx="26" cy="317"/>
            </a:xfrm>
            <a:custGeom>
              <a:rect b="b" l="l" r="r" t="t"/>
              <a:pathLst>
                <a:path extrusionOk="0" h="12" w="1">
                  <a:moveTo>
                    <a:pt x="1" y="11"/>
                  </a:moveTo>
                  <a:lnTo>
                    <a:pt x="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9" name="Google Shape;5909;p40"/>
            <p:cNvSpPr/>
            <p:nvPr/>
          </p:nvSpPr>
          <p:spPr>
            <a:xfrm>
              <a:off x="3091763" y="2998810"/>
              <a:ext cx="26" cy="476"/>
            </a:xfrm>
            <a:custGeom>
              <a:rect b="b" l="l" r="r" t="t"/>
              <a:pathLst>
                <a:path extrusionOk="0" h="18" w="1">
                  <a:moveTo>
                    <a:pt x="1" y="18"/>
                  </a:moveTo>
                  <a:lnTo>
                    <a:pt x="1" y="0"/>
                  </a:lnTo>
                  <a:cubicBezTo>
                    <a:pt x="1" y="7"/>
                    <a:pt x="1" y="14"/>
                    <a:pt x="1" y="18"/>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0" name="Google Shape;5910;p40"/>
            <p:cNvSpPr/>
            <p:nvPr/>
          </p:nvSpPr>
          <p:spPr>
            <a:xfrm>
              <a:off x="3091578" y="2997594"/>
              <a:ext cx="132" cy="582"/>
            </a:xfrm>
            <a:custGeom>
              <a:rect b="b" l="l" r="r" t="t"/>
              <a:pathLst>
                <a:path extrusionOk="0" h="22" w="5">
                  <a:moveTo>
                    <a:pt x="4" y="22"/>
                  </a:moveTo>
                  <a:lnTo>
                    <a:pt x="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1" name="Google Shape;5911;p40"/>
            <p:cNvSpPr/>
            <p:nvPr/>
          </p:nvSpPr>
          <p:spPr>
            <a:xfrm>
              <a:off x="3089093" y="2984904"/>
              <a:ext cx="211" cy="767"/>
            </a:xfrm>
            <a:custGeom>
              <a:rect b="b" l="l" r="r" t="t"/>
              <a:pathLst>
                <a:path extrusionOk="0" h="29" w="8">
                  <a:moveTo>
                    <a:pt x="7" y="29"/>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2" name="Google Shape;5912;p40"/>
            <p:cNvSpPr/>
            <p:nvPr/>
          </p:nvSpPr>
          <p:spPr>
            <a:xfrm>
              <a:off x="3091208" y="2994818"/>
              <a:ext cx="132" cy="687"/>
            </a:xfrm>
            <a:custGeom>
              <a:rect b="b" l="l" r="r" t="t"/>
              <a:pathLst>
                <a:path extrusionOk="0" h="26" w="5">
                  <a:moveTo>
                    <a:pt x="4" y="25"/>
                  </a:moveTo>
                  <a:lnTo>
                    <a:pt x="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3" name="Google Shape;5913;p40"/>
            <p:cNvSpPr/>
            <p:nvPr/>
          </p:nvSpPr>
          <p:spPr>
            <a:xfrm>
              <a:off x="3089542" y="2986675"/>
              <a:ext cx="211" cy="767"/>
            </a:xfrm>
            <a:custGeom>
              <a:rect b="b" l="l" r="r" t="t"/>
              <a:pathLst>
                <a:path extrusionOk="0" h="29" w="8">
                  <a:moveTo>
                    <a:pt x="8" y="28"/>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4" name="Google Shape;5914;p40"/>
            <p:cNvSpPr/>
            <p:nvPr/>
          </p:nvSpPr>
          <p:spPr>
            <a:xfrm>
              <a:off x="3091869" y="2999920"/>
              <a:ext cx="26" cy="397"/>
            </a:xfrm>
            <a:custGeom>
              <a:rect b="b" l="l" r="r" t="t"/>
              <a:pathLst>
                <a:path extrusionOk="0" h="15" w="1">
                  <a:moveTo>
                    <a:pt x="0" y="14"/>
                  </a:moveTo>
                  <a:lnTo>
                    <a:pt x="0" y="0"/>
                  </a:lnTo>
                  <a:cubicBezTo>
                    <a:pt x="0" y="4"/>
                    <a:pt x="0" y="7"/>
                    <a:pt x="0" y="14"/>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5" name="Google Shape;5915;p40"/>
            <p:cNvSpPr/>
            <p:nvPr/>
          </p:nvSpPr>
          <p:spPr>
            <a:xfrm>
              <a:off x="3091393" y="2996298"/>
              <a:ext cx="132" cy="582"/>
            </a:xfrm>
            <a:custGeom>
              <a:rect b="b" l="l" r="r" t="t"/>
              <a:pathLst>
                <a:path extrusionOk="0" h="22" w="5">
                  <a:moveTo>
                    <a:pt x="4" y="22"/>
                  </a:moveTo>
                  <a:lnTo>
                    <a:pt x="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6" name="Google Shape;5916;p40"/>
            <p:cNvSpPr/>
            <p:nvPr/>
          </p:nvSpPr>
          <p:spPr>
            <a:xfrm>
              <a:off x="3087427" y="3045788"/>
              <a:ext cx="106" cy="344"/>
            </a:xfrm>
            <a:custGeom>
              <a:rect b="b" l="l" r="r" t="t"/>
              <a:pathLst>
                <a:path extrusionOk="0" h="13" w="4">
                  <a:moveTo>
                    <a:pt x="1" y="1"/>
                  </a:moveTo>
                  <a:cubicBezTo>
                    <a:pt x="1" y="1"/>
                    <a:pt x="0" y="1"/>
                    <a:pt x="0" y="2"/>
                  </a:cubicBezTo>
                  <a:lnTo>
                    <a:pt x="0" y="12"/>
                  </a:lnTo>
                  <a:cubicBezTo>
                    <a:pt x="3" y="9"/>
                    <a:pt x="1" y="1"/>
                    <a:pt x="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7" name="Google Shape;5917;p40"/>
            <p:cNvSpPr/>
            <p:nvPr/>
          </p:nvSpPr>
          <p:spPr>
            <a:xfrm>
              <a:off x="3088538" y="2983239"/>
              <a:ext cx="211" cy="767"/>
            </a:xfrm>
            <a:custGeom>
              <a:rect b="b" l="l" r="r" t="t"/>
              <a:pathLst>
                <a:path extrusionOk="0" h="29" w="8">
                  <a:moveTo>
                    <a:pt x="7" y="29"/>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8" name="Google Shape;5918;p40"/>
            <p:cNvSpPr/>
            <p:nvPr/>
          </p:nvSpPr>
          <p:spPr>
            <a:xfrm>
              <a:off x="3090283" y="2990112"/>
              <a:ext cx="211" cy="661"/>
            </a:xfrm>
            <a:custGeom>
              <a:rect b="b" l="l" r="r" t="t"/>
              <a:pathLst>
                <a:path extrusionOk="0" h="25" w="8">
                  <a:moveTo>
                    <a:pt x="8" y="25"/>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9" name="Google Shape;5919;p40"/>
            <p:cNvSpPr/>
            <p:nvPr/>
          </p:nvSpPr>
          <p:spPr>
            <a:xfrm>
              <a:off x="3087427" y="2980013"/>
              <a:ext cx="106" cy="397"/>
            </a:xfrm>
            <a:custGeom>
              <a:rect b="b" l="l" r="r" t="t"/>
              <a:pathLst>
                <a:path extrusionOk="0" h="15" w="4">
                  <a:moveTo>
                    <a:pt x="4" y="14"/>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0" name="Google Shape;5920;p40"/>
            <p:cNvSpPr/>
            <p:nvPr/>
          </p:nvSpPr>
          <p:spPr>
            <a:xfrm>
              <a:off x="3080845" y="3025643"/>
              <a:ext cx="5948" cy="14725"/>
            </a:xfrm>
            <a:custGeom>
              <a:rect b="b" l="l" r="r" t="t"/>
              <a:pathLst>
                <a:path extrusionOk="0" h="557" w="225">
                  <a:moveTo>
                    <a:pt x="225" y="557"/>
                  </a:moveTo>
                  <a:cubicBezTo>
                    <a:pt x="151" y="459"/>
                    <a:pt x="1" y="67"/>
                    <a:pt x="8" y="0"/>
                  </a:cubicBezTo>
                  <a:cubicBezTo>
                    <a:pt x="1" y="67"/>
                    <a:pt x="151" y="459"/>
                    <a:pt x="225" y="557"/>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1" name="Google Shape;5921;p40"/>
            <p:cNvSpPr/>
            <p:nvPr/>
          </p:nvSpPr>
          <p:spPr>
            <a:xfrm>
              <a:off x="3087983" y="2981573"/>
              <a:ext cx="211" cy="687"/>
            </a:xfrm>
            <a:custGeom>
              <a:rect b="b" l="l" r="r" t="t"/>
              <a:pathLst>
                <a:path extrusionOk="0" h="26" w="8">
                  <a:moveTo>
                    <a:pt x="7" y="25"/>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2" name="Google Shape;5922;p40"/>
            <p:cNvSpPr/>
            <p:nvPr/>
          </p:nvSpPr>
          <p:spPr>
            <a:xfrm>
              <a:off x="2908979" y="2938085"/>
              <a:ext cx="103791" cy="77142"/>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3" name="Google Shape;5923;p40"/>
            <p:cNvSpPr/>
            <p:nvPr/>
          </p:nvSpPr>
          <p:spPr>
            <a:xfrm>
              <a:off x="2947313" y="2944377"/>
              <a:ext cx="476" cy="26"/>
            </a:xfrm>
            <a:custGeom>
              <a:rect b="b" l="l" r="r" t="t"/>
              <a:pathLst>
                <a:path extrusionOk="0" h="1" w="18">
                  <a:moveTo>
                    <a:pt x="18" y="1"/>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4" name="Google Shape;5924;p40"/>
            <p:cNvSpPr/>
            <p:nvPr/>
          </p:nvSpPr>
          <p:spPr>
            <a:xfrm>
              <a:off x="2949348" y="2944377"/>
              <a:ext cx="26" cy="26"/>
            </a:xfrm>
            <a:custGeom>
              <a:rect b="b" l="l" r="r" t="t"/>
              <a:pathLst>
                <a:path extrusionOk="0" h="1" w="1">
                  <a:moveTo>
                    <a:pt x="0"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5" name="Google Shape;5925;p40"/>
            <p:cNvSpPr/>
            <p:nvPr/>
          </p:nvSpPr>
          <p:spPr>
            <a:xfrm>
              <a:off x="2942316" y="2943927"/>
              <a:ext cx="291" cy="26"/>
            </a:xfrm>
            <a:custGeom>
              <a:rect b="b" l="l" r="r" t="t"/>
              <a:pathLst>
                <a:path extrusionOk="0" h="1" w="11">
                  <a:moveTo>
                    <a:pt x="11" y="0"/>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6" name="Google Shape;5926;p40"/>
            <p:cNvSpPr/>
            <p:nvPr/>
          </p:nvSpPr>
          <p:spPr>
            <a:xfrm>
              <a:off x="2940836" y="2943557"/>
              <a:ext cx="476" cy="106"/>
            </a:xfrm>
            <a:custGeom>
              <a:rect b="b" l="l" r="r" t="t"/>
              <a:pathLst>
                <a:path extrusionOk="0" h="4" w="18">
                  <a:moveTo>
                    <a:pt x="18" y="4"/>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7" name="Google Shape;5927;p40"/>
            <p:cNvSpPr/>
            <p:nvPr/>
          </p:nvSpPr>
          <p:spPr>
            <a:xfrm>
              <a:off x="2938615" y="2942896"/>
              <a:ext cx="291" cy="132"/>
            </a:xfrm>
            <a:custGeom>
              <a:rect b="b" l="l" r="r" t="t"/>
              <a:pathLst>
                <a:path extrusionOk="0" h="5" w="11">
                  <a:moveTo>
                    <a:pt x="11" y="4"/>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8" name="Google Shape;5928;p40"/>
            <p:cNvSpPr/>
            <p:nvPr/>
          </p:nvSpPr>
          <p:spPr>
            <a:xfrm>
              <a:off x="2939619" y="2943266"/>
              <a:ext cx="397" cy="132"/>
            </a:xfrm>
            <a:custGeom>
              <a:rect b="b" l="l" r="r" t="t"/>
              <a:pathLst>
                <a:path extrusionOk="0" h="5" w="15">
                  <a:moveTo>
                    <a:pt x="15" y="4"/>
                  </a:moveTo>
                  <a:lnTo>
                    <a:pt x="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9" name="Google Shape;5929;p40"/>
            <p:cNvSpPr/>
            <p:nvPr/>
          </p:nvSpPr>
          <p:spPr>
            <a:xfrm>
              <a:off x="2945726" y="2944297"/>
              <a:ext cx="397" cy="26"/>
            </a:xfrm>
            <a:custGeom>
              <a:rect b="b" l="l" r="r" t="t"/>
              <a:pathLst>
                <a:path extrusionOk="0" h="1" w="15">
                  <a:moveTo>
                    <a:pt x="15" y="0"/>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0" name="Google Shape;5930;p40"/>
            <p:cNvSpPr/>
            <p:nvPr/>
          </p:nvSpPr>
          <p:spPr>
            <a:xfrm>
              <a:off x="2950353" y="2944377"/>
              <a:ext cx="687" cy="26"/>
            </a:xfrm>
            <a:custGeom>
              <a:rect b="b" l="l" r="r" t="t"/>
              <a:pathLst>
                <a:path extrusionOk="0" h="1" w="26">
                  <a:moveTo>
                    <a:pt x="25" y="1"/>
                  </a:moveTo>
                  <a:lnTo>
                    <a:pt x="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1" name="Google Shape;5931;p40"/>
            <p:cNvSpPr/>
            <p:nvPr/>
          </p:nvSpPr>
          <p:spPr>
            <a:xfrm>
              <a:off x="2951754" y="2944297"/>
              <a:ext cx="661" cy="26"/>
            </a:xfrm>
            <a:custGeom>
              <a:rect b="b" l="l" r="r" t="t"/>
              <a:pathLst>
                <a:path extrusionOk="0" h="1" w="25">
                  <a:moveTo>
                    <a:pt x="25" y="0"/>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2" name="Google Shape;5932;p40"/>
            <p:cNvSpPr/>
            <p:nvPr/>
          </p:nvSpPr>
          <p:spPr>
            <a:xfrm>
              <a:off x="2956090" y="2943636"/>
              <a:ext cx="1057" cy="211"/>
            </a:xfrm>
            <a:custGeom>
              <a:rect b="b" l="l" r="r" t="t"/>
              <a:pathLst>
                <a:path extrusionOk="0" h="8" w="40">
                  <a:moveTo>
                    <a:pt x="39" y="1"/>
                  </a:moveTo>
                  <a:lnTo>
                    <a:pt x="1" y="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3" name="Google Shape;5933;p40"/>
            <p:cNvSpPr/>
            <p:nvPr/>
          </p:nvSpPr>
          <p:spPr>
            <a:xfrm>
              <a:off x="2953129" y="2944191"/>
              <a:ext cx="687" cy="132"/>
            </a:xfrm>
            <a:custGeom>
              <a:rect b="b" l="l" r="r" t="t"/>
              <a:pathLst>
                <a:path extrusionOk="0" h="5" w="26">
                  <a:moveTo>
                    <a:pt x="25" y="1"/>
                  </a:moveTo>
                  <a:lnTo>
                    <a:pt x="1"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4" name="Google Shape;5934;p40"/>
            <p:cNvSpPr/>
            <p:nvPr/>
          </p:nvSpPr>
          <p:spPr>
            <a:xfrm>
              <a:off x="2954530" y="2944006"/>
              <a:ext cx="767" cy="132"/>
            </a:xfrm>
            <a:custGeom>
              <a:rect b="b" l="l" r="r" t="t"/>
              <a:pathLst>
                <a:path extrusionOk="0" h="5" w="29">
                  <a:moveTo>
                    <a:pt x="28" y="1"/>
                  </a:moveTo>
                  <a:lnTo>
                    <a:pt x="0"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5" name="Google Shape;5935;p40"/>
            <p:cNvSpPr/>
            <p:nvPr/>
          </p:nvSpPr>
          <p:spPr>
            <a:xfrm>
              <a:off x="2957570" y="2943372"/>
              <a:ext cx="872" cy="211"/>
            </a:xfrm>
            <a:custGeom>
              <a:rect b="b" l="l" r="r" t="t"/>
              <a:pathLst>
                <a:path extrusionOk="0" h="8" w="33">
                  <a:moveTo>
                    <a:pt x="32" y="0"/>
                  </a:moveTo>
                  <a:lnTo>
                    <a:pt x="1" y="7"/>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6" name="Google Shape;5936;p40"/>
            <p:cNvSpPr/>
            <p:nvPr/>
          </p:nvSpPr>
          <p:spPr>
            <a:xfrm>
              <a:off x="2928622" y="2938085"/>
              <a:ext cx="370" cy="1877"/>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7" name="Google Shape;5937;p40"/>
            <p:cNvSpPr/>
            <p:nvPr/>
          </p:nvSpPr>
          <p:spPr>
            <a:xfrm>
              <a:off x="2928410" y="2939856"/>
              <a:ext cx="211" cy="397"/>
            </a:xfrm>
            <a:custGeom>
              <a:rect b="b" l="l" r="r" t="t"/>
              <a:pathLst>
                <a:path extrusionOk="0" h="15" w="8">
                  <a:moveTo>
                    <a:pt x="8" y="0"/>
                  </a:moveTo>
                  <a:lnTo>
                    <a:pt x="8" y="0"/>
                  </a:lnTo>
                  <a:cubicBezTo>
                    <a:pt x="5" y="4"/>
                    <a:pt x="1" y="11"/>
                    <a:pt x="1" y="14"/>
                  </a:cubicBezTo>
                  <a:cubicBezTo>
                    <a:pt x="5" y="11"/>
                    <a:pt x="8" y="4"/>
                    <a:pt x="8"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8" name="Google Shape;5938;p40"/>
            <p:cNvSpPr/>
            <p:nvPr/>
          </p:nvSpPr>
          <p:spPr>
            <a:xfrm>
              <a:off x="2927485" y="2941706"/>
              <a:ext cx="317" cy="476"/>
            </a:xfrm>
            <a:custGeom>
              <a:rect b="b" l="l" r="r" t="t"/>
              <a:pathLst>
                <a:path extrusionOk="0" h="18" w="12">
                  <a:moveTo>
                    <a:pt x="1" y="18"/>
                  </a:moveTo>
                  <a:cubicBezTo>
                    <a:pt x="4" y="11"/>
                    <a:pt x="8" y="7"/>
                    <a:pt x="11" y="0"/>
                  </a:cubicBezTo>
                  <a:cubicBezTo>
                    <a:pt x="8" y="7"/>
                    <a:pt x="4" y="11"/>
                    <a:pt x="1" y="18"/>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9" name="Google Shape;5939;p40"/>
            <p:cNvSpPr/>
            <p:nvPr/>
          </p:nvSpPr>
          <p:spPr>
            <a:xfrm>
              <a:off x="2909085" y="2960106"/>
              <a:ext cx="106" cy="26"/>
            </a:xfrm>
            <a:custGeom>
              <a:rect b="b" l="l" r="r" t="t"/>
              <a:pathLst>
                <a:path extrusionOk="0" h="1" w="4">
                  <a:moveTo>
                    <a:pt x="0" y="1"/>
                  </a:moveTo>
                  <a:lnTo>
                    <a:pt x="0" y="1"/>
                  </a:lnTo>
                  <a:lnTo>
                    <a:pt x="0" y="1"/>
                  </a:lnTo>
                  <a:lnTo>
                    <a:pt x="4"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0" name="Google Shape;5940;p40"/>
            <p:cNvSpPr/>
            <p:nvPr/>
          </p:nvSpPr>
          <p:spPr>
            <a:xfrm>
              <a:off x="2926005" y="2943266"/>
              <a:ext cx="502" cy="397"/>
            </a:xfrm>
            <a:custGeom>
              <a:rect b="b" l="l" r="r" t="t"/>
              <a:pathLst>
                <a:path extrusionOk="0" h="15" w="19">
                  <a:moveTo>
                    <a:pt x="1" y="15"/>
                  </a:moveTo>
                  <a:cubicBezTo>
                    <a:pt x="8" y="8"/>
                    <a:pt x="11" y="4"/>
                    <a:pt x="18" y="1"/>
                  </a:cubicBezTo>
                  <a:cubicBezTo>
                    <a:pt x="11" y="4"/>
                    <a:pt x="8" y="8"/>
                    <a:pt x="1" y="1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1" name="Google Shape;5941;p40"/>
            <p:cNvSpPr/>
            <p:nvPr/>
          </p:nvSpPr>
          <p:spPr>
            <a:xfrm>
              <a:off x="2924709" y="2943821"/>
              <a:ext cx="952" cy="502"/>
            </a:xfrm>
            <a:custGeom>
              <a:rect b="b" l="l" r="r" t="t"/>
              <a:pathLst>
                <a:path extrusionOk="0" h="19" w="36">
                  <a:moveTo>
                    <a:pt x="1" y="18"/>
                  </a:moveTo>
                  <a:cubicBezTo>
                    <a:pt x="15" y="15"/>
                    <a:pt x="25" y="8"/>
                    <a:pt x="36" y="1"/>
                  </a:cubicBezTo>
                  <a:cubicBezTo>
                    <a:pt x="25" y="8"/>
                    <a:pt x="15" y="15"/>
                    <a:pt x="1" y="18"/>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2" name="Google Shape;5942;p40"/>
            <p:cNvSpPr/>
            <p:nvPr/>
          </p:nvSpPr>
          <p:spPr>
            <a:xfrm>
              <a:off x="2909349" y="2958071"/>
              <a:ext cx="2432" cy="1877"/>
            </a:xfrm>
            <a:custGeom>
              <a:rect b="b" l="l" r="r" t="t"/>
              <a:pathLst>
                <a:path extrusionOk="0" h="71" w="92">
                  <a:moveTo>
                    <a:pt x="92" y="1"/>
                  </a:moveTo>
                  <a:cubicBezTo>
                    <a:pt x="60" y="25"/>
                    <a:pt x="29" y="50"/>
                    <a:pt x="1" y="71"/>
                  </a:cubicBezTo>
                  <a:cubicBezTo>
                    <a:pt x="29" y="50"/>
                    <a:pt x="60" y="29"/>
                    <a:pt x="9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3" name="Google Shape;5943;p40"/>
            <p:cNvSpPr/>
            <p:nvPr/>
          </p:nvSpPr>
          <p:spPr>
            <a:xfrm>
              <a:off x="2926851" y="2942526"/>
              <a:ext cx="397" cy="397"/>
            </a:xfrm>
            <a:custGeom>
              <a:rect b="b" l="l" r="r" t="t"/>
              <a:pathLst>
                <a:path extrusionOk="0" h="15" w="15">
                  <a:moveTo>
                    <a:pt x="14" y="1"/>
                  </a:moveTo>
                  <a:cubicBezTo>
                    <a:pt x="7" y="4"/>
                    <a:pt x="4" y="11"/>
                    <a:pt x="0" y="15"/>
                  </a:cubicBezTo>
                  <a:cubicBezTo>
                    <a:pt x="4" y="11"/>
                    <a:pt x="11" y="4"/>
                    <a:pt x="14"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4" name="Google Shape;5944;p40"/>
            <p:cNvSpPr/>
            <p:nvPr/>
          </p:nvSpPr>
          <p:spPr>
            <a:xfrm>
              <a:off x="2927961" y="2940781"/>
              <a:ext cx="291" cy="476"/>
            </a:xfrm>
            <a:custGeom>
              <a:rect b="b" l="l" r="r" t="t"/>
              <a:pathLst>
                <a:path extrusionOk="0" h="18" w="11">
                  <a:moveTo>
                    <a:pt x="11" y="0"/>
                  </a:moveTo>
                  <a:lnTo>
                    <a:pt x="11" y="0"/>
                  </a:lnTo>
                  <a:cubicBezTo>
                    <a:pt x="7" y="7"/>
                    <a:pt x="4" y="11"/>
                    <a:pt x="0" y="18"/>
                  </a:cubicBezTo>
                  <a:cubicBezTo>
                    <a:pt x="4" y="11"/>
                    <a:pt x="11" y="7"/>
                    <a:pt x="1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5" name="Google Shape;5945;p40"/>
            <p:cNvSpPr/>
            <p:nvPr/>
          </p:nvSpPr>
          <p:spPr>
            <a:xfrm>
              <a:off x="2928622" y="2939750"/>
              <a:ext cx="0" cy="132"/>
            </a:xfrm>
            <a:custGeom>
              <a:rect b="b" l="l" r="r" t="t"/>
              <a:pathLst>
                <a:path extrusionOk="0" h="5" w="120000">
                  <a:moveTo>
                    <a:pt x="0" y="1"/>
                  </a:moveTo>
                  <a:lnTo>
                    <a:pt x="0" y="4"/>
                  </a:lnTo>
                  <a:lnTo>
                    <a:pt x="0"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6" name="Google Shape;5946;p40"/>
            <p:cNvSpPr/>
            <p:nvPr/>
          </p:nvSpPr>
          <p:spPr>
            <a:xfrm>
              <a:off x="2928807" y="2938560"/>
              <a:ext cx="0" cy="211"/>
            </a:xfrm>
            <a:custGeom>
              <a:rect b="b" l="l" r="r" t="t"/>
              <a:pathLst>
                <a:path extrusionOk="0" h="8" w="120000">
                  <a:moveTo>
                    <a:pt x="0" y="7"/>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7" name="Google Shape;5947;p40"/>
            <p:cNvSpPr/>
            <p:nvPr/>
          </p:nvSpPr>
          <p:spPr>
            <a:xfrm>
              <a:off x="3007192" y="2984640"/>
              <a:ext cx="211" cy="211"/>
            </a:xfrm>
            <a:custGeom>
              <a:rect b="b" l="l" r="r" t="t"/>
              <a:pathLst>
                <a:path extrusionOk="0" h="8" w="8">
                  <a:moveTo>
                    <a:pt x="7" y="7"/>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8" name="Google Shape;5948;p40"/>
            <p:cNvSpPr/>
            <p:nvPr/>
          </p:nvSpPr>
          <p:spPr>
            <a:xfrm>
              <a:off x="3005791" y="2977978"/>
              <a:ext cx="132" cy="397"/>
            </a:xfrm>
            <a:custGeom>
              <a:rect b="b" l="l" r="r" t="t"/>
              <a:pathLst>
                <a:path extrusionOk="0" h="15" w="5">
                  <a:moveTo>
                    <a:pt x="1" y="0"/>
                  </a:moveTo>
                  <a:lnTo>
                    <a:pt x="1" y="14"/>
                  </a:lnTo>
                  <a:cubicBezTo>
                    <a:pt x="4" y="11"/>
                    <a:pt x="4" y="4"/>
                    <a:pt x="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9" name="Google Shape;5949;p40"/>
            <p:cNvSpPr/>
            <p:nvPr/>
          </p:nvSpPr>
          <p:spPr>
            <a:xfrm>
              <a:off x="3006346" y="2983503"/>
              <a:ext cx="211" cy="317"/>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0" name="Google Shape;5950;p40"/>
            <p:cNvSpPr/>
            <p:nvPr/>
          </p:nvSpPr>
          <p:spPr>
            <a:xfrm>
              <a:off x="3005711" y="2978903"/>
              <a:ext cx="106" cy="397"/>
            </a:xfrm>
            <a:custGeom>
              <a:rect b="b" l="l" r="r" t="t"/>
              <a:pathLst>
                <a:path extrusionOk="0" h="15" w="4">
                  <a:moveTo>
                    <a:pt x="0" y="0"/>
                  </a:moveTo>
                  <a:lnTo>
                    <a:pt x="0" y="14"/>
                  </a:lnTo>
                  <a:cubicBezTo>
                    <a:pt x="4" y="11"/>
                    <a:pt x="4" y="4"/>
                    <a:pt x="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1" name="Google Shape;5951;p40"/>
            <p:cNvSpPr/>
            <p:nvPr/>
          </p:nvSpPr>
          <p:spPr>
            <a:xfrm>
              <a:off x="3003940" y="3007957"/>
              <a:ext cx="3172" cy="3172"/>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2" name="Google Shape;5952;p40"/>
            <p:cNvSpPr/>
            <p:nvPr/>
          </p:nvSpPr>
          <p:spPr>
            <a:xfrm>
              <a:off x="3006531" y="2973986"/>
              <a:ext cx="132" cy="502"/>
            </a:xfrm>
            <a:custGeom>
              <a:rect b="b" l="l" r="r" t="t"/>
              <a:pathLst>
                <a:path extrusionOk="0" h="19" w="5">
                  <a:moveTo>
                    <a:pt x="1" y="18"/>
                  </a:moveTo>
                  <a:lnTo>
                    <a:pt x="4"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3" name="Google Shape;5953;p40"/>
            <p:cNvSpPr/>
            <p:nvPr/>
          </p:nvSpPr>
          <p:spPr>
            <a:xfrm>
              <a:off x="3006267" y="2975017"/>
              <a:ext cx="106" cy="476"/>
            </a:xfrm>
            <a:custGeom>
              <a:rect b="b" l="l" r="r" t="t"/>
              <a:pathLst>
                <a:path extrusionOk="0" h="18" w="4">
                  <a:moveTo>
                    <a:pt x="0" y="18"/>
                  </a:moveTo>
                  <a:lnTo>
                    <a:pt x="4"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4" name="Google Shape;5954;p40"/>
            <p:cNvSpPr/>
            <p:nvPr/>
          </p:nvSpPr>
          <p:spPr>
            <a:xfrm>
              <a:off x="3005711" y="2980648"/>
              <a:ext cx="26" cy="397"/>
            </a:xfrm>
            <a:custGeom>
              <a:rect b="b" l="l" r="r" t="t"/>
              <a:pathLst>
                <a:path extrusionOk="0" h="15" w="1">
                  <a:moveTo>
                    <a:pt x="0" y="15"/>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5" name="Google Shape;5955;p40"/>
            <p:cNvSpPr/>
            <p:nvPr/>
          </p:nvSpPr>
          <p:spPr>
            <a:xfrm>
              <a:off x="3006161" y="2976021"/>
              <a:ext cx="26" cy="502"/>
            </a:xfrm>
            <a:custGeom>
              <a:rect b="b" l="l" r="r" t="t"/>
              <a:pathLst>
                <a:path extrusionOk="0" h="19" w="1">
                  <a:moveTo>
                    <a:pt x="1" y="18"/>
                  </a:moveTo>
                  <a:lnTo>
                    <a:pt x="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6" name="Google Shape;5956;p40"/>
            <p:cNvSpPr/>
            <p:nvPr/>
          </p:nvSpPr>
          <p:spPr>
            <a:xfrm>
              <a:off x="3005711" y="2979722"/>
              <a:ext cx="26" cy="502"/>
            </a:xfrm>
            <a:custGeom>
              <a:rect b="b" l="l" r="r" t="t"/>
              <a:pathLst>
                <a:path extrusionOk="0" h="19" w="1">
                  <a:moveTo>
                    <a:pt x="0" y="18"/>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7" name="Google Shape;5957;p40"/>
            <p:cNvSpPr/>
            <p:nvPr/>
          </p:nvSpPr>
          <p:spPr>
            <a:xfrm>
              <a:off x="3006716" y="2972981"/>
              <a:ext cx="132" cy="476"/>
            </a:xfrm>
            <a:custGeom>
              <a:rect b="b" l="l" r="r" t="t"/>
              <a:pathLst>
                <a:path extrusionOk="0" h="18" w="5">
                  <a:moveTo>
                    <a:pt x="1" y="18"/>
                  </a:moveTo>
                  <a:lnTo>
                    <a:pt x="4"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8" name="Google Shape;5958;p40"/>
            <p:cNvSpPr/>
            <p:nvPr/>
          </p:nvSpPr>
          <p:spPr>
            <a:xfrm>
              <a:off x="3006690" y="2984164"/>
              <a:ext cx="238" cy="211"/>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9" name="Google Shape;5959;p40"/>
            <p:cNvSpPr/>
            <p:nvPr/>
          </p:nvSpPr>
          <p:spPr>
            <a:xfrm>
              <a:off x="3005791" y="2981388"/>
              <a:ext cx="26" cy="397"/>
            </a:xfrm>
            <a:custGeom>
              <a:rect b="b" l="l" r="r" t="t"/>
              <a:pathLst>
                <a:path extrusionOk="0" h="15" w="1">
                  <a:moveTo>
                    <a:pt x="1" y="15"/>
                  </a:moveTo>
                  <a:lnTo>
                    <a:pt x="1" y="1"/>
                  </a:lnTo>
                  <a:cubicBezTo>
                    <a:pt x="1" y="8"/>
                    <a:pt x="1" y="11"/>
                    <a:pt x="1" y="1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0" name="Google Shape;5960;p40"/>
            <p:cNvSpPr/>
            <p:nvPr/>
          </p:nvSpPr>
          <p:spPr>
            <a:xfrm>
              <a:off x="3006081" y="2982868"/>
              <a:ext cx="106" cy="317"/>
            </a:xfrm>
            <a:custGeom>
              <a:rect b="b" l="l" r="r" t="t"/>
              <a:pathLst>
                <a:path extrusionOk="0" h="12" w="4">
                  <a:moveTo>
                    <a:pt x="4" y="11"/>
                  </a:moveTo>
                  <a:cubicBezTo>
                    <a:pt x="4" y="8"/>
                    <a:pt x="4" y="4"/>
                    <a:pt x="0" y="1"/>
                  </a:cubicBezTo>
                  <a:cubicBezTo>
                    <a:pt x="4" y="4"/>
                    <a:pt x="4" y="8"/>
                    <a:pt x="4" y="1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1" name="Google Shape;5961;p40"/>
            <p:cNvSpPr/>
            <p:nvPr/>
          </p:nvSpPr>
          <p:spPr>
            <a:xfrm>
              <a:off x="3005896" y="2982128"/>
              <a:ext cx="106" cy="397"/>
            </a:xfrm>
            <a:custGeom>
              <a:rect b="b" l="l" r="r" t="t"/>
              <a:pathLst>
                <a:path extrusionOk="0" h="15" w="4">
                  <a:moveTo>
                    <a:pt x="0" y="1"/>
                  </a:moveTo>
                  <a:lnTo>
                    <a:pt x="0" y="1"/>
                  </a:lnTo>
                  <a:cubicBezTo>
                    <a:pt x="0" y="8"/>
                    <a:pt x="4" y="11"/>
                    <a:pt x="4" y="15"/>
                  </a:cubicBezTo>
                  <a:cubicBezTo>
                    <a:pt x="4" y="11"/>
                    <a:pt x="4" y="8"/>
                    <a:pt x="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2" name="Google Shape;5962;p40"/>
            <p:cNvSpPr/>
            <p:nvPr/>
          </p:nvSpPr>
          <p:spPr>
            <a:xfrm>
              <a:off x="3005976" y="2976947"/>
              <a:ext cx="132" cy="502"/>
            </a:xfrm>
            <a:custGeom>
              <a:rect b="b" l="l" r="r" t="t"/>
              <a:pathLst>
                <a:path extrusionOk="0" h="19" w="5">
                  <a:moveTo>
                    <a:pt x="1" y="18"/>
                  </a:moveTo>
                  <a:lnTo>
                    <a:pt x="4"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3" name="Google Shape;5963;p40"/>
            <p:cNvSpPr/>
            <p:nvPr/>
          </p:nvSpPr>
          <p:spPr>
            <a:xfrm>
              <a:off x="2960901" y="3000105"/>
              <a:ext cx="56680" cy="54169"/>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4" name="Google Shape;5964;p40"/>
            <p:cNvSpPr/>
            <p:nvPr/>
          </p:nvSpPr>
          <p:spPr>
            <a:xfrm>
              <a:off x="3002460" y="3014355"/>
              <a:ext cx="132" cy="2987"/>
            </a:xfrm>
            <a:custGeom>
              <a:rect b="b" l="l" r="r" t="t"/>
              <a:pathLst>
                <a:path extrusionOk="0" h="113" w="5">
                  <a:moveTo>
                    <a:pt x="4" y="112"/>
                  </a:moveTo>
                  <a:cubicBezTo>
                    <a:pt x="1" y="74"/>
                    <a:pt x="1" y="35"/>
                    <a:pt x="4" y="0"/>
                  </a:cubicBezTo>
                  <a:lnTo>
                    <a:pt x="4" y="0"/>
                  </a:lnTo>
                  <a:cubicBezTo>
                    <a:pt x="1" y="35"/>
                    <a:pt x="1" y="74"/>
                    <a:pt x="4" y="11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5" name="Google Shape;5965;p40"/>
            <p:cNvSpPr/>
            <p:nvPr/>
          </p:nvSpPr>
          <p:spPr>
            <a:xfrm>
              <a:off x="3015229" y="3047665"/>
              <a:ext cx="132" cy="317"/>
            </a:xfrm>
            <a:custGeom>
              <a:rect b="b" l="l" r="r" t="t"/>
              <a:pathLst>
                <a:path extrusionOk="0" h="12" w="5">
                  <a:moveTo>
                    <a:pt x="4" y="1"/>
                  </a:moveTo>
                  <a:lnTo>
                    <a:pt x="1" y="1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6" name="Google Shape;5966;p40"/>
            <p:cNvSpPr/>
            <p:nvPr/>
          </p:nvSpPr>
          <p:spPr>
            <a:xfrm>
              <a:off x="3013114" y="3053772"/>
              <a:ext cx="106" cy="582"/>
            </a:xfrm>
            <a:custGeom>
              <a:rect b="b" l="l" r="r" t="t"/>
              <a:pathLst>
                <a:path extrusionOk="0" h="22" w="4">
                  <a:moveTo>
                    <a:pt x="4" y="1"/>
                  </a:moveTo>
                  <a:lnTo>
                    <a:pt x="0" y="22"/>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7" name="Google Shape;5967;p40"/>
            <p:cNvSpPr/>
            <p:nvPr/>
          </p:nvSpPr>
          <p:spPr>
            <a:xfrm>
              <a:off x="3013854" y="3051287"/>
              <a:ext cx="106" cy="476"/>
            </a:xfrm>
            <a:custGeom>
              <a:rect b="b" l="l" r="r" t="t"/>
              <a:pathLst>
                <a:path extrusionOk="0" h="18" w="4">
                  <a:moveTo>
                    <a:pt x="4" y="0"/>
                  </a:moveTo>
                  <a:lnTo>
                    <a:pt x="0" y="1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8" name="Google Shape;5968;p40"/>
            <p:cNvSpPr/>
            <p:nvPr/>
          </p:nvSpPr>
          <p:spPr>
            <a:xfrm>
              <a:off x="3014858" y="3048511"/>
              <a:ext cx="132" cy="291"/>
            </a:xfrm>
            <a:custGeom>
              <a:rect b="b" l="l" r="r" t="t"/>
              <a:pathLst>
                <a:path extrusionOk="0" h="11" w="5">
                  <a:moveTo>
                    <a:pt x="4" y="0"/>
                  </a:moveTo>
                  <a:lnTo>
                    <a:pt x="1" y="1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9" name="Google Shape;5969;p40"/>
            <p:cNvSpPr/>
            <p:nvPr/>
          </p:nvSpPr>
          <p:spPr>
            <a:xfrm>
              <a:off x="3013484" y="3052476"/>
              <a:ext cx="106" cy="502"/>
            </a:xfrm>
            <a:custGeom>
              <a:rect b="b" l="l" r="r" t="t"/>
              <a:pathLst>
                <a:path extrusionOk="0" h="19" w="4">
                  <a:moveTo>
                    <a:pt x="4" y="1"/>
                  </a:moveTo>
                  <a:lnTo>
                    <a:pt x="0" y="1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0" name="Google Shape;5970;p40"/>
            <p:cNvSpPr/>
            <p:nvPr/>
          </p:nvSpPr>
          <p:spPr>
            <a:xfrm>
              <a:off x="3014488" y="3049330"/>
              <a:ext cx="211" cy="397"/>
            </a:xfrm>
            <a:custGeom>
              <a:rect b="b" l="l" r="r" t="t"/>
              <a:pathLst>
                <a:path extrusionOk="0" h="15" w="8">
                  <a:moveTo>
                    <a:pt x="8" y="1"/>
                  </a:moveTo>
                  <a:lnTo>
                    <a:pt x="1" y="15"/>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1" name="Google Shape;5971;p40"/>
            <p:cNvSpPr/>
            <p:nvPr/>
          </p:nvSpPr>
          <p:spPr>
            <a:xfrm>
              <a:off x="3014118" y="3050256"/>
              <a:ext cx="211" cy="397"/>
            </a:xfrm>
            <a:custGeom>
              <a:rect b="b" l="l" r="r" t="t"/>
              <a:pathLst>
                <a:path extrusionOk="0" h="15" w="8">
                  <a:moveTo>
                    <a:pt x="8" y="1"/>
                  </a:moveTo>
                  <a:lnTo>
                    <a:pt x="1" y="15"/>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2" name="Google Shape;5972;p40"/>
            <p:cNvSpPr/>
            <p:nvPr/>
          </p:nvSpPr>
          <p:spPr>
            <a:xfrm>
              <a:off x="3003940" y="3031750"/>
              <a:ext cx="2617" cy="1507"/>
            </a:xfrm>
            <a:custGeom>
              <a:rect b="b" l="l" r="r" t="t"/>
              <a:pathLst>
                <a:path extrusionOk="0" h="57" w="99">
                  <a:moveTo>
                    <a:pt x="99" y="56"/>
                  </a:moveTo>
                  <a:cubicBezTo>
                    <a:pt x="64" y="32"/>
                    <a:pt x="29" y="14"/>
                    <a:pt x="1" y="0"/>
                  </a:cubicBezTo>
                  <a:cubicBezTo>
                    <a:pt x="29" y="14"/>
                    <a:pt x="64" y="32"/>
                    <a:pt x="99" y="56"/>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3" name="Google Shape;5973;p40"/>
            <p:cNvSpPr/>
            <p:nvPr/>
          </p:nvSpPr>
          <p:spPr>
            <a:xfrm>
              <a:off x="2994687" y="3018505"/>
              <a:ext cx="317" cy="26"/>
            </a:xfrm>
            <a:custGeom>
              <a:rect b="b" l="l" r="r" t="t"/>
              <a:pathLst>
                <a:path extrusionOk="0" h="1" w="12">
                  <a:moveTo>
                    <a:pt x="1" y="1"/>
                  </a:moveTo>
                  <a:lnTo>
                    <a:pt x="1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4" name="Google Shape;5974;p40"/>
            <p:cNvSpPr/>
            <p:nvPr/>
          </p:nvSpPr>
          <p:spPr>
            <a:xfrm>
              <a:off x="2992837" y="3018505"/>
              <a:ext cx="317" cy="26"/>
            </a:xfrm>
            <a:custGeom>
              <a:rect b="b" l="l" r="r" t="t"/>
              <a:pathLst>
                <a:path extrusionOk="0" h="1" w="12">
                  <a:moveTo>
                    <a:pt x="1" y="1"/>
                  </a:moveTo>
                  <a:lnTo>
                    <a:pt x="1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5" name="Google Shape;5975;p40"/>
            <p:cNvSpPr/>
            <p:nvPr/>
          </p:nvSpPr>
          <p:spPr>
            <a:xfrm>
              <a:off x="2976552" y="3001480"/>
              <a:ext cx="26" cy="26"/>
            </a:xfrm>
            <a:custGeom>
              <a:rect b="b" l="l" r="r" t="t"/>
              <a:pathLst>
                <a:path extrusionOk="0" h="1" w="1">
                  <a:moveTo>
                    <a:pt x="0"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6" name="Google Shape;5976;p40"/>
            <p:cNvSpPr/>
            <p:nvPr/>
          </p:nvSpPr>
          <p:spPr>
            <a:xfrm>
              <a:off x="3000530" y="3012583"/>
              <a:ext cx="397" cy="582"/>
            </a:xfrm>
            <a:custGeom>
              <a:rect b="b" l="l" r="r" t="t"/>
              <a:pathLst>
                <a:path extrusionOk="0" h="22" w="15">
                  <a:moveTo>
                    <a:pt x="14" y="22"/>
                  </a:moveTo>
                  <a:cubicBezTo>
                    <a:pt x="11" y="15"/>
                    <a:pt x="4" y="8"/>
                    <a:pt x="0" y="1"/>
                  </a:cubicBezTo>
                  <a:cubicBezTo>
                    <a:pt x="4" y="8"/>
                    <a:pt x="11" y="15"/>
                    <a:pt x="14" y="2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7" name="Google Shape;5977;p40"/>
            <p:cNvSpPr/>
            <p:nvPr/>
          </p:nvSpPr>
          <p:spPr>
            <a:xfrm>
              <a:off x="2996644" y="3017395"/>
              <a:ext cx="211" cy="211"/>
            </a:xfrm>
            <a:custGeom>
              <a:rect b="b" l="l" r="r" t="t"/>
              <a:pathLst>
                <a:path extrusionOk="0" h="8" w="8">
                  <a:moveTo>
                    <a:pt x="7" y="1"/>
                  </a:moveTo>
                  <a:lnTo>
                    <a:pt x="0" y="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8" name="Google Shape;5978;p40"/>
            <p:cNvSpPr/>
            <p:nvPr/>
          </p:nvSpPr>
          <p:spPr>
            <a:xfrm>
              <a:off x="2982368" y="3000290"/>
              <a:ext cx="687" cy="106"/>
            </a:xfrm>
            <a:custGeom>
              <a:rect b="b" l="l" r="r" t="t"/>
              <a:pathLst>
                <a:path extrusionOk="0" h="4" w="26">
                  <a:moveTo>
                    <a:pt x="1" y="4"/>
                  </a:moveTo>
                  <a:lnTo>
                    <a:pt x="25"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9" name="Google Shape;5979;p40"/>
            <p:cNvSpPr/>
            <p:nvPr/>
          </p:nvSpPr>
          <p:spPr>
            <a:xfrm>
              <a:off x="2978667" y="3000845"/>
              <a:ext cx="872" cy="211"/>
            </a:xfrm>
            <a:custGeom>
              <a:rect b="b" l="l" r="r" t="t"/>
              <a:pathLst>
                <a:path extrusionOk="0" h="8" w="33">
                  <a:moveTo>
                    <a:pt x="1" y="7"/>
                  </a:moveTo>
                  <a:lnTo>
                    <a:pt x="32"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0" name="Google Shape;5980;p40"/>
            <p:cNvSpPr/>
            <p:nvPr/>
          </p:nvSpPr>
          <p:spPr>
            <a:xfrm>
              <a:off x="3002090" y="3014064"/>
              <a:ext cx="502" cy="317"/>
            </a:xfrm>
            <a:custGeom>
              <a:rect b="b" l="l" r="r" t="t"/>
              <a:pathLst>
                <a:path extrusionOk="0" h="12" w="19">
                  <a:moveTo>
                    <a:pt x="1" y="1"/>
                  </a:moveTo>
                  <a:lnTo>
                    <a:pt x="18" y="1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1" name="Google Shape;5981;p40"/>
            <p:cNvSpPr/>
            <p:nvPr/>
          </p:nvSpPr>
          <p:spPr>
            <a:xfrm>
              <a:off x="2993868" y="3018611"/>
              <a:ext cx="211" cy="26"/>
            </a:xfrm>
            <a:custGeom>
              <a:rect b="b" l="l" r="r" t="t"/>
              <a:pathLst>
                <a:path extrusionOk="0" h="1" w="8">
                  <a:moveTo>
                    <a:pt x="7" y="0"/>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2" name="Google Shape;5982;p40"/>
            <p:cNvSpPr/>
            <p:nvPr/>
          </p:nvSpPr>
          <p:spPr>
            <a:xfrm>
              <a:off x="3001085" y="3013244"/>
              <a:ext cx="291" cy="291"/>
            </a:xfrm>
            <a:custGeom>
              <a:rect b="b" l="l" r="r" t="t"/>
              <a:pathLst>
                <a:path extrusionOk="0" h="11" w="11">
                  <a:moveTo>
                    <a:pt x="0" y="0"/>
                  </a:moveTo>
                  <a:lnTo>
                    <a:pt x="11" y="1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3" name="Google Shape;5983;p40"/>
            <p:cNvSpPr/>
            <p:nvPr/>
          </p:nvSpPr>
          <p:spPr>
            <a:xfrm>
              <a:off x="3001534" y="3013694"/>
              <a:ext cx="397" cy="211"/>
            </a:xfrm>
            <a:custGeom>
              <a:rect b="b" l="l" r="r" t="t"/>
              <a:pathLst>
                <a:path extrusionOk="0" h="8" w="15">
                  <a:moveTo>
                    <a:pt x="1" y="1"/>
                  </a:moveTo>
                  <a:lnTo>
                    <a:pt x="15" y="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4" name="Google Shape;5984;p40"/>
            <p:cNvSpPr/>
            <p:nvPr/>
          </p:nvSpPr>
          <p:spPr>
            <a:xfrm>
              <a:off x="2995798" y="3017950"/>
              <a:ext cx="317" cy="211"/>
            </a:xfrm>
            <a:custGeom>
              <a:rect b="b" l="l" r="r" t="t"/>
              <a:pathLst>
                <a:path extrusionOk="0" h="8" w="12">
                  <a:moveTo>
                    <a:pt x="1" y="8"/>
                  </a:moveTo>
                  <a:lnTo>
                    <a:pt x="1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5" name="Google Shape;5985;p40"/>
            <p:cNvSpPr/>
            <p:nvPr/>
          </p:nvSpPr>
          <p:spPr>
            <a:xfrm>
              <a:off x="2981257" y="3000370"/>
              <a:ext cx="767" cy="211"/>
            </a:xfrm>
            <a:custGeom>
              <a:rect b="b" l="l" r="r" t="t"/>
              <a:pathLst>
                <a:path extrusionOk="0" h="8" w="29">
                  <a:moveTo>
                    <a:pt x="1" y="8"/>
                  </a:moveTo>
                  <a:lnTo>
                    <a:pt x="29"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6" name="Google Shape;5986;p40"/>
            <p:cNvSpPr/>
            <p:nvPr/>
          </p:nvSpPr>
          <p:spPr>
            <a:xfrm>
              <a:off x="2979962" y="3000555"/>
              <a:ext cx="872" cy="211"/>
            </a:xfrm>
            <a:custGeom>
              <a:rect b="b" l="l" r="r" t="t"/>
              <a:pathLst>
                <a:path extrusionOk="0" h="8" w="33">
                  <a:moveTo>
                    <a:pt x="1" y="8"/>
                  </a:moveTo>
                  <a:lnTo>
                    <a:pt x="32"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7" name="Google Shape;5987;p40"/>
            <p:cNvSpPr/>
            <p:nvPr/>
          </p:nvSpPr>
          <p:spPr>
            <a:xfrm>
              <a:off x="2977107" y="3001110"/>
              <a:ext cx="1031" cy="211"/>
            </a:xfrm>
            <a:custGeom>
              <a:rect b="b" l="l" r="r" t="t"/>
              <a:pathLst>
                <a:path extrusionOk="0" h="8" w="39">
                  <a:moveTo>
                    <a:pt x="0" y="8"/>
                  </a:moveTo>
                  <a:lnTo>
                    <a:pt x="39"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8" name="Google Shape;5988;p40"/>
            <p:cNvSpPr/>
            <p:nvPr/>
          </p:nvSpPr>
          <p:spPr>
            <a:xfrm>
              <a:off x="2984139" y="2999999"/>
              <a:ext cx="582" cy="132"/>
            </a:xfrm>
            <a:custGeom>
              <a:rect b="b" l="l" r="r" t="t"/>
              <a:pathLst>
                <a:path extrusionOk="0" h="5" w="22">
                  <a:moveTo>
                    <a:pt x="1" y="4"/>
                  </a:moveTo>
                  <a:lnTo>
                    <a:pt x="22"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9" name="Google Shape;5989;p40"/>
            <p:cNvSpPr/>
            <p:nvPr/>
          </p:nvSpPr>
          <p:spPr>
            <a:xfrm>
              <a:off x="2983293" y="3000105"/>
              <a:ext cx="582" cy="106"/>
            </a:xfrm>
            <a:custGeom>
              <a:rect b="b" l="l" r="r" t="t"/>
              <a:pathLst>
                <a:path extrusionOk="0" h="4" w="22">
                  <a:moveTo>
                    <a:pt x="1" y="4"/>
                  </a:moveTo>
                  <a:lnTo>
                    <a:pt x="22"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0" name="Google Shape;5990;p40"/>
            <p:cNvSpPr/>
            <p:nvPr/>
          </p:nvSpPr>
          <p:spPr>
            <a:xfrm>
              <a:off x="2935363" y="2977793"/>
              <a:ext cx="37699" cy="41664"/>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1" name="Google Shape;5991;p40"/>
            <p:cNvSpPr/>
            <p:nvPr/>
          </p:nvSpPr>
          <p:spPr>
            <a:xfrm>
              <a:off x="2942025" y="2984455"/>
              <a:ext cx="317" cy="397"/>
            </a:xfrm>
            <a:custGeom>
              <a:rect b="b" l="l" r="r" t="t"/>
              <a:pathLst>
                <a:path extrusionOk="0" h="15" w="12">
                  <a:moveTo>
                    <a:pt x="1" y="14"/>
                  </a:moveTo>
                  <a:lnTo>
                    <a:pt x="1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2" name="Google Shape;5992;p40"/>
            <p:cNvSpPr/>
            <p:nvPr/>
          </p:nvSpPr>
          <p:spPr>
            <a:xfrm>
              <a:off x="2943982" y="2981943"/>
              <a:ext cx="106" cy="317"/>
            </a:xfrm>
            <a:custGeom>
              <a:rect b="b" l="l" r="r" t="t"/>
              <a:pathLst>
                <a:path extrusionOk="0" h="12" w="4">
                  <a:moveTo>
                    <a:pt x="0" y="11"/>
                  </a:moveTo>
                  <a:lnTo>
                    <a:pt x="4"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3" name="Google Shape;5993;p40"/>
            <p:cNvSpPr/>
            <p:nvPr/>
          </p:nvSpPr>
          <p:spPr>
            <a:xfrm>
              <a:off x="2937769" y="2988526"/>
              <a:ext cx="502" cy="397"/>
            </a:xfrm>
            <a:custGeom>
              <a:rect b="b" l="l" r="r" t="t"/>
              <a:pathLst>
                <a:path extrusionOk="0" h="15" w="19">
                  <a:moveTo>
                    <a:pt x="1" y="14"/>
                  </a:moveTo>
                  <a:lnTo>
                    <a:pt x="18"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4" name="Google Shape;5994;p40"/>
            <p:cNvSpPr/>
            <p:nvPr/>
          </p:nvSpPr>
          <p:spPr>
            <a:xfrm>
              <a:off x="2943611" y="2982498"/>
              <a:ext cx="211" cy="317"/>
            </a:xfrm>
            <a:custGeom>
              <a:rect b="b" l="l" r="r" t="t"/>
              <a:pathLst>
                <a:path extrusionOk="0" h="12" w="8">
                  <a:moveTo>
                    <a:pt x="0" y="11"/>
                  </a:moveTo>
                  <a:lnTo>
                    <a:pt x="7"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5" name="Google Shape;5995;p40"/>
            <p:cNvSpPr/>
            <p:nvPr/>
          </p:nvSpPr>
          <p:spPr>
            <a:xfrm>
              <a:off x="2935469" y="2990667"/>
              <a:ext cx="397" cy="291"/>
            </a:xfrm>
            <a:custGeom>
              <a:rect b="b" l="l" r="r" t="t"/>
              <a:pathLst>
                <a:path extrusionOk="0" h="11" w="15">
                  <a:moveTo>
                    <a:pt x="0" y="11"/>
                  </a:moveTo>
                  <a:lnTo>
                    <a:pt x="14"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6" name="Google Shape;5996;p40"/>
            <p:cNvSpPr/>
            <p:nvPr/>
          </p:nvSpPr>
          <p:spPr>
            <a:xfrm>
              <a:off x="2943136" y="2983159"/>
              <a:ext cx="211" cy="291"/>
            </a:xfrm>
            <a:custGeom>
              <a:rect b="b" l="l" r="r" t="t"/>
              <a:pathLst>
                <a:path extrusionOk="0" h="11" w="8">
                  <a:moveTo>
                    <a:pt x="1" y="11"/>
                  </a:moveTo>
                  <a:lnTo>
                    <a:pt x="8"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7" name="Google Shape;5997;p40"/>
            <p:cNvSpPr/>
            <p:nvPr/>
          </p:nvSpPr>
          <p:spPr>
            <a:xfrm>
              <a:off x="2944537" y="2980939"/>
              <a:ext cx="106" cy="211"/>
            </a:xfrm>
            <a:custGeom>
              <a:rect b="b" l="l" r="r" t="t"/>
              <a:pathLst>
                <a:path extrusionOk="0" h="8" w="4">
                  <a:moveTo>
                    <a:pt x="0" y="7"/>
                  </a:moveTo>
                  <a:lnTo>
                    <a:pt x="4"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8" name="Google Shape;5998;p40"/>
            <p:cNvSpPr/>
            <p:nvPr/>
          </p:nvSpPr>
          <p:spPr>
            <a:xfrm>
              <a:off x="2944246" y="2981388"/>
              <a:ext cx="132" cy="317"/>
            </a:xfrm>
            <a:custGeom>
              <a:rect b="b" l="l" r="r" t="t"/>
              <a:pathLst>
                <a:path extrusionOk="0" h="12" w="5">
                  <a:moveTo>
                    <a:pt x="1" y="11"/>
                  </a:moveTo>
                  <a:lnTo>
                    <a:pt x="4"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9" name="Google Shape;5999;p40"/>
            <p:cNvSpPr/>
            <p:nvPr/>
          </p:nvSpPr>
          <p:spPr>
            <a:xfrm>
              <a:off x="2944722" y="2980463"/>
              <a:ext cx="26" cy="132"/>
            </a:xfrm>
            <a:custGeom>
              <a:rect b="b" l="l" r="r" t="t"/>
              <a:pathLst>
                <a:path extrusionOk="0" h="5" w="1">
                  <a:moveTo>
                    <a:pt x="0" y="4"/>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0" name="Google Shape;6000;p40"/>
            <p:cNvSpPr/>
            <p:nvPr/>
          </p:nvSpPr>
          <p:spPr>
            <a:xfrm>
              <a:off x="2939805" y="2986755"/>
              <a:ext cx="397" cy="397"/>
            </a:xfrm>
            <a:custGeom>
              <a:rect b="b" l="l" r="r" t="t"/>
              <a:pathLst>
                <a:path extrusionOk="0" h="15" w="15">
                  <a:moveTo>
                    <a:pt x="1" y="15"/>
                  </a:moveTo>
                  <a:lnTo>
                    <a:pt x="15"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1" name="Google Shape;6001;p40"/>
            <p:cNvSpPr/>
            <p:nvPr/>
          </p:nvSpPr>
          <p:spPr>
            <a:xfrm>
              <a:off x="2938800" y="2987601"/>
              <a:ext cx="476" cy="397"/>
            </a:xfrm>
            <a:custGeom>
              <a:rect b="b" l="l" r="r" t="t"/>
              <a:pathLst>
                <a:path extrusionOk="0" h="15" w="18">
                  <a:moveTo>
                    <a:pt x="0" y="14"/>
                  </a:moveTo>
                  <a:lnTo>
                    <a:pt x="18"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2" name="Google Shape;6002;p40"/>
            <p:cNvSpPr/>
            <p:nvPr/>
          </p:nvSpPr>
          <p:spPr>
            <a:xfrm>
              <a:off x="2936659" y="2989557"/>
              <a:ext cx="397" cy="370"/>
            </a:xfrm>
            <a:custGeom>
              <a:rect b="b" l="l" r="r" t="t"/>
              <a:pathLst>
                <a:path extrusionOk="0" h="14" w="15">
                  <a:moveTo>
                    <a:pt x="1" y="14"/>
                  </a:moveTo>
                  <a:lnTo>
                    <a:pt x="15"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3" name="Google Shape;6003;p40"/>
            <p:cNvSpPr/>
            <p:nvPr/>
          </p:nvSpPr>
          <p:spPr>
            <a:xfrm>
              <a:off x="2972745" y="3000105"/>
              <a:ext cx="211" cy="582"/>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4" name="Google Shape;6004;p40"/>
            <p:cNvSpPr/>
            <p:nvPr/>
          </p:nvSpPr>
          <p:spPr>
            <a:xfrm>
              <a:off x="2942580" y="2983794"/>
              <a:ext cx="317" cy="317"/>
            </a:xfrm>
            <a:custGeom>
              <a:rect b="b" l="l" r="r" t="t"/>
              <a:pathLst>
                <a:path extrusionOk="0" h="12" w="12">
                  <a:moveTo>
                    <a:pt x="1" y="11"/>
                  </a:moveTo>
                  <a:lnTo>
                    <a:pt x="1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5" name="Google Shape;6005;p40"/>
            <p:cNvSpPr/>
            <p:nvPr/>
          </p:nvSpPr>
          <p:spPr>
            <a:xfrm>
              <a:off x="2941285" y="2985195"/>
              <a:ext cx="397" cy="397"/>
            </a:xfrm>
            <a:custGeom>
              <a:rect b="b" l="l" r="r" t="t"/>
              <a:pathLst>
                <a:path extrusionOk="0" h="15" w="15">
                  <a:moveTo>
                    <a:pt x="1" y="14"/>
                  </a:moveTo>
                  <a:lnTo>
                    <a:pt x="15"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6" name="Google Shape;6006;p40"/>
            <p:cNvSpPr/>
            <p:nvPr/>
          </p:nvSpPr>
          <p:spPr>
            <a:xfrm>
              <a:off x="2940545" y="2985935"/>
              <a:ext cx="397" cy="397"/>
            </a:xfrm>
            <a:custGeom>
              <a:rect b="b" l="l" r="r" t="t"/>
              <a:pathLst>
                <a:path extrusionOk="0" h="15" w="15">
                  <a:moveTo>
                    <a:pt x="15" y="0"/>
                  </a:moveTo>
                  <a:lnTo>
                    <a:pt x="1" y="1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7" name="Google Shape;6007;p40"/>
            <p:cNvSpPr/>
            <p:nvPr/>
          </p:nvSpPr>
          <p:spPr>
            <a:xfrm>
              <a:off x="2959976" y="3015729"/>
              <a:ext cx="582" cy="502"/>
            </a:xfrm>
            <a:custGeom>
              <a:rect b="b" l="l" r="r" t="t"/>
              <a:pathLst>
                <a:path extrusionOk="0" h="19" w="22">
                  <a:moveTo>
                    <a:pt x="1" y="18"/>
                  </a:moveTo>
                  <a:cubicBezTo>
                    <a:pt x="8" y="11"/>
                    <a:pt x="15" y="4"/>
                    <a:pt x="22" y="1"/>
                  </a:cubicBezTo>
                  <a:cubicBezTo>
                    <a:pt x="15" y="4"/>
                    <a:pt x="8" y="11"/>
                    <a:pt x="1" y="18"/>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8" name="Google Shape;6008;p40"/>
            <p:cNvSpPr/>
            <p:nvPr/>
          </p:nvSpPr>
          <p:spPr>
            <a:xfrm>
              <a:off x="2957755" y="3018241"/>
              <a:ext cx="767" cy="1216"/>
            </a:xfrm>
            <a:custGeom>
              <a:rect b="b" l="l" r="r" t="t"/>
              <a:pathLst>
                <a:path extrusionOk="0" h="46" w="29">
                  <a:moveTo>
                    <a:pt x="29" y="0"/>
                  </a:moveTo>
                  <a:cubicBezTo>
                    <a:pt x="18" y="14"/>
                    <a:pt x="11" y="28"/>
                    <a:pt x="1" y="46"/>
                  </a:cubicBezTo>
                  <a:cubicBezTo>
                    <a:pt x="11" y="28"/>
                    <a:pt x="22" y="14"/>
                    <a:pt x="2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9" name="Google Shape;6009;p40"/>
            <p:cNvSpPr/>
            <p:nvPr/>
          </p:nvSpPr>
          <p:spPr>
            <a:xfrm>
              <a:off x="2958601" y="3017210"/>
              <a:ext cx="661" cy="872"/>
            </a:xfrm>
            <a:custGeom>
              <a:rect b="b" l="l" r="r" t="t"/>
              <a:pathLst>
                <a:path extrusionOk="0" h="33" w="25">
                  <a:moveTo>
                    <a:pt x="25" y="1"/>
                  </a:moveTo>
                  <a:cubicBezTo>
                    <a:pt x="14" y="11"/>
                    <a:pt x="7" y="22"/>
                    <a:pt x="0" y="32"/>
                  </a:cubicBezTo>
                  <a:cubicBezTo>
                    <a:pt x="7" y="22"/>
                    <a:pt x="14" y="11"/>
                    <a:pt x="25"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0" name="Google Shape;6010;p40"/>
            <p:cNvSpPr/>
            <p:nvPr/>
          </p:nvSpPr>
          <p:spPr>
            <a:xfrm>
              <a:off x="2973036" y="3001110"/>
              <a:ext cx="26" cy="317"/>
            </a:xfrm>
            <a:custGeom>
              <a:rect b="b" l="l" r="r" t="t"/>
              <a:pathLst>
                <a:path extrusionOk="0" h="12" w="1">
                  <a:moveTo>
                    <a:pt x="0" y="1"/>
                  </a:moveTo>
                  <a:lnTo>
                    <a:pt x="0" y="11"/>
                  </a:lnTo>
                  <a:cubicBezTo>
                    <a:pt x="0" y="8"/>
                    <a:pt x="0" y="4"/>
                    <a:pt x="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1" name="Google Shape;6011;p40"/>
            <p:cNvSpPr/>
            <p:nvPr/>
          </p:nvSpPr>
          <p:spPr>
            <a:xfrm>
              <a:off x="2972930" y="3000740"/>
              <a:ext cx="132" cy="317"/>
            </a:xfrm>
            <a:custGeom>
              <a:rect b="b" l="l" r="r" t="t"/>
              <a:pathLst>
                <a:path extrusionOk="0" h="12" w="5">
                  <a:moveTo>
                    <a:pt x="1" y="1"/>
                  </a:moveTo>
                  <a:cubicBezTo>
                    <a:pt x="1" y="4"/>
                    <a:pt x="4" y="8"/>
                    <a:pt x="4" y="11"/>
                  </a:cubicBezTo>
                  <a:cubicBezTo>
                    <a:pt x="4" y="8"/>
                    <a:pt x="1" y="4"/>
                    <a:pt x="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2" name="Google Shape;6012;p40"/>
            <p:cNvSpPr/>
            <p:nvPr/>
          </p:nvSpPr>
          <p:spPr>
            <a:xfrm>
              <a:off x="2973036" y="3001665"/>
              <a:ext cx="26" cy="317"/>
            </a:xfrm>
            <a:custGeom>
              <a:rect b="b" l="l" r="r" t="t"/>
              <a:pathLst>
                <a:path extrusionOk="0" h="12" w="1">
                  <a:moveTo>
                    <a:pt x="0" y="1"/>
                  </a:moveTo>
                  <a:lnTo>
                    <a:pt x="0" y="1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3" name="Google Shape;6013;p40"/>
            <p:cNvSpPr/>
            <p:nvPr/>
          </p:nvSpPr>
          <p:spPr>
            <a:xfrm>
              <a:off x="2959236" y="3016390"/>
              <a:ext cx="687" cy="767"/>
            </a:xfrm>
            <a:custGeom>
              <a:rect b="b" l="l" r="r" t="t"/>
              <a:pathLst>
                <a:path extrusionOk="0" h="29" w="26">
                  <a:moveTo>
                    <a:pt x="25" y="0"/>
                  </a:moveTo>
                  <a:lnTo>
                    <a:pt x="25" y="0"/>
                  </a:lnTo>
                  <a:cubicBezTo>
                    <a:pt x="18" y="7"/>
                    <a:pt x="8" y="18"/>
                    <a:pt x="1" y="28"/>
                  </a:cubicBezTo>
                  <a:cubicBezTo>
                    <a:pt x="11" y="18"/>
                    <a:pt x="18" y="7"/>
                    <a:pt x="25"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4" name="Google Shape;6014;p40"/>
            <p:cNvSpPr/>
            <p:nvPr/>
          </p:nvSpPr>
          <p:spPr>
            <a:xfrm>
              <a:off x="2972850" y="3000475"/>
              <a:ext cx="26" cy="26"/>
            </a:xfrm>
            <a:custGeom>
              <a:rect b="b" l="l" r="r" t="t"/>
              <a:pathLst>
                <a:path extrusionOk="0" h="1" w="1">
                  <a:moveTo>
                    <a:pt x="0" y="0"/>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5" name="Google Shape;6015;p40"/>
            <p:cNvSpPr/>
            <p:nvPr/>
          </p:nvSpPr>
          <p:spPr>
            <a:xfrm>
              <a:off x="2880956" y="2709750"/>
              <a:ext cx="117273" cy="95093"/>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6" name="Google Shape;6016;p40"/>
            <p:cNvSpPr/>
            <p:nvPr/>
          </p:nvSpPr>
          <p:spPr>
            <a:xfrm>
              <a:off x="2997754" y="2713081"/>
              <a:ext cx="26" cy="317"/>
            </a:xfrm>
            <a:custGeom>
              <a:rect b="b" l="l" r="r" t="t"/>
              <a:pathLst>
                <a:path extrusionOk="0" h="12" w="1">
                  <a:moveTo>
                    <a:pt x="0" y="1"/>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7" name="Google Shape;6017;p40"/>
            <p:cNvSpPr/>
            <p:nvPr/>
          </p:nvSpPr>
          <p:spPr>
            <a:xfrm>
              <a:off x="2997569" y="2712526"/>
              <a:ext cx="26" cy="211"/>
            </a:xfrm>
            <a:custGeom>
              <a:rect b="b" l="l" r="r" t="t"/>
              <a:pathLst>
                <a:path extrusionOk="0" h="8" w="1">
                  <a:moveTo>
                    <a:pt x="0" y="1"/>
                  </a:moveTo>
                  <a:lnTo>
                    <a:pt x="0"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8" name="Google Shape;6018;p40"/>
            <p:cNvSpPr/>
            <p:nvPr/>
          </p:nvSpPr>
          <p:spPr>
            <a:xfrm>
              <a:off x="2997939" y="2713637"/>
              <a:ext cx="106" cy="317"/>
            </a:xfrm>
            <a:custGeom>
              <a:rect b="b" l="l" r="r" t="t"/>
              <a:pathLst>
                <a:path extrusionOk="0" h="12" w="4">
                  <a:moveTo>
                    <a:pt x="0" y="1"/>
                  </a:moveTo>
                  <a:lnTo>
                    <a:pt x="4"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9" name="Google Shape;6019;p40"/>
            <p:cNvSpPr/>
            <p:nvPr/>
          </p:nvSpPr>
          <p:spPr>
            <a:xfrm>
              <a:off x="2881326" y="2717999"/>
              <a:ext cx="166525" cy="186247"/>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0" name="Google Shape;6020;p40"/>
            <p:cNvSpPr/>
            <p:nvPr/>
          </p:nvSpPr>
          <p:spPr>
            <a:xfrm>
              <a:off x="3001640" y="2717549"/>
              <a:ext cx="106" cy="2697"/>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1" name="Google Shape;6021;p40"/>
            <p:cNvSpPr/>
            <p:nvPr/>
          </p:nvSpPr>
          <p:spPr>
            <a:xfrm>
              <a:off x="3002275" y="2717919"/>
              <a:ext cx="45762" cy="30006"/>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2" name="Google Shape;6022;p40"/>
            <p:cNvSpPr/>
            <p:nvPr/>
          </p:nvSpPr>
          <p:spPr>
            <a:xfrm>
              <a:off x="3001904" y="2717734"/>
              <a:ext cx="317" cy="211"/>
            </a:xfrm>
            <a:custGeom>
              <a:rect b="b" l="l" r="r" t="t"/>
              <a:pathLst>
                <a:path extrusionOk="0" h="8" w="12">
                  <a:moveTo>
                    <a:pt x="11" y="7"/>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3" name="Google Shape;6023;p40"/>
            <p:cNvSpPr/>
            <p:nvPr/>
          </p:nvSpPr>
          <p:spPr>
            <a:xfrm>
              <a:off x="2885107" y="2883308"/>
              <a:ext cx="132" cy="106"/>
            </a:xfrm>
            <a:custGeom>
              <a:rect b="b" l="l" r="r" t="t"/>
              <a:pathLst>
                <a:path extrusionOk="0" h="4" w="5">
                  <a:moveTo>
                    <a:pt x="1" y="4"/>
                  </a:moveTo>
                  <a:lnTo>
                    <a:pt x="4" y="0"/>
                  </a:ln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4" name="Google Shape;6024;p40"/>
            <p:cNvSpPr/>
            <p:nvPr/>
          </p:nvSpPr>
          <p:spPr>
            <a:xfrm>
              <a:off x="2941285" y="2897927"/>
              <a:ext cx="6239" cy="6318"/>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5" name="Google Shape;6025;p40"/>
            <p:cNvSpPr/>
            <p:nvPr/>
          </p:nvSpPr>
          <p:spPr>
            <a:xfrm>
              <a:off x="2895576" y="2878100"/>
              <a:ext cx="9094" cy="502"/>
            </a:xfrm>
            <a:custGeom>
              <a:rect b="b" l="l" r="r" t="t"/>
              <a:pathLst>
                <a:path extrusionOk="0" h="19" w="344">
                  <a:moveTo>
                    <a:pt x="0" y="15"/>
                  </a:moveTo>
                  <a:cubicBezTo>
                    <a:pt x="116" y="18"/>
                    <a:pt x="231" y="15"/>
                    <a:pt x="343" y="1"/>
                  </a:cubicBezTo>
                  <a:cubicBezTo>
                    <a:pt x="231" y="15"/>
                    <a:pt x="116" y="18"/>
                    <a:pt x="0" y="1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6" name="Google Shape;6026;p40"/>
            <p:cNvSpPr/>
            <p:nvPr/>
          </p:nvSpPr>
          <p:spPr>
            <a:xfrm>
              <a:off x="3000530" y="2735764"/>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7" name="Google Shape;6027;p40"/>
            <p:cNvSpPr/>
            <p:nvPr/>
          </p:nvSpPr>
          <p:spPr>
            <a:xfrm>
              <a:off x="3000900" y="2735500"/>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8" name="Google Shape;6028;p40"/>
            <p:cNvSpPr/>
            <p:nvPr/>
          </p:nvSpPr>
          <p:spPr>
            <a:xfrm>
              <a:off x="3001085" y="2735209"/>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9" name="Google Shape;6029;p40"/>
            <p:cNvSpPr/>
            <p:nvPr/>
          </p:nvSpPr>
          <p:spPr>
            <a:xfrm>
              <a:off x="3000715" y="2735764"/>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0" name="Google Shape;6030;p40"/>
            <p:cNvSpPr/>
            <p:nvPr/>
          </p:nvSpPr>
          <p:spPr>
            <a:xfrm>
              <a:off x="3001164" y="2735024"/>
              <a:ext cx="26" cy="26"/>
            </a:xfrm>
            <a:custGeom>
              <a:rect b="b" l="l" r="r" t="t"/>
              <a:pathLst>
                <a:path extrusionOk="0" h="1" w="1">
                  <a:moveTo>
                    <a:pt x="1" y="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1" name="Google Shape;6031;p40"/>
            <p:cNvSpPr/>
            <p:nvPr/>
          </p:nvSpPr>
          <p:spPr>
            <a:xfrm>
              <a:off x="3001640" y="2731878"/>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2" name="Google Shape;6032;p40"/>
            <p:cNvSpPr/>
            <p:nvPr/>
          </p:nvSpPr>
          <p:spPr>
            <a:xfrm>
              <a:off x="3000794" y="2735685"/>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3" name="Google Shape;6033;p40"/>
            <p:cNvSpPr/>
            <p:nvPr/>
          </p:nvSpPr>
          <p:spPr>
            <a:xfrm>
              <a:off x="3000979" y="2735394"/>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4" name="Google Shape;6034;p40"/>
            <p:cNvSpPr/>
            <p:nvPr/>
          </p:nvSpPr>
          <p:spPr>
            <a:xfrm>
              <a:off x="3001719" y="2725692"/>
              <a:ext cx="26" cy="767"/>
            </a:xfrm>
            <a:custGeom>
              <a:rect b="b" l="l" r="r" t="t"/>
              <a:pathLst>
                <a:path extrusionOk="0" h="29" w="1">
                  <a:moveTo>
                    <a:pt x="1" y="28"/>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5" name="Google Shape;6035;p40"/>
            <p:cNvSpPr/>
            <p:nvPr/>
          </p:nvSpPr>
          <p:spPr>
            <a:xfrm>
              <a:off x="3001719" y="2728653"/>
              <a:ext cx="26" cy="476"/>
            </a:xfrm>
            <a:custGeom>
              <a:rect b="b" l="l" r="r" t="t"/>
              <a:pathLst>
                <a:path extrusionOk="0" h="18" w="1">
                  <a:moveTo>
                    <a:pt x="1" y="18"/>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6" name="Google Shape;6036;p40"/>
            <p:cNvSpPr/>
            <p:nvPr/>
          </p:nvSpPr>
          <p:spPr>
            <a:xfrm>
              <a:off x="3001349" y="2734389"/>
              <a:ext cx="26" cy="26"/>
            </a:xfrm>
            <a:custGeom>
              <a:rect b="b" l="l" r="r" t="t"/>
              <a:pathLst>
                <a:path extrusionOk="0" h="1" w="1">
                  <a:moveTo>
                    <a:pt x="1"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7" name="Google Shape;6037;p40"/>
            <p:cNvSpPr/>
            <p:nvPr/>
          </p:nvSpPr>
          <p:spPr>
            <a:xfrm>
              <a:off x="3001455" y="2734099"/>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8" name="Google Shape;6038;p40"/>
            <p:cNvSpPr/>
            <p:nvPr/>
          </p:nvSpPr>
          <p:spPr>
            <a:xfrm>
              <a:off x="3001640" y="2732433"/>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9" name="Google Shape;6039;p40"/>
            <p:cNvSpPr/>
            <p:nvPr/>
          </p:nvSpPr>
          <p:spPr>
            <a:xfrm>
              <a:off x="3001640" y="2732909"/>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0" name="Google Shape;6040;p40"/>
            <p:cNvSpPr/>
            <p:nvPr/>
          </p:nvSpPr>
          <p:spPr>
            <a:xfrm>
              <a:off x="3001719" y="2730583"/>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1" name="Google Shape;6041;p40"/>
            <p:cNvSpPr/>
            <p:nvPr/>
          </p:nvSpPr>
          <p:spPr>
            <a:xfrm>
              <a:off x="3001534" y="2733729"/>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2" name="Google Shape;6042;p40"/>
            <p:cNvSpPr/>
            <p:nvPr/>
          </p:nvSpPr>
          <p:spPr>
            <a:xfrm>
              <a:off x="3001270" y="2734839"/>
              <a:ext cx="26" cy="132"/>
            </a:xfrm>
            <a:custGeom>
              <a:rect b="b" l="l" r="r" t="t"/>
              <a:pathLst>
                <a:path extrusionOk="0" h="5" w="1">
                  <a:moveTo>
                    <a:pt x="0" y="4"/>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3" name="Google Shape;6043;p40"/>
            <p:cNvSpPr/>
            <p:nvPr/>
          </p:nvSpPr>
          <p:spPr>
            <a:xfrm>
              <a:off x="3000900" y="2735500"/>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4" name="Google Shape;6044;p40"/>
            <p:cNvSpPr/>
            <p:nvPr/>
          </p:nvSpPr>
          <p:spPr>
            <a:xfrm>
              <a:off x="3001270" y="2734574"/>
              <a:ext cx="26" cy="106"/>
            </a:xfrm>
            <a:custGeom>
              <a:rect b="b" l="l" r="r" t="t"/>
              <a:pathLst>
                <a:path extrusionOk="0" h="4" w="1">
                  <a:moveTo>
                    <a:pt x="0" y="4"/>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5" name="Google Shape;6045;p40"/>
            <p:cNvSpPr/>
            <p:nvPr/>
          </p:nvSpPr>
          <p:spPr>
            <a:xfrm>
              <a:off x="3001719" y="2730953"/>
              <a:ext cx="26" cy="317"/>
            </a:xfrm>
            <a:custGeom>
              <a:rect b="b" l="l" r="r" t="t"/>
              <a:pathLst>
                <a:path extrusionOk="0" h="12" w="1">
                  <a:moveTo>
                    <a:pt x="1" y="1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6" name="Google Shape;6046;p40"/>
            <p:cNvSpPr/>
            <p:nvPr/>
          </p:nvSpPr>
          <p:spPr>
            <a:xfrm>
              <a:off x="3001719" y="2726696"/>
              <a:ext cx="26" cy="687"/>
            </a:xfrm>
            <a:custGeom>
              <a:rect b="b" l="l" r="r" t="t"/>
              <a:pathLst>
                <a:path extrusionOk="0" h="26" w="1">
                  <a:moveTo>
                    <a:pt x="1" y="1"/>
                  </a:moveTo>
                  <a:lnTo>
                    <a:pt x="1"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7" name="Google Shape;6047;p40"/>
            <p:cNvSpPr/>
            <p:nvPr/>
          </p:nvSpPr>
          <p:spPr>
            <a:xfrm>
              <a:off x="3001719" y="2720219"/>
              <a:ext cx="132" cy="5314"/>
            </a:xfrm>
            <a:custGeom>
              <a:rect b="b" l="l" r="r" t="t"/>
              <a:pathLst>
                <a:path extrusionOk="0" h="201" w="5">
                  <a:moveTo>
                    <a:pt x="1" y="1"/>
                  </a:moveTo>
                  <a:cubicBezTo>
                    <a:pt x="1" y="78"/>
                    <a:pt x="1" y="144"/>
                    <a:pt x="4" y="200"/>
                  </a:cubicBezTo>
                  <a:cubicBezTo>
                    <a:pt x="4" y="144"/>
                    <a:pt x="4" y="78"/>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8" name="Google Shape;6048;p40"/>
            <p:cNvSpPr/>
            <p:nvPr/>
          </p:nvSpPr>
          <p:spPr>
            <a:xfrm>
              <a:off x="3001719" y="2727727"/>
              <a:ext cx="26" cy="582"/>
            </a:xfrm>
            <a:custGeom>
              <a:rect b="b" l="l" r="r" t="t"/>
              <a:pathLst>
                <a:path extrusionOk="0" h="22" w="1">
                  <a:moveTo>
                    <a:pt x="1" y="21"/>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9" name="Google Shape;6049;p40"/>
            <p:cNvSpPr/>
            <p:nvPr/>
          </p:nvSpPr>
          <p:spPr>
            <a:xfrm>
              <a:off x="3001719" y="2729472"/>
              <a:ext cx="26" cy="502"/>
            </a:xfrm>
            <a:custGeom>
              <a:rect b="b" l="l" r="r" t="t"/>
              <a:pathLst>
                <a:path extrusionOk="0" h="19" w="1">
                  <a:moveTo>
                    <a:pt x="1" y="18"/>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0" name="Google Shape;6050;p40"/>
            <p:cNvSpPr/>
            <p:nvPr/>
          </p:nvSpPr>
          <p:spPr>
            <a:xfrm>
              <a:off x="3001640" y="2717629"/>
              <a:ext cx="26" cy="2617"/>
            </a:xfrm>
            <a:custGeom>
              <a:rect b="b" l="l" r="r" t="t"/>
              <a:pathLst>
                <a:path extrusionOk="0" h="99" w="1">
                  <a:moveTo>
                    <a:pt x="0" y="1"/>
                  </a:moveTo>
                  <a:lnTo>
                    <a:pt x="0" y="1"/>
                  </a:lnTo>
                  <a:lnTo>
                    <a:pt x="0" y="99"/>
                  </a:lnTo>
                  <a:lnTo>
                    <a:pt x="0" y="99"/>
                  </a:lnTo>
                  <a:cubicBezTo>
                    <a:pt x="0" y="67"/>
                    <a:pt x="0" y="36"/>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1" name="Google Shape;6051;p40"/>
            <p:cNvSpPr/>
            <p:nvPr/>
          </p:nvSpPr>
          <p:spPr>
            <a:xfrm>
              <a:off x="2948687" y="2751309"/>
              <a:ext cx="236582" cy="220958"/>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2" name="Google Shape;6052;p40"/>
            <p:cNvSpPr/>
            <p:nvPr/>
          </p:nvSpPr>
          <p:spPr>
            <a:xfrm>
              <a:off x="3173585" y="2841194"/>
              <a:ext cx="26" cy="397"/>
            </a:xfrm>
            <a:custGeom>
              <a:rect b="b" l="l" r="r" t="t"/>
              <a:pathLst>
                <a:path extrusionOk="0" h="15" w="1">
                  <a:moveTo>
                    <a:pt x="1" y="14"/>
                  </a:moveTo>
                  <a:lnTo>
                    <a:pt x="1" y="0"/>
                  </a:lnTo>
                  <a:cubicBezTo>
                    <a:pt x="1" y="4"/>
                    <a:pt x="1" y="11"/>
                    <a:pt x="1" y="1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3" name="Google Shape;6053;p40"/>
            <p:cNvSpPr/>
            <p:nvPr/>
          </p:nvSpPr>
          <p:spPr>
            <a:xfrm>
              <a:off x="3173690" y="2843230"/>
              <a:ext cx="26" cy="2247"/>
            </a:xfrm>
            <a:custGeom>
              <a:rect b="b" l="l" r="r" t="t"/>
              <a:pathLst>
                <a:path extrusionOk="0" h="85" w="1">
                  <a:moveTo>
                    <a:pt x="0" y="0"/>
                  </a:moveTo>
                  <a:lnTo>
                    <a:pt x="0" y="84"/>
                  </a:lnTo>
                  <a:lnTo>
                    <a:pt x="0" y="8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4" name="Google Shape;6054;p40"/>
            <p:cNvSpPr/>
            <p:nvPr/>
          </p:nvSpPr>
          <p:spPr>
            <a:xfrm>
              <a:off x="3140354" y="2809893"/>
              <a:ext cx="582" cy="397"/>
            </a:xfrm>
            <a:custGeom>
              <a:rect b="b" l="l" r="r" t="t"/>
              <a:pathLst>
                <a:path extrusionOk="0" h="15" w="22">
                  <a:moveTo>
                    <a:pt x="22" y="15"/>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5" name="Google Shape;6055;p40"/>
            <p:cNvSpPr/>
            <p:nvPr/>
          </p:nvSpPr>
          <p:spPr>
            <a:xfrm>
              <a:off x="3168958" y="2830646"/>
              <a:ext cx="582" cy="476"/>
            </a:xfrm>
            <a:custGeom>
              <a:rect b="b" l="l" r="r" t="t"/>
              <a:pathLst>
                <a:path extrusionOk="0" h="18" w="22">
                  <a:moveTo>
                    <a:pt x="1" y="0"/>
                  </a:moveTo>
                  <a:cubicBezTo>
                    <a:pt x="8" y="7"/>
                    <a:pt x="15" y="11"/>
                    <a:pt x="22" y="18"/>
                  </a:cubicBezTo>
                  <a:cubicBezTo>
                    <a:pt x="15" y="11"/>
                    <a:pt x="8" y="7"/>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6" name="Google Shape;6056;p40"/>
            <p:cNvSpPr/>
            <p:nvPr/>
          </p:nvSpPr>
          <p:spPr>
            <a:xfrm>
              <a:off x="3172474" y="2836197"/>
              <a:ext cx="132" cy="397"/>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7" name="Google Shape;6057;p40"/>
            <p:cNvSpPr/>
            <p:nvPr/>
          </p:nvSpPr>
          <p:spPr>
            <a:xfrm>
              <a:off x="3141200" y="2810448"/>
              <a:ext cx="211" cy="211"/>
            </a:xfrm>
            <a:custGeom>
              <a:rect b="b" l="l" r="r" t="t"/>
              <a:pathLst>
                <a:path extrusionOk="0" h="8" w="8">
                  <a:moveTo>
                    <a:pt x="7" y="8"/>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8" name="Google Shape;6058;p40"/>
            <p:cNvSpPr/>
            <p:nvPr/>
          </p:nvSpPr>
          <p:spPr>
            <a:xfrm>
              <a:off x="3173135" y="2838418"/>
              <a:ext cx="106" cy="397"/>
            </a:xfrm>
            <a:custGeom>
              <a:rect b="b" l="l" r="r" t="t"/>
              <a:pathLst>
                <a:path extrusionOk="0" h="15" w="4">
                  <a:moveTo>
                    <a:pt x="4" y="14"/>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9" name="Google Shape;6059;p40"/>
            <p:cNvSpPr/>
            <p:nvPr/>
          </p:nvSpPr>
          <p:spPr>
            <a:xfrm>
              <a:off x="3173505" y="2840348"/>
              <a:ext cx="26" cy="397"/>
            </a:xfrm>
            <a:custGeom>
              <a:rect b="b" l="l" r="r" t="t"/>
              <a:pathLst>
                <a:path extrusionOk="0" h="15" w="1">
                  <a:moveTo>
                    <a:pt x="0" y="15"/>
                  </a:moveTo>
                  <a:lnTo>
                    <a:pt x="0" y="1"/>
                  </a:lnTo>
                  <a:cubicBezTo>
                    <a:pt x="0" y="4"/>
                    <a:pt x="0" y="11"/>
                    <a:pt x="0" y="1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0" name="Google Shape;6060;p40"/>
            <p:cNvSpPr/>
            <p:nvPr/>
          </p:nvSpPr>
          <p:spPr>
            <a:xfrm>
              <a:off x="3171470" y="2833871"/>
              <a:ext cx="211" cy="397"/>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1" name="Google Shape;6061;p40"/>
            <p:cNvSpPr/>
            <p:nvPr/>
          </p:nvSpPr>
          <p:spPr>
            <a:xfrm>
              <a:off x="3170730" y="2832681"/>
              <a:ext cx="397" cy="476"/>
            </a:xfrm>
            <a:custGeom>
              <a:rect b="b" l="l" r="r" t="t"/>
              <a:pathLst>
                <a:path extrusionOk="0" h="18" w="15">
                  <a:moveTo>
                    <a:pt x="14" y="18"/>
                  </a:moveTo>
                  <a:cubicBezTo>
                    <a:pt x="11" y="11"/>
                    <a:pt x="4" y="7"/>
                    <a:pt x="0" y="0"/>
                  </a:cubicBezTo>
                  <a:cubicBezTo>
                    <a:pt x="4" y="7"/>
                    <a:pt x="11" y="11"/>
                    <a:pt x="14" y="1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2" name="Google Shape;6062;p40"/>
            <p:cNvSpPr/>
            <p:nvPr/>
          </p:nvSpPr>
          <p:spPr>
            <a:xfrm>
              <a:off x="3172765" y="2837308"/>
              <a:ext cx="211" cy="397"/>
            </a:xfrm>
            <a:custGeom>
              <a:rect b="b" l="l" r="r" t="t"/>
              <a:pathLst>
                <a:path extrusionOk="0" h="15" w="8">
                  <a:moveTo>
                    <a:pt x="7" y="14"/>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3" name="Google Shape;6063;p40"/>
            <p:cNvSpPr/>
            <p:nvPr/>
          </p:nvSpPr>
          <p:spPr>
            <a:xfrm>
              <a:off x="3150558" y="2823772"/>
              <a:ext cx="1322" cy="872"/>
            </a:xfrm>
            <a:custGeom>
              <a:rect b="b" l="l" r="r" t="t"/>
              <a:pathLst>
                <a:path extrusionOk="0" h="33" w="50">
                  <a:moveTo>
                    <a:pt x="0" y="1"/>
                  </a:moveTo>
                  <a:lnTo>
                    <a:pt x="18" y="29"/>
                  </a:lnTo>
                  <a:lnTo>
                    <a:pt x="49" y="33"/>
                  </a:lnTo>
                  <a:lnTo>
                    <a:pt x="18" y="29"/>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4" name="Google Shape;6064;p40"/>
            <p:cNvSpPr/>
            <p:nvPr/>
          </p:nvSpPr>
          <p:spPr>
            <a:xfrm>
              <a:off x="3173690" y="2841828"/>
              <a:ext cx="26" cy="397"/>
            </a:xfrm>
            <a:custGeom>
              <a:rect b="b" l="l" r="r" t="t"/>
              <a:pathLst>
                <a:path extrusionOk="0" h="15" w="1">
                  <a:moveTo>
                    <a:pt x="0" y="15"/>
                  </a:moveTo>
                  <a:lnTo>
                    <a:pt x="0" y="1"/>
                  </a:lnTo>
                  <a:cubicBezTo>
                    <a:pt x="0" y="8"/>
                    <a:pt x="0" y="11"/>
                    <a:pt x="0" y="1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5" name="Google Shape;6065;p40"/>
            <p:cNvSpPr/>
            <p:nvPr/>
          </p:nvSpPr>
          <p:spPr>
            <a:xfrm>
              <a:off x="3175805" y="2842859"/>
              <a:ext cx="9755" cy="2141"/>
            </a:xfrm>
            <a:custGeom>
              <a:rect b="b" l="l" r="r" t="t"/>
              <a:pathLst>
                <a:path extrusionOk="0" h="81" w="369">
                  <a:moveTo>
                    <a:pt x="368" y="0"/>
                  </a:moveTo>
                  <a:cubicBezTo>
                    <a:pt x="193" y="35"/>
                    <a:pt x="4" y="81"/>
                    <a:pt x="1" y="81"/>
                  </a:cubicBezTo>
                  <a:cubicBezTo>
                    <a:pt x="4" y="81"/>
                    <a:pt x="193" y="39"/>
                    <a:pt x="368"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6" name="Google Shape;6066;p40"/>
            <p:cNvSpPr/>
            <p:nvPr/>
          </p:nvSpPr>
          <p:spPr>
            <a:xfrm>
              <a:off x="3053271" y="2751309"/>
              <a:ext cx="87109" cy="58610"/>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7" name="Google Shape;6067;p40"/>
            <p:cNvSpPr/>
            <p:nvPr/>
          </p:nvSpPr>
          <p:spPr>
            <a:xfrm>
              <a:off x="3167478" y="2829535"/>
              <a:ext cx="1137" cy="767"/>
            </a:xfrm>
            <a:custGeom>
              <a:rect b="b" l="l" r="r" t="t"/>
              <a:pathLst>
                <a:path extrusionOk="0" h="29" w="43">
                  <a:moveTo>
                    <a:pt x="43" y="28"/>
                  </a:moveTo>
                  <a:cubicBezTo>
                    <a:pt x="29" y="18"/>
                    <a:pt x="15" y="7"/>
                    <a:pt x="1" y="0"/>
                  </a:cubicBezTo>
                  <a:cubicBezTo>
                    <a:pt x="15" y="7"/>
                    <a:pt x="29" y="18"/>
                    <a:pt x="43" y="2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8" name="Google Shape;6068;p40"/>
            <p:cNvSpPr/>
            <p:nvPr/>
          </p:nvSpPr>
          <p:spPr>
            <a:xfrm>
              <a:off x="3169989" y="2831571"/>
              <a:ext cx="397" cy="582"/>
            </a:xfrm>
            <a:custGeom>
              <a:rect b="b" l="l" r="r" t="t"/>
              <a:pathLst>
                <a:path extrusionOk="0" h="22" w="15">
                  <a:moveTo>
                    <a:pt x="0" y="0"/>
                  </a:moveTo>
                  <a:cubicBezTo>
                    <a:pt x="4" y="11"/>
                    <a:pt x="7" y="14"/>
                    <a:pt x="14" y="21"/>
                  </a:cubicBezTo>
                  <a:cubicBezTo>
                    <a:pt x="7" y="14"/>
                    <a:pt x="4" y="7"/>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9" name="Google Shape;6069;p40"/>
            <p:cNvSpPr/>
            <p:nvPr/>
          </p:nvSpPr>
          <p:spPr>
            <a:xfrm>
              <a:off x="3173690" y="2842489"/>
              <a:ext cx="26" cy="291"/>
            </a:xfrm>
            <a:custGeom>
              <a:rect b="b" l="l" r="r" t="t"/>
              <a:pathLst>
                <a:path extrusionOk="0" h="11" w="1">
                  <a:moveTo>
                    <a:pt x="0" y="11"/>
                  </a:moveTo>
                  <a:lnTo>
                    <a:pt x="0" y="0"/>
                  </a:lnTo>
                  <a:cubicBezTo>
                    <a:pt x="0" y="4"/>
                    <a:pt x="0" y="7"/>
                    <a:pt x="0" y="1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0" name="Google Shape;6070;p40"/>
            <p:cNvSpPr/>
            <p:nvPr/>
          </p:nvSpPr>
          <p:spPr>
            <a:xfrm>
              <a:off x="3173690" y="2842939"/>
              <a:ext cx="26" cy="211"/>
            </a:xfrm>
            <a:custGeom>
              <a:rect b="b" l="l" r="r" t="t"/>
              <a:pathLst>
                <a:path extrusionOk="0" h="8" w="1">
                  <a:moveTo>
                    <a:pt x="0" y="8"/>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1" name="Google Shape;6071;p40"/>
            <p:cNvSpPr/>
            <p:nvPr/>
          </p:nvSpPr>
          <p:spPr>
            <a:xfrm>
              <a:off x="3185984" y="2842754"/>
              <a:ext cx="132" cy="26"/>
            </a:xfrm>
            <a:custGeom>
              <a:rect b="b" l="l" r="r" t="t"/>
              <a:pathLst>
                <a:path extrusionOk="0" h="1" w="5">
                  <a:moveTo>
                    <a:pt x="1" y="1"/>
                  </a:moveTo>
                  <a:lnTo>
                    <a:pt x="4" y="1"/>
                  </a:ln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2" name="Google Shape;6072;p40"/>
            <p:cNvSpPr/>
            <p:nvPr/>
          </p:nvSpPr>
          <p:spPr>
            <a:xfrm>
              <a:off x="3173320" y="2839423"/>
              <a:ext cx="106" cy="397"/>
            </a:xfrm>
            <a:custGeom>
              <a:rect b="b" l="l" r="r" t="t"/>
              <a:pathLst>
                <a:path extrusionOk="0" h="15" w="4">
                  <a:moveTo>
                    <a:pt x="0" y="1"/>
                  </a:moveTo>
                  <a:cubicBezTo>
                    <a:pt x="0" y="4"/>
                    <a:pt x="0" y="11"/>
                    <a:pt x="4" y="15"/>
                  </a:cubicBezTo>
                  <a:cubicBezTo>
                    <a:pt x="4" y="11"/>
                    <a:pt x="4" y="4"/>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3" name="Google Shape;6073;p40"/>
            <p:cNvSpPr/>
            <p:nvPr/>
          </p:nvSpPr>
          <p:spPr>
            <a:xfrm>
              <a:off x="3172025" y="2835087"/>
              <a:ext cx="211" cy="291"/>
            </a:xfrm>
            <a:custGeom>
              <a:rect b="b" l="l" r="r" t="t"/>
              <a:pathLst>
                <a:path extrusionOk="0" h="11" w="8">
                  <a:moveTo>
                    <a:pt x="7" y="11"/>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4" name="Google Shape;6074;p40"/>
            <p:cNvSpPr/>
            <p:nvPr/>
          </p:nvSpPr>
          <p:spPr>
            <a:xfrm>
              <a:off x="2962011" y="2931793"/>
              <a:ext cx="211" cy="2987"/>
            </a:xfrm>
            <a:custGeom>
              <a:rect b="b" l="l" r="r" t="t"/>
              <a:pathLst>
                <a:path extrusionOk="0" h="113" w="8">
                  <a:moveTo>
                    <a:pt x="1" y="0"/>
                  </a:moveTo>
                  <a:cubicBezTo>
                    <a:pt x="4" y="35"/>
                    <a:pt x="8" y="74"/>
                    <a:pt x="8" y="113"/>
                  </a:cubicBezTo>
                  <a:cubicBezTo>
                    <a:pt x="8" y="70"/>
                    <a:pt x="4" y="28"/>
                    <a:pt x="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5" name="Google Shape;6075;p40"/>
            <p:cNvSpPr/>
            <p:nvPr/>
          </p:nvSpPr>
          <p:spPr>
            <a:xfrm>
              <a:off x="2962011" y="2941045"/>
              <a:ext cx="26" cy="1057"/>
            </a:xfrm>
            <a:custGeom>
              <a:rect b="b" l="l" r="r" t="t"/>
              <a:pathLst>
                <a:path extrusionOk="0" h="40" w="1">
                  <a:moveTo>
                    <a:pt x="1" y="39"/>
                  </a:moveTo>
                  <a:lnTo>
                    <a:pt x="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6" name="Google Shape;6076;p40"/>
            <p:cNvSpPr/>
            <p:nvPr/>
          </p:nvSpPr>
          <p:spPr>
            <a:xfrm>
              <a:off x="2949057" y="2907577"/>
              <a:ext cx="3172" cy="5261"/>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7" name="Google Shape;6077;p40"/>
            <p:cNvSpPr/>
            <p:nvPr/>
          </p:nvSpPr>
          <p:spPr>
            <a:xfrm>
              <a:off x="3018189" y="2968064"/>
              <a:ext cx="397" cy="317"/>
            </a:xfrm>
            <a:custGeom>
              <a:rect b="b" l="l" r="r" t="t"/>
              <a:pathLst>
                <a:path extrusionOk="0" h="12" w="15">
                  <a:moveTo>
                    <a:pt x="15" y="11"/>
                  </a:moveTo>
                  <a:lnTo>
                    <a:pt x="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8" name="Google Shape;6078;p40"/>
            <p:cNvSpPr/>
            <p:nvPr/>
          </p:nvSpPr>
          <p:spPr>
            <a:xfrm>
              <a:off x="3021626" y="2971025"/>
              <a:ext cx="211" cy="317"/>
            </a:xfrm>
            <a:custGeom>
              <a:rect b="b" l="l" r="r" t="t"/>
              <a:pathLst>
                <a:path extrusionOk="0" h="12" w="8">
                  <a:moveTo>
                    <a:pt x="7" y="11"/>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9" name="Google Shape;6079;p40"/>
            <p:cNvSpPr/>
            <p:nvPr/>
          </p:nvSpPr>
          <p:spPr>
            <a:xfrm>
              <a:off x="3040502" y="2968249"/>
              <a:ext cx="872" cy="502"/>
            </a:xfrm>
            <a:custGeom>
              <a:rect b="b" l="l" r="r" t="t"/>
              <a:pathLst>
                <a:path extrusionOk="0" h="19" w="33">
                  <a:moveTo>
                    <a:pt x="32" y="1"/>
                  </a:moveTo>
                  <a:cubicBezTo>
                    <a:pt x="22" y="4"/>
                    <a:pt x="11" y="11"/>
                    <a:pt x="1" y="18"/>
                  </a:cubicBezTo>
                  <a:cubicBezTo>
                    <a:pt x="11" y="11"/>
                    <a:pt x="22" y="4"/>
                    <a:pt x="3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0" name="Google Shape;6080;p40"/>
            <p:cNvSpPr/>
            <p:nvPr/>
          </p:nvSpPr>
          <p:spPr>
            <a:xfrm>
              <a:off x="3009862" y="2970760"/>
              <a:ext cx="1428" cy="582"/>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1" name="Google Shape;6081;p40"/>
            <p:cNvSpPr/>
            <p:nvPr/>
          </p:nvSpPr>
          <p:spPr>
            <a:xfrm>
              <a:off x="3011898" y="2967694"/>
              <a:ext cx="2908" cy="2987"/>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2" name="Google Shape;6082;p40"/>
            <p:cNvSpPr/>
            <p:nvPr/>
          </p:nvSpPr>
          <p:spPr>
            <a:xfrm>
              <a:off x="3017264" y="2967799"/>
              <a:ext cx="397" cy="106"/>
            </a:xfrm>
            <a:custGeom>
              <a:rect b="b" l="l" r="r" t="t"/>
              <a:pathLst>
                <a:path extrusionOk="0" h="4" w="15">
                  <a:moveTo>
                    <a:pt x="15" y="4"/>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3" name="Google Shape;6083;p40"/>
            <p:cNvSpPr/>
            <p:nvPr/>
          </p:nvSpPr>
          <p:spPr>
            <a:xfrm>
              <a:off x="3011712" y="2970760"/>
              <a:ext cx="132" cy="211"/>
            </a:xfrm>
            <a:custGeom>
              <a:rect b="b" l="l" r="r" t="t"/>
              <a:pathLst>
                <a:path extrusionOk="0" h="8" w="5">
                  <a:moveTo>
                    <a:pt x="4" y="0"/>
                  </a:moveTo>
                  <a:lnTo>
                    <a:pt x="1" y="7"/>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4" name="Google Shape;6084;p40"/>
            <p:cNvSpPr/>
            <p:nvPr/>
          </p:nvSpPr>
          <p:spPr>
            <a:xfrm>
              <a:off x="3020780" y="2970205"/>
              <a:ext cx="317" cy="291"/>
            </a:xfrm>
            <a:custGeom>
              <a:rect b="b" l="l" r="r" t="t"/>
              <a:pathLst>
                <a:path extrusionOk="0" h="11" w="12">
                  <a:moveTo>
                    <a:pt x="11" y="11"/>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5" name="Google Shape;6085;p40"/>
            <p:cNvSpPr/>
            <p:nvPr/>
          </p:nvSpPr>
          <p:spPr>
            <a:xfrm>
              <a:off x="3020040" y="2969465"/>
              <a:ext cx="317" cy="291"/>
            </a:xfrm>
            <a:custGeom>
              <a:rect b="b" l="l" r="r" t="t"/>
              <a:pathLst>
                <a:path extrusionOk="0" h="11" w="12">
                  <a:moveTo>
                    <a:pt x="1" y="0"/>
                  </a:moveTo>
                  <a:lnTo>
                    <a:pt x="11" y="1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6" name="Google Shape;6086;p40"/>
            <p:cNvSpPr/>
            <p:nvPr/>
          </p:nvSpPr>
          <p:spPr>
            <a:xfrm>
              <a:off x="3016260" y="2967614"/>
              <a:ext cx="476" cy="26"/>
            </a:xfrm>
            <a:custGeom>
              <a:rect b="b" l="l" r="r" t="t"/>
              <a:pathLst>
                <a:path extrusionOk="0" h="1" w="18">
                  <a:moveTo>
                    <a:pt x="18" y="0"/>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7" name="Google Shape;6087;p40"/>
            <p:cNvSpPr/>
            <p:nvPr/>
          </p:nvSpPr>
          <p:spPr>
            <a:xfrm>
              <a:off x="3011342" y="2971210"/>
              <a:ext cx="211" cy="26"/>
            </a:xfrm>
            <a:custGeom>
              <a:rect b="b" l="l" r="r" t="t"/>
              <a:pathLst>
                <a:path extrusionOk="0" h="1" w="8">
                  <a:moveTo>
                    <a:pt x="8" y="1"/>
                  </a:moveTo>
                  <a:lnTo>
                    <a:pt x="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8" name="Google Shape;6088;p40"/>
            <p:cNvSpPr/>
            <p:nvPr/>
          </p:nvSpPr>
          <p:spPr>
            <a:xfrm>
              <a:off x="3037991" y="2968725"/>
              <a:ext cx="2538" cy="1401"/>
            </a:xfrm>
            <a:custGeom>
              <a:rect b="b" l="l" r="r" t="t"/>
              <a:pathLst>
                <a:path extrusionOk="0" h="53" w="96">
                  <a:moveTo>
                    <a:pt x="96" y="0"/>
                  </a:moveTo>
                  <a:cubicBezTo>
                    <a:pt x="68" y="21"/>
                    <a:pt x="36" y="39"/>
                    <a:pt x="1" y="53"/>
                  </a:cubicBezTo>
                  <a:cubicBezTo>
                    <a:pt x="36" y="39"/>
                    <a:pt x="68" y="21"/>
                    <a:pt x="96"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9" name="Google Shape;6089;p40"/>
            <p:cNvSpPr/>
            <p:nvPr/>
          </p:nvSpPr>
          <p:spPr>
            <a:xfrm>
              <a:off x="3041427" y="2967509"/>
              <a:ext cx="2908" cy="687"/>
            </a:xfrm>
            <a:custGeom>
              <a:rect b="b" l="l" r="r" t="t"/>
              <a:pathLst>
                <a:path extrusionOk="0" h="26" w="110">
                  <a:moveTo>
                    <a:pt x="109" y="1"/>
                  </a:moveTo>
                  <a:lnTo>
                    <a:pt x="109" y="1"/>
                  </a:lnTo>
                  <a:cubicBezTo>
                    <a:pt x="71" y="1"/>
                    <a:pt x="36" y="8"/>
                    <a:pt x="1" y="25"/>
                  </a:cubicBezTo>
                  <a:cubicBezTo>
                    <a:pt x="36" y="8"/>
                    <a:pt x="71" y="1"/>
                    <a:pt x="10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0" name="Google Shape;6090;p40"/>
            <p:cNvSpPr/>
            <p:nvPr/>
          </p:nvSpPr>
          <p:spPr>
            <a:xfrm>
              <a:off x="3019115" y="2968725"/>
              <a:ext cx="397" cy="291"/>
            </a:xfrm>
            <a:custGeom>
              <a:rect b="b" l="l" r="r" t="t"/>
              <a:pathLst>
                <a:path extrusionOk="0" h="11" w="15">
                  <a:moveTo>
                    <a:pt x="15" y="11"/>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1" name="Google Shape;6091;p40"/>
            <p:cNvSpPr/>
            <p:nvPr/>
          </p:nvSpPr>
          <p:spPr>
            <a:xfrm>
              <a:off x="2962117" y="2938270"/>
              <a:ext cx="106" cy="2353"/>
            </a:xfrm>
            <a:custGeom>
              <a:rect b="b" l="l" r="r" t="t"/>
              <a:pathLst>
                <a:path extrusionOk="0" h="89" w="4">
                  <a:moveTo>
                    <a:pt x="4" y="1"/>
                  </a:moveTo>
                  <a:lnTo>
                    <a:pt x="0" y="88"/>
                  </a:lnTo>
                  <a:cubicBezTo>
                    <a:pt x="4" y="60"/>
                    <a:pt x="4" y="32"/>
                    <a:pt x="4"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2" name="Google Shape;6092;p40"/>
            <p:cNvSpPr/>
            <p:nvPr/>
          </p:nvSpPr>
          <p:spPr>
            <a:xfrm>
              <a:off x="3008302" y="2969174"/>
              <a:ext cx="1586" cy="1613"/>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3" name="Google Shape;6093;p40"/>
            <p:cNvSpPr/>
            <p:nvPr/>
          </p:nvSpPr>
          <p:spPr>
            <a:xfrm>
              <a:off x="2962011" y="2943002"/>
              <a:ext cx="582" cy="1692"/>
            </a:xfrm>
            <a:custGeom>
              <a:rect b="b" l="l" r="r" t="t"/>
              <a:pathLst>
                <a:path extrusionOk="0" h="64" w="22">
                  <a:moveTo>
                    <a:pt x="1" y="0"/>
                  </a:moveTo>
                  <a:cubicBezTo>
                    <a:pt x="4" y="21"/>
                    <a:pt x="11" y="42"/>
                    <a:pt x="22" y="63"/>
                  </a:cubicBezTo>
                  <a:cubicBezTo>
                    <a:pt x="11" y="42"/>
                    <a:pt x="4" y="21"/>
                    <a:pt x="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4" name="Google Shape;6094;p40"/>
            <p:cNvSpPr/>
            <p:nvPr/>
          </p:nvSpPr>
          <p:spPr>
            <a:xfrm>
              <a:off x="2962567" y="2944667"/>
              <a:ext cx="687" cy="1322"/>
            </a:xfrm>
            <a:custGeom>
              <a:rect b="b" l="l" r="r" t="t"/>
              <a:pathLst>
                <a:path extrusionOk="0" h="50" w="26">
                  <a:moveTo>
                    <a:pt x="25" y="49"/>
                  </a:moveTo>
                  <a:cubicBezTo>
                    <a:pt x="15" y="35"/>
                    <a:pt x="8" y="18"/>
                    <a:pt x="1" y="0"/>
                  </a:cubicBezTo>
                  <a:cubicBezTo>
                    <a:pt x="8" y="18"/>
                    <a:pt x="15" y="35"/>
                    <a:pt x="25" y="49"/>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5" name="Google Shape;6095;p40"/>
            <p:cNvSpPr/>
            <p:nvPr/>
          </p:nvSpPr>
          <p:spPr>
            <a:xfrm>
              <a:off x="3009412" y="2970470"/>
              <a:ext cx="767" cy="582"/>
            </a:xfrm>
            <a:custGeom>
              <a:rect b="b" l="l" r="r" t="t"/>
              <a:pathLst>
                <a:path extrusionOk="0" h="22" w="29">
                  <a:moveTo>
                    <a:pt x="0" y="1"/>
                  </a:moveTo>
                  <a:lnTo>
                    <a:pt x="0" y="1"/>
                  </a:lnTo>
                  <a:cubicBezTo>
                    <a:pt x="11" y="8"/>
                    <a:pt x="18" y="15"/>
                    <a:pt x="28" y="22"/>
                  </a:cubicBezTo>
                  <a:lnTo>
                    <a:pt x="18" y="11"/>
                  </a:ln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6" name="Google Shape;6096;p40"/>
            <p:cNvSpPr/>
            <p:nvPr/>
          </p:nvSpPr>
          <p:spPr>
            <a:xfrm>
              <a:off x="2949163" y="2907180"/>
              <a:ext cx="1401" cy="291"/>
            </a:xfrm>
            <a:custGeom>
              <a:rect b="b" l="l" r="r" t="t"/>
              <a:pathLst>
                <a:path extrusionOk="0" h="11" w="53">
                  <a:moveTo>
                    <a:pt x="53" y="0"/>
                  </a:moveTo>
                  <a:lnTo>
                    <a:pt x="53" y="0"/>
                  </a:lnTo>
                  <a:cubicBezTo>
                    <a:pt x="35" y="4"/>
                    <a:pt x="18" y="7"/>
                    <a:pt x="0" y="11"/>
                  </a:cubicBezTo>
                  <a:cubicBezTo>
                    <a:pt x="18" y="11"/>
                    <a:pt x="35" y="4"/>
                    <a:pt x="5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7" name="Google Shape;6097;p40"/>
            <p:cNvSpPr/>
            <p:nvPr/>
          </p:nvSpPr>
          <p:spPr>
            <a:xfrm>
              <a:off x="2953234" y="2905409"/>
              <a:ext cx="846" cy="687"/>
            </a:xfrm>
            <a:custGeom>
              <a:rect b="b" l="l" r="r" t="t"/>
              <a:pathLst>
                <a:path extrusionOk="0" h="26" w="32">
                  <a:moveTo>
                    <a:pt x="0" y="25"/>
                  </a:moveTo>
                  <a:cubicBezTo>
                    <a:pt x="11" y="18"/>
                    <a:pt x="21" y="11"/>
                    <a:pt x="32" y="1"/>
                  </a:cubicBezTo>
                  <a:cubicBezTo>
                    <a:pt x="21" y="11"/>
                    <a:pt x="11" y="18"/>
                    <a:pt x="0" y="2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8" name="Google Shape;6098;p40"/>
            <p:cNvSpPr/>
            <p:nvPr/>
          </p:nvSpPr>
          <p:spPr>
            <a:xfrm>
              <a:off x="2950644" y="2906810"/>
              <a:ext cx="1137" cy="397"/>
            </a:xfrm>
            <a:custGeom>
              <a:rect b="b" l="l" r="r" t="t"/>
              <a:pathLst>
                <a:path extrusionOk="0" h="15" w="43">
                  <a:moveTo>
                    <a:pt x="0" y="14"/>
                  </a:moveTo>
                  <a:cubicBezTo>
                    <a:pt x="14" y="11"/>
                    <a:pt x="28" y="4"/>
                    <a:pt x="42" y="0"/>
                  </a:cubicBezTo>
                  <a:cubicBezTo>
                    <a:pt x="28" y="4"/>
                    <a:pt x="14" y="11"/>
                    <a:pt x="0" y="14"/>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9" name="Google Shape;6099;p40"/>
            <p:cNvSpPr/>
            <p:nvPr/>
          </p:nvSpPr>
          <p:spPr>
            <a:xfrm>
              <a:off x="2952018" y="2906149"/>
              <a:ext cx="1057" cy="582"/>
            </a:xfrm>
            <a:custGeom>
              <a:rect b="b" l="l" r="r" t="t"/>
              <a:pathLst>
                <a:path extrusionOk="0" h="22" w="40">
                  <a:moveTo>
                    <a:pt x="1" y="22"/>
                  </a:moveTo>
                  <a:cubicBezTo>
                    <a:pt x="11" y="15"/>
                    <a:pt x="25" y="8"/>
                    <a:pt x="39" y="1"/>
                  </a:cubicBezTo>
                  <a:cubicBezTo>
                    <a:pt x="25" y="8"/>
                    <a:pt x="11" y="15"/>
                    <a:pt x="1" y="2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0" name="Google Shape;6100;p40"/>
            <p:cNvSpPr/>
            <p:nvPr/>
          </p:nvSpPr>
          <p:spPr>
            <a:xfrm>
              <a:off x="2954160" y="2904589"/>
              <a:ext cx="661" cy="767"/>
            </a:xfrm>
            <a:custGeom>
              <a:rect b="b" l="l" r="r" t="t"/>
              <a:pathLst>
                <a:path extrusionOk="0" h="29" w="25">
                  <a:moveTo>
                    <a:pt x="25" y="0"/>
                  </a:moveTo>
                  <a:cubicBezTo>
                    <a:pt x="18" y="11"/>
                    <a:pt x="7" y="21"/>
                    <a:pt x="0" y="28"/>
                  </a:cubicBezTo>
                  <a:cubicBezTo>
                    <a:pt x="7" y="21"/>
                    <a:pt x="18" y="11"/>
                    <a:pt x="25"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1" name="Google Shape;6101;p40"/>
            <p:cNvSpPr/>
            <p:nvPr/>
          </p:nvSpPr>
          <p:spPr>
            <a:xfrm>
              <a:off x="2955455" y="2902554"/>
              <a:ext cx="397" cy="1031"/>
            </a:xfrm>
            <a:custGeom>
              <a:rect b="b" l="l" r="r" t="t"/>
              <a:pathLst>
                <a:path extrusionOk="0" h="39" w="15">
                  <a:moveTo>
                    <a:pt x="0" y="39"/>
                  </a:moveTo>
                  <a:cubicBezTo>
                    <a:pt x="7" y="25"/>
                    <a:pt x="11" y="14"/>
                    <a:pt x="14" y="0"/>
                  </a:cubicBezTo>
                  <a:cubicBezTo>
                    <a:pt x="11" y="14"/>
                    <a:pt x="7" y="25"/>
                    <a:pt x="0" y="39"/>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2" name="Google Shape;6102;p40"/>
            <p:cNvSpPr/>
            <p:nvPr/>
          </p:nvSpPr>
          <p:spPr>
            <a:xfrm>
              <a:off x="2971819" y="2897821"/>
              <a:ext cx="2723" cy="397"/>
            </a:xfrm>
            <a:custGeom>
              <a:rect b="b" l="l" r="r" t="t"/>
              <a:pathLst>
                <a:path extrusionOk="0" h="15" w="103">
                  <a:moveTo>
                    <a:pt x="102" y="15"/>
                  </a:moveTo>
                  <a:cubicBezTo>
                    <a:pt x="71" y="4"/>
                    <a:pt x="36" y="1"/>
                    <a:pt x="1" y="1"/>
                  </a:cubicBezTo>
                  <a:cubicBezTo>
                    <a:pt x="36" y="1"/>
                    <a:pt x="71" y="4"/>
                    <a:pt x="102" y="1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3" name="Google Shape;6103;p40"/>
            <p:cNvSpPr/>
            <p:nvPr/>
          </p:nvSpPr>
          <p:spPr>
            <a:xfrm>
              <a:off x="2955825" y="2901258"/>
              <a:ext cx="106" cy="1137"/>
            </a:xfrm>
            <a:custGeom>
              <a:rect b="b" l="l" r="r" t="t"/>
              <a:pathLst>
                <a:path extrusionOk="0" h="43" w="4">
                  <a:moveTo>
                    <a:pt x="0" y="42"/>
                  </a:moveTo>
                  <a:cubicBezTo>
                    <a:pt x="4" y="28"/>
                    <a:pt x="4" y="14"/>
                    <a:pt x="4" y="0"/>
                  </a:cubicBezTo>
                  <a:cubicBezTo>
                    <a:pt x="4" y="14"/>
                    <a:pt x="4" y="28"/>
                    <a:pt x="0" y="4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4" name="Google Shape;6104;p40"/>
            <p:cNvSpPr/>
            <p:nvPr/>
          </p:nvSpPr>
          <p:spPr>
            <a:xfrm>
              <a:off x="2954900" y="2903664"/>
              <a:ext cx="582" cy="846"/>
            </a:xfrm>
            <a:custGeom>
              <a:rect b="b" l="l" r="r" t="t"/>
              <a:pathLst>
                <a:path extrusionOk="0" h="32" w="22">
                  <a:moveTo>
                    <a:pt x="0" y="32"/>
                  </a:moveTo>
                  <a:cubicBezTo>
                    <a:pt x="7" y="21"/>
                    <a:pt x="14" y="11"/>
                    <a:pt x="21" y="0"/>
                  </a:cubicBezTo>
                  <a:cubicBezTo>
                    <a:pt x="14" y="11"/>
                    <a:pt x="7" y="21"/>
                    <a:pt x="0" y="3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5" name="Google Shape;6105;p40"/>
            <p:cNvSpPr/>
            <p:nvPr/>
          </p:nvSpPr>
          <p:spPr>
            <a:xfrm>
              <a:off x="3048089" y="2902316"/>
              <a:ext cx="113969" cy="77090"/>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6" name="Google Shape;6106;p40"/>
            <p:cNvSpPr/>
            <p:nvPr/>
          </p:nvSpPr>
          <p:spPr>
            <a:xfrm>
              <a:off x="3137684" y="2959181"/>
              <a:ext cx="1322" cy="26"/>
            </a:xfrm>
            <a:custGeom>
              <a:rect b="b" l="l" r="r" t="t"/>
              <a:pathLst>
                <a:path extrusionOk="0" h="1" w="50">
                  <a:moveTo>
                    <a:pt x="0" y="1"/>
                  </a:moveTo>
                  <a:lnTo>
                    <a:pt x="21" y="1"/>
                  </a:lnTo>
                  <a:cubicBezTo>
                    <a:pt x="32" y="1"/>
                    <a:pt x="39" y="1"/>
                    <a:pt x="49" y="1"/>
                  </a:cubicBezTo>
                  <a:cubicBezTo>
                    <a:pt x="32" y="1"/>
                    <a:pt x="14" y="1"/>
                    <a:pt x="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7" name="Google Shape;6107;p40"/>
            <p:cNvSpPr/>
            <p:nvPr/>
          </p:nvSpPr>
          <p:spPr>
            <a:xfrm>
              <a:off x="3162111" y="2947893"/>
              <a:ext cx="132" cy="211"/>
            </a:xfrm>
            <a:custGeom>
              <a:rect b="b" l="l" r="r" t="t"/>
              <a:pathLst>
                <a:path extrusionOk="0" h="8" w="5">
                  <a:moveTo>
                    <a:pt x="1" y="1"/>
                  </a:moveTo>
                  <a:cubicBezTo>
                    <a:pt x="4" y="1"/>
                    <a:pt x="4" y="4"/>
                    <a:pt x="1" y="8"/>
                  </a:cubicBezTo>
                  <a:cubicBezTo>
                    <a:pt x="4" y="4"/>
                    <a:pt x="4" y="1"/>
                    <a:pt x="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8" name="Google Shape;6108;p40"/>
            <p:cNvSpPr/>
            <p:nvPr/>
          </p:nvSpPr>
          <p:spPr>
            <a:xfrm>
              <a:off x="3162111" y="2948448"/>
              <a:ext cx="26" cy="132"/>
            </a:xfrm>
            <a:custGeom>
              <a:rect b="b" l="l" r="r" t="t"/>
              <a:pathLst>
                <a:path extrusionOk="0" h="5" w="1">
                  <a:moveTo>
                    <a:pt x="1" y="1"/>
                  </a:moveTo>
                  <a:lnTo>
                    <a:pt x="1" y="4"/>
                  </a:lnTo>
                  <a:cubicBezTo>
                    <a:pt x="1" y="1"/>
                    <a:pt x="1" y="1"/>
                    <a:pt x="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9" name="Google Shape;6109;p40"/>
            <p:cNvSpPr/>
            <p:nvPr/>
          </p:nvSpPr>
          <p:spPr>
            <a:xfrm>
              <a:off x="3162217" y="2948183"/>
              <a:ext cx="26" cy="211"/>
            </a:xfrm>
            <a:custGeom>
              <a:rect b="b" l="l" r="r" t="t"/>
              <a:pathLst>
                <a:path extrusionOk="0" h="8" w="1">
                  <a:moveTo>
                    <a:pt x="0" y="0"/>
                  </a:moveTo>
                  <a:cubicBezTo>
                    <a:pt x="0" y="4"/>
                    <a:pt x="0" y="4"/>
                    <a:pt x="0" y="7"/>
                  </a:cubicBezTo>
                  <a:cubicBezTo>
                    <a:pt x="0" y="4"/>
                    <a:pt x="0" y="4"/>
                    <a:pt x="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0" name="Google Shape;6110;p40"/>
            <p:cNvSpPr/>
            <p:nvPr/>
          </p:nvSpPr>
          <p:spPr>
            <a:xfrm>
              <a:off x="3161741" y="2948818"/>
              <a:ext cx="211" cy="132"/>
            </a:xfrm>
            <a:custGeom>
              <a:rect b="b" l="l" r="r" t="t"/>
              <a:pathLst>
                <a:path extrusionOk="0" h="5" w="8">
                  <a:moveTo>
                    <a:pt x="8" y="1"/>
                  </a:moveTo>
                  <a:lnTo>
                    <a:pt x="1"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1" name="Google Shape;6111;p40"/>
            <p:cNvSpPr/>
            <p:nvPr/>
          </p:nvSpPr>
          <p:spPr>
            <a:xfrm>
              <a:off x="3161371" y="2949003"/>
              <a:ext cx="317" cy="211"/>
            </a:xfrm>
            <a:custGeom>
              <a:rect b="b" l="l" r="r" t="t"/>
              <a:pathLst>
                <a:path extrusionOk="0" h="8" w="12">
                  <a:moveTo>
                    <a:pt x="11" y="1"/>
                  </a:moveTo>
                  <a:lnTo>
                    <a:pt x="1" y="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2" name="Google Shape;6112;p40"/>
            <p:cNvSpPr/>
            <p:nvPr/>
          </p:nvSpPr>
          <p:spPr>
            <a:xfrm>
              <a:off x="3161926" y="2948633"/>
              <a:ext cx="132" cy="132"/>
            </a:xfrm>
            <a:custGeom>
              <a:rect b="b" l="l" r="r" t="t"/>
              <a:pathLst>
                <a:path extrusionOk="0" h="5" w="5">
                  <a:moveTo>
                    <a:pt x="4" y="1"/>
                  </a:moveTo>
                  <a:lnTo>
                    <a:pt x="1"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3" name="Google Shape;6113;p40"/>
            <p:cNvSpPr/>
            <p:nvPr/>
          </p:nvSpPr>
          <p:spPr>
            <a:xfrm>
              <a:off x="3139243" y="2959102"/>
              <a:ext cx="26" cy="26"/>
            </a:xfrm>
            <a:custGeom>
              <a:rect b="b" l="l" r="r" t="t"/>
              <a:pathLst>
                <a:path extrusionOk="0" h="1" w="1">
                  <a:moveTo>
                    <a:pt x="1" y="0"/>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4" name="Google Shape;6114;p40"/>
            <p:cNvSpPr/>
            <p:nvPr/>
          </p:nvSpPr>
          <p:spPr>
            <a:xfrm>
              <a:off x="3160922" y="2949294"/>
              <a:ext cx="397" cy="291"/>
            </a:xfrm>
            <a:custGeom>
              <a:rect b="b" l="l" r="r" t="t"/>
              <a:pathLst>
                <a:path extrusionOk="0" h="11" w="15">
                  <a:moveTo>
                    <a:pt x="14" y="0"/>
                  </a:moveTo>
                  <a:lnTo>
                    <a:pt x="0" y="1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5" name="Google Shape;6115;p40"/>
            <p:cNvSpPr/>
            <p:nvPr/>
          </p:nvSpPr>
          <p:spPr>
            <a:xfrm>
              <a:off x="3132238" y="2958256"/>
              <a:ext cx="5472" cy="952"/>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6" name="Google Shape;6116;p40"/>
            <p:cNvSpPr/>
            <p:nvPr/>
          </p:nvSpPr>
          <p:spPr>
            <a:xfrm>
              <a:off x="3122879" y="2957991"/>
              <a:ext cx="661" cy="476"/>
            </a:xfrm>
            <a:custGeom>
              <a:rect b="b" l="l" r="r" t="t"/>
              <a:pathLst>
                <a:path extrusionOk="0" h="18" w="25">
                  <a:moveTo>
                    <a:pt x="25" y="0"/>
                  </a:moveTo>
                  <a:lnTo>
                    <a:pt x="0" y="11"/>
                  </a:lnTo>
                  <a:lnTo>
                    <a:pt x="0" y="18"/>
                  </a:lnTo>
                  <a:cubicBezTo>
                    <a:pt x="7" y="11"/>
                    <a:pt x="14" y="7"/>
                    <a:pt x="25"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7" name="Google Shape;6117;p40"/>
            <p:cNvSpPr/>
            <p:nvPr/>
          </p:nvSpPr>
          <p:spPr>
            <a:xfrm>
              <a:off x="3126210" y="2957251"/>
              <a:ext cx="26" cy="26"/>
            </a:xfrm>
            <a:custGeom>
              <a:rect b="b" l="l" r="r" t="t"/>
              <a:pathLst>
                <a:path extrusionOk="0" h="1" w="1">
                  <a:moveTo>
                    <a:pt x="0" y="0"/>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8" name="Google Shape;6118;p40"/>
            <p:cNvSpPr/>
            <p:nvPr/>
          </p:nvSpPr>
          <p:spPr>
            <a:xfrm>
              <a:off x="3136943" y="2959181"/>
              <a:ext cx="1216" cy="26"/>
            </a:xfrm>
            <a:custGeom>
              <a:rect b="b" l="l" r="r" t="t"/>
              <a:pathLst>
                <a:path extrusionOk="0" h="1" w="46">
                  <a:moveTo>
                    <a:pt x="25" y="1"/>
                  </a:moveTo>
                  <a:lnTo>
                    <a:pt x="0" y="1"/>
                  </a:lnTo>
                  <a:cubicBezTo>
                    <a:pt x="14" y="1"/>
                    <a:pt x="32" y="1"/>
                    <a:pt x="46" y="1"/>
                  </a:cubicBezTo>
                  <a:lnTo>
                    <a:pt x="25"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9" name="Google Shape;6119;p40"/>
            <p:cNvSpPr/>
            <p:nvPr/>
          </p:nvSpPr>
          <p:spPr>
            <a:xfrm>
              <a:off x="3054011" y="2972981"/>
              <a:ext cx="2353" cy="2697"/>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0" name="Google Shape;6120;p40"/>
            <p:cNvSpPr/>
            <p:nvPr/>
          </p:nvSpPr>
          <p:spPr>
            <a:xfrm>
              <a:off x="3047825" y="2968064"/>
              <a:ext cx="5393" cy="3728"/>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1" name="Google Shape;6121;p40"/>
            <p:cNvSpPr/>
            <p:nvPr/>
          </p:nvSpPr>
          <p:spPr>
            <a:xfrm>
              <a:off x="3076509" y="2974541"/>
              <a:ext cx="7244" cy="2062"/>
            </a:xfrm>
            <a:custGeom>
              <a:rect b="b" l="l" r="r" t="t"/>
              <a:pathLst>
                <a:path extrusionOk="0" h="78" w="274">
                  <a:moveTo>
                    <a:pt x="0" y="1"/>
                  </a:moveTo>
                  <a:cubicBezTo>
                    <a:pt x="77" y="1"/>
                    <a:pt x="207" y="11"/>
                    <a:pt x="273" y="78"/>
                  </a:cubicBezTo>
                  <a:cubicBezTo>
                    <a:pt x="207" y="11"/>
                    <a:pt x="81" y="1"/>
                    <a:pt x="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2" name="Google Shape;6122;p40"/>
            <p:cNvSpPr/>
            <p:nvPr/>
          </p:nvSpPr>
          <p:spPr>
            <a:xfrm>
              <a:off x="3083726" y="2976576"/>
              <a:ext cx="1322" cy="952"/>
            </a:xfrm>
            <a:custGeom>
              <a:rect b="b" l="l" r="r" t="t"/>
              <a:pathLst>
                <a:path extrusionOk="0" h="36" w="50">
                  <a:moveTo>
                    <a:pt x="0" y="1"/>
                  </a:moveTo>
                  <a:cubicBezTo>
                    <a:pt x="14" y="18"/>
                    <a:pt x="32" y="29"/>
                    <a:pt x="49" y="36"/>
                  </a:cubicBezTo>
                  <a:cubicBezTo>
                    <a:pt x="32" y="29"/>
                    <a:pt x="14" y="15"/>
                    <a:pt x="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3" name="Google Shape;6123;p40"/>
            <p:cNvSpPr/>
            <p:nvPr/>
          </p:nvSpPr>
          <p:spPr>
            <a:xfrm>
              <a:off x="3053192" y="2971871"/>
              <a:ext cx="476" cy="582"/>
            </a:xfrm>
            <a:custGeom>
              <a:rect b="b" l="l" r="r" t="t"/>
              <a:pathLst>
                <a:path extrusionOk="0" h="22" w="18">
                  <a:moveTo>
                    <a:pt x="0" y="0"/>
                  </a:moveTo>
                  <a:lnTo>
                    <a:pt x="0" y="0"/>
                  </a:lnTo>
                  <a:cubicBezTo>
                    <a:pt x="7" y="7"/>
                    <a:pt x="11" y="14"/>
                    <a:pt x="18" y="21"/>
                  </a:cubicBezTo>
                  <a:cubicBezTo>
                    <a:pt x="14" y="14"/>
                    <a:pt x="7" y="7"/>
                    <a:pt x="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4" name="Google Shape;6124;p40"/>
            <p:cNvSpPr/>
            <p:nvPr/>
          </p:nvSpPr>
          <p:spPr>
            <a:xfrm>
              <a:off x="3120473" y="2960767"/>
              <a:ext cx="291" cy="106"/>
            </a:xfrm>
            <a:custGeom>
              <a:rect b="b" l="l" r="r" t="t"/>
              <a:pathLst>
                <a:path extrusionOk="0" h="4" w="11">
                  <a:moveTo>
                    <a:pt x="11" y="4"/>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5" name="Google Shape;6125;p40"/>
            <p:cNvSpPr/>
            <p:nvPr/>
          </p:nvSpPr>
          <p:spPr>
            <a:xfrm>
              <a:off x="3119812" y="2960582"/>
              <a:ext cx="211" cy="26"/>
            </a:xfrm>
            <a:custGeom>
              <a:rect b="b" l="l" r="r" t="t"/>
              <a:pathLst>
                <a:path extrusionOk="0" h="1" w="8">
                  <a:moveTo>
                    <a:pt x="8" y="0"/>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6" name="Google Shape;6126;p40"/>
            <p:cNvSpPr/>
            <p:nvPr/>
          </p:nvSpPr>
          <p:spPr>
            <a:xfrm>
              <a:off x="3119072" y="2960397"/>
              <a:ext cx="132" cy="26"/>
            </a:xfrm>
            <a:custGeom>
              <a:rect b="b" l="l" r="r" t="t"/>
              <a:pathLst>
                <a:path extrusionOk="0" h="1" w="5">
                  <a:moveTo>
                    <a:pt x="4" y="0"/>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7" name="Google Shape;6127;p40"/>
            <p:cNvSpPr/>
            <p:nvPr/>
          </p:nvSpPr>
          <p:spPr>
            <a:xfrm>
              <a:off x="3085022" y="2976312"/>
              <a:ext cx="476" cy="1216"/>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8" name="Google Shape;6128;p40"/>
            <p:cNvSpPr/>
            <p:nvPr/>
          </p:nvSpPr>
          <p:spPr>
            <a:xfrm>
              <a:off x="3083250" y="2958864"/>
              <a:ext cx="18083" cy="2115"/>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9" name="Google Shape;6129;p40"/>
            <p:cNvSpPr/>
            <p:nvPr/>
          </p:nvSpPr>
          <p:spPr>
            <a:xfrm>
              <a:off x="3124730" y="2956775"/>
              <a:ext cx="1507" cy="687"/>
            </a:xfrm>
            <a:custGeom>
              <a:rect b="b" l="l" r="r" t="t"/>
              <a:pathLst>
                <a:path extrusionOk="0" h="26" w="57">
                  <a:moveTo>
                    <a:pt x="56" y="1"/>
                  </a:moveTo>
                  <a:lnTo>
                    <a:pt x="0" y="25"/>
                  </a:lnTo>
                  <a:cubicBezTo>
                    <a:pt x="14" y="22"/>
                    <a:pt x="28" y="22"/>
                    <a:pt x="39" y="18"/>
                  </a:cubicBezTo>
                  <a:lnTo>
                    <a:pt x="56" y="18"/>
                  </a:lnTo>
                  <a:lnTo>
                    <a:pt x="56"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0" name="Google Shape;6130;p40"/>
            <p:cNvSpPr/>
            <p:nvPr/>
          </p:nvSpPr>
          <p:spPr>
            <a:xfrm>
              <a:off x="3118253" y="2960212"/>
              <a:ext cx="26" cy="26"/>
            </a:xfrm>
            <a:custGeom>
              <a:rect b="b" l="l" r="r" t="t"/>
              <a:pathLst>
                <a:path extrusionOk="0" h="1" w="1">
                  <a:moveTo>
                    <a:pt x="0" y="0"/>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1" name="Google Shape;6131;p40"/>
            <p:cNvSpPr/>
            <p:nvPr/>
          </p:nvSpPr>
          <p:spPr>
            <a:xfrm>
              <a:off x="3125840" y="2957251"/>
              <a:ext cx="26" cy="26"/>
            </a:xfrm>
            <a:custGeom>
              <a:rect b="b" l="l" r="r" t="t"/>
              <a:pathLst>
                <a:path extrusionOk="0" h="1" w="1">
                  <a:moveTo>
                    <a:pt x="0" y="0"/>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2" name="Google Shape;6132;p40"/>
            <p:cNvSpPr/>
            <p:nvPr/>
          </p:nvSpPr>
          <p:spPr>
            <a:xfrm>
              <a:off x="3085022" y="2977502"/>
              <a:ext cx="26" cy="26"/>
            </a:xfrm>
            <a:custGeom>
              <a:rect b="b" l="l" r="r" t="t"/>
              <a:pathLst>
                <a:path extrusionOk="0" h="1" w="1">
                  <a:moveTo>
                    <a:pt x="0" y="1"/>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3" name="Google Shape;6133;p40"/>
            <p:cNvSpPr/>
            <p:nvPr/>
          </p:nvSpPr>
          <p:spPr>
            <a:xfrm>
              <a:off x="3117697" y="2902263"/>
              <a:ext cx="1692" cy="502"/>
            </a:xfrm>
            <a:custGeom>
              <a:rect b="b" l="l" r="r" t="t"/>
              <a:pathLst>
                <a:path extrusionOk="0" h="19" w="64">
                  <a:moveTo>
                    <a:pt x="0" y="18"/>
                  </a:moveTo>
                  <a:cubicBezTo>
                    <a:pt x="32" y="4"/>
                    <a:pt x="53" y="1"/>
                    <a:pt x="63" y="11"/>
                  </a:cubicBezTo>
                  <a:lnTo>
                    <a:pt x="63" y="11"/>
                  </a:lnTo>
                  <a:cubicBezTo>
                    <a:pt x="53" y="1"/>
                    <a:pt x="32" y="4"/>
                    <a:pt x="0" y="18"/>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4" name="Google Shape;6134;p40"/>
            <p:cNvSpPr/>
            <p:nvPr/>
          </p:nvSpPr>
          <p:spPr>
            <a:xfrm>
              <a:off x="3049676" y="2962512"/>
              <a:ext cx="26" cy="26"/>
            </a:xfrm>
            <a:custGeom>
              <a:rect b="b" l="l" r="r" t="t"/>
              <a:pathLst>
                <a:path extrusionOk="0" h="1" w="1">
                  <a:moveTo>
                    <a:pt x="0"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5" name="Google Shape;6135;p40"/>
            <p:cNvSpPr/>
            <p:nvPr/>
          </p:nvSpPr>
          <p:spPr>
            <a:xfrm>
              <a:off x="3048195" y="2966504"/>
              <a:ext cx="106" cy="211"/>
            </a:xfrm>
            <a:custGeom>
              <a:rect b="b" l="l" r="r" t="t"/>
              <a:pathLst>
                <a:path extrusionOk="0" h="8" w="4">
                  <a:moveTo>
                    <a:pt x="4" y="0"/>
                  </a:moveTo>
                  <a:lnTo>
                    <a:pt x="0" y="7"/>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6" name="Google Shape;6136;p40"/>
            <p:cNvSpPr/>
            <p:nvPr/>
          </p:nvSpPr>
          <p:spPr>
            <a:xfrm>
              <a:off x="3048750" y="2965024"/>
              <a:ext cx="106" cy="211"/>
            </a:xfrm>
            <a:custGeom>
              <a:rect b="b" l="l" r="r" t="t"/>
              <a:pathLst>
                <a:path extrusionOk="0" h="8" w="4">
                  <a:moveTo>
                    <a:pt x="4" y="0"/>
                  </a:moveTo>
                  <a:lnTo>
                    <a:pt x="0" y="7"/>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7" name="Google Shape;6137;p40"/>
            <p:cNvSpPr/>
            <p:nvPr/>
          </p:nvSpPr>
          <p:spPr>
            <a:xfrm>
              <a:off x="3088168" y="2915217"/>
              <a:ext cx="1877" cy="317"/>
            </a:xfrm>
            <a:custGeom>
              <a:rect b="b" l="l" r="r" t="t"/>
              <a:pathLst>
                <a:path extrusionOk="0" h="12" w="71">
                  <a:moveTo>
                    <a:pt x="0" y="11"/>
                  </a:moveTo>
                  <a:cubicBezTo>
                    <a:pt x="21" y="1"/>
                    <a:pt x="46" y="1"/>
                    <a:pt x="70" y="8"/>
                  </a:cubicBezTo>
                  <a:cubicBezTo>
                    <a:pt x="46" y="1"/>
                    <a:pt x="21" y="1"/>
                    <a:pt x="0" y="1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8" name="Google Shape;6138;p40"/>
            <p:cNvSpPr/>
            <p:nvPr/>
          </p:nvSpPr>
          <p:spPr>
            <a:xfrm>
              <a:off x="3049306" y="2963728"/>
              <a:ext cx="26" cy="106"/>
            </a:xfrm>
            <a:custGeom>
              <a:rect b="b" l="l" r="r" t="t"/>
              <a:pathLst>
                <a:path extrusionOk="0" h="4" w="1">
                  <a:moveTo>
                    <a:pt x="0" y="0"/>
                  </a:moveTo>
                  <a:lnTo>
                    <a:pt x="0"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9" name="Google Shape;6139;p40"/>
            <p:cNvSpPr/>
            <p:nvPr/>
          </p:nvSpPr>
          <p:spPr>
            <a:xfrm>
              <a:off x="3050865" y="2959472"/>
              <a:ext cx="26" cy="106"/>
            </a:xfrm>
            <a:custGeom>
              <a:rect b="b" l="l" r="r" t="t"/>
              <a:pathLst>
                <a:path extrusionOk="0" h="4" w="1">
                  <a:moveTo>
                    <a:pt x="1" y="0"/>
                  </a:moveTo>
                  <a:lnTo>
                    <a:pt x="1"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0" name="Google Shape;6140;p40"/>
            <p:cNvSpPr/>
            <p:nvPr/>
          </p:nvSpPr>
          <p:spPr>
            <a:xfrm>
              <a:off x="3090097" y="2915402"/>
              <a:ext cx="26" cy="26"/>
            </a:xfrm>
            <a:custGeom>
              <a:rect b="b" l="l" r="r" t="t"/>
              <a:pathLst>
                <a:path extrusionOk="0" h="1" w="1">
                  <a:moveTo>
                    <a:pt x="1"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1" name="Google Shape;6141;p40"/>
            <p:cNvSpPr/>
            <p:nvPr/>
          </p:nvSpPr>
          <p:spPr>
            <a:xfrm>
              <a:off x="3050125" y="2961322"/>
              <a:ext cx="26" cy="106"/>
            </a:xfrm>
            <a:custGeom>
              <a:rect b="b" l="l" r="r" t="t"/>
              <a:pathLst>
                <a:path extrusionOk="0" h="4" w="1">
                  <a:moveTo>
                    <a:pt x="1" y="0"/>
                  </a:moveTo>
                  <a:lnTo>
                    <a:pt x="1"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2" name="Google Shape;6142;p40"/>
            <p:cNvSpPr/>
            <p:nvPr/>
          </p:nvSpPr>
          <p:spPr>
            <a:xfrm>
              <a:off x="3050495" y="2960291"/>
              <a:ext cx="132" cy="211"/>
            </a:xfrm>
            <a:custGeom>
              <a:rect b="b" l="l" r="r" t="t"/>
              <a:pathLst>
                <a:path extrusionOk="0" h="8" w="5">
                  <a:moveTo>
                    <a:pt x="4" y="1"/>
                  </a:moveTo>
                  <a:lnTo>
                    <a:pt x="1" y="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3" name="Google Shape;6143;p40"/>
            <p:cNvSpPr/>
            <p:nvPr/>
          </p:nvSpPr>
          <p:spPr>
            <a:xfrm>
              <a:off x="3047825" y="2968064"/>
              <a:ext cx="26" cy="26"/>
            </a:xfrm>
            <a:custGeom>
              <a:rect b="b" l="l" r="r" t="t"/>
              <a:pathLst>
                <a:path extrusionOk="0" h="1" w="1">
                  <a:moveTo>
                    <a:pt x="0"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4" name="Google Shape;6144;p40"/>
            <p:cNvSpPr/>
            <p:nvPr/>
          </p:nvSpPr>
          <p:spPr>
            <a:xfrm>
              <a:off x="3047825" y="2968064"/>
              <a:ext cx="26" cy="26"/>
            </a:xfrm>
            <a:custGeom>
              <a:rect b="b" l="l" r="r" t="t"/>
              <a:pathLst>
                <a:path extrusionOk="0" h="1" w="1">
                  <a:moveTo>
                    <a:pt x="0" y="1"/>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5" name="Google Shape;6145;p40"/>
            <p:cNvSpPr/>
            <p:nvPr/>
          </p:nvSpPr>
          <p:spPr>
            <a:xfrm>
              <a:off x="3132396" y="2774917"/>
              <a:ext cx="218447" cy="170887"/>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6" name="Google Shape;6146;p40"/>
            <p:cNvSpPr/>
            <p:nvPr/>
          </p:nvSpPr>
          <p:spPr>
            <a:xfrm>
              <a:off x="3189605" y="2841934"/>
              <a:ext cx="476" cy="106"/>
            </a:xfrm>
            <a:custGeom>
              <a:rect b="b" l="l" r="r" t="t"/>
              <a:pathLst>
                <a:path extrusionOk="0" h="4" w="18">
                  <a:moveTo>
                    <a:pt x="18" y="0"/>
                  </a:moveTo>
                  <a:lnTo>
                    <a:pt x="0" y="4"/>
                  </a:lnTo>
                  <a:lnTo>
                    <a:pt x="4" y="4"/>
                  </a:lnTo>
                  <a:lnTo>
                    <a:pt x="1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7" name="Google Shape;6147;p40"/>
            <p:cNvSpPr/>
            <p:nvPr/>
          </p:nvSpPr>
          <p:spPr>
            <a:xfrm>
              <a:off x="3318537" y="2777428"/>
              <a:ext cx="582" cy="211"/>
            </a:xfrm>
            <a:custGeom>
              <a:rect b="b" l="l" r="r" t="t"/>
              <a:pathLst>
                <a:path extrusionOk="0" h="8" w="22">
                  <a:moveTo>
                    <a:pt x="0" y="0"/>
                  </a:moveTo>
                  <a:lnTo>
                    <a:pt x="21"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8" name="Google Shape;6148;p40"/>
            <p:cNvSpPr/>
            <p:nvPr/>
          </p:nvSpPr>
          <p:spPr>
            <a:xfrm>
              <a:off x="3301036" y="2774838"/>
              <a:ext cx="4917" cy="291"/>
            </a:xfrm>
            <a:custGeom>
              <a:rect b="b" l="l" r="r" t="t"/>
              <a:pathLst>
                <a:path extrusionOk="0" h="11" w="186">
                  <a:moveTo>
                    <a:pt x="0" y="0"/>
                  </a:moveTo>
                  <a:cubicBezTo>
                    <a:pt x="46" y="0"/>
                    <a:pt x="112" y="4"/>
                    <a:pt x="186" y="11"/>
                  </a:cubicBezTo>
                  <a:cubicBezTo>
                    <a:pt x="119" y="4"/>
                    <a:pt x="56" y="0"/>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9" name="Google Shape;6149;p40"/>
            <p:cNvSpPr/>
            <p:nvPr/>
          </p:nvSpPr>
          <p:spPr>
            <a:xfrm>
              <a:off x="3306403" y="2775102"/>
              <a:ext cx="661" cy="132"/>
            </a:xfrm>
            <a:custGeom>
              <a:rect b="b" l="l" r="r" t="t"/>
              <a:pathLst>
                <a:path extrusionOk="0" h="5" w="25">
                  <a:moveTo>
                    <a:pt x="0" y="1"/>
                  </a:moveTo>
                  <a:lnTo>
                    <a:pt x="25"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0" name="Google Shape;6150;p40"/>
            <p:cNvSpPr/>
            <p:nvPr/>
          </p:nvSpPr>
          <p:spPr>
            <a:xfrm>
              <a:off x="3314836" y="2776397"/>
              <a:ext cx="661" cy="132"/>
            </a:xfrm>
            <a:custGeom>
              <a:rect b="b" l="l" r="r" t="t"/>
              <a:pathLst>
                <a:path extrusionOk="0" h="5" w="25">
                  <a:moveTo>
                    <a:pt x="0" y="1"/>
                  </a:moveTo>
                  <a:lnTo>
                    <a:pt x="25"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1" name="Google Shape;6151;p40"/>
            <p:cNvSpPr/>
            <p:nvPr/>
          </p:nvSpPr>
          <p:spPr>
            <a:xfrm>
              <a:off x="3319648" y="2777878"/>
              <a:ext cx="397" cy="317"/>
            </a:xfrm>
            <a:custGeom>
              <a:rect b="b" l="l" r="r" t="t"/>
              <a:pathLst>
                <a:path extrusionOk="0" h="12" w="15">
                  <a:moveTo>
                    <a:pt x="0" y="1"/>
                  </a:moveTo>
                  <a:lnTo>
                    <a:pt x="14"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2" name="Google Shape;6152;p40"/>
            <p:cNvSpPr/>
            <p:nvPr/>
          </p:nvSpPr>
          <p:spPr>
            <a:xfrm>
              <a:off x="3313541" y="2776133"/>
              <a:ext cx="555" cy="106"/>
            </a:xfrm>
            <a:custGeom>
              <a:rect b="b" l="l" r="r" t="t"/>
              <a:pathLst>
                <a:path extrusionOk="0" h="4" w="21">
                  <a:moveTo>
                    <a:pt x="0" y="0"/>
                  </a:moveTo>
                  <a:lnTo>
                    <a:pt x="2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3" name="Google Shape;6153;p40"/>
            <p:cNvSpPr/>
            <p:nvPr/>
          </p:nvSpPr>
          <p:spPr>
            <a:xfrm>
              <a:off x="3317321" y="2777058"/>
              <a:ext cx="687" cy="211"/>
            </a:xfrm>
            <a:custGeom>
              <a:rect b="b" l="l" r="r" t="t"/>
              <a:pathLst>
                <a:path extrusionOk="0" h="8" w="26">
                  <a:moveTo>
                    <a:pt x="1" y="0"/>
                  </a:moveTo>
                  <a:lnTo>
                    <a:pt x="25"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4" name="Google Shape;6154;p40"/>
            <p:cNvSpPr/>
            <p:nvPr/>
          </p:nvSpPr>
          <p:spPr>
            <a:xfrm>
              <a:off x="3316132" y="2776688"/>
              <a:ext cx="661" cy="211"/>
            </a:xfrm>
            <a:custGeom>
              <a:rect b="b" l="l" r="r" t="t"/>
              <a:pathLst>
                <a:path extrusionOk="0" h="8" w="25">
                  <a:moveTo>
                    <a:pt x="0" y="0"/>
                  </a:moveTo>
                  <a:lnTo>
                    <a:pt x="25"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5" name="Google Shape;6155;p40"/>
            <p:cNvSpPr/>
            <p:nvPr/>
          </p:nvSpPr>
          <p:spPr>
            <a:xfrm>
              <a:off x="3330381" y="2787501"/>
              <a:ext cx="2062" cy="1137"/>
            </a:xfrm>
            <a:custGeom>
              <a:rect b="b" l="l" r="r" t="t"/>
              <a:pathLst>
                <a:path extrusionOk="0" h="43" w="78">
                  <a:moveTo>
                    <a:pt x="77" y="1"/>
                  </a:moveTo>
                  <a:lnTo>
                    <a:pt x="0" y="43"/>
                  </a:lnTo>
                  <a:lnTo>
                    <a:pt x="0" y="43"/>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6" name="Google Shape;6156;p40"/>
            <p:cNvSpPr/>
            <p:nvPr/>
          </p:nvSpPr>
          <p:spPr>
            <a:xfrm>
              <a:off x="3312219" y="2775842"/>
              <a:ext cx="397" cy="132"/>
            </a:xfrm>
            <a:custGeom>
              <a:rect b="b" l="l" r="r" t="t"/>
              <a:pathLst>
                <a:path extrusionOk="0" h="5" w="15">
                  <a:moveTo>
                    <a:pt x="1" y="1"/>
                  </a:moveTo>
                  <a:lnTo>
                    <a:pt x="15"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7" name="Google Shape;6157;p40"/>
            <p:cNvSpPr/>
            <p:nvPr/>
          </p:nvSpPr>
          <p:spPr>
            <a:xfrm>
              <a:off x="3310844" y="2775657"/>
              <a:ext cx="291" cy="26"/>
            </a:xfrm>
            <a:custGeom>
              <a:rect b="b" l="l" r="r" t="t"/>
              <a:pathLst>
                <a:path extrusionOk="0" h="1" w="11">
                  <a:moveTo>
                    <a:pt x="0" y="1"/>
                  </a:moveTo>
                  <a:lnTo>
                    <a:pt x="1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8" name="Google Shape;6158;p40"/>
            <p:cNvSpPr/>
            <p:nvPr/>
          </p:nvSpPr>
          <p:spPr>
            <a:xfrm>
              <a:off x="3307883" y="2775287"/>
              <a:ext cx="397" cy="26"/>
            </a:xfrm>
            <a:custGeom>
              <a:rect b="b" l="l" r="r" t="t"/>
              <a:pathLst>
                <a:path extrusionOk="0" h="1" w="15">
                  <a:moveTo>
                    <a:pt x="0" y="1"/>
                  </a:moveTo>
                  <a:lnTo>
                    <a:pt x="1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9" name="Google Shape;6159;p40"/>
            <p:cNvSpPr/>
            <p:nvPr/>
          </p:nvSpPr>
          <p:spPr>
            <a:xfrm>
              <a:off x="3309443" y="2775472"/>
              <a:ext cx="211" cy="26"/>
            </a:xfrm>
            <a:custGeom>
              <a:rect b="b" l="l" r="r" t="t"/>
              <a:pathLst>
                <a:path extrusionOk="0" h="1" w="8">
                  <a:moveTo>
                    <a:pt x="1" y="1"/>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0" name="Google Shape;6160;p40"/>
            <p:cNvSpPr/>
            <p:nvPr/>
          </p:nvSpPr>
          <p:spPr>
            <a:xfrm>
              <a:off x="3270211" y="2924470"/>
              <a:ext cx="8724" cy="4944"/>
            </a:xfrm>
            <a:custGeom>
              <a:rect b="b" l="l" r="r" t="t"/>
              <a:pathLst>
                <a:path extrusionOk="0" h="187" w="330">
                  <a:moveTo>
                    <a:pt x="1" y="186"/>
                  </a:moveTo>
                  <a:cubicBezTo>
                    <a:pt x="95" y="99"/>
                    <a:pt x="204" y="1"/>
                    <a:pt x="330" y="11"/>
                  </a:cubicBezTo>
                  <a:cubicBezTo>
                    <a:pt x="204" y="1"/>
                    <a:pt x="95" y="99"/>
                    <a:pt x="1" y="186"/>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1" name="Google Shape;6161;p40"/>
            <p:cNvSpPr/>
            <p:nvPr/>
          </p:nvSpPr>
          <p:spPr>
            <a:xfrm>
              <a:off x="3177841" y="2944482"/>
              <a:ext cx="26" cy="476"/>
            </a:xfrm>
            <a:custGeom>
              <a:rect b="b" l="l" r="r" t="t"/>
              <a:pathLst>
                <a:path extrusionOk="0" h="18" w="1">
                  <a:moveTo>
                    <a:pt x="1" y="0"/>
                  </a:moveTo>
                  <a:cubicBezTo>
                    <a:pt x="1" y="7"/>
                    <a:pt x="1" y="11"/>
                    <a:pt x="1" y="18"/>
                  </a:cubicBezTo>
                  <a:cubicBezTo>
                    <a:pt x="1" y="11"/>
                    <a:pt x="1" y="7"/>
                    <a:pt x="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2" name="Google Shape;6162;p40"/>
            <p:cNvSpPr/>
            <p:nvPr/>
          </p:nvSpPr>
          <p:spPr>
            <a:xfrm>
              <a:off x="3177286" y="2944932"/>
              <a:ext cx="582" cy="952"/>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3" name="Google Shape;6163;p40"/>
            <p:cNvSpPr/>
            <p:nvPr/>
          </p:nvSpPr>
          <p:spPr>
            <a:xfrm>
              <a:off x="3162032" y="2942896"/>
              <a:ext cx="106" cy="502"/>
            </a:xfrm>
            <a:custGeom>
              <a:rect b="b" l="l" r="r" t="t"/>
              <a:pathLst>
                <a:path extrusionOk="0" h="19" w="4">
                  <a:moveTo>
                    <a:pt x="4" y="1"/>
                  </a:moveTo>
                  <a:cubicBezTo>
                    <a:pt x="4" y="4"/>
                    <a:pt x="0" y="11"/>
                    <a:pt x="0" y="18"/>
                  </a:cubicBezTo>
                  <a:cubicBezTo>
                    <a:pt x="0" y="15"/>
                    <a:pt x="4" y="8"/>
                    <a:pt x="4"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4" name="Google Shape;6164;p40"/>
            <p:cNvSpPr/>
            <p:nvPr/>
          </p:nvSpPr>
          <p:spPr>
            <a:xfrm>
              <a:off x="3163962" y="2939116"/>
              <a:ext cx="767" cy="582"/>
            </a:xfrm>
            <a:custGeom>
              <a:rect b="b" l="l" r="r" t="t"/>
              <a:pathLst>
                <a:path extrusionOk="0" h="22" w="29">
                  <a:moveTo>
                    <a:pt x="29" y="0"/>
                  </a:moveTo>
                  <a:cubicBezTo>
                    <a:pt x="18" y="7"/>
                    <a:pt x="11" y="11"/>
                    <a:pt x="1" y="21"/>
                  </a:cubicBezTo>
                  <a:cubicBezTo>
                    <a:pt x="11" y="11"/>
                    <a:pt x="18" y="7"/>
                    <a:pt x="2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5" name="Google Shape;6165;p40"/>
            <p:cNvSpPr/>
            <p:nvPr/>
          </p:nvSpPr>
          <p:spPr>
            <a:xfrm>
              <a:off x="3162772" y="2940860"/>
              <a:ext cx="211" cy="502"/>
            </a:xfrm>
            <a:custGeom>
              <a:rect b="b" l="l" r="r" t="t"/>
              <a:pathLst>
                <a:path extrusionOk="0" h="19" w="8">
                  <a:moveTo>
                    <a:pt x="7" y="1"/>
                  </a:moveTo>
                  <a:cubicBezTo>
                    <a:pt x="4" y="8"/>
                    <a:pt x="0" y="11"/>
                    <a:pt x="0" y="18"/>
                  </a:cubicBezTo>
                  <a:cubicBezTo>
                    <a:pt x="4" y="11"/>
                    <a:pt x="7" y="8"/>
                    <a:pt x="7"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6" name="Google Shape;6166;p40"/>
            <p:cNvSpPr/>
            <p:nvPr/>
          </p:nvSpPr>
          <p:spPr>
            <a:xfrm>
              <a:off x="3162296" y="2941971"/>
              <a:ext cx="211" cy="317"/>
            </a:xfrm>
            <a:custGeom>
              <a:rect b="b" l="l" r="r" t="t"/>
              <a:pathLst>
                <a:path extrusionOk="0" h="12" w="8">
                  <a:moveTo>
                    <a:pt x="8" y="1"/>
                  </a:moveTo>
                  <a:lnTo>
                    <a:pt x="1" y="11"/>
                  </a:lnTo>
                  <a:cubicBezTo>
                    <a:pt x="4" y="8"/>
                    <a:pt x="8" y="4"/>
                    <a:pt x="8"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7" name="Google Shape;6167;p40"/>
            <p:cNvSpPr/>
            <p:nvPr/>
          </p:nvSpPr>
          <p:spPr>
            <a:xfrm>
              <a:off x="3175250" y="2945857"/>
              <a:ext cx="2062" cy="238"/>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8" name="Google Shape;6168;p40"/>
            <p:cNvSpPr/>
            <p:nvPr/>
          </p:nvSpPr>
          <p:spPr>
            <a:xfrm>
              <a:off x="3163222" y="2939671"/>
              <a:ext cx="767" cy="767"/>
            </a:xfrm>
            <a:custGeom>
              <a:rect b="b" l="l" r="r" t="t"/>
              <a:pathLst>
                <a:path extrusionOk="0" h="29" w="29">
                  <a:moveTo>
                    <a:pt x="1" y="28"/>
                  </a:moveTo>
                  <a:cubicBezTo>
                    <a:pt x="11" y="18"/>
                    <a:pt x="18" y="7"/>
                    <a:pt x="29" y="0"/>
                  </a:cubicBezTo>
                  <a:lnTo>
                    <a:pt x="29" y="0"/>
                  </a:lnTo>
                  <a:cubicBezTo>
                    <a:pt x="18" y="7"/>
                    <a:pt x="11" y="18"/>
                    <a:pt x="1" y="28"/>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9" name="Google Shape;6169;p40"/>
            <p:cNvSpPr/>
            <p:nvPr/>
          </p:nvSpPr>
          <p:spPr>
            <a:xfrm>
              <a:off x="3174325" y="2945487"/>
              <a:ext cx="952" cy="397"/>
            </a:xfrm>
            <a:custGeom>
              <a:rect b="b" l="l" r="r" t="t"/>
              <a:pathLst>
                <a:path extrusionOk="0" h="15" w="36">
                  <a:moveTo>
                    <a:pt x="36" y="15"/>
                  </a:moveTo>
                  <a:cubicBezTo>
                    <a:pt x="22" y="8"/>
                    <a:pt x="11" y="4"/>
                    <a:pt x="1" y="1"/>
                  </a:cubicBezTo>
                  <a:cubicBezTo>
                    <a:pt x="11" y="4"/>
                    <a:pt x="22" y="8"/>
                    <a:pt x="36" y="1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0" name="Google Shape;6170;p40"/>
            <p:cNvSpPr/>
            <p:nvPr/>
          </p:nvSpPr>
          <p:spPr>
            <a:xfrm>
              <a:off x="3167663" y="2938270"/>
              <a:ext cx="687" cy="26"/>
            </a:xfrm>
            <a:custGeom>
              <a:rect b="b" l="l" r="r" t="t"/>
              <a:pathLst>
                <a:path extrusionOk="0" h="1" w="26">
                  <a:moveTo>
                    <a:pt x="1" y="1"/>
                  </a:moveTo>
                  <a:lnTo>
                    <a:pt x="25"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1" name="Google Shape;6171;p40"/>
            <p:cNvSpPr/>
            <p:nvPr/>
          </p:nvSpPr>
          <p:spPr>
            <a:xfrm>
              <a:off x="3166658" y="2938270"/>
              <a:ext cx="767" cy="26"/>
            </a:xfrm>
            <a:custGeom>
              <a:rect b="b" l="l" r="r" t="t"/>
              <a:pathLst>
                <a:path extrusionOk="0" h="1" w="29">
                  <a:moveTo>
                    <a:pt x="28" y="1"/>
                  </a:moveTo>
                  <a:cubicBezTo>
                    <a:pt x="18" y="1"/>
                    <a:pt x="11" y="1"/>
                    <a:pt x="0" y="1"/>
                  </a:cubicBezTo>
                  <a:cubicBezTo>
                    <a:pt x="11" y="1"/>
                    <a:pt x="18" y="1"/>
                    <a:pt x="28"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2" name="Google Shape;6172;p40"/>
            <p:cNvSpPr/>
            <p:nvPr/>
          </p:nvSpPr>
          <p:spPr>
            <a:xfrm>
              <a:off x="3168509" y="2938375"/>
              <a:ext cx="4362" cy="3437"/>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3" name="Google Shape;6173;p40"/>
            <p:cNvSpPr/>
            <p:nvPr/>
          </p:nvSpPr>
          <p:spPr>
            <a:xfrm>
              <a:off x="3164887" y="2938640"/>
              <a:ext cx="687" cy="397"/>
            </a:xfrm>
            <a:custGeom>
              <a:rect b="b" l="l" r="r" t="t"/>
              <a:pathLst>
                <a:path extrusionOk="0" h="15" w="26">
                  <a:moveTo>
                    <a:pt x="25" y="1"/>
                  </a:moveTo>
                  <a:cubicBezTo>
                    <a:pt x="15" y="4"/>
                    <a:pt x="8" y="8"/>
                    <a:pt x="1" y="15"/>
                  </a:cubicBezTo>
                  <a:cubicBezTo>
                    <a:pt x="8" y="8"/>
                    <a:pt x="15" y="4"/>
                    <a:pt x="25"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4" name="Google Shape;6174;p40"/>
            <p:cNvSpPr/>
            <p:nvPr/>
          </p:nvSpPr>
          <p:spPr>
            <a:xfrm>
              <a:off x="3165627" y="2938375"/>
              <a:ext cx="952" cy="291"/>
            </a:xfrm>
            <a:custGeom>
              <a:rect b="b" l="l" r="r" t="t"/>
              <a:pathLst>
                <a:path extrusionOk="0" h="11" w="36">
                  <a:moveTo>
                    <a:pt x="36" y="0"/>
                  </a:moveTo>
                  <a:cubicBezTo>
                    <a:pt x="22" y="0"/>
                    <a:pt x="11" y="4"/>
                    <a:pt x="1" y="11"/>
                  </a:cubicBezTo>
                  <a:cubicBezTo>
                    <a:pt x="11" y="4"/>
                    <a:pt x="22" y="0"/>
                    <a:pt x="36"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5" name="Google Shape;6175;p40"/>
            <p:cNvSpPr/>
            <p:nvPr/>
          </p:nvSpPr>
          <p:spPr>
            <a:xfrm>
              <a:off x="3177021" y="2945778"/>
              <a:ext cx="582" cy="291"/>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6" name="Google Shape;6176;p40"/>
            <p:cNvSpPr/>
            <p:nvPr/>
          </p:nvSpPr>
          <p:spPr>
            <a:xfrm>
              <a:off x="3189605" y="2846640"/>
              <a:ext cx="106" cy="1137"/>
            </a:xfrm>
            <a:custGeom>
              <a:rect b="b" l="l" r="r" t="t"/>
              <a:pathLst>
                <a:path extrusionOk="0" h="43" w="4">
                  <a:moveTo>
                    <a:pt x="0" y="1"/>
                  </a:moveTo>
                  <a:lnTo>
                    <a:pt x="0" y="43"/>
                  </a:lnTo>
                  <a:cubicBezTo>
                    <a:pt x="4" y="29"/>
                    <a:pt x="4" y="15"/>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7" name="Google Shape;6177;p40"/>
            <p:cNvSpPr/>
            <p:nvPr/>
          </p:nvSpPr>
          <p:spPr>
            <a:xfrm>
              <a:off x="3189500" y="2843230"/>
              <a:ext cx="132" cy="1322"/>
            </a:xfrm>
            <a:custGeom>
              <a:rect b="b" l="l" r="r" t="t"/>
              <a:pathLst>
                <a:path extrusionOk="0" h="50" w="5">
                  <a:moveTo>
                    <a:pt x="1" y="0"/>
                  </a:moveTo>
                  <a:lnTo>
                    <a:pt x="1" y="49"/>
                  </a:lnTo>
                  <a:cubicBezTo>
                    <a:pt x="4" y="35"/>
                    <a:pt x="4" y="18"/>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8" name="Google Shape;6178;p40"/>
            <p:cNvSpPr/>
            <p:nvPr/>
          </p:nvSpPr>
          <p:spPr>
            <a:xfrm>
              <a:off x="3189685" y="2849707"/>
              <a:ext cx="26" cy="1031"/>
            </a:xfrm>
            <a:custGeom>
              <a:rect b="b" l="l" r="r" t="t"/>
              <a:pathLst>
                <a:path extrusionOk="0" h="39" w="1">
                  <a:moveTo>
                    <a:pt x="1" y="0"/>
                  </a:moveTo>
                  <a:lnTo>
                    <a:pt x="1" y="39"/>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9" name="Google Shape;6179;p40"/>
            <p:cNvSpPr/>
            <p:nvPr/>
          </p:nvSpPr>
          <p:spPr>
            <a:xfrm>
              <a:off x="3189315" y="2873209"/>
              <a:ext cx="132" cy="476"/>
            </a:xfrm>
            <a:custGeom>
              <a:rect b="b" l="l" r="r" t="t"/>
              <a:pathLst>
                <a:path extrusionOk="0" h="18" w="5">
                  <a:moveTo>
                    <a:pt x="4" y="0"/>
                  </a:moveTo>
                  <a:cubicBezTo>
                    <a:pt x="1" y="7"/>
                    <a:pt x="1" y="11"/>
                    <a:pt x="4" y="18"/>
                  </a:cubicBezTo>
                  <a:lnTo>
                    <a:pt x="4"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0" name="Google Shape;6180;p40"/>
            <p:cNvSpPr/>
            <p:nvPr/>
          </p:nvSpPr>
          <p:spPr>
            <a:xfrm>
              <a:off x="3189500" y="2869402"/>
              <a:ext cx="26" cy="502"/>
            </a:xfrm>
            <a:custGeom>
              <a:rect b="b" l="l" r="r" t="t"/>
              <a:pathLst>
                <a:path extrusionOk="0" h="19" w="1">
                  <a:moveTo>
                    <a:pt x="1" y="1"/>
                  </a:moveTo>
                  <a:lnTo>
                    <a:pt x="1" y="18"/>
                  </a:lnTo>
                  <a:cubicBezTo>
                    <a:pt x="1" y="15"/>
                    <a:pt x="1" y="8"/>
                    <a:pt x="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1" name="Google Shape;6181;p40"/>
            <p:cNvSpPr/>
            <p:nvPr/>
          </p:nvSpPr>
          <p:spPr>
            <a:xfrm>
              <a:off x="3188944" y="2877915"/>
              <a:ext cx="26" cy="211"/>
            </a:xfrm>
            <a:custGeom>
              <a:rect b="b" l="l" r="r" t="t"/>
              <a:pathLst>
                <a:path extrusionOk="0" h="8" w="1">
                  <a:moveTo>
                    <a:pt x="1" y="1"/>
                  </a:moveTo>
                  <a:lnTo>
                    <a:pt x="1" y="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2" name="Google Shape;6182;p40"/>
            <p:cNvSpPr/>
            <p:nvPr/>
          </p:nvSpPr>
          <p:spPr>
            <a:xfrm>
              <a:off x="3189050" y="2877359"/>
              <a:ext cx="26" cy="317"/>
            </a:xfrm>
            <a:custGeom>
              <a:rect b="b" l="l" r="r" t="t"/>
              <a:pathLst>
                <a:path extrusionOk="0" h="12" w="1">
                  <a:moveTo>
                    <a:pt x="0" y="1"/>
                  </a:moveTo>
                  <a:lnTo>
                    <a:pt x="0" y="1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3" name="Google Shape;6183;p40"/>
            <p:cNvSpPr/>
            <p:nvPr/>
          </p:nvSpPr>
          <p:spPr>
            <a:xfrm>
              <a:off x="3189605" y="2867842"/>
              <a:ext cx="26" cy="582"/>
            </a:xfrm>
            <a:custGeom>
              <a:rect b="b" l="l" r="r" t="t"/>
              <a:pathLst>
                <a:path extrusionOk="0" h="22" w="1">
                  <a:moveTo>
                    <a:pt x="0" y="0"/>
                  </a:moveTo>
                  <a:lnTo>
                    <a:pt x="0" y="2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4" name="Google Shape;6184;p40"/>
            <p:cNvSpPr/>
            <p:nvPr/>
          </p:nvSpPr>
          <p:spPr>
            <a:xfrm>
              <a:off x="3189130" y="2876725"/>
              <a:ext cx="26" cy="291"/>
            </a:xfrm>
            <a:custGeom>
              <a:rect b="b" l="l" r="r" t="t"/>
              <a:pathLst>
                <a:path extrusionOk="0" h="11" w="1">
                  <a:moveTo>
                    <a:pt x="1" y="0"/>
                  </a:moveTo>
                  <a:lnTo>
                    <a:pt x="1" y="1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5" name="Google Shape;6185;p40"/>
            <p:cNvSpPr/>
            <p:nvPr/>
          </p:nvSpPr>
          <p:spPr>
            <a:xfrm>
              <a:off x="3188865" y="2878390"/>
              <a:ext cx="26" cy="211"/>
            </a:xfrm>
            <a:custGeom>
              <a:rect b="b" l="l" r="r" t="t"/>
              <a:pathLst>
                <a:path extrusionOk="0" h="8" w="1">
                  <a:moveTo>
                    <a:pt x="0" y="0"/>
                  </a:moveTo>
                  <a:lnTo>
                    <a:pt x="0" y="7"/>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6" name="Google Shape;6186;p40"/>
            <p:cNvSpPr/>
            <p:nvPr/>
          </p:nvSpPr>
          <p:spPr>
            <a:xfrm>
              <a:off x="3188574" y="2879395"/>
              <a:ext cx="26" cy="211"/>
            </a:xfrm>
            <a:custGeom>
              <a:rect b="b" l="l" r="r" t="t"/>
              <a:pathLst>
                <a:path extrusionOk="0" h="8" w="1">
                  <a:moveTo>
                    <a:pt x="1" y="1"/>
                  </a:moveTo>
                  <a:lnTo>
                    <a:pt x="1" y="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7" name="Google Shape;6187;p40"/>
            <p:cNvSpPr/>
            <p:nvPr/>
          </p:nvSpPr>
          <p:spPr>
            <a:xfrm>
              <a:off x="3188759" y="2878840"/>
              <a:ext cx="26" cy="211"/>
            </a:xfrm>
            <a:custGeom>
              <a:rect b="b" l="l" r="r" t="t"/>
              <a:pathLst>
                <a:path extrusionOk="0" h="8" w="1">
                  <a:moveTo>
                    <a:pt x="1" y="1"/>
                  </a:moveTo>
                  <a:lnTo>
                    <a:pt x="1" y="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8" name="Google Shape;6188;p40"/>
            <p:cNvSpPr/>
            <p:nvPr/>
          </p:nvSpPr>
          <p:spPr>
            <a:xfrm>
              <a:off x="3188680" y="2879131"/>
              <a:ext cx="26" cy="211"/>
            </a:xfrm>
            <a:custGeom>
              <a:rect b="b" l="l" r="r" t="t"/>
              <a:pathLst>
                <a:path extrusionOk="0" h="8" w="1">
                  <a:moveTo>
                    <a:pt x="0" y="0"/>
                  </a:moveTo>
                  <a:lnTo>
                    <a:pt x="0" y="7"/>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9" name="Google Shape;6189;p40"/>
            <p:cNvSpPr/>
            <p:nvPr/>
          </p:nvSpPr>
          <p:spPr>
            <a:xfrm>
              <a:off x="3189685" y="2862290"/>
              <a:ext cx="26" cy="767"/>
            </a:xfrm>
            <a:custGeom>
              <a:rect b="b" l="l" r="r" t="t"/>
              <a:pathLst>
                <a:path extrusionOk="0" h="29" w="1">
                  <a:moveTo>
                    <a:pt x="1" y="0"/>
                  </a:moveTo>
                  <a:lnTo>
                    <a:pt x="1" y="2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0" name="Google Shape;6190;p40"/>
            <p:cNvSpPr/>
            <p:nvPr/>
          </p:nvSpPr>
          <p:spPr>
            <a:xfrm>
              <a:off x="3189685" y="2864326"/>
              <a:ext cx="26" cy="26"/>
            </a:xfrm>
            <a:custGeom>
              <a:rect b="b" l="l" r="r" t="t"/>
              <a:pathLst>
                <a:path extrusionOk="0" h="1" w="1">
                  <a:moveTo>
                    <a:pt x="1" y="0"/>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1" name="Google Shape;6191;p40"/>
            <p:cNvSpPr/>
            <p:nvPr/>
          </p:nvSpPr>
          <p:spPr>
            <a:xfrm>
              <a:off x="3189605" y="2866177"/>
              <a:ext cx="106" cy="661"/>
            </a:xfrm>
            <a:custGeom>
              <a:rect b="b" l="l" r="r" t="t"/>
              <a:pathLst>
                <a:path extrusionOk="0" h="25" w="4">
                  <a:moveTo>
                    <a:pt x="4" y="0"/>
                  </a:moveTo>
                  <a:cubicBezTo>
                    <a:pt x="4" y="7"/>
                    <a:pt x="0" y="14"/>
                    <a:pt x="4" y="25"/>
                  </a:cubicBezTo>
                  <a:lnTo>
                    <a:pt x="4"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2" name="Google Shape;6192;p40"/>
            <p:cNvSpPr/>
            <p:nvPr/>
          </p:nvSpPr>
          <p:spPr>
            <a:xfrm>
              <a:off x="3189500" y="2870803"/>
              <a:ext cx="26" cy="476"/>
            </a:xfrm>
            <a:custGeom>
              <a:rect b="b" l="l" r="r" t="t"/>
              <a:pathLst>
                <a:path extrusionOk="0" h="18" w="1">
                  <a:moveTo>
                    <a:pt x="1" y="0"/>
                  </a:moveTo>
                  <a:lnTo>
                    <a:pt x="1" y="18"/>
                  </a:lnTo>
                  <a:cubicBezTo>
                    <a:pt x="1" y="14"/>
                    <a:pt x="1" y="7"/>
                    <a:pt x="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3" name="Google Shape;6193;p40"/>
            <p:cNvSpPr/>
            <p:nvPr/>
          </p:nvSpPr>
          <p:spPr>
            <a:xfrm>
              <a:off x="3189315" y="2874213"/>
              <a:ext cx="26" cy="502"/>
            </a:xfrm>
            <a:custGeom>
              <a:rect b="b" l="l" r="r" t="t"/>
              <a:pathLst>
                <a:path extrusionOk="0" h="19" w="1">
                  <a:moveTo>
                    <a:pt x="1" y="1"/>
                  </a:moveTo>
                  <a:lnTo>
                    <a:pt x="1" y="1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4" name="Google Shape;6194;p40"/>
            <p:cNvSpPr/>
            <p:nvPr/>
          </p:nvSpPr>
          <p:spPr>
            <a:xfrm>
              <a:off x="3189235" y="2875244"/>
              <a:ext cx="26" cy="291"/>
            </a:xfrm>
            <a:custGeom>
              <a:rect b="b" l="l" r="r" t="t"/>
              <a:pathLst>
                <a:path extrusionOk="0" h="11" w="1">
                  <a:moveTo>
                    <a:pt x="0" y="0"/>
                  </a:moveTo>
                  <a:lnTo>
                    <a:pt x="0" y="11"/>
                  </a:lnTo>
                  <a:cubicBezTo>
                    <a:pt x="0" y="7"/>
                    <a:pt x="0" y="4"/>
                    <a:pt x="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5" name="Google Shape;6195;p40"/>
            <p:cNvSpPr/>
            <p:nvPr/>
          </p:nvSpPr>
          <p:spPr>
            <a:xfrm>
              <a:off x="3189420" y="2872098"/>
              <a:ext cx="26" cy="476"/>
            </a:xfrm>
            <a:custGeom>
              <a:rect b="b" l="l" r="r" t="t"/>
              <a:pathLst>
                <a:path extrusionOk="0" h="18" w="1">
                  <a:moveTo>
                    <a:pt x="0" y="0"/>
                  </a:moveTo>
                  <a:lnTo>
                    <a:pt x="0" y="18"/>
                  </a:lnTo>
                  <a:cubicBezTo>
                    <a:pt x="0" y="11"/>
                    <a:pt x="0" y="4"/>
                    <a:pt x="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6" name="Google Shape;6196;p40"/>
            <p:cNvSpPr/>
            <p:nvPr/>
          </p:nvSpPr>
          <p:spPr>
            <a:xfrm>
              <a:off x="3189130" y="2875985"/>
              <a:ext cx="26" cy="397"/>
            </a:xfrm>
            <a:custGeom>
              <a:rect b="b" l="l" r="r" t="t"/>
              <a:pathLst>
                <a:path extrusionOk="0" h="15" w="1">
                  <a:moveTo>
                    <a:pt x="1" y="0"/>
                  </a:moveTo>
                  <a:lnTo>
                    <a:pt x="1" y="1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7" name="Google Shape;6197;p40"/>
            <p:cNvSpPr/>
            <p:nvPr/>
          </p:nvSpPr>
          <p:spPr>
            <a:xfrm>
              <a:off x="3131101" y="2904483"/>
              <a:ext cx="3172" cy="132"/>
            </a:xfrm>
            <a:custGeom>
              <a:rect b="b" l="l" r="r" t="t"/>
              <a:pathLst>
                <a:path extrusionOk="0" h="5" w="120">
                  <a:moveTo>
                    <a:pt x="120" y="1"/>
                  </a:moveTo>
                  <a:cubicBezTo>
                    <a:pt x="78" y="1"/>
                    <a:pt x="39" y="4"/>
                    <a:pt x="1" y="4"/>
                  </a:cubicBezTo>
                  <a:cubicBezTo>
                    <a:pt x="39" y="4"/>
                    <a:pt x="81" y="4"/>
                    <a:pt x="12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8" name="Google Shape;6198;p40"/>
            <p:cNvSpPr/>
            <p:nvPr/>
          </p:nvSpPr>
          <p:spPr>
            <a:xfrm>
              <a:off x="3189685" y="2852667"/>
              <a:ext cx="26" cy="846"/>
            </a:xfrm>
            <a:custGeom>
              <a:rect b="b" l="l" r="r" t="t"/>
              <a:pathLst>
                <a:path extrusionOk="0" h="32" w="1">
                  <a:moveTo>
                    <a:pt x="1" y="0"/>
                  </a:moveTo>
                  <a:lnTo>
                    <a:pt x="1" y="32"/>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9" name="Google Shape;6199;p40"/>
            <p:cNvSpPr/>
            <p:nvPr/>
          </p:nvSpPr>
          <p:spPr>
            <a:xfrm>
              <a:off x="3189685" y="2855258"/>
              <a:ext cx="26" cy="952"/>
            </a:xfrm>
            <a:custGeom>
              <a:rect b="b" l="l" r="r" t="t"/>
              <a:pathLst>
                <a:path extrusionOk="0" h="36" w="1">
                  <a:moveTo>
                    <a:pt x="1" y="0"/>
                  </a:moveTo>
                  <a:lnTo>
                    <a:pt x="1" y="35"/>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0" name="Google Shape;6200;p40"/>
            <p:cNvSpPr/>
            <p:nvPr/>
          </p:nvSpPr>
          <p:spPr>
            <a:xfrm>
              <a:off x="3139164" y="2903743"/>
              <a:ext cx="476" cy="211"/>
            </a:xfrm>
            <a:custGeom>
              <a:rect b="b" l="l" r="r" t="t"/>
              <a:pathLst>
                <a:path extrusionOk="0" h="8" w="18">
                  <a:moveTo>
                    <a:pt x="18" y="1"/>
                  </a:moveTo>
                  <a:lnTo>
                    <a:pt x="0" y="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1" name="Google Shape;6201;p40"/>
            <p:cNvSpPr/>
            <p:nvPr/>
          </p:nvSpPr>
          <p:spPr>
            <a:xfrm>
              <a:off x="3189685" y="2860149"/>
              <a:ext cx="26" cy="767"/>
            </a:xfrm>
            <a:custGeom>
              <a:rect b="b" l="l" r="r" t="t"/>
              <a:pathLst>
                <a:path extrusionOk="0" h="29" w="1">
                  <a:moveTo>
                    <a:pt x="1" y="1"/>
                  </a:moveTo>
                  <a:lnTo>
                    <a:pt x="1" y="29"/>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2" name="Google Shape;6202;p40"/>
            <p:cNvSpPr/>
            <p:nvPr/>
          </p:nvSpPr>
          <p:spPr>
            <a:xfrm>
              <a:off x="3189685" y="2857743"/>
              <a:ext cx="26" cy="26"/>
            </a:xfrm>
            <a:custGeom>
              <a:rect b="b" l="l" r="r" t="t"/>
              <a:pathLst>
                <a:path extrusionOk="0" h="1" w="1">
                  <a:moveTo>
                    <a:pt x="1"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3" name="Google Shape;6203;p40"/>
            <p:cNvSpPr/>
            <p:nvPr/>
          </p:nvSpPr>
          <p:spPr>
            <a:xfrm>
              <a:off x="3153043" y="2898932"/>
              <a:ext cx="11500" cy="1243"/>
            </a:xfrm>
            <a:custGeom>
              <a:rect b="b" l="l" r="r" t="t"/>
              <a:pathLst>
                <a:path extrusionOk="0" h="47" w="435">
                  <a:moveTo>
                    <a:pt x="435" y="1"/>
                  </a:moveTo>
                  <a:cubicBezTo>
                    <a:pt x="291" y="25"/>
                    <a:pt x="148" y="39"/>
                    <a:pt x="1" y="46"/>
                  </a:cubicBezTo>
                  <a:cubicBezTo>
                    <a:pt x="148" y="39"/>
                    <a:pt x="291" y="25"/>
                    <a:pt x="435"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4" name="Google Shape;6204;p40"/>
            <p:cNvSpPr/>
            <p:nvPr/>
          </p:nvSpPr>
          <p:spPr>
            <a:xfrm>
              <a:off x="3188310" y="2880056"/>
              <a:ext cx="26" cy="106"/>
            </a:xfrm>
            <a:custGeom>
              <a:rect b="b" l="l" r="r" t="t"/>
              <a:pathLst>
                <a:path extrusionOk="0" h="4" w="1">
                  <a:moveTo>
                    <a:pt x="0" y="1"/>
                  </a:moveTo>
                  <a:lnTo>
                    <a:pt x="0"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5" name="Google Shape;6205;p40"/>
            <p:cNvSpPr/>
            <p:nvPr/>
          </p:nvSpPr>
          <p:spPr>
            <a:xfrm>
              <a:off x="3188495" y="2879686"/>
              <a:ext cx="26" cy="106"/>
            </a:xfrm>
            <a:custGeom>
              <a:rect b="b" l="l" r="r" t="t"/>
              <a:pathLst>
                <a:path extrusionOk="0" h="4" w="1">
                  <a:moveTo>
                    <a:pt x="0" y="1"/>
                  </a:moveTo>
                  <a:lnTo>
                    <a:pt x="0"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6" name="Google Shape;6206;p40"/>
            <p:cNvSpPr/>
            <p:nvPr/>
          </p:nvSpPr>
          <p:spPr>
            <a:xfrm>
              <a:off x="3188389" y="2879871"/>
              <a:ext cx="26" cy="106"/>
            </a:xfrm>
            <a:custGeom>
              <a:rect b="b" l="l" r="r" t="t"/>
              <a:pathLst>
                <a:path extrusionOk="0" h="4" w="1">
                  <a:moveTo>
                    <a:pt x="1" y="1"/>
                  </a:moveTo>
                  <a:lnTo>
                    <a:pt x="1"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7" name="Google Shape;6207;p40"/>
            <p:cNvSpPr/>
            <p:nvPr/>
          </p:nvSpPr>
          <p:spPr>
            <a:xfrm>
              <a:off x="3188204" y="2880162"/>
              <a:ext cx="26" cy="106"/>
            </a:xfrm>
            <a:custGeom>
              <a:rect b="b" l="l" r="r" t="t"/>
              <a:pathLst>
                <a:path extrusionOk="0" h="4" w="1">
                  <a:moveTo>
                    <a:pt x="1" y="0"/>
                  </a:moveTo>
                  <a:lnTo>
                    <a:pt x="1"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8" name="Google Shape;6208;p40"/>
            <p:cNvSpPr/>
            <p:nvPr/>
          </p:nvSpPr>
          <p:spPr>
            <a:xfrm>
              <a:off x="3188125" y="2880241"/>
              <a:ext cx="26" cy="26"/>
            </a:xfrm>
            <a:custGeom>
              <a:rect b="b" l="l" r="r" t="t"/>
              <a:pathLst>
                <a:path extrusionOk="0" h="1" w="1">
                  <a:moveTo>
                    <a:pt x="0"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9" name="Google Shape;6209;p40"/>
            <p:cNvSpPr/>
            <p:nvPr/>
          </p:nvSpPr>
          <p:spPr>
            <a:xfrm>
              <a:off x="3187834" y="2880426"/>
              <a:ext cx="211" cy="106"/>
            </a:xfrm>
            <a:custGeom>
              <a:rect b="b" l="l" r="r" t="t"/>
              <a:pathLst>
                <a:path extrusionOk="0" h="4" w="8">
                  <a:moveTo>
                    <a:pt x="8" y="1"/>
                  </a:moveTo>
                  <a:lnTo>
                    <a:pt x="1"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0" name="Google Shape;6210;p40"/>
            <p:cNvSpPr/>
            <p:nvPr/>
          </p:nvSpPr>
          <p:spPr>
            <a:xfrm>
              <a:off x="3150188" y="2934939"/>
              <a:ext cx="3728" cy="793"/>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1" name="Google Shape;6211;p40"/>
            <p:cNvSpPr/>
            <p:nvPr/>
          </p:nvSpPr>
          <p:spPr>
            <a:xfrm>
              <a:off x="3131101" y="2904589"/>
              <a:ext cx="26" cy="26"/>
            </a:xfrm>
            <a:custGeom>
              <a:rect b="b" l="l" r="r" t="t"/>
              <a:pathLst>
                <a:path extrusionOk="0" h="1" w="1">
                  <a:moveTo>
                    <a:pt x="1" y="0"/>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2" name="Google Shape;6212;p40"/>
            <p:cNvSpPr/>
            <p:nvPr/>
          </p:nvSpPr>
          <p:spPr>
            <a:xfrm>
              <a:off x="3130836" y="2908000"/>
              <a:ext cx="26" cy="26"/>
            </a:xfrm>
            <a:custGeom>
              <a:rect b="b" l="l" r="r" t="t"/>
              <a:pathLst>
                <a:path extrusionOk="0" h="1" w="1">
                  <a:moveTo>
                    <a:pt x="0"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3" name="Google Shape;6213;p40"/>
            <p:cNvSpPr/>
            <p:nvPr/>
          </p:nvSpPr>
          <p:spPr>
            <a:xfrm>
              <a:off x="3161371" y="2943372"/>
              <a:ext cx="582" cy="291"/>
            </a:xfrm>
            <a:custGeom>
              <a:rect b="b" l="l" r="r" t="t"/>
              <a:pathLst>
                <a:path extrusionOk="0" h="11" w="22">
                  <a:moveTo>
                    <a:pt x="22" y="11"/>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4" name="Google Shape;6214;p40"/>
            <p:cNvSpPr/>
            <p:nvPr/>
          </p:nvSpPr>
          <p:spPr>
            <a:xfrm>
              <a:off x="3130916" y="2905779"/>
              <a:ext cx="26" cy="26"/>
            </a:xfrm>
            <a:custGeom>
              <a:rect b="b" l="l" r="r" t="t"/>
              <a:pathLst>
                <a:path extrusionOk="0" h="1" w="1">
                  <a:moveTo>
                    <a:pt x="1"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5" name="Google Shape;6215;p40"/>
            <p:cNvSpPr/>
            <p:nvPr/>
          </p:nvSpPr>
          <p:spPr>
            <a:xfrm>
              <a:off x="3160551" y="2943081"/>
              <a:ext cx="582" cy="211"/>
            </a:xfrm>
            <a:custGeom>
              <a:rect b="b" l="l" r="r" t="t"/>
              <a:pathLst>
                <a:path extrusionOk="0" h="8" w="22">
                  <a:moveTo>
                    <a:pt x="21" y="8"/>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6" name="Google Shape;6216;p40"/>
            <p:cNvSpPr/>
            <p:nvPr/>
          </p:nvSpPr>
          <p:spPr>
            <a:xfrm>
              <a:off x="3130836" y="2908555"/>
              <a:ext cx="26" cy="26"/>
            </a:xfrm>
            <a:custGeom>
              <a:rect b="b" l="l" r="r" t="t"/>
              <a:pathLst>
                <a:path extrusionOk="0" h="1" w="1">
                  <a:moveTo>
                    <a:pt x="0"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7" name="Google Shape;6217;p40"/>
            <p:cNvSpPr/>
            <p:nvPr/>
          </p:nvSpPr>
          <p:spPr>
            <a:xfrm>
              <a:off x="3130836" y="2908925"/>
              <a:ext cx="26" cy="26"/>
            </a:xfrm>
            <a:custGeom>
              <a:rect b="b" l="l" r="r" t="t"/>
              <a:pathLst>
                <a:path extrusionOk="0" h="1" w="1">
                  <a:moveTo>
                    <a:pt x="0"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8" name="Google Shape;6218;p40"/>
            <p:cNvSpPr/>
            <p:nvPr/>
          </p:nvSpPr>
          <p:spPr>
            <a:xfrm>
              <a:off x="3130836" y="2909216"/>
              <a:ext cx="26" cy="26"/>
            </a:xfrm>
            <a:custGeom>
              <a:rect b="b" l="l" r="r" t="t"/>
              <a:pathLst>
                <a:path extrusionOk="0" h="1" w="1">
                  <a:moveTo>
                    <a:pt x="0" y="0"/>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9" name="Google Shape;6219;p40"/>
            <p:cNvSpPr/>
            <p:nvPr/>
          </p:nvSpPr>
          <p:spPr>
            <a:xfrm>
              <a:off x="3158965" y="2942632"/>
              <a:ext cx="687" cy="211"/>
            </a:xfrm>
            <a:custGeom>
              <a:rect b="b" l="l" r="r" t="t"/>
              <a:pathLst>
                <a:path extrusionOk="0" h="8" w="26">
                  <a:moveTo>
                    <a:pt x="25" y="7"/>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0" name="Google Shape;6220;p40"/>
            <p:cNvSpPr/>
            <p:nvPr/>
          </p:nvSpPr>
          <p:spPr>
            <a:xfrm>
              <a:off x="3130836" y="2907444"/>
              <a:ext cx="26" cy="26"/>
            </a:xfrm>
            <a:custGeom>
              <a:rect b="b" l="l" r="r" t="t"/>
              <a:pathLst>
                <a:path extrusionOk="0" h="1" w="1">
                  <a:moveTo>
                    <a:pt x="0"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1" name="Google Shape;6221;p40"/>
            <p:cNvSpPr/>
            <p:nvPr/>
          </p:nvSpPr>
          <p:spPr>
            <a:xfrm>
              <a:off x="3159811" y="2942896"/>
              <a:ext cx="582" cy="132"/>
            </a:xfrm>
            <a:custGeom>
              <a:rect b="b" l="l" r="r" t="t"/>
              <a:pathLst>
                <a:path extrusionOk="0" h="5" w="22">
                  <a:moveTo>
                    <a:pt x="21" y="4"/>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2" name="Google Shape;6222;p40"/>
            <p:cNvSpPr/>
            <p:nvPr/>
          </p:nvSpPr>
          <p:spPr>
            <a:xfrm>
              <a:off x="3130836" y="2906704"/>
              <a:ext cx="26" cy="26"/>
            </a:xfrm>
            <a:custGeom>
              <a:rect b="b" l="l" r="r" t="t"/>
              <a:pathLst>
                <a:path extrusionOk="0" h="1" w="1">
                  <a:moveTo>
                    <a:pt x="0"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3" name="Google Shape;6223;p40"/>
            <p:cNvSpPr/>
            <p:nvPr/>
          </p:nvSpPr>
          <p:spPr>
            <a:xfrm>
              <a:off x="3322873" y="2775023"/>
              <a:ext cx="141437" cy="236292"/>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4" name="Google Shape;6224;p40"/>
            <p:cNvSpPr/>
            <p:nvPr/>
          </p:nvSpPr>
          <p:spPr>
            <a:xfrm>
              <a:off x="3351187" y="3011024"/>
              <a:ext cx="767" cy="291"/>
            </a:xfrm>
            <a:custGeom>
              <a:rect b="b" l="l" r="r" t="t"/>
              <a:pathLst>
                <a:path extrusionOk="0" h="11" w="29">
                  <a:moveTo>
                    <a:pt x="29" y="11"/>
                  </a:moveTo>
                  <a:cubicBezTo>
                    <a:pt x="18" y="11"/>
                    <a:pt x="8" y="7"/>
                    <a:pt x="1" y="0"/>
                  </a:cubicBezTo>
                  <a:lnTo>
                    <a:pt x="1" y="0"/>
                  </a:lnTo>
                  <a:cubicBezTo>
                    <a:pt x="8" y="7"/>
                    <a:pt x="18" y="11"/>
                    <a:pt x="29" y="1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5" name="Google Shape;6225;p40"/>
            <p:cNvSpPr/>
            <p:nvPr/>
          </p:nvSpPr>
          <p:spPr>
            <a:xfrm>
              <a:off x="3350367" y="3009993"/>
              <a:ext cx="661" cy="952"/>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6" name="Google Shape;6226;p40"/>
            <p:cNvSpPr/>
            <p:nvPr/>
          </p:nvSpPr>
          <p:spPr>
            <a:xfrm>
              <a:off x="3446703" y="2957516"/>
              <a:ext cx="502" cy="211"/>
            </a:xfrm>
            <a:custGeom>
              <a:rect b="b" l="l" r="r" t="t"/>
              <a:pathLst>
                <a:path extrusionOk="0" h="8" w="19">
                  <a:moveTo>
                    <a:pt x="1" y="1"/>
                  </a:moveTo>
                  <a:cubicBezTo>
                    <a:pt x="4" y="4"/>
                    <a:pt x="11" y="4"/>
                    <a:pt x="18" y="8"/>
                  </a:cubicBezTo>
                  <a:cubicBezTo>
                    <a:pt x="11" y="4"/>
                    <a:pt x="4" y="1"/>
                    <a:pt x="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7" name="Google Shape;6227;p40"/>
            <p:cNvSpPr/>
            <p:nvPr/>
          </p:nvSpPr>
          <p:spPr>
            <a:xfrm>
              <a:off x="3445777" y="2957331"/>
              <a:ext cx="582" cy="132"/>
            </a:xfrm>
            <a:custGeom>
              <a:rect b="b" l="l" r="r" t="t"/>
              <a:pathLst>
                <a:path extrusionOk="0" h="5" w="22">
                  <a:moveTo>
                    <a:pt x="1" y="1"/>
                  </a:moveTo>
                  <a:cubicBezTo>
                    <a:pt x="8" y="1"/>
                    <a:pt x="15" y="4"/>
                    <a:pt x="22" y="4"/>
                  </a:cubicBezTo>
                  <a:cubicBezTo>
                    <a:pt x="15" y="1"/>
                    <a:pt x="8" y="1"/>
                    <a:pt x="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8" name="Google Shape;6228;p40"/>
            <p:cNvSpPr/>
            <p:nvPr/>
          </p:nvSpPr>
          <p:spPr>
            <a:xfrm>
              <a:off x="3433564" y="2957331"/>
              <a:ext cx="10310" cy="5578"/>
            </a:xfrm>
            <a:custGeom>
              <a:rect b="b" l="l" r="r" t="t"/>
              <a:pathLst>
                <a:path extrusionOk="0" h="211" w="390">
                  <a:moveTo>
                    <a:pt x="1" y="211"/>
                  </a:moveTo>
                  <a:cubicBezTo>
                    <a:pt x="78" y="137"/>
                    <a:pt x="242" y="18"/>
                    <a:pt x="389" y="1"/>
                  </a:cubicBezTo>
                  <a:cubicBezTo>
                    <a:pt x="242" y="18"/>
                    <a:pt x="78" y="137"/>
                    <a:pt x="1" y="21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9" name="Google Shape;6229;p40"/>
            <p:cNvSpPr/>
            <p:nvPr/>
          </p:nvSpPr>
          <p:spPr>
            <a:xfrm>
              <a:off x="3444852" y="2957251"/>
              <a:ext cx="687" cy="26"/>
            </a:xfrm>
            <a:custGeom>
              <a:rect b="b" l="l" r="r" t="t"/>
              <a:pathLst>
                <a:path extrusionOk="0" h="1" w="26">
                  <a:moveTo>
                    <a:pt x="1" y="0"/>
                  </a:moveTo>
                  <a:cubicBezTo>
                    <a:pt x="8" y="0"/>
                    <a:pt x="15" y="0"/>
                    <a:pt x="25" y="0"/>
                  </a:cubicBezTo>
                  <a:cubicBezTo>
                    <a:pt x="15" y="0"/>
                    <a:pt x="8" y="0"/>
                    <a:pt x="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0" name="Google Shape;6230;p40"/>
            <p:cNvSpPr/>
            <p:nvPr/>
          </p:nvSpPr>
          <p:spPr>
            <a:xfrm>
              <a:off x="3443848" y="2957251"/>
              <a:ext cx="846" cy="106"/>
            </a:xfrm>
            <a:custGeom>
              <a:rect b="b" l="l" r="r" t="t"/>
              <a:pathLst>
                <a:path extrusionOk="0" h="4" w="32">
                  <a:moveTo>
                    <a:pt x="0" y="4"/>
                  </a:moveTo>
                  <a:cubicBezTo>
                    <a:pt x="11" y="0"/>
                    <a:pt x="21" y="0"/>
                    <a:pt x="32" y="4"/>
                  </a:cubicBezTo>
                  <a:cubicBezTo>
                    <a:pt x="21" y="0"/>
                    <a:pt x="11" y="0"/>
                    <a:pt x="0" y="4"/>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1" name="Google Shape;6231;p40"/>
            <p:cNvSpPr/>
            <p:nvPr/>
          </p:nvSpPr>
          <p:spPr>
            <a:xfrm>
              <a:off x="3332232" y="2927986"/>
              <a:ext cx="26" cy="26"/>
            </a:xfrm>
            <a:custGeom>
              <a:rect b="b" l="l" r="r" t="t"/>
              <a:pathLst>
                <a:path extrusionOk="0" h="1" w="1">
                  <a:moveTo>
                    <a:pt x="0"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2" name="Google Shape;6232;p40"/>
            <p:cNvSpPr/>
            <p:nvPr/>
          </p:nvSpPr>
          <p:spPr>
            <a:xfrm>
              <a:off x="3323243" y="2919394"/>
              <a:ext cx="2538" cy="2882"/>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3" name="Google Shape;6233;p40"/>
            <p:cNvSpPr/>
            <p:nvPr/>
          </p:nvSpPr>
          <p:spPr>
            <a:xfrm>
              <a:off x="3325755" y="2922249"/>
              <a:ext cx="5208" cy="5499"/>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4" name="Google Shape;6234;p40"/>
            <p:cNvSpPr/>
            <p:nvPr/>
          </p:nvSpPr>
          <p:spPr>
            <a:xfrm>
              <a:off x="3341485" y="2977872"/>
              <a:ext cx="2141" cy="132"/>
            </a:xfrm>
            <a:custGeom>
              <a:rect b="b" l="l" r="r" t="t"/>
              <a:pathLst>
                <a:path extrusionOk="0" h="5" w="81">
                  <a:moveTo>
                    <a:pt x="0" y="1"/>
                  </a:moveTo>
                  <a:cubicBezTo>
                    <a:pt x="21" y="4"/>
                    <a:pt x="49" y="4"/>
                    <a:pt x="81" y="4"/>
                  </a:cubicBezTo>
                  <a:cubicBezTo>
                    <a:pt x="49" y="4"/>
                    <a:pt x="21" y="1"/>
                    <a:pt x="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5" name="Google Shape;6235;p40"/>
            <p:cNvSpPr/>
            <p:nvPr/>
          </p:nvSpPr>
          <p:spPr>
            <a:xfrm>
              <a:off x="3346296" y="2999999"/>
              <a:ext cx="4098" cy="10020"/>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6" name="Google Shape;6236;p40"/>
            <p:cNvSpPr/>
            <p:nvPr/>
          </p:nvSpPr>
          <p:spPr>
            <a:xfrm>
              <a:off x="3349997" y="3009437"/>
              <a:ext cx="661" cy="1057"/>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7" name="Google Shape;6237;p40"/>
            <p:cNvSpPr/>
            <p:nvPr/>
          </p:nvSpPr>
          <p:spPr>
            <a:xfrm>
              <a:off x="3329826" y="2927616"/>
              <a:ext cx="1137" cy="211"/>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8" name="Google Shape;6238;p40"/>
            <p:cNvSpPr/>
            <p:nvPr/>
          </p:nvSpPr>
          <p:spPr>
            <a:xfrm>
              <a:off x="3345001" y="2797415"/>
              <a:ext cx="26" cy="291"/>
            </a:xfrm>
            <a:custGeom>
              <a:rect b="b" l="l" r="r" t="t"/>
              <a:pathLst>
                <a:path extrusionOk="0" h="11" w="1">
                  <a:moveTo>
                    <a:pt x="0" y="0"/>
                  </a:moveTo>
                  <a:lnTo>
                    <a:pt x="0" y="11"/>
                  </a:lnTo>
                  <a:cubicBezTo>
                    <a:pt x="0" y="7"/>
                    <a:pt x="0" y="4"/>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9" name="Google Shape;6239;p40"/>
            <p:cNvSpPr/>
            <p:nvPr/>
          </p:nvSpPr>
          <p:spPr>
            <a:xfrm>
              <a:off x="3344895" y="2794639"/>
              <a:ext cx="26" cy="767"/>
            </a:xfrm>
            <a:custGeom>
              <a:rect b="b" l="l" r="r" t="t"/>
              <a:pathLst>
                <a:path extrusionOk="0" h="29" w="1">
                  <a:moveTo>
                    <a:pt x="1" y="0"/>
                  </a:moveTo>
                  <a:lnTo>
                    <a:pt x="1" y="28"/>
                  </a:lnTo>
                  <a:cubicBezTo>
                    <a:pt x="1" y="18"/>
                    <a:pt x="1" y="7"/>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0" name="Google Shape;6240;p40"/>
            <p:cNvSpPr/>
            <p:nvPr/>
          </p:nvSpPr>
          <p:spPr>
            <a:xfrm>
              <a:off x="3345080" y="2798049"/>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1" name="Google Shape;6241;p40"/>
            <p:cNvSpPr/>
            <p:nvPr/>
          </p:nvSpPr>
          <p:spPr>
            <a:xfrm>
              <a:off x="3344895" y="2793423"/>
              <a:ext cx="26" cy="952"/>
            </a:xfrm>
            <a:custGeom>
              <a:rect b="b" l="l" r="r" t="t"/>
              <a:pathLst>
                <a:path extrusionOk="0" h="36" w="1">
                  <a:moveTo>
                    <a:pt x="1" y="1"/>
                  </a:moveTo>
                  <a:lnTo>
                    <a:pt x="1" y="36"/>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2" name="Google Shape;6242;p40"/>
            <p:cNvSpPr/>
            <p:nvPr/>
          </p:nvSpPr>
          <p:spPr>
            <a:xfrm>
              <a:off x="3345001" y="2796569"/>
              <a:ext cx="26" cy="502"/>
            </a:xfrm>
            <a:custGeom>
              <a:rect b="b" l="l" r="r" t="t"/>
              <a:pathLst>
                <a:path extrusionOk="0" h="19" w="1">
                  <a:moveTo>
                    <a:pt x="0" y="1"/>
                  </a:moveTo>
                  <a:lnTo>
                    <a:pt x="0" y="18"/>
                  </a:lnTo>
                  <a:cubicBezTo>
                    <a:pt x="0" y="11"/>
                    <a:pt x="0" y="8"/>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3" name="Google Shape;6243;p40"/>
            <p:cNvSpPr/>
            <p:nvPr/>
          </p:nvSpPr>
          <p:spPr>
            <a:xfrm>
              <a:off x="3323243" y="2915878"/>
              <a:ext cx="26" cy="1586"/>
            </a:xfrm>
            <a:custGeom>
              <a:rect b="b" l="l" r="r" t="t"/>
              <a:pathLst>
                <a:path extrusionOk="0" h="60" w="1">
                  <a:moveTo>
                    <a:pt x="1" y="0"/>
                  </a:moveTo>
                  <a:lnTo>
                    <a:pt x="1" y="60"/>
                  </a:lnTo>
                  <a:cubicBezTo>
                    <a:pt x="1" y="39"/>
                    <a:pt x="1" y="18"/>
                    <a:pt x="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4" name="Google Shape;6244;p40"/>
            <p:cNvSpPr/>
            <p:nvPr/>
          </p:nvSpPr>
          <p:spPr>
            <a:xfrm>
              <a:off x="3323243" y="2917728"/>
              <a:ext cx="26" cy="1692"/>
            </a:xfrm>
            <a:custGeom>
              <a:rect b="b" l="l" r="r" t="t"/>
              <a:pathLst>
                <a:path extrusionOk="0" h="64" w="1">
                  <a:moveTo>
                    <a:pt x="1" y="63"/>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5" name="Google Shape;6245;p40"/>
            <p:cNvSpPr/>
            <p:nvPr/>
          </p:nvSpPr>
          <p:spPr>
            <a:xfrm>
              <a:off x="3344816" y="2792233"/>
              <a:ext cx="26" cy="1137"/>
            </a:xfrm>
            <a:custGeom>
              <a:rect b="b" l="l" r="r" t="t"/>
              <a:pathLst>
                <a:path extrusionOk="0" h="43" w="1">
                  <a:moveTo>
                    <a:pt x="0" y="0"/>
                  </a:moveTo>
                  <a:lnTo>
                    <a:pt x="0" y="4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6" name="Google Shape;6246;p40"/>
            <p:cNvSpPr/>
            <p:nvPr/>
          </p:nvSpPr>
          <p:spPr>
            <a:xfrm>
              <a:off x="3345001" y="2795643"/>
              <a:ext cx="26" cy="582"/>
            </a:xfrm>
            <a:custGeom>
              <a:rect b="b" l="l" r="r" t="t"/>
              <a:pathLst>
                <a:path extrusionOk="0" h="22" w="1">
                  <a:moveTo>
                    <a:pt x="0" y="1"/>
                  </a:moveTo>
                  <a:lnTo>
                    <a:pt x="0" y="2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7" name="Google Shape;6247;p40"/>
            <p:cNvSpPr/>
            <p:nvPr/>
          </p:nvSpPr>
          <p:spPr>
            <a:xfrm>
              <a:off x="3344260" y="2781130"/>
              <a:ext cx="582" cy="11130"/>
            </a:xfrm>
            <a:custGeom>
              <a:rect b="b" l="l" r="r" t="t"/>
              <a:pathLst>
                <a:path extrusionOk="0" h="421" w="22">
                  <a:moveTo>
                    <a:pt x="0" y="1"/>
                  </a:moveTo>
                  <a:cubicBezTo>
                    <a:pt x="7" y="154"/>
                    <a:pt x="14" y="301"/>
                    <a:pt x="21" y="420"/>
                  </a:cubicBezTo>
                  <a:cubicBezTo>
                    <a:pt x="18" y="301"/>
                    <a:pt x="7" y="154"/>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8" name="Google Shape;6248;p40"/>
            <p:cNvSpPr/>
            <p:nvPr/>
          </p:nvSpPr>
          <p:spPr>
            <a:xfrm>
              <a:off x="3323428" y="2905039"/>
              <a:ext cx="2617" cy="7614"/>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9" name="Google Shape;6249;p40"/>
            <p:cNvSpPr/>
            <p:nvPr/>
          </p:nvSpPr>
          <p:spPr>
            <a:xfrm>
              <a:off x="3323243" y="2919394"/>
              <a:ext cx="26" cy="26"/>
            </a:xfrm>
            <a:custGeom>
              <a:rect b="b" l="l" r="r" t="t"/>
              <a:pathLst>
                <a:path extrusionOk="0" h="1" w="1">
                  <a:moveTo>
                    <a:pt x="1" y="0"/>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0" name="Google Shape;6250;p40"/>
            <p:cNvSpPr/>
            <p:nvPr/>
          </p:nvSpPr>
          <p:spPr>
            <a:xfrm>
              <a:off x="3478374" y="2643024"/>
              <a:ext cx="152249" cy="153122"/>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1" name="Google Shape;6251;p40"/>
            <p:cNvSpPr/>
            <p:nvPr/>
          </p:nvSpPr>
          <p:spPr>
            <a:xfrm>
              <a:off x="3482895" y="2643024"/>
              <a:ext cx="211" cy="502"/>
            </a:xfrm>
            <a:custGeom>
              <a:rect b="b" l="l" r="r" t="t"/>
              <a:pathLst>
                <a:path extrusionOk="0" h="19" w="8">
                  <a:moveTo>
                    <a:pt x="8" y="1"/>
                  </a:moveTo>
                  <a:lnTo>
                    <a:pt x="1"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2" name="Google Shape;6252;p40"/>
            <p:cNvSpPr/>
            <p:nvPr/>
          </p:nvSpPr>
          <p:spPr>
            <a:xfrm>
              <a:off x="3257442" y="3089594"/>
              <a:ext cx="76006" cy="86184"/>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3" name="Google Shape;6253;p40"/>
            <p:cNvSpPr/>
            <p:nvPr/>
          </p:nvSpPr>
          <p:spPr>
            <a:xfrm>
              <a:off x="3295670" y="3089594"/>
              <a:ext cx="19378" cy="846"/>
            </a:xfrm>
            <a:custGeom>
              <a:rect b="b" l="l" r="r" t="t"/>
              <a:pathLst>
                <a:path extrusionOk="0" h="32" w="733">
                  <a:moveTo>
                    <a:pt x="0" y="0"/>
                  </a:moveTo>
                  <a:cubicBezTo>
                    <a:pt x="63" y="4"/>
                    <a:pt x="399" y="21"/>
                    <a:pt x="732" y="32"/>
                  </a:cubicBezTo>
                  <a:cubicBezTo>
                    <a:pt x="410" y="21"/>
                    <a:pt x="88" y="4"/>
                    <a:pt x="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4" name="Google Shape;6254;p40"/>
            <p:cNvSpPr/>
            <p:nvPr/>
          </p:nvSpPr>
          <p:spPr>
            <a:xfrm>
              <a:off x="3264210" y="3091074"/>
              <a:ext cx="26490" cy="15862"/>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5" name="Google Shape;6255;p40"/>
            <p:cNvSpPr/>
            <p:nvPr/>
          </p:nvSpPr>
          <p:spPr>
            <a:xfrm>
              <a:off x="3289457" y="3091259"/>
              <a:ext cx="317" cy="106"/>
            </a:xfrm>
            <a:custGeom>
              <a:rect b="b" l="l" r="r" t="t"/>
              <a:pathLst>
                <a:path extrusionOk="0" h="4" w="12">
                  <a:moveTo>
                    <a:pt x="11" y="0"/>
                  </a:moveTo>
                  <a:lnTo>
                    <a:pt x="1" y="4"/>
                  </a:lnTo>
                  <a:lnTo>
                    <a:pt x="1"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6" name="Google Shape;6256;p40"/>
            <p:cNvSpPr/>
            <p:nvPr/>
          </p:nvSpPr>
          <p:spPr>
            <a:xfrm>
              <a:off x="3291123" y="3098186"/>
              <a:ext cx="26" cy="767"/>
            </a:xfrm>
            <a:custGeom>
              <a:rect b="b" l="l" r="r" t="t"/>
              <a:pathLst>
                <a:path extrusionOk="0" h="29" w="1">
                  <a:moveTo>
                    <a:pt x="1" y="1"/>
                  </a:moveTo>
                  <a:lnTo>
                    <a:pt x="1" y="29"/>
                  </a:lnTo>
                  <a:cubicBezTo>
                    <a:pt x="1" y="18"/>
                    <a:pt x="1" y="11"/>
                    <a:pt x="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7" name="Google Shape;6257;p40"/>
            <p:cNvSpPr/>
            <p:nvPr/>
          </p:nvSpPr>
          <p:spPr>
            <a:xfrm>
              <a:off x="3291123" y="3090968"/>
              <a:ext cx="26" cy="317"/>
            </a:xfrm>
            <a:custGeom>
              <a:rect b="b" l="l" r="r" t="t"/>
              <a:pathLst>
                <a:path extrusionOk="0" h="12" w="1">
                  <a:moveTo>
                    <a:pt x="1" y="1"/>
                  </a:moveTo>
                  <a:lnTo>
                    <a:pt x="1" y="1"/>
                  </a:lnTo>
                  <a:lnTo>
                    <a:pt x="1" y="1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8" name="Google Shape;6258;p40"/>
            <p:cNvSpPr/>
            <p:nvPr/>
          </p:nvSpPr>
          <p:spPr>
            <a:xfrm>
              <a:off x="3291228" y="3095595"/>
              <a:ext cx="26" cy="582"/>
            </a:xfrm>
            <a:custGeom>
              <a:rect b="b" l="l" r="r" t="t"/>
              <a:pathLst>
                <a:path extrusionOk="0" h="22" w="1">
                  <a:moveTo>
                    <a:pt x="0" y="1"/>
                  </a:moveTo>
                  <a:lnTo>
                    <a:pt x="0" y="22"/>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9" name="Google Shape;6259;p40"/>
            <p:cNvSpPr/>
            <p:nvPr/>
          </p:nvSpPr>
          <p:spPr>
            <a:xfrm>
              <a:off x="3291228" y="3091894"/>
              <a:ext cx="26" cy="582"/>
            </a:xfrm>
            <a:custGeom>
              <a:rect b="b" l="l" r="r" t="t"/>
              <a:pathLst>
                <a:path extrusionOk="0" h="22" w="1">
                  <a:moveTo>
                    <a:pt x="0" y="1"/>
                  </a:moveTo>
                  <a:lnTo>
                    <a:pt x="0" y="22"/>
                  </a:lnTo>
                  <a:cubicBezTo>
                    <a:pt x="0" y="15"/>
                    <a:pt x="0" y="8"/>
                    <a:pt x="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0" name="Google Shape;6260;p40"/>
            <p:cNvSpPr/>
            <p:nvPr/>
          </p:nvSpPr>
          <p:spPr>
            <a:xfrm>
              <a:off x="3291228" y="3093189"/>
              <a:ext cx="26" cy="502"/>
            </a:xfrm>
            <a:custGeom>
              <a:rect b="b" l="l" r="r" t="t"/>
              <a:pathLst>
                <a:path extrusionOk="0" h="19" w="1">
                  <a:moveTo>
                    <a:pt x="0" y="1"/>
                  </a:moveTo>
                  <a:lnTo>
                    <a:pt x="0" y="1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1" name="Google Shape;6261;p40"/>
            <p:cNvSpPr/>
            <p:nvPr/>
          </p:nvSpPr>
          <p:spPr>
            <a:xfrm>
              <a:off x="3291228" y="3096705"/>
              <a:ext cx="26" cy="1137"/>
            </a:xfrm>
            <a:custGeom>
              <a:rect b="b" l="l" r="r" t="t"/>
              <a:pathLst>
                <a:path extrusionOk="0" h="43" w="1">
                  <a:moveTo>
                    <a:pt x="0" y="1"/>
                  </a:moveTo>
                  <a:lnTo>
                    <a:pt x="0" y="43"/>
                  </a:lnTo>
                  <a:cubicBezTo>
                    <a:pt x="0" y="29"/>
                    <a:pt x="0" y="15"/>
                    <a:pt x="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2" name="Google Shape;6262;p40"/>
            <p:cNvSpPr/>
            <p:nvPr/>
          </p:nvSpPr>
          <p:spPr>
            <a:xfrm>
              <a:off x="3291228" y="3094405"/>
              <a:ext cx="26" cy="582"/>
            </a:xfrm>
            <a:custGeom>
              <a:rect b="b" l="l" r="r" t="t"/>
              <a:pathLst>
                <a:path extrusionOk="0" h="22" w="1">
                  <a:moveTo>
                    <a:pt x="0" y="0"/>
                  </a:moveTo>
                  <a:lnTo>
                    <a:pt x="0" y="21"/>
                  </a:lnTo>
                  <a:cubicBezTo>
                    <a:pt x="0" y="14"/>
                    <a:pt x="0" y="7"/>
                    <a:pt x="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3" name="Google Shape;6263;p40"/>
            <p:cNvSpPr/>
            <p:nvPr/>
          </p:nvSpPr>
          <p:spPr>
            <a:xfrm>
              <a:off x="3291123" y="3099322"/>
              <a:ext cx="26" cy="661"/>
            </a:xfrm>
            <a:custGeom>
              <a:rect b="b" l="l" r="r" t="t"/>
              <a:pathLst>
                <a:path extrusionOk="0" h="25" w="1">
                  <a:moveTo>
                    <a:pt x="1" y="0"/>
                  </a:moveTo>
                  <a:lnTo>
                    <a:pt x="1" y="25"/>
                  </a:lnTo>
                  <a:cubicBezTo>
                    <a:pt x="1" y="18"/>
                    <a:pt x="1" y="7"/>
                    <a:pt x="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4" name="Google Shape;6264;p40"/>
            <p:cNvSpPr/>
            <p:nvPr/>
          </p:nvSpPr>
          <p:spPr>
            <a:xfrm>
              <a:off x="3290673" y="3104398"/>
              <a:ext cx="106" cy="687"/>
            </a:xfrm>
            <a:custGeom>
              <a:rect b="b" l="l" r="r" t="t"/>
              <a:pathLst>
                <a:path extrusionOk="0" h="26" w="4">
                  <a:moveTo>
                    <a:pt x="4" y="1"/>
                  </a:moveTo>
                  <a:lnTo>
                    <a:pt x="0" y="25"/>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5" name="Google Shape;6265;p40"/>
            <p:cNvSpPr/>
            <p:nvPr/>
          </p:nvSpPr>
          <p:spPr>
            <a:xfrm>
              <a:off x="3290673" y="3105059"/>
              <a:ext cx="26" cy="582"/>
            </a:xfrm>
            <a:custGeom>
              <a:rect b="b" l="l" r="r" t="t"/>
              <a:pathLst>
                <a:path extrusionOk="0" h="22" w="1">
                  <a:moveTo>
                    <a:pt x="0" y="0"/>
                  </a:moveTo>
                  <a:lnTo>
                    <a:pt x="0" y="2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6" name="Google Shape;6266;p40"/>
            <p:cNvSpPr/>
            <p:nvPr/>
          </p:nvSpPr>
          <p:spPr>
            <a:xfrm>
              <a:off x="3270951" y="3106540"/>
              <a:ext cx="397" cy="26"/>
            </a:xfrm>
            <a:custGeom>
              <a:rect b="b" l="l" r="r" t="t"/>
              <a:pathLst>
                <a:path extrusionOk="0" h="1" w="15">
                  <a:moveTo>
                    <a:pt x="15" y="0"/>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7" name="Google Shape;6267;p40"/>
            <p:cNvSpPr/>
            <p:nvPr/>
          </p:nvSpPr>
          <p:spPr>
            <a:xfrm>
              <a:off x="3290858" y="3103764"/>
              <a:ext cx="26" cy="582"/>
            </a:xfrm>
            <a:custGeom>
              <a:rect b="b" l="l" r="r" t="t"/>
              <a:pathLst>
                <a:path extrusionOk="0" h="22" w="1">
                  <a:moveTo>
                    <a:pt x="0" y="0"/>
                  </a:moveTo>
                  <a:lnTo>
                    <a:pt x="0" y="2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8" name="Google Shape;6268;p40"/>
            <p:cNvSpPr/>
            <p:nvPr/>
          </p:nvSpPr>
          <p:spPr>
            <a:xfrm>
              <a:off x="3290858" y="3103023"/>
              <a:ext cx="26" cy="582"/>
            </a:xfrm>
            <a:custGeom>
              <a:rect b="b" l="l" r="r" t="t"/>
              <a:pathLst>
                <a:path extrusionOk="0" h="22" w="1">
                  <a:moveTo>
                    <a:pt x="0" y="0"/>
                  </a:moveTo>
                  <a:lnTo>
                    <a:pt x="0" y="2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9" name="Google Shape;6269;p40"/>
            <p:cNvSpPr/>
            <p:nvPr/>
          </p:nvSpPr>
          <p:spPr>
            <a:xfrm>
              <a:off x="3272352" y="3106434"/>
              <a:ext cx="26" cy="26"/>
            </a:xfrm>
            <a:custGeom>
              <a:rect b="b" l="l" r="r" t="t"/>
              <a:pathLst>
                <a:path extrusionOk="0" h="1" w="1">
                  <a:moveTo>
                    <a:pt x="0"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0" name="Google Shape;6270;p40"/>
            <p:cNvSpPr/>
            <p:nvPr/>
          </p:nvSpPr>
          <p:spPr>
            <a:xfrm>
              <a:off x="3272537" y="3106434"/>
              <a:ext cx="26" cy="26"/>
            </a:xfrm>
            <a:custGeom>
              <a:rect b="b" l="l" r="r" t="t"/>
              <a:pathLst>
                <a:path extrusionOk="0" h="1" w="1">
                  <a:moveTo>
                    <a:pt x="0"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1" name="Google Shape;6271;p40"/>
            <p:cNvSpPr/>
            <p:nvPr/>
          </p:nvSpPr>
          <p:spPr>
            <a:xfrm>
              <a:off x="3271427" y="3106434"/>
              <a:ext cx="397" cy="26"/>
            </a:xfrm>
            <a:custGeom>
              <a:rect b="b" l="l" r="r" t="t"/>
              <a:pathLst>
                <a:path extrusionOk="0" h="1" w="15">
                  <a:moveTo>
                    <a:pt x="14" y="1"/>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2" name="Google Shape;6272;p40"/>
            <p:cNvSpPr/>
            <p:nvPr/>
          </p:nvSpPr>
          <p:spPr>
            <a:xfrm>
              <a:off x="3271797" y="3106434"/>
              <a:ext cx="291" cy="26"/>
            </a:xfrm>
            <a:custGeom>
              <a:rect b="b" l="l" r="r" t="t"/>
              <a:pathLst>
                <a:path extrusionOk="0" h="1" w="11">
                  <a:moveTo>
                    <a:pt x="11" y="1"/>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3" name="Google Shape;6273;p40"/>
            <p:cNvSpPr/>
            <p:nvPr/>
          </p:nvSpPr>
          <p:spPr>
            <a:xfrm>
              <a:off x="3291043" y="3100327"/>
              <a:ext cx="26" cy="687"/>
            </a:xfrm>
            <a:custGeom>
              <a:rect b="b" l="l" r="r" t="t"/>
              <a:pathLst>
                <a:path extrusionOk="0" h="26" w="1">
                  <a:moveTo>
                    <a:pt x="0" y="1"/>
                  </a:moveTo>
                  <a:lnTo>
                    <a:pt x="0" y="25"/>
                  </a:lnTo>
                  <a:cubicBezTo>
                    <a:pt x="0" y="18"/>
                    <a:pt x="0" y="8"/>
                    <a:pt x="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4" name="Google Shape;6274;p40"/>
            <p:cNvSpPr/>
            <p:nvPr/>
          </p:nvSpPr>
          <p:spPr>
            <a:xfrm>
              <a:off x="3269577" y="3106619"/>
              <a:ext cx="582" cy="132"/>
            </a:xfrm>
            <a:custGeom>
              <a:rect b="b" l="l" r="r" t="t"/>
              <a:pathLst>
                <a:path extrusionOk="0" h="5" w="22">
                  <a:moveTo>
                    <a:pt x="21" y="1"/>
                  </a:moveTo>
                  <a:lnTo>
                    <a:pt x="0" y="4"/>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5" name="Google Shape;6275;p40"/>
            <p:cNvSpPr/>
            <p:nvPr/>
          </p:nvSpPr>
          <p:spPr>
            <a:xfrm>
              <a:off x="3290937" y="3102177"/>
              <a:ext cx="26" cy="582"/>
            </a:xfrm>
            <a:custGeom>
              <a:rect b="b" l="l" r="r" t="t"/>
              <a:pathLst>
                <a:path extrusionOk="0" h="22" w="1">
                  <a:moveTo>
                    <a:pt x="1" y="1"/>
                  </a:moveTo>
                  <a:lnTo>
                    <a:pt x="1" y="22"/>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6" name="Google Shape;6276;p40"/>
            <p:cNvSpPr/>
            <p:nvPr/>
          </p:nvSpPr>
          <p:spPr>
            <a:xfrm>
              <a:off x="3268651" y="3106725"/>
              <a:ext cx="767" cy="106"/>
            </a:xfrm>
            <a:custGeom>
              <a:rect b="b" l="l" r="r" t="t"/>
              <a:pathLst>
                <a:path extrusionOk="0" h="4" w="29">
                  <a:moveTo>
                    <a:pt x="28" y="0"/>
                  </a:moveTo>
                  <a:lnTo>
                    <a:pt x="0" y="4"/>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7" name="Google Shape;6277;p40"/>
            <p:cNvSpPr/>
            <p:nvPr/>
          </p:nvSpPr>
          <p:spPr>
            <a:xfrm>
              <a:off x="3290937" y="3101252"/>
              <a:ext cx="132" cy="687"/>
            </a:xfrm>
            <a:custGeom>
              <a:rect b="b" l="l" r="r" t="t"/>
              <a:pathLst>
                <a:path extrusionOk="0" h="26" w="5">
                  <a:moveTo>
                    <a:pt x="4" y="1"/>
                  </a:moveTo>
                  <a:cubicBezTo>
                    <a:pt x="4" y="8"/>
                    <a:pt x="1" y="18"/>
                    <a:pt x="4" y="25"/>
                  </a:cubicBezTo>
                  <a:lnTo>
                    <a:pt x="4"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8" name="Google Shape;6278;p40"/>
            <p:cNvSpPr/>
            <p:nvPr/>
          </p:nvSpPr>
          <p:spPr>
            <a:xfrm>
              <a:off x="3270317" y="3106540"/>
              <a:ext cx="582" cy="106"/>
            </a:xfrm>
            <a:custGeom>
              <a:rect b="b" l="l" r="r" t="t"/>
              <a:pathLst>
                <a:path extrusionOk="0" h="4" w="22">
                  <a:moveTo>
                    <a:pt x="21" y="0"/>
                  </a:moveTo>
                  <a:lnTo>
                    <a:pt x="0"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9" name="Google Shape;6279;p40"/>
            <p:cNvSpPr/>
            <p:nvPr/>
          </p:nvSpPr>
          <p:spPr>
            <a:xfrm>
              <a:off x="3289642" y="3068946"/>
              <a:ext cx="97129" cy="123407"/>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0" name="Google Shape;6280;p40"/>
            <p:cNvSpPr/>
            <p:nvPr/>
          </p:nvSpPr>
          <p:spPr>
            <a:xfrm>
              <a:off x="3359329" y="3082641"/>
              <a:ext cx="767" cy="1243"/>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1" name="Google Shape;6281;p40"/>
            <p:cNvSpPr/>
            <p:nvPr/>
          </p:nvSpPr>
          <p:spPr>
            <a:xfrm>
              <a:off x="3355998" y="3083857"/>
              <a:ext cx="3357" cy="12055"/>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2" name="Google Shape;6282;p40"/>
            <p:cNvSpPr/>
            <p:nvPr/>
          </p:nvSpPr>
          <p:spPr>
            <a:xfrm>
              <a:off x="3318432" y="3090519"/>
              <a:ext cx="3463" cy="106"/>
            </a:xfrm>
            <a:custGeom>
              <a:rect b="b" l="l" r="r" t="t"/>
              <a:pathLst>
                <a:path extrusionOk="0" h="4" w="131">
                  <a:moveTo>
                    <a:pt x="1" y="0"/>
                  </a:moveTo>
                  <a:lnTo>
                    <a:pt x="130"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3" name="Google Shape;6283;p40"/>
            <p:cNvSpPr/>
            <p:nvPr/>
          </p:nvSpPr>
          <p:spPr>
            <a:xfrm>
              <a:off x="3322794" y="3090704"/>
              <a:ext cx="26" cy="26"/>
            </a:xfrm>
            <a:custGeom>
              <a:rect b="b" l="l" r="r" t="t"/>
              <a:pathLst>
                <a:path extrusionOk="0" h="1" w="1">
                  <a:moveTo>
                    <a:pt x="0" y="0"/>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4" name="Google Shape;6284;p40"/>
            <p:cNvSpPr/>
            <p:nvPr/>
          </p:nvSpPr>
          <p:spPr>
            <a:xfrm>
              <a:off x="3359065" y="3083117"/>
              <a:ext cx="767" cy="1322"/>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5" name="Google Shape;6285;p40"/>
            <p:cNvSpPr/>
            <p:nvPr/>
          </p:nvSpPr>
          <p:spPr>
            <a:xfrm>
              <a:off x="3289457" y="3177972"/>
              <a:ext cx="132" cy="132"/>
            </a:xfrm>
            <a:custGeom>
              <a:rect b="b" l="l" r="r" t="t"/>
              <a:pathLst>
                <a:path extrusionOk="0" h="5" w="5">
                  <a:moveTo>
                    <a:pt x="1" y="4"/>
                  </a:moveTo>
                  <a:lnTo>
                    <a:pt x="1" y="4"/>
                  </a:lnTo>
                  <a:lnTo>
                    <a:pt x="4"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6" name="Google Shape;6286;p40"/>
            <p:cNvSpPr/>
            <p:nvPr/>
          </p:nvSpPr>
          <p:spPr>
            <a:xfrm>
              <a:off x="3317136" y="3101992"/>
              <a:ext cx="132" cy="952"/>
            </a:xfrm>
            <a:custGeom>
              <a:rect b="b" l="l" r="r" t="t"/>
              <a:pathLst>
                <a:path extrusionOk="0" h="36" w="5">
                  <a:moveTo>
                    <a:pt x="4" y="1"/>
                  </a:moveTo>
                  <a:lnTo>
                    <a:pt x="4" y="1"/>
                  </a:lnTo>
                  <a:cubicBezTo>
                    <a:pt x="1" y="15"/>
                    <a:pt x="1" y="25"/>
                    <a:pt x="1" y="36"/>
                  </a:cubicBezTo>
                  <a:cubicBezTo>
                    <a:pt x="4" y="25"/>
                    <a:pt x="4" y="15"/>
                    <a:pt x="4"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7" name="Google Shape;6287;p40"/>
            <p:cNvSpPr/>
            <p:nvPr/>
          </p:nvSpPr>
          <p:spPr>
            <a:xfrm>
              <a:off x="3290382" y="3176861"/>
              <a:ext cx="582" cy="397"/>
            </a:xfrm>
            <a:custGeom>
              <a:rect b="b" l="l" r="r" t="t"/>
              <a:pathLst>
                <a:path extrusionOk="0" h="15" w="22">
                  <a:moveTo>
                    <a:pt x="1" y="15"/>
                  </a:moveTo>
                  <a:cubicBezTo>
                    <a:pt x="8" y="11"/>
                    <a:pt x="15" y="4"/>
                    <a:pt x="22" y="1"/>
                  </a:cubicBezTo>
                  <a:cubicBezTo>
                    <a:pt x="15" y="4"/>
                    <a:pt x="8" y="11"/>
                    <a:pt x="1" y="15"/>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8" name="Google Shape;6288;p40"/>
            <p:cNvSpPr/>
            <p:nvPr/>
          </p:nvSpPr>
          <p:spPr>
            <a:xfrm>
              <a:off x="3292524" y="3176121"/>
              <a:ext cx="476" cy="132"/>
            </a:xfrm>
            <a:custGeom>
              <a:rect b="b" l="l" r="r" t="t"/>
              <a:pathLst>
                <a:path extrusionOk="0" h="5" w="18">
                  <a:moveTo>
                    <a:pt x="0" y="4"/>
                  </a:moveTo>
                  <a:lnTo>
                    <a:pt x="18"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9" name="Google Shape;6289;p40"/>
            <p:cNvSpPr/>
            <p:nvPr/>
          </p:nvSpPr>
          <p:spPr>
            <a:xfrm>
              <a:off x="3289748" y="3177416"/>
              <a:ext cx="476" cy="397"/>
            </a:xfrm>
            <a:custGeom>
              <a:rect b="b" l="l" r="r" t="t"/>
              <a:pathLst>
                <a:path extrusionOk="0" h="15" w="18">
                  <a:moveTo>
                    <a:pt x="0" y="15"/>
                  </a:moveTo>
                  <a:lnTo>
                    <a:pt x="18"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0" name="Google Shape;6290;p40"/>
            <p:cNvSpPr/>
            <p:nvPr/>
          </p:nvSpPr>
          <p:spPr>
            <a:xfrm>
              <a:off x="3291783" y="3176227"/>
              <a:ext cx="476" cy="211"/>
            </a:xfrm>
            <a:custGeom>
              <a:rect b="b" l="l" r="r" t="t"/>
              <a:pathLst>
                <a:path extrusionOk="0" h="8" w="18">
                  <a:moveTo>
                    <a:pt x="0" y="7"/>
                  </a:moveTo>
                  <a:lnTo>
                    <a:pt x="18"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1" name="Google Shape;6291;p40"/>
            <p:cNvSpPr/>
            <p:nvPr/>
          </p:nvSpPr>
          <p:spPr>
            <a:xfrm>
              <a:off x="3293264" y="3176042"/>
              <a:ext cx="767" cy="26"/>
            </a:xfrm>
            <a:custGeom>
              <a:rect b="b" l="l" r="r" t="t"/>
              <a:pathLst>
                <a:path extrusionOk="0" h="1" w="29">
                  <a:moveTo>
                    <a:pt x="0" y="0"/>
                  </a:moveTo>
                  <a:cubicBezTo>
                    <a:pt x="7" y="0"/>
                    <a:pt x="18" y="0"/>
                    <a:pt x="28" y="0"/>
                  </a:cubicBezTo>
                  <a:cubicBezTo>
                    <a:pt x="18" y="0"/>
                    <a:pt x="7" y="0"/>
                    <a:pt x="0"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2" name="Google Shape;6292;p40"/>
            <p:cNvSpPr/>
            <p:nvPr/>
          </p:nvSpPr>
          <p:spPr>
            <a:xfrm>
              <a:off x="3311214" y="3150213"/>
              <a:ext cx="2141" cy="3543"/>
            </a:xfrm>
            <a:custGeom>
              <a:rect b="b" l="l" r="r" t="t"/>
              <a:pathLst>
                <a:path extrusionOk="0" h="134" w="81">
                  <a:moveTo>
                    <a:pt x="81" y="134"/>
                  </a:moveTo>
                  <a:cubicBezTo>
                    <a:pt x="60" y="84"/>
                    <a:pt x="32" y="39"/>
                    <a:pt x="0" y="0"/>
                  </a:cubicBezTo>
                  <a:cubicBezTo>
                    <a:pt x="32" y="39"/>
                    <a:pt x="60" y="84"/>
                    <a:pt x="81" y="134"/>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3" name="Google Shape;6293;p40"/>
            <p:cNvSpPr/>
            <p:nvPr/>
          </p:nvSpPr>
          <p:spPr>
            <a:xfrm>
              <a:off x="3317691" y="3095965"/>
              <a:ext cx="211" cy="1507"/>
            </a:xfrm>
            <a:custGeom>
              <a:rect b="b" l="l" r="r" t="t"/>
              <a:pathLst>
                <a:path extrusionOk="0" h="57" w="8">
                  <a:moveTo>
                    <a:pt x="8" y="1"/>
                  </a:moveTo>
                  <a:cubicBezTo>
                    <a:pt x="4" y="18"/>
                    <a:pt x="1" y="39"/>
                    <a:pt x="1" y="57"/>
                  </a:cubicBezTo>
                  <a:lnTo>
                    <a:pt x="8"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4" name="Google Shape;6294;p40"/>
            <p:cNvSpPr/>
            <p:nvPr/>
          </p:nvSpPr>
          <p:spPr>
            <a:xfrm>
              <a:off x="3317876" y="3093850"/>
              <a:ext cx="211" cy="1771"/>
            </a:xfrm>
            <a:custGeom>
              <a:rect b="b" l="l" r="r" t="t"/>
              <a:pathLst>
                <a:path extrusionOk="0" h="67" w="8">
                  <a:moveTo>
                    <a:pt x="1" y="67"/>
                  </a:moveTo>
                  <a:lnTo>
                    <a:pt x="8"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5" name="Google Shape;6295;p40"/>
            <p:cNvSpPr/>
            <p:nvPr/>
          </p:nvSpPr>
          <p:spPr>
            <a:xfrm>
              <a:off x="3290937" y="3176491"/>
              <a:ext cx="687" cy="397"/>
            </a:xfrm>
            <a:custGeom>
              <a:rect b="b" l="l" r="r" t="t"/>
              <a:pathLst>
                <a:path extrusionOk="0" h="15" w="26">
                  <a:moveTo>
                    <a:pt x="1" y="15"/>
                  </a:moveTo>
                  <a:cubicBezTo>
                    <a:pt x="8" y="8"/>
                    <a:pt x="18" y="4"/>
                    <a:pt x="25" y="1"/>
                  </a:cubicBezTo>
                  <a:cubicBezTo>
                    <a:pt x="18" y="4"/>
                    <a:pt x="8" y="8"/>
                    <a:pt x="1" y="15"/>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6" name="Google Shape;6296;p40"/>
            <p:cNvSpPr/>
            <p:nvPr/>
          </p:nvSpPr>
          <p:spPr>
            <a:xfrm>
              <a:off x="3317506" y="3097815"/>
              <a:ext cx="132" cy="1243"/>
            </a:xfrm>
            <a:custGeom>
              <a:rect b="b" l="l" r="r" t="t"/>
              <a:pathLst>
                <a:path extrusionOk="0" h="47" w="5">
                  <a:moveTo>
                    <a:pt x="1" y="47"/>
                  </a:moveTo>
                  <a:lnTo>
                    <a:pt x="4"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7" name="Google Shape;6297;p40"/>
            <p:cNvSpPr/>
            <p:nvPr/>
          </p:nvSpPr>
          <p:spPr>
            <a:xfrm>
              <a:off x="3318167" y="3090519"/>
              <a:ext cx="291" cy="3067"/>
            </a:xfrm>
            <a:custGeom>
              <a:rect b="b" l="l" r="r" t="t"/>
              <a:pathLst>
                <a:path extrusionOk="0" h="116" w="11">
                  <a:moveTo>
                    <a:pt x="11" y="0"/>
                  </a:moveTo>
                  <a:cubicBezTo>
                    <a:pt x="7" y="42"/>
                    <a:pt x="4" y="81"/>
                    <a:pt x="0" y="116"/>
                  </a:cubicBezTo>
                  <a:cubicBezTo>
                    <a:pt x="4" y="81"/>
                    <a:pt x="7" y="42"/>
                    <a:pt x="1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8" name="Google Shape;6298;p40"/>
            <p:cNvSpPr/>
            <p:nvPr/>
          </p:nvSpPr>
          <p:spPr>
            <a:xfrm>
              <a:off x="3317427" y="3099402"/>
              <a:ext cx="106" cy="1137"/>
            </a:xfrm>
            <a:custGeom>
              <a:rect b="b" l="l" r="r" t="t"/>
              <a:pathLst>
                <a:path extrusionOk="0" h="43" w="4">
                  <a:moveTo>
                    <a:pt x="4" y="1"/>
                  </a:moveTo>
                  <a:cubicBezTo>
                    <a:pt x="0" y="18"/>
                    <a:pt x="0" y="29"/>
                    <a:pt x="0" y="43"/>
                  </a:cubicBezTo>
                  <a:cubicBezTo>
                    <a:pt x="0" y="32"/>
                    <a:pt x="0" y="18"/>
                    <a:pt x="4"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9" name="Google Shape;6299;p40"/>
            <p:cNvSpPr/>
            <p:nvPr/>
          </p:nvSpPr>
          <p:spPr>
            <a:xfrm>
              <a:off x="3297150" y="3158065"/>
              <a:ext cx="6133" cy="1057"/>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0" name="Google Shape;6300;p40"/>
            <p:cNvSpPr/>
            <p:nvPr/>
          </p:nvSpPr>
          <p:spPr>
            <a:xfrm>
              <a:off x="3317242" y="3100803"/>
              <a:ext cx="106" cy="952"/>
            </a:xfrm>
            <a:custGeom>
              <a:rect b="b" l="l" r="r" t="t"/>
              <a:pathLst>
                <a:path extrusionOk="0" h="36" w="4">
                  <a:moveTo>
                    <a:pt x="4" y="0"/>
                  </a:moveTo>
                  <a:lnTo>
                    <a:pt x="4" y="0"/>
                  </a:lnTo>
                  <a:cubicBezTo>
                    <a:pt x="0" y="14"/>
                    <a:pt x="0" y="25"/>
                    <a:pt x="0" y="35"/>
                  </a:cubicBezTo>
                  <a:cubicBezTo>
                    <a:pt x="4" y="25"/>
                    <a:pt x="4" y="14"/>
                    <a:pt x="4"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1" name="Google Shape;6301;p40"/>
            <p:cNvSpPr/>
            <p:nvPr/>
          </p:nvSpPr>
          <p:spPr>
            <a:xfrm>
              <a:off x="3438481" y="2778618"/>
              <a:ext cx="232961" cy="288425"/>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2" name="Google Shape;6302;p40"/>
            <p:cNvSpPr/>
            <p:nvPr/>
          </p:nvSpPr>
          <p:spPr>
            <a:xfrm>
              <a:off x="3450959" y="2959181"/>
              <a:ext cx="10310" cy="14011"/>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3" name="Google Shape;6303;p40"/>
            <p:cNvSpPr/>
            <p:nvPr/>
          </p:nvSpPr>
          <p:spPr>
            <a:xfrm>
              <a:off x="3509543" y="3034711"/>
              <a:ext cx="767" cy="1216"/>
            </a:xfrm>
            <a:custGeom>
              <a:rect b="b" l="l" r="r" t="t"/>
              <a:pathLst>
                <a:path extrusionOk="0" h="46" w="29">
                  <a:moveTo>
                    <a:pt x="29" y="46"/>
                  </a:moveTo>
                  <a:lnTo>
                    <a:pt x="15" y="4"/>
                  </a:lnTo>
                  <a:lnTo>
                    <a:pt x="1" y="0"/>
                  </a:lnTo>
                  <a:lnTo>
                    <a:pt x="15"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4" name="Google Shape;6304;p40"/>
            <p:cNvSpPr/>
            <p:nvPr/>
          </p:nvSpPr>
          <p:spPr>
            <a:xfrm>
              <a:off x="3445222" y="2945037"/>
              <a:ext cx="132" cy="291"/>
            </a:xfrm>
            <a:custGeom>
              <a:rect b="b" l="l" r="r" t="t"/>
              <a:pathLst>
                <a:path extrusionOk="0" h="11" w="5">
                  <a:moveTo>
                    <a:pt x="1" y="0"/>
                  </a:moveTo>
                  <a:cubicBezTo>
                    <a:pt x="1" y="4"/>
                    <a:pt x="1" y="7"/>
                    <a:pt x="4" y="11"/>
                  </a:cubicBezTo>
                  <a:cubicBezTo>
                    <a:pt x="4" y="7"/>
                    <a:pt x="4" y="4"/>
                    <a:pt x="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5" name="Google Shape;6305;p40"/>
            <p:cNvSpPr/>
            <p:nvPr/>
          </p:nvSpPr>
          <p:spPr>
            <a:xfrm>
              <a:off x="3450695" y="2957621"/>
              <a:ext cx="476" cy="1401"/>
            </a:xfrm>
            <a:custGeom>
              <a:rect b="b" l="l" r="r" t="t"/>
              <a:pathLst>
                <a:path extrusionOk="0" h="53" w="18">
                  <a:moveTo>
                    <a:pt x="0" y="53"/>
                  </a:moveTo>
                  <a:lnTo>
                    <a:pt x="18"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6" name="Google Shape;6306;p40"/>
            <p:cNvSpPr/>
            <p:nvPr/>
          </p:nvSpPr>
          <p:spPr>
            <a:xfrm>
              <a:off x="3438560" y="2930021"/>
              <a:ext cx="26" cy="502"/>
            </a:xfrm>
            <a:custGeom>
              <a:rect b="b" l="l" r="r" t="t"/>
              <a:pathLst>
                <a:path extrusionOk="0" h="19" w="1">
                  <a:moveTo>
                    <a:pt x="1" y="18"/>
                  </a:moveTo>
                  <a:cubicBezTo>
                    <a:pt x="1" y="11"/>
                    <a:pt x="1" y="8"/>
                    <a:pt x="1" y="1"/>
                  </a:cubicBezTo>
                  <a:cubicBezTo>
                    <a:pt x="1" y="8"/>
                    <a:pt x="1" y="11"/>
                    <a:pt x="1" y="18"/>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7" name="Google Shape;6307;p40"/>
            <p:cNvSpPr/>
            <p:nvPr/>
          </p:nvSpPr>
          <p:spPr>
            <a:xfrm>
              <a:off x="3445963" y="2946888"/>
              <a:ext cx="1877" cy="2326"/>
            </a:xfrm>
            <a:custGeom>
              <a:rect b="b" l="l" r="r" t="t"/>
              <a:pathLst>
                <a:path extrusionOk="0" h="88" w="71">
                  <a:moveTo>
                    <a:pt x="71" y="88"/>
                  </a:moveTo>
                  <a:cubicBezTo>
                    <a:pt x="43" y="60"/>
                    <a:pt x="18" y="32"/>
                    <a:pt x="1" y="0"/>
                  </a:cubicBezTo>
                  <a:cubicBezTo>
                    <a:pt x="18" y="32"/>
                    <a:pt x="43" y="60"/>
                    <a:pt x="71" y="88"/>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8" name="Google Shape;6308;p40"/>
            <p:cNvSpPr/>
            <p:nvPr/>
          </p:nvSpPr>
          <p:spPr>
            <a:xfrm>
              <a:off x="3451250" y="2951700"/>
              <a:ext cx="106" cy="26"/>
            </a:xfrm>
            <a:custGeom>
              <a:rect b="b" l="l" r="r" t="t"/>
              <a:pathLst>
                <a:path extrusionOk="0" h="1" w="4">
                  <a:moveTo>
                    <a:pt x="4" y="0"/>
                  </a:moveTo>
                  <a:lnTo>
                    <a:pt x="4" y="0"/>
                  </a:ln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9" name="Google Shape;6309;p40"/>
            <p:cNvSpPr/>
            <p:nvPr/>
          </p:nvSpPr>
          <p:spPr>
            <a:xfrm>
              <a:off x="3445698" y="2946227"/>
              <a:ext cx="211" cy="582"/>
            </a:xfrm>
            <a:custGeom>
              <a:rect b="b" l="l" r="r" t="t"/>
              <a:pathLst>
                <a:path extrusionOk="0" h="22" w="8">
                  <a:moveTo>
                    <a:pt x="0" y="1"/>
                  </a:moveTo>
                  <a:cubicBezTo>
                    <a:pt x="4" y="8"/>
                    <a:pt x="4" y="15"/>
                    <a:pt x="7" y="22"/>
                  </a:cubicBezTo>
                  <a:cubicBezTo>
                    <a:pt x="4" y="15"/>
                    <a:pt x="4" y="8"/>
                    <a:pt x="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0" name="Google Shape;6310;p40"/>
            <p:cNvSpPr/>
            <p:nvPr/>
          </p:nvSpPr>
          <p:spPr>
            <a:xfrm>
              <a:off x="3445407" y="2945672"/>
              <a:ext cx="211" cy="502"/>
            </a:xfrm>
            <a:custGeom>
              <a:rect b="b" l="l" r="r" t="t"/>
              <a:pathLst>
                <a:path extrusionOk="0" h="19" w="8">
                  <a:moveTo>
                    <a:pt x="1" y="1"/>
                  </a:moveTo>
                  <a:cubicBezTo>
                    <a:pt x="1" y="4"/>
                    <a:pt x="4" y="11"/>
                    <a:pt x="8" y="18"/>
                  </a:cubicBezTo>
                  <a:cubicBezTo>
                    <a:pt x="4" y="11"/>
                    <a:pt x="4" y="4"/>
                    <a:pt x="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1" name="Google Shape;6311;p40"/>
            <p:cNvSpPr/>
            <p:nvPr/>
          </p:nvSpPr>
          <p:spPr>
            <a:xfrm>
              <a:off x="3452810" y="2961587"/>
              <a:ext cx="317" cy="317"/>
            </a:xfrm>
            <a:custGeom>
              <a:rect b="b" l="l" r="r" t="t"/>
              <a:pathLst>
                <a:path extrusionOk="0" h="12" w="12">
                  <a:moveTo>
                    <a:pt x="11" y="11"/>
                  </a:moveTo>
                  <a:lnTo>
                    <a:pt x="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2" name="Google Shape;6312;p40"/>
            <p:cNvSpPr/>
            <p:nvPr/>
          </p:nvSpPr>
          <p:spPr>
            <a:xfrm>
              <a:off x="3630518" y="2778909"/>
              <a:ext cx="767" cy="952"/>
            </a:xfrm>
            <a:custGeom>
              <a:rect b="b" l="l" r="r" t="t"/>
              <a:pathLst>
                <a:path extrusionOk="0" h="36" w="29">
                  <a:moveTo>
                    <a:pt x="0" y="35"/>
                  </a:moveTo>
                  <a:lnTo>
                    <a:pt x="2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3" name="Google Shape;6313;p40"/>
            <p:cNvSpPr/>
            <p:nvPr/>
          </p:nvSpPr>
          <p:spPr>
            <a:xfrm>
              <a:off x="3627081" y="2782240"/>
              <a:ext cx="687" cy="211"/>
            </a:xfrm>
            <a:custGeom>
              <a:rect b="b" l="l" r="r" t="t"/>
              <a:pathLst>
                <a:path extrusionOk="0" h="8" w="26">
                  <a:moveTo>
                    <a:pt x="1" y="7"/>
                  </a:moveTo>
                  <a:cubicBezTo>
                    <a:pt x="11" y="4"/>
                    <a:pt x="18" y="4"/>
                    <a:pt x="25" y="0"/>
                  </a:cubicBezTo>
                  <a:cubicBezTo>
                    <a:pt x="18" y="4"/>
                    <a:pt x="11" y="4"/>
                    <a:pt x="1" y="7"/>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4" name="Google Shape;6314;p40"/>
            <p:cNvSpPr/>
            <p:nvPr/>
          </p:nvSpPr>
          <p:spPr>
            <a:xfrm>
              <a:off x="3628482" y="2781500"/>
              <a:ext cx="582" cy="397"/>
            </a:xfrm>
            <a:custGeom>
              <a:rect b="b" l="l" r="r" t="t"/>
              <a:pathLst>
                <a:path extrusionOk="0" h="15" w="22">
                  <a:moveTo>
                    <a:pt x="0" y="14"/>
                  </a:moveTo>
                  <a:cubicBezTo>
                    <a:pt x="7" y="11"/>
                    <a:pt x="14" y="4"/>
                    <a:pt x="21" y="0"/>
                  </a:cubicBezTo>
                  <a:cubicBezTo>
                    <a:pt x="14" y="4"/>
                    <a:pt x="7" y="11"/>
                    <a:pt x="0" y="1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5" name="Google Shape;6315;p40"/>
            <p:cNvSpPr/>
            <p:nvPr/>
          </p:nvSpPr>
          <p:spPr>
            <a:xfrm>
              <a:off x="3627821" y="2781949"/>
              <a:ext cx="687" cy="317"/>
            </a:xfrm>
            <a:custGeom>
              <a:rect b="b" l="l" r="r" t="t"/>
              <a:pathLst>
                <a:path extrusionOk="0" h="12" w="26">
                  <a:moveTo>
                    <a:pt x="1" y="11"/>
                  </a:moveTo>
                  <a:cubicBezTo>
                    <a:pt x="11" y="8"/>
                    <a:pt x="18" y="4"/>
                    <a:pt x="25" y="1"/>
                  </a:cubicBezTo>
                  <a:cubicBezTo>
                    <a:pt x="18" y="4"/>
                    <a:pt x="11" y="8"/>
                    <a:pt x="1" y="1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6" name="Google Shape;6316;p40"/>
            <p:cNvSpPr/>
            <p:nvPr/>
          </p:nvSpPr>
          <p:spPr>
            <a:xfrm>
              <a:off x="3629116" y="2780945"/>
              <a:ext cx="582" cy="582"/>
            </a:xfrm>
            <a:custGeom>
              <a:rect b="b" l="l" r="r" t="t"/>
              <a:pathLst>
                <a:path extrusionOk="0" h="22" w="22">
                  <a:moveTo>
                    <a:pt x="22" y="0"/>
                  </a:moveTo>
                  <a:cubicBezTo>
                    <a:pt x="15" y="7"/>
                    <a:pt x="8" y="14"/>
                    <a:pt x="1" y="21"/>
                  </a:cubicBezTo>
                  <a:cubicBezTo>
                    <a:pt x="8" y="14"/>
                    <a:pt x="15" y="7"/>
                    <a:pt x="22"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7" name="Google Shape;6317;p40"/>
            <p:cNvSpPr/>
            <p:nvPr/>
          </p:nvSpPr>
          <p:spPr>
            <a:xfrm>
              <a:off x="3629777" y="2780019"/>
              <a:ext cx="661" cy="767"/>
            </a:xfrm>
            <a:custGeom>
              <a:rect b="b" l="l" r="r" t="t"/>
              <a:pathLst>
                <a:path extrusionOk="0" h="29" w="25">
                  <a:moveTo>
                    <a:pt x="25" y="0"/>
                  </a:moveTo>
                  <a:lnTo>
                    <a:pt x="25" y="0"/>
                  </a:lnTo>
                  <a:cubicBezTo>
                    <a:pt x="18" y="11"/>
                    <a:pt x="7" y="18"/>
                    <a:pt x="0" y="28"/>
                  </a:cubicBezTo>
                  <a:cubicBezTo>
                    <a:pt x="11" y="21"/>
                    <a:pt x="18" y="11"/>
                    <a:pt x="25"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8" name="Google Shape;6318;p40"/>
            <p:cNvSpPr/>
            <p:nvPr/>
          </p:nvSpPr>
          <p:spPr>
            <a:xfrm>
              <a:off x="3626261" y="2782425"/>
              <a:ext cx="767" cy="106"/>
            </a:xfrm>
            <a:custGeom>
              <a:rect b="b" l="l" r="r" t="t"/>
              <a:pathLst>
                <a:path extrusionOk="0" h="4" w="29">
                  <a:moveTo>
                    <a:pt x="0" y="4"/>
                  </a:moveTo>
                  <a:cubicBezTo>
                    <a:pt x="7" y="4"/>
                    <a:pt x="18" y="0"/>
                    <a:pt x="28" y="0"/>
                  </a:cubicBezTo>
                  <a:cubicBezTo>
                    <a:pt x="18" y="0"/>
                    <a:pt x="7" y="4"/>
                    <a:pt x="0" y="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9" name="Google Shape;6319;p40"/>
            <p:cNvSpPr/>
            <p:nvPr/>
          </p:nvSpPr>
          <p:spPr>
            <a:xfrm>
              <a:off x="3626076" y="2782504"/>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0" name="Google Shape;6320;p40"/>
            <p:cNvSpPr/>
            <p:nvPr/>
          </p:nvSpPr>
          <p:spPr>
            <a:xfrm>
              <a:off x="3720561" y="2937265"/>
              <a:ext cx="22974" cy="22788"/>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1" name="Google Shape;6321;p40"/>
            <p:cNvSpPr/>
            <p:nvPr/>
          </p:nvSpPr>
          <p:spPr>
            <a:xfrm>
              <a:off x="3735921" y="2956035"/>
              <a:ext cx="3463" cy="4018"/>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2" name="Google Shape;6322;p40"/>
            <p:cNvSpPr/>
            <p:nvPr/>
          </p:nvSpPr>
          <p:spPr>
            <a:xfrm>
              <a:off x="3645243" y="2858298"/>
              <a:ext cx="91550" cy="78517"/>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3" name="Google Shape;6323;p40"/>
            <p:cNvSpPr/>
            <p:nvPr/>
          </p:nvSpPr>
          <p:spPr>
            <a:xfrm>
              <a:off x="3669300" y="2862105"/>
              <a:ext cx="1216" cy="1322"/>
            </a:xfrm>
            <a:custGeom>
              <a:rect b="b" l="l" r="r" t="t"/>
              <a:pathLst>
                <a:path extrusionOk="0" h="50" w="46">
                  <a:moveTo>
                    <a:pt x="46" y="0"/>
                  </a:moveTo>
                  <a:cubicBezTo>
                    <a:pt x="32" y="18"/>
                    <a:pt x="14" y="32"/>
                    <a:pt x="0" y="49"/>
                  </a:cubicBezTo>
                  <a:cubicBezTo>
                    <a:pt x="14" y="35"/>
                    <a:pt x="32" y="18"/>
                    <a:pt x="4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4" name="Google Shape;6324;p40"/>
            <p:cNvSpPr/>
            <p:nvPr/>
          </p:nvSpPr>
          <p:spPr>
            <a:xfrm>
              <a:off x="3663008" y="2867551"/>
              <a:ext cx="952" cy="687"/>
            </a:xfrm>
            <a:custGeom>
              <a:rect b="b" l="l" r="r" t="t"/>
              <a:pathLst>
                <a:path extrusionOk="0" h="26" w="36">
                  <a:moveTo>
                    <a:pt x="0" y="25"/>
                  </a:moveTo>
                  <a:lnTo>
                    <a:pt x="3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5" name="Google Shape;6325;p40"/>
            <p:cNvSpPr/>
            <p:nvPr/>
          </p:nvSpPr>
          <p:spPr>
            <a:xfrm>
              <a:off x="3666604" y="2864696"/>
              <a:ext cx="1243" cy="952"/>
            </a:xfrm>
            <a:custGeom>
              <a:rect b="b" l="l" r="r" t="t"/>
              <a:pathLst>
                <a:path extrusionOk="0" h="36" w="47">
                  <a:moveTo>
                    <a:pt x="1" y="35"/>
                  </a:moveTo>
                  <a:cubicBezTo>
                    <a:pt x="15" y="25"/>
                    <a:pt x="32" y="11"/>
                    <a:pt x="46" y="0"/>
                  </a:cubicBezTo>
                  <a:cubicBezTo>
                    <a:pt x="32" y="11"/>
                    <a:pt x="15" y="25"/>
                    <a:pt x="1" y="3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6" name="Google Shape;6326;p40"/>
            <p:cNvSpPr/>
            <p:nvPr/>
          </p:nvSpPr>
          <p:spPr>
            <a:xfrm>
              <a:off x="3664119" y="2866732"/>
              <a:ext cx="1031" cy="767"/>
            </a:xfrm>
            <a:custGeom>
              <a:rect b="b" l="l" r="r" t="t"/>
              <a:pathLst>
                <a:path extrusionOk="0" h="29" w="39">
                  <a:moveTo>
                    <a:pt x="0" y="28"/>
                  </a:moveTo>
                  <a:lnTo>
                    <a:pt x="39"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7" name="Google Shape;6327;p40"/>
            <p:cNvSpPr/>
            <p:nvPr/>
          </p:nvSpPr>
          <p:spPr>
            <a:xfrm>
              <a:off x="3665308" y="2865807"/>
              <a:ext cx="1137" cy="846"/>
            </a:xfrm>
            <a:custGeom>
              <a:rect b="b" l="l" r="r" t="t"/>
              <a:pathLst>
                <a:path extrusionOk="0" h="32" w="43">
                  <a:moveTo>
                    <a:pt x="1" y="32"/>
                  </a:moveTo>
                  <a:lnTo>
                    <a:pt x="43"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8" name="Google Shape;6328;p40"/>
            <p:cNvSpPr/>
            <p:nvPr/>
          </p:nvSpPr>
          <p:spPr>
            <a:xfrm>
              <a:off x="3670781" y="2860519"/>
              <a:ext cx="1216" cy="1428"/>
            </a:xfrm>
            <a:custGeom>
              <a:rect b="b" l="l" r="r" t="t"/>
              <a:pathLst>
                <a:path extrusionOk="0" h="54" w="46">
                  <a:moveTo>
                    <a:pt x="0" y="53"/>
                  </a:moveTo>
                  <a:cubicBezTo>
                    <a:pt x="14" y="36"/>
                    <a:pt x="32" y="18"/>
                    <a:pt x="46" y="1"/>
                  </a:cubicBezTo>
                  <a:cubicBezTo>
                    <a:pt x="32" y="18"/>
                    <a:pt x="14" y="36"/>
                    <a:pt x="0" y="53"/>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9" name="Google Shape;6329;p40"/>
            <p:cNvSpPr/>
            <p:nvPr/>
          </p:nvSpPr>
          <p:spPr>
            <a:xfrm>
              <a:off x="3667899" y="2863480"/>
              <a:ext cx="1322" cy="1137"/>
            </a:xfrm>
            <a:custGeom>
              <a:rect b="b" l="l" r="r" t="t"/>
              <a:pathLst>
                <a:path extrusionOk="0" h="43" w="50">
                  <a:moveTo>
                    <a:pt x="1" y="43"/>
                  </a:moveTo>
                  <a:cubicBezTo>
                    <a:pt x="15" y="29"/>
                    <a:pt x="32" y="15"/>
                    <a:pt x="50" y="1"/>
                  </a:cubicBezTo>
                  <a:cubicBezTo>
                    <a:pt x="32" y="15"/>
                    <a:pt x="15" y="29"/>
                    <a:pt x="1" y="43"/>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0" name="Google Shape;6330;p40"/>
            <p:cNvSpPr/>
            <p:nvPr/>
          </p:nvSpPr>
          <p:spPr>
            <a:xfrm>
              <a:off x="3672155" y="2858774"/>
              <a:ext cx="1322" cy="1507"/>
            </a:xfrm>
            <a:custGeom>
              <a:rect b="b" l="l" r="r" t="t"/>
              <a:pathLst>
                <a:path extrusionOk="0" h="57" w="50">
                  <a:moveTo>
                    <a:pt x="50" y="0"/>
                  </a:moveTo>
                  <a:cubicBezTo>
                    <a:pt x="32" y="18"/>
                    <a:pt x="18" y="39"/>
                    <a:pt x="1" y="56"/>
                  </a:cubicBezTo>
                  <a:cubicBezTo>
                    <a:pt x="18" y="39"/>
                    <a:pt x="32" y="21"/>
                    <a:pt x="5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1" name="Google Shape;6331;p40"/>
            <p:cNvSpPr/>
            <p:nvPr/>
          </p:nvSpPr>
          <p:spPr>
            <a:xfrm>
              <a:off x="3645798" y="2892085"/>
              <a:ext cx="1692" cy="3172"/>
            </a:xfrm>
            <a:custGeom>
              <a:rect b="b" l="l" r="r" t="t"/>
              <a:pathLst>
                <a:path extrusionOk="0" h="120" w="64">
                  <a:moveTo>
                    <a:pt x="0" y="120"/>
                  </a:moveTo>
                  <a:cubicBezTo>
                    <a:pt x="14" y="74"/>
                    <a:pt x="35" y="32"/>
                    <a:pt x="63" y="1"/>
                  </a:cubicBezTo>
                  <a:cubicBezTo>
                    <a:pt x="35" y="32"/>
                    <a:pt x="14" y="74"/>
                    <a:pt x="0" y="12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2" name="Google Shape;6332;p40"/>
            <p:cNvSpPr/>
            <p:nvPr/>
          </p:nvSpPr>
          <p:spPr>
            <a:xfrm>
              <a:off x="3646353" y="2906995"/>
              <a:ext cx="397" cy="1692"/>
            </a:xfrm>
            <a:custGeom>
              <a:rect b="b" l="l" r="r" t="t"/>
              <a:pathLst>
                <a:path extrusionOk="0" h="64" w="15">
                  <a:moveTo>
                    <a:pt x="0" y="0"/>
                  </a:moveTo>
                  <a:cubicBezTo>
                    <a:pt x="7" y="21"/>
                    <a:pt x="11" y="46"/>
                    <a:pt x="14" y="63"/>
                  </a:cubicBezTo>
                  <a:cubicBezTo>
                    <a:pt x="11" y="42"/>
                    <a:pt x="7" y="18"/>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3" name="Google Shape;6333;p40"/>
            <p:cNvSpPr/>
            <p:nvPr/>
          </p:nvSpPr>
          <p:spPr>
            <a:xfrm>
              <a:off x="3645507" y="2896632"/>
              <a:ext cx="26" cy="397"/>
            </a:xfrm>
            <a:custGeom>
              <a:rect b="b" l="l" r="r" t="t"/>
              <a:pathLst>
                <a:path extrusionOk="0" h="15" w="1">
                  <a:moveTo>
                    <a:pt x="1" y="14"/>
                  </a:moveTo>
                  <a:cubicBezTo>
                    <a:pt x="1" y="7"/>
                    <a:pt x="1" y="4"/>
                    <a:pt x="1" y="0"/>
                  </a:cubicBezTo>
                  <a:cubicBezTo>
                    <a:pt x="1" y="4"/>
                    <a:pt x="1" y="7"/>
                    <a:pt x="1" y="1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4" name="Google Shape;6334;p40"/>
            <p:cNvSpPr/>
            <p:nvPr/>
          </p:nvSpPr>
          <p:spPr>
            <a:xfrm>
              <a:off x="3645613" y="2895336"/>
              <a:ext cx="211" cy="767"/>
            </a:xfrm>
            <a:custGeom>
              <a:rect b="b" l="l" r="r" t="t"/>
              <a:pathLst>
                <a:path extrusionOk="0" h="29" w="8">
                  <a:moveTo>
                    <a:pt x="7" y="0"/>
                  </a:moveTo>
                  <a:lnTo>
                    <a:pt x="7" y="0"/>
                  </a:lnTo>
                  <a:cubicBezTo>
                    <a:pt x="4" y="7"/>
                    <a:pt x="0" y="18"/>
                    <a:pt x="0" y="28"/>
                  </a:cubicBezTo>
                  <a:cubicBezTo>
                    <a:pt x="4" y="18"/>
                    <a:pt x="4" y="7"/>
                    <a:pt x="7"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5" name="Google Shape;6335;p40"/>
            <p:cNvSpPr/>
            <p:nvPr/>
          </p:nvSpPr>
          <p:spPr>
            <a:xfrm>
              <a:off x="3735471" y="2935785"/>
              <a:ext cx="106" cy="106"/>
            </a:xfrm>
            <a:custGeom>
              <a:rect b="b" l="l" r="r" t="t"/>
              <a:pathLst>
                <a:path extrusionOk="0" h="4" w="4">
                  <a:moveTo>
                    <a:pt x="4" y="0"/>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6" name="Google Shape;6336;p40"/>
            <p:cNvSpPr/>
            <p:nvPr/>
          </p:nvSpPr>
          <p:spPr>
            <a:xfrm>
              <a:off x="3736661" y="2934939"/>
              <a:ext cx="211" cy="211"/>
            </a:xfrm>
            <a:custGeom>
              <a:rect b="b" l="l" r="r" t="t"/>
              <a:pathLst>
                <a:path extrusionOk="0" h="8" w="8">
                  <a:moveTo>
                    <a:pt x="8" y="1"/>
                  </a:moveTo>
                  <a:lnTo>
                    <a:pt x="8" y="1"/>
                  </a:lnTo>
                  <a:lnTo>
                    <a:pt x="1"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7" name="Google Shape;6337;p40"/>
            <p:cNvSpPr/>
            <p:nvPr/>
          </p:nvSpPr>
          <p:spPr>
            <a:xfrm>
              <a:off x="3734731" y="2936419"/>
              <a:ext cx="26" cy="132"/>
            </a:xfrm>
            <a:custGeom>
              <a:rect b="b" l="l" r="r" t="t"/>
              <a:pathLst>
                <a:path extrusionOk="0" h="5" w="1">
                  <a:moveTo>
                    <a:pt x="0" y="4"/>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8" name="Google Shape;6338;p40"/>
            <p:cNvSpPr/>
            <p:nvPr/>
          </p:nvSpPr>
          <p:spPr>
            <a:xfrm>
              <a:off x="3735921" y="2935414"/>
              <a:ext cx="211" cy="106"/>
            </a:xfrm>
            <a:custGeom>
              <a:rect b="b" l="l" r="r" t="t"/>
              <a:pathLst>
                <a:path extrusionOk="0" h="4" w="8">
                  <a:moveTo>
                    <a:pt x="8" y="0"/>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9" name="Google Shape;6339;p40"/>
            <p:cNvSpPr/>
            <p:nvPr/>
          </p:nvSpPr>
          <p:spPr>
            <a:xfrm>
              <a:off x="3735101" y="2936155"/>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0" name="Google Shape;6340;p40"/>
            <p:cNvSpPr/>
            <p:nvPr/>
          </p:nvSpPr>
          <p:spPr>
            <a:xfrm>
              <a:off x="3734440" y="2936710"/>
              <a:ext cx="132" cy="26"/>
            </a:xfrm>
            <a:custGeom>
              <a:rect b="b" l="l" r="r" t="t"/>
              <a:pathLst>
                <a:path extrusionOk="0" h="1" w="5">
                  <a:moveTo>
                    <a:pt x="4"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1" name="Google Shape;6341;p40"/>
            <p:cNvSpPr/>
            <p:nvPr/>
          </p:nvSpPr>
          <p:spPr>
            <a:xfrm>
              <a:off x="3594881" y="2905224"/>
              <a:ext cx="210489" cy="16337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2" name="Google Shape;6342;p40"/>
            <p:cNvSpPr/>
            <p:nvPr/>
          </p:nvSpPr>
          <p:spPr>
            <a:xfrm>
              <a:off x="3733066" y="2964098"/>
              <a:ext cx="291" cy="397"/>
            </a:xfrm>
            <a:custGeom>
              <a:rect b="b" l="l" r="r" t="t"/>
              <a:pathLst>
                <a:path extrusionOk="0" h="15" w="11">
                  <a:moveTo>
                    <a:pt x="11" y="0"/>
                  </a:moveTo>
                  <a:lnTo>
                    <a:pt x="0"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3" name="Google Shape;6343;p40"/>
            <p:cNvSpPr/>
            <p:nvPr/>
          </p:nvSpPr>
          <p:spPr>
            <a:xfrm>
              <a:off x="3734916" y="2973245"/>
              <a:ext cx="7323" cy="9464"/>
            </a:xfrm>
            <a:custGeom>
              <a:rect b="b" l="l" r="r" t="t"/>
              <a:pathLst>
                <a:path extrusionOk="0" h="358" w="277">
                  <a:moveTo>
                    <a:pt x="0" y="1"/>
                  </a:moveTo>
                  <a:cubicBezTo>
                    <a:pt x="81" y="141"/>
                    <a:pt x="193" y="316"/>
                    <a:pt x="277" y="358"/>
                  </a:cubicBezTo>
                  <a:cubicBezTo>
                    <a:pt x="193" y="312"/>
                    <a:pt x="81" y="137"/>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4" name="Google Shape;6344;p40"/>
            <p:cNvSpPr/>
            <p:nvPr/>
          </p:nvSpPr>
          <p:spPr>
            <a:xfrm>
              <a:off x="3732220" y="2967985"/>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5" name="Google Shape;6345;p40"/>
            <p:cNvSpPr/>
            <p:nvPr/>
          </p:nvSpPr>
          <p:spPr>
            <a:xfrm>
              <a:off x="3733436" y="2962882"/>
              <a:ext cx="582" cy="952"/>
            </a:xfrm>
            <a:custGeom>
              <a:rect b="b" l="l" r="r" t="t"/>
              <a:pathLst>
                <a:path extrusionOk="0" h="36" w="22">
                  <a:moveTo>
                    <a:pt x="0" y="36"/>
                  </a:moveTo>
                  <a:cubicBezTo>
                    <a:pt x="7" y="25"/>
                    <a:pt x="14" y="11"/>
                    <a:pt x="21" y="1"/>
                  </a:cubicBezTo>
                  <a:lnTo>
                    <a:pt x="21" y="1"/>
                  </a:lnTo>
                  <a:cubicBezTo>
                    <a:pt x="14" y="11"/>
                    <a:pt x="7" y="25"/>
                    <a:pt x="0" y="36"/>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6" name="Google Shape;6346;p40"/>
            <p:cNvSpPr/>
            <p:nvPr/>
          </p:nvSpPr>
          <p:spPr>
            <a:xfrm>
              <a:off x="3721407" y="3059138"/>
              <a:ext cx="291" cy="26"/>
            </a:xfrm>
            <a:custGeom>
              <a:rect b="b" l="l" r="r" t="t"/>
              <a:pathLst>
                <a:path extrusionOk="0" h="1" w="11">
                  <a:moveTo>
                    <a:pt x="0" y="1"/>
                  </a:moveTo>
                  <a:lnTo>
                    <a:pt x="7" y="1"/>
                  </a:lnTo>
                  <a:lnTo>
                    <a:pt x="1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7" name="Google Shape;6347;p40"/>
            <p:cNvSpPr/>
            <p:nvPr/>
          </p:nvSpPr>
          <p:spPr>
            <a:xfrm>
              <a:off x="3720667" y="3059244"/>
              <a:ext cx="582" cy="106"/>
            </a:xfrm>
            <a:custGeom>
              <a:rect b="b" l="l" r="r" t="t"/>
              <a:pathLst>
                <a:path extrusionOk="0" h="4" w="22">
                  <a:moveTo>
                    <a:pt x="0" y="4"/>
                  </a:moveTo>
                  <a:lnTo>
                    <a:pt x="2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8" name="Google Shape;6348;p40"/>
            <p:cNvSpPr/>
            <p:nvPr/>
          </p:nvSpPr>
          <p:spPr>
            <a:xfrm>
              <a:off x="3725558" y="3057288"/>
              <a:ext cx="7429" cy="1057"/>
            </a:xfrm>
            <a:custGeom>
              <a:rect b="b" l="l" r="r" t="t"/>
              <a:pathLst>
                <a:path extrusionOk="0" h="40" w="281">
                  <a:moveTo>
                    <a:pt x="1" y="39"/>
                  </a:moveTo>
                  <a:lnTo>
                    <a:pt x="1" y="39"/>
                  </a:lnTo>
                  <a:cubicBezTo>
                    <a:pt x="92" y="18"/>
                    <a:pt x="186" y="8"/>
                    <a:pt x="281" y="1"/>
                  </a:cubicBezTo>
                  <a:cubicBezTo>
                    <a:pt x="186" y="8"/>
                    <a:pt x="92" y="18"/>
                    <a:pt x="1" y="3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9" name="Google Shape;6349;p40"/>
            <p:cNvSpPr/>
            <p:nvPr/>
          </p:nvSpPr>
          <p:spPr>
            <a:xfrm>
              <a:off x="3644873" y="2919024"/>
              <a:ext cx="476" cy="1137"/>
            </a:xfrm>
            <a:custGeom>
              <a:rect b="b" l="l" r="r" t="t"/>
              <a:pathLst>
                <a:path extrusionOk="0" h="43" w="18">
                  <a:moveTo>
                    <a:pt x="0" y="42"/>
                  </a:moveTo>
                  <a:cubicBezTo>
                    <a:pt x="4" y="28"/>
                    <a:pt x="11" y="14"/>
                    <a:pt x="18" y="0"/>
                  </a:cubicBezTo>
                  <a:cubicBezTo>
                    <a:pt x="11" y="14"/>
                    <a:pt x="4" y="28"/>
                    <a:pt x="0" y="4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0" name="Google Shape;6350;p40"/>
            <p:cNvSpPr/>
            <p:nvPr/>
          </p:nvSpPr>
          <p:spPr>
            <a:xfrm>
              <a:off x="3644212" y="2920398"/>
              <a:ext cx="502" cy="1057"/>
            </a:xfrm>
            <a:custGeom>
              <a:rect b="b" l="l" r="r" t="t"/>
              <a:pathLst>
                <a:path extrusionOk="0" h="40" w="19">
                  <a:moveTo>
                    <a:pt x="1" y="39"/>
                  </a:moveTo>
                  <a:lnTo>
                    <a:pt x="1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1" name="Google Shape;6351;p40"/>
            <p:cNvSpPr/>
            <p:nvPr/>
          </p:nvSpPr>
          <p:spPr>
            <a:xfrm>
              <a:off x="3645428" y="2917728"/>
              <a:ext cx="476" cy="1137"/>
            </a:xfrm>
            <a:custGeom>
              <a:rect b="b" l="l" r="r" t="t"/>
              <a:pathLst>
                <a:path extrusionOk="0" h="43" w="18">
                  <a:moveTo>
                    <a:pt x="0" y="42"/>
                  </a:moveTo>
                  <a:cubicBezTo>
                    <a:pt x="4" y="28"/>
                    <a:pt x="11" y="14"/>
                    <a:pt x="18" y="0"/>
                  </a:cubicBezTo>
                  <a:cubicBezTo>
                    <a:pt x="11" y="14"/>
                    <a:pt x="4" y="28"/>
                    <a:pt x="0" y="4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2" name="Google Shape;6352;p40"/>
            <p:cNvSpPr/>
            <p:nvPr/>
          </p:nvSpPr>
          <p:spPr>
            <a:xfrm>
              <a:off x="3645877" y="2916433"/>
              <a:ext cx="397" cy="1216"/>
            </a:xfrm>
            <a:custGeom>
              <a:rect b="b" l="l" r="r" t="t"/>
              <a:pathLst>
                <a:path extrusionOk="0" h="46" w="15">
                  <a:moveTo>
                    <a:pt x="1" y="46"/>
                  </a:moveTo>
                  <a:cubicBezTo>
                    <a:pt x="8" y="28"/>
                    <a:pt x="11" y="14"/>
                    <a:pt x="15" y="0"/>
                  </a:cubicBezTo>
                  <a:cubicBezTo>
                    <a:pt x="11" y="14"/>
                    <a:pt x="8" y="28"/>
                    <a:pt x="1" y="46"/>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3" name="Google Shape;6353;p40"/>
            <p:cNvSpPr/>
            <p:nvPr/>
          </p:nvSpPr>
          <p:spPr>
            <a:xfrm>
              <a:off x="3643577" y="2921694"/>
              <a:ext cx="476" cy="952"/>
            </a:xfrm>
            <a:custGeom>
              <a:rect b="b" l="l" r="r" t="t"/>
              <a:pathLst>
                <a:path extrusionOk="0" h="36" w="18">
                  <a:moveTo>
                    <a:pt x="0" y="36"/>
                  </a:moveTo>
                  <a:lnTo>
                    <a:pt x="1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4" name="Google Shape;6354;p40"/>
            <p:cNvSpPr/>
            <p:nvPr/>
          </p:nvSpPr>
          <p:spPr>
            <a:xfrm>
              <a:off x="3646353" y="2915032"/>
              <a:ext cx="397" cy="1137"/>
            </a:xfrm>
            <a:custGeom>
              <a:rect b="b" l="l" r="r" t="t"/>
              <a:pathLst>
                <a:path extrusionOk="0" h="43" w="15">
                  <a:moveTo>
                    <a:pt x="0" y="43"/>
                  </a:moveTo>
                  <a:cubicBezTo>
                    <a:pt x="4" y="29"/>
                    <a:pt x="11" y="15"/>
                    <a:pt x="14" y="1"/>
                  </a:cubicBezTo>
                  <a:cubicBezTo>
                    <a:pt x="11" y="15"/>
                    <a:pt x="4" y="29"/>
                    <a:pt x="0" y="43"/>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5" name="Google Shape;6355;p40"/>
            <p:cNvSpPr/>
            <p:nvPr/>
          </p:nvSpPr>
          <p:spPr>
            <a:xfrm>
              <a:off x="3608496" y="3012768"/>
              <a:ext cx="3807" cy="4759"/>
            </a:xfrm>
            <a:custGeom>
              <a:rect b="b" l="l" r="r" t="t"/>
              <a:pathLst>
                <a:path extrusionOk="0" h="180" w="144">
                  <a:moveTo>
                    <a:pt x="0" y="1"/>
                  </a:moveTo>
                  <a:cubicBezTo>
                    <a:pt x="35" y="67"/>
                    <a:pt x="84" y="130"/>
                    <a:pt x="144" y="179"/>
                  </a:cubicBezTo>
                  <a:cubicBezTo>
                    <a:pt x="84" y="130"/>
                    <a:pt x="35" y="67"/>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6" name="Google Shape;6356;p40"/>
            <p:cNvSpPr/>
            <p:nvPr/>
          </p:nvSpPr>
          <p:spPr>
            <a:xfrm>
              <a:off x="3646988" y="2912256"/>
              <a:ext cx="132" cy="1137"/>
            </a:xfrm>
            <a:custGeom>
              <a:rect b="b" l="l" r="r" t="t"/>
              <a:pathLst>
                <a:path extrusionOk="0" h="43" w="5">
                  <a:moveTo>
                    <a:pt x="1" y="43"/>
                  </a:moveTo>
                  <a:cubicBezTo>
                    <a:pt x="1" y="29"/>
                    <a:pt x="4" y="15"/>
                    <a:pt x="4" y="1"/>
                  </a:cubicBezTo>
                  <a:cubicBezTo>
                    <a:pt x="4" y="15"/>
                    <a:pt x="1" y="29"/>
                    <a:pt x="1" y="43"/>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7" name="Google Shape;6357;p40"/>
            <p:cNvSpPr/>
            <p:nvPr/>
          </p:nvSpPr>
          <p:spPr>
            <a:xfrm>
              <a:off x="3646723" y="2913551"/>
              <a:ext cx="291" cy="1243"/>
            </a:xfrm>
            <a:custGeom>
              <a:rect b="b" l="l" r="r" t="t"/>
              <a:pathLst>
                <a:path extrusionOk="0" h="47" w="11">
                  <a:moveTo>
                    <a:pt x="0" y="46"/>
                  </a:moveTo>
                  <a:cubicBezTo>
                    <a:pt x="4" y="32"/>
                    <a:pt x="7" y="15"/>
                    <a:pt x="11" y="1"/>
                  </a:cubicBezTo>
                  <a:cubicBezTo>
                    <a:pt x="7" y="15"/>
                    <a:pt x="4" y="32"/>
                    <a:pt x="0" y="46"/>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8" name="Google Shape;6358;p40"/>
            <p:cNvSpPr/>
            <p:nvPr/>
          </p:nvSpPr>
          <p:spPr>
            <a:xfrm>
              <a:off x="3634774" y="3049145"/>
              <a:ext cx="106" cy="502"/>
            </a:xfrm>
            <a:custGeom>
              <a:rect b="b" l="l" r="r" t="t"/>
              <a:pathLst>
                <a:path extrusionOk="0" h="19" w="4">
                  <a:moveTo>
                    <a:pt x="0" y="18"/>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9" name="Google Shape;6359;p40"/>
            <p:cNvSpPr/>
            <p:nvPr/>
          </p:nvSpPr>
          <p:spPr>
            <a:xfrm>
              <a:off x="3633558" y="3038597"/>
              <a:ext cx="2617" cy="7349"/>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0" name="Google Shape;6360;p40"/>
            <p:cNvSpPr/>
            <p:nvPr/>
          </p:nvSpPr>
          <p:spPr>
            <a:xfrm>
              <a:off x="3634404" y="3051842"/>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1" name="Google Shape;6361;p40"/>
            <p:cNvSpPr/>
            <p:nvPr/>
          </p:nvSpPr>
          <p:spPr>
            <a:xfrm>
              <a:off x="3616268" y="2966689"/>
              <a:ext cx="26" cy="582"/>
            </a:xfrm>
            <a:custGeom>
              <a:rect b="b" l="l" r="r" t="t"/>
              <a:pathLst>
                <a:path extrusionOk="0" h="22" w="1">
                  <a:moveTo>
                    <a:pt x="0" y="0"/>
                  </a:moveTo>
                  <a:cubicBezTo>
                    <a:pt x="0" y="7"/>
                    <a:pt x="0" y="14"/>
                    <a:pt x="0" y="21"/>
                  </a:cubicBezTo>
                  <a:cubicBezTo>
                    <a:pt x="0" y="14"/>
                    <a:pt x="0" y="7"/>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2" name="Google Shape;6362;p40"/>
            <p:cNvSpPr/>
            <p:nvPr/>
          </p:nvSpPr>
          <p:spPr>
            <a:xfrm>
              <a:off x="3731215" y="2961402"/>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3" name="Google Shape;6363;p40"/>
            <p:cNvSpPr/>
            <p:nvPr/>
          </p:nvSpPr>
          <p:spPr>
            <a:xfrm>
              <a:off x="3722147" y="2944932"/>
              <a:ext cx="291" cy="397"/>
            </a:xfrm>
            <a:custGeom>
              <a:rect b="b" l="l" r="r" t="t"/>
              <a:pathLst>
                <a:path extrusionOk="0" h="15" w="11">
                  <a:moveTo>
                    <a:pt x="11" y="1"/>
                  </a:moveTo>
                  <a:lnTo>
                    <a:pt x="0"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4" name="Google Shape;6364;p40"/>
            <p:cNvSpPr/>
            <p:nvPr/>
          </p:nvSpPr>
          <p:spPr>
            <a:xfrm>
              <a:off x="3724817" y="2941231"/>
              <a:ext cx="211" cy="317"/>
            </a:xfrm>
            <a:custGeom>
              <a:rect b="b" l="l" r="r" t="t"/>
              <a:pathLst>
                <a:path extrusionOk="0" h="12" w="8">
                  <a:moveTo>
                    <a:pt x="8" y="1"/>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5" name="Google Shape;6365;p40"/>
            <p:cNvSpPr/>
            <p:nvPr/>
          </p:nvSpPr>
          <p:spPr>
            <a:xfrm>
              <a:off x="3721222" y="2946227"/>
              <a:ext cx="211" cy="317"/>
            </a:xfrm>
            <a:custGeom>
              <a:rect b="b" l="l" r="r" t="t"/>
              <a:pathLst>
                <a:path extrusionOk="0" h="12" w="8">
                  <a:moveTo>
                    <a:pt x="7" y="1"/>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6" name="Google Shape;6366;p40"/>
            <p:cNvSpPr/>
            <p:nvPr/>
          </p:nvSpPr>
          <p:spPr>
            <a:xfrm>
              <a:off x="3730924" y="2961402"/>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7" name="Google Shape;6367;p40"/>
            <p:cNvSpPr/>
            <p:nvPr/>
          </p:nvSpPr>
          <p:spPr>
            <a:xfrm>
              <a:off x="3722967" y="2943821"/>
              <a:ext cx="317" cy="397"/>
            </a:xfrm>
            <a:custGeom>
              <a:rect b="b" l="l" r="r" t="t"/>
              <a:pathLst>
                <a:path extrusionOk="0" h="15" w="12">
                  <a:moveTo>
                    <a:pt x="11" y="1"/>
                  </a:moveTo>
                  <a:lnTo>
                    <a:pt x="1"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8" name="Google Shape;6368;p40"/>
            <p:cNvSpPr/>
            <p:nvPr/>
          </p:nvSpPr>
          <p:spPr>
            <a:xfrm>
              <a:off x="3730660" y="2961508"/>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9" name="Google Shape;6369;p40"/>
            <p:cNvSpPr/>
            <p:nvPr/>
          </p:nvSpPr>
          <p:spPr>
            <a:xfrm>
              <a:off x="3731955" y="2961508"/>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0" name="Google Shape;6370;p40"/>
            <p:cNvSpPr/>
            <p:nvPr/>
          </p:nvSpPr>
          <p:spPr>
            <a:xfrm>
              <a:off x="3725478" y="2940226"/>
              <a:ext cx="211" cy="211"/>
            </a:xfrm>
            <a:custGeom>
              <a:rect b="b" l="l" r="r" t="t"/>
              <a:pathLst>
                <a:path extrusionOk="0" h="8" w="8">
                  <a:moveTo>
                    <a:pt x="7" y="0"/>
                  </a:moveTo>
                  <a:lnTo>
                    <a:pt x="0"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1" name="Google Shape;6371;p40"/>
            <p:cNvSpPr/>
            <p:nvPr/>
          </p:nvSpPr>
          <p:spPr>
            <a:xfrm>
              <a:off x="3733145" y="2962248"/>
              <a:ext cx="132" cy="26"/>
            </a:xfrm>
            <a:custGeom>
              <a:rect b="b" l="l" r="r" t="t"/>
              <a:pathLst>
                <a:path extrusionOk="0" h="1" w="5">
                  <a:moveTo>
                    <a:pt x="1" y="0"/>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2" name="Google Shape;6372;p40"/>
            <p:cNvSpPr/>
            <p:nvPr/>
          </p:nvSpPr>
          <p:spPr>
            <a:xfrm>
              <a:off x="3732510" y="2961772"/>
              <a:ext cx="106" cy="26"/>
            </a:xfrm>
            <a:custGeom>
              <a:rect b="b" l="l" r="r" t="t"/>
              <a:pathLst>
                <a:path extrusionOk="0" h="1" w="4">
                  <a:moveTo>
                    <a:pt x="0" y="1"/>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3" name="Google Shape;6373;p40"/>
            <p:cNvSpPr/>
            <p:nvPr/>
          </p:nvSpPr>
          <p:spPr>
            <a:xfrm>
              <a:off x="3723813" y="2942447"/>
              <a:ext cx="397" cy="476"/>
            </a:xfrm>
            <a:custGeom>
              <a:rect b="b" l="l" r="r" t="t"/>
              <a:pathLst>
                <a:path extrusionOk="0" h="18" w="15">
                  <a:moveTo>
                    <a:pt x="14" y="0"/>
                  </a:moveTo>
                  <a:lnTo>
                    <a:pt x="0"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4" name="Google Shape;6374;p40"/>
            <p:cNvSpPr/>
            <p:nvPr/>
          </p:nvSpPr>
          <p:spPr>
            <a:xfrm>
              <a:off x="3726298" y="2939195"/>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5" name="Google Shape;6375;p40"/>
            <p:cNvSpPr/>
            <p:nvPr/>
          </p:nvSpPr>
          <p:spPr>
            <a:xfrm>
              <a:off x="3733991" y="2962882"/>
              <a:ext cx="26" cy="26"/>
            </a:xfrm>
            <a:custGeom>
              <a:rect b="b" l="l" r="r" t="t"/>
              <a:pathLst>
                <a:path extrusionOk="0" h="1" w="1">
                  <a:moveTo>
                    <a:pt x="0" y="1"/>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6" name="Google Shape;6376;p40"/>
            <p:cNvSpPr/>
            <p:nvPr/>
          </p:nvSpPr>
          <p:spPr>
            <a:xfrm>
              <a:off x="3654575" y="2912071"/>
              <a:ext cx="317" cy="26"/>
            </a:xfrm>
            <a:custGeom>
              <a:rect b="b" l="l" r="r" t="t"/>
              <a:pathLst>
                <a:path extrusionOk="0" h="1" w="12">
                  <a:moveTo>
                    <a:pt x="1" y="1"/>
                  </a:moveTo>
                  <a:lnTo>
                    <a:pt x="1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7" name="Google Shape;6377;p40"/>
            <p:cNvSpPr/>
            <p:nvPr/>
          </p:nvSpPr>
          <p:spPr>
            <a:xfrm>
              <a:off x="3723522" y="2934939"/>
              <a:ext cx="3357" cy="3463"/>
            </a:xfrm>
            <a:custGeom>
              <a:rect b="b" l="l" r="r" t="t"/>
              <a:pathLst>
                <a:path extrusionOk="0" h="131" w="127">
                  <a:moveTo>
                    <a:pt x="127" y="130"/>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8" name="Google Shape;6378;p40"/>
            <p:cNvSpPr/>
            <p:nvPr/>
          </p:nvSpPr>
          <p:spPr>
            <a:xfrm>
              <a:off x="3656055" y="2912362"/>
              <a:ext cx="132" cy="26"/>
            </a:xfrm>
            <a:custGeom>
              <a:rect b="b" l="l" r="r" t="t"/>
              <a:pathLst>
                <a:path extrusionOk="0" h="1" w="5">
                  <a:moveTo>
                    <a:pt x="1" y="0"/>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9" name="Google Shape;6379;p40"/>
            <p:cNvSpPr/>
            <p:nvPr/>
          </p:nvSpPr>
          <p:spPr>
            <a:xfrm>
              <a:off x="3655976" y="2912362"/>
              <a:ext cx="106" cy="26"/>
            </a:xfrm>
            <a:custGeom>
              <a:rect b="b" l="l" r="r" t="t"/>
              <a:pathLst>
                <a:path extrusionOk="0" h="1" w="4">
                  <a:moveTo>
                    <a:pt x="0" y="0"/>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0" name="Google Shape;6380;p40"/>
            <p:cNvSpPr/>
            <p:nvPr/>
          </p:nvSpPr>
          <p:spPr>
            <a:xfrm>
              <a:off x="3655606" y="2912256"/>
              <a:ext cx="211" cy="26"/>
            </a:xfrm>
            <a:custGeom>
              <a:rect b="b" l="l" r="r" t="t"/>
              <a:pathLst>
                <a:path extrusionOk="0" h="1" w="8">
                  <a:moveTo>
                    <a:pt x="0" y="1"/>
                  </a:moveTo>
                  <a:lnTo>
                    <a:pt x="7"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1" name="Google Shape;6381;p40"/>
            <p:cNvSpPr/>
            <p:nvPr/>
          </p:nvSpPr>
          <p:spPr>
            <a:xfrm>
              <a:off x="3647093" y="2911992"/>
              <a:ext cx="3622" cy="106"/>
            </a:xfrm>
            <a:custGeom>
              <a:rect b="b" l="l" r="r" t="t"/>
              <a:pathLst>
                <a:path extrusionOk="0" h="4" w="137">
                  <a:moveTo>
                    <a:pt x="0" y="4"/>
                  </a:moveTo>
                  <a:lnTo>
                    <a:pt x="0" y="4"/>
                  </a:lnTo>
                  <a:cubicBezTo>
                    <a:pt x="53" y="0"/>
                    <a:pt x="98" y="0"/>
                    <a:pt x="137" y="0"/>
                  </a:cubicBezTo>
                  <a:cubicBezTo>
                    <a:pt x="98" y="0"/>
                    <a:pt x="53" y="0"/>
                    <a:pt x="0" y="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2" name="Google Shape;6382;p40"/>
            <p:cNvSpPr/>
            <p:nvPr/>
          </p:nvSpPr>
          <p:spPr>
            <a:xfrm>
              <a:off x="3654945" y="2912177"/>
              <a:ext cx="317" cy="26"/>
            </a:xfrm>
            <a:custGeom>
              <a:rect b="b" l="l" r="r" t="t"/>
              <a:pathLst>
                <a:path extrusionOk="0" h="1" w="12">
                  <a:moveTo>
                    <a:pt x="1" y="0"/>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3" name="Google Shape;6383;p40"/>
            <p:cNvSpPr/>
            <p:nvPr/>
          </p:nvSpPr>
          <p:spPr>
            <a:xfrm>
              <a:off x="3655870" y="2912256"/>
              <a:ext cx="132" cy="26"/>
            </a:xfrm>
            <a:custGeom>
              <a:rect b="b" l="l" r="r" t="t"/>
              <a:pathLst>
                <a:path extrusionOk="0" h="1" w="5">
                  <a:moveTo>
                    <a:pt x="1" y="1"/>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4" name="Google Shape;6384;p40"/>
            <p:cNvSpPr/>
            <p:nvPr/>
          </p:nvSpPr>
          <p:spPr>
            <a:xfrm>
              <a:off x="3655315" y="2912177"/>
              <a:ext cx="211" cy="26"/>
            </a:xfrm>
            <a:custGeom>
              <a:rect b="b" l="l" r="r" t="t"/>
              <a:pathLst>
                <a:path extrusionOk="0" h="1" w="8">
                  <a:moveTo>
                    <a:pt x="1" y="0"/>
                  </a:moveTo>
                  <a:lnTo>
                    <a:pt x="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5" name="Google Shape;6385;p40"/>
            <p:cNvSpPr/>
            <p:nvPr/>
          </p:nvSpPr>
          <p:spPr>
            <a:xfrm>
              <a:off x="3697984" y="2910141"/>
              <a:ext cx="25300" cy="24533"/>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6" name="Google Shape;6386;p40"/>
            <p:cNvSpPr/>
            <p:nvPr/>
          </p:nvSpPr>
          <p:spPr>
            <a:xfrm>
              <a:off x="3665123" y="2904854"/>
              <a:ext cx="1798" cy="872"/>
            </a:xfrm>
            <a:custGeom>
              <a:rect b="b" l="l" r="r" t="t"/>
              <a:pathLst>
                <a:path extrusionOk="0" h="33" w="68">
                  <a:moveTo>
                    <a:pt x="1" y="1"/>
                  </a:moveTo>
                  <a:cubicBezTo>
                    <a:pt x="25" y="4"/>
                    <a:pt x="50" y="15"/>
                    <a:pt x="67" y="32"/>
                  </a:cubicBezTo>
                  <a:cubicBezTo>
                    <a:pt x="50" y="15"/>
                    <a:pt x="25" y="4"/>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7" name="Google Shape;6387;p40"/>
            <p:cNvSpPr/>
            <p:nvPr/>
          </p:nvSpPr>
          <p:spPr>
            <a:xfrm>
              <a:off x="3652724" y="2911992"/>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8" name="Google Shape;6388;p40"/>
            <p:cNvSpPr/>
            <p:nvPr/>
          </p:nvSpPr>
          <p:spPr>
            <a:xfrm>
              <a:off x="3653465" y="2911992"/>
              <a:ext cx="397" cy="26"/>
            </a:xfrm>
            <a:custGeom>
              <a:rect b="b" l="l" r="r" t="t"/>
              <a:pathLst>
                <a:path extrusionOk="0" h="1" w="15">
                  <a:moveTo>
                    <a:pt x="1" y="0"/>
                  </a:moveTo>
                  <a:lnTo>
                    <a:pt x="15"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9" name="Google Shape;6389;p40"/>
            <p:cNvSpPr/>
            <p:nvPr/>
          </p:nvSpPr>
          <p:spPr>
            <a:xfrm>
              <a:off x="3651905" y="2911992"/>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0" name="Google Shape;6390;p40"/>
            <p:cNvSpPr/>
            <p:nvPr/>
          </p:nvSpPr>
          <p:spPr>
            <a:xfrm>
              <a:off x="3650794" y="2911992"/>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1" name="Google Shape;6391;p40"/>
            <p:cNvSpPr/>
            <p:nvPr/>
          </p:nvSpPr>
          <p:spPr>
            <a:xfrm>
              <a:off x="3691957" y="2910035"/>
              <a:ext cx="4944" cy="211"/>
            </a:xfrm>
            <a:custGeom>
              <a:rect b="b" l="l" r="r" t="t"/>
              <a:pathLst>
                <a:path extrusionOk="0" h="8" w="187">
                  <a:moveTo>
                    <a:pt x="1" y="8"/>
                  </a:moveTo>
                  <a:cubicBezTo>
                    <a:pt x="67" y="4"/>
                    <a:pt x="134" y="1"/>
                    <a:pt x="186" y="1"/>
                  </a:cubicBezTo>
                  <a:cubicBezTo>
                    <a:pt x="134" y="1"/>
                    <a:pt x="67" y="4"/>
                    <a:pt x="1" y="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2" name="Google Shape;6392;p40"/>
            <p:cNvSpPr/>
            <p:nvPr/>
          </p:nvSpPr>
          <p:spPr>
            <a:xfrm>
              <a:off x="3654020" y="2912071"/>
              <a:ext cx="397" cy="26"/>
            </a:xfrm>
            <a:custGeom>
              <a:rect b="b" l="l" r="r" t="t"/>
              <a:pathLst>
                <a:path extrusionOk="0" h="1" w="15">
                  <a:moveTo>
                    <a:pt x="1" y="1"/>
                  </a:moveTo>
                  <a:lnTo>
                    <a:pt x="1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3" name="Google Shape;6393;p40"/>
            <p:cNvSpPr/>
            <p:nvPr/>
          </p:nvSpPr>
          <p:spPr>
            <a:xfrm>
              <a:off x="3628191" y="2594618"/>
              <a:ext cx="16153" cy="22524"/>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4" name="Google Shape;6394;p40"/>
            <p:cNvSpPr/>
            <p:nvPr/>
          </p:nvSpPr>
          <p:spPr>
            <a:xfrm>
              <a:off x="3635038" y="2554197"/>
              <a:ext cx="93322" cy="754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5" name="Google Shape;6395;p40"/>
            <p:cNvSpPr/>
            <p:nvPr/>
          </p:nvSpPr>
          <p:spPr>
            <a:xfrm>
              <a:off x="3644688" y="2593138"/>
              <a:ext cx="211" cy="211"/>
            </a:xfrm>
            <a:custGeom>
              <a:rect b="b" l="l" r="r" t="t"/>
              <a:pathLst>
                <a:path extrusionOk="0" h="8" w="8">
                  <a:moveTo>
                    <a:pt x="7" y="8"/>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6" name="Google Shape;6396;p40"/>
            <p:cNvSpPr/>
            <p:nvPr/>
          </p:nvSpPr>
          <p:spPr>
            <a:xfrm>
              <a:off x="3643022" y="2607044"/>
              <a:ext cx="370" cy="397"/>
            </a:xfrm>
            <a:custGeom>
              <a:rect b="b" l="l" r="r" t="t"/>
              <a:pathLst>
                <a:path extrusionOk="0" h="15" w="14">
                  <a:moveTo>
                    <a:pt x="0" y="14"/>
                  </a:moveTo>
                  <a:lnTo>
                    <a:pt x="1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7" name="Google Shape;6397;p40"/>
            <p:cNvSpPr/>
            <p:nvPr/>
          </p:nvSpPr>
          <p:spPr>
            <a:xfrm>
              <a:off x="3646723" y="2595544"/>
              <a:ext cx="26" cy="211"/>
            </a:xfrm>
            <a:custGeom>
              <a:rect b="b" l="l" r="r" t="t"/>
              <a:pathLst>
                <a:path extrusionOk="0" h="8" w="1">
                  <a:moveTo>
                    <a:pt x="0" y="8"/>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8" name="Google Shape;6398;p40"/>
            <p:cNvSpPr/>
            <p:nvPr/>
          </p:nvSpPr>
          <p:spPr>
            <a:xfrm>
              <a:off x="3646432" y="2595173"/>
              <a:ext cx="132" cy="132"/>
            </a:xfrm>
            <a:custGeom>
              <a:rect b="b" l="l" r="r" t="t"/>
              <a:pathLst>
                <a:path extrusionOk="0" h="5" w="5">
                  <a:moveTo>
                    <a:pt x="4" y="4"/>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9" name="Google Shape;6399;p40"/>
            <p:cNvSpPr/>
            <p:nvPr/>
          </p:nvSpPr>
          <p:spPr>
            <a:xfrm>
              <a:off x="3642467" y="2591842"/>
              <a:ext cx="476" cy="317"/>
            </a:xfrm>
            <a:custGeom>
              <a:rect b="b" l="l" r="r" t="t"/>
              <a:pathLst>
                <a:path extrusionOk="0" h="12" w="18">
                  <a:moveTo>
                    <a:pt x="18" y="11"/>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0" name="Google Shape;6400;p40"/>
            <p:cNvSpPr/>
            <p:nvPr/>
          </p:nvSpPr>
          <p:spPr>
            <a:xfrm>
              <a:off x="3643577" y="2606488"/>
              <a:ext cx="291" cy="291"/>
            </a:xfrm>
            <a:custGeom>
              <a:rect b="b" l="l" r="r" t="t"/>
              <a:pathLst>
                <a:path extrusionOk="0" h="11" w="11">
                  <a:moveTo>
                    <a:pt x="0" y="11"/>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1" name="Google Shape;6401;p40"/>
            <p:cNvSpPr/>
            <p:nvPr/>
          </p:nvSpPr>
          <p:spPr>
            <a:xfrm>
              <a:off x="3644503" y="2605457"/>
              <a:ext cx="397" cy="291"/>
            </a:xfrm>
            <a:custGeom>
              <a:rect b="b" l="l" r="r" t="t"/>
              <a:pathLst>
                <a:path extrusionOk="0" h="11" w="15">
                  <a:moveTo>
                    <a:pt x="0" y="11"/>
                  </a:moveTo>
                  <a:lnTo>
                    <a:pt x="1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2" name="Google Shape;6402;p40"/>
            <p:cNvSpPr/>
            <p:nvPr/>
          </p:nvSpPr>
          <p:spPr>
            <a:xfrm>
              <a:off x="3643101" y="2592133"/>
              <a:ext cx="476" cy="291"/>
            </a:xfrm>
            <a:custGeom>
              <a:rect b="b" l="l" r="r" t="t"/>
              <a:pathLst>
                <a:path extrusionOk="0" h="11" w="18">
                  <a:moveTo>
                    <a:pt x="18" y="11"/>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3" name="Google Shape;6403;p40"/>
            <p:cNvSpPr/>
            <p:nvPr/>
          </p:nvSpPr>
          <p:spPr>
            <a:xfrm>
              <a:off x="3643657" y="2592503"/>
              <a:ext cx="872" cy="582"/>
            </a:xfrm>
            <a:custGeom>
              <a:rect b="b" l="l" r="r" t="t"/>
              <a:pathLst>
                <a:path extrusionOk="0" h="22" w="33">
                  <a:moveTo>
                    <a:pt x="32" y="21"/>
                  </a:moveTo>
                  <a:cubicBezTo>
                    <a:pt x="22" y="11"/>
                    <a:pt x="11" y="4"/>
                    <a:pt x="1" y="0"/>
                  </a:cubicBezTo>
                  <a:cubicBezTo>
                    <a:pt x="11" y="4"/>
                    <a:pt x="22" y="11"/>
                    <a:pt x="32" y="2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4" name="Google Shape;6404;p40"/>
            <p:cNvSpPr/>
            <p:nvPr/>
          </p:nvSpPr>
          <p:spPr>
            <a:xfrm>
              <a:off x="3646168" y="2594724"/>
              <a:ext cx="106" cy="211"/>
            </a:xfrm>
            <a:custGeom>
              <a:rect b="b" l="l" r="r" t="t"/>
              <a:pathLst>
                <a:path extrusionOk="0" h="8" w="4">
                  <a:moveTo>
                    <a:pt x="4" y="7"/>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5" name="Google Shape;6405;p40"/>
            <p:cNvSpPr/>
            <p:nvPr/>
          </p:nvSpPr>
          <p:spPr>
            <a:xfrm>
              <a:off x="3645877" y="2594354"/>
              <a:ext cx="211" cy="211"/>
            </a:xfrm>
            <a:custGeom>
              <a:rect b="b" l="l" r="r" t="t"/>
              <a:pathLst>
                <a:path extrusionOk="0" h="8" w="8">
                  <a:moveTo>
                    <a:pt x="8" y="7"/>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6" name="Google Shape;6406;p40"/>
            <p:cNvSpPr/>
            <p:nvPr/>
          </p:nvSpPr>
          <p:spPr>
            <a:xfrm>
              <a:off x="3645507" y="2593878"/>
              <a:ext cx="211" cy="211"/>
            </a:xfrm>
            <a:custGeom>
              <a:rect b="b" l="l" r="r" t="t"/>
              <a:pathLst>
                <a:path extrusionOk="0" h="8" w="8">
                  <a:moveTo>
                    <a:pt x="8" y="8"/>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7" name="Google Shape;6407;p40"/>
            <p:cNvSpPr/>
            <p:nvPr/>
          </p:nvSpPr>
          <p:spPr>
            <a:xfrm>
              <a:off x="3644027" y="2605828"/>
              <a:ext cx="397" cy="397"/>
            </a:xfrm>
            <a:custGeom>
              <a:rect b="b" l="l" r="r" t="t"/>
              <a:pathLst>
                <a:path extrusionOk="0" h="15" w="15">
                  <a:moveTo>
                    <a:pt x="1" y="15"/>
                  </a:moveTo>
                  <a:lnTo>
                    <a:pt x="1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8" name="Google Shape;6408;p40"/>
            <p:cNvSpPr/>
            <p:nvPr/>
          </p:nvSpPr>
          <p:spPr>
            <a:xfrm>
              <a:off x="3637180" y="2614340"/>
              <a:ext cx="661" cy="1057"/>
            </a:xfrm>
            <a:custGeom>
              <a:rect b="b" l="l" r="r" t="t"/>
              <a:pathLst>
                <a:path extrusionOk="0" h="40" w="25">
                  <a:moveTo>
                    <a:pt x="0" y="39"/>
                  </a:moveTo>
                  <a:lnTo>
                    <a:pt x="2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9" name="Google Shape;6409;p40"/>
            <p:cNvSpPr/>
            <p:nvPr/>
          </p:nvSpPr>
          <p:spPr>
            <a:xfrm>
              <a:off x="3636334" y="2615450"/>
              <a:ext cx="767" cy="1243"/>
            </a:xfrm>
            <a:custGeom>
              <a:rect b="b" l="l" r="r" t="t"/>
              <a:pathLst>
                <a:path extrusionOk="0" h="47" w="29">
                  <a:moveTo>
                    <a:pt x="1" y="46"/>
                  </a:moveTo>
                  <a:lnTo>
                    <a:pt x="29"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0" name="Google Shape;6410;p40"/>
            <p:cNvSpPr/>
            <p:nvPr/>
          </p:nvSpPr>
          <p:spPr>
            <a:xfrm>
              <a:off x="3635038" y="2618041"/>
              <a:ext cx="502" cy="767"/>
            </a:xfrm>
            <a:custGeom>
              <a:rect b="b" l="l" r="r" t="t"/>
              <a:pathLst>
                <a:path extrusionOk="0" h="29" w="19">
                  <a:moveTo>
                    <a:pt x="1" y="29"/>
                  </a:moveTo>
                  <a:lnTo>
                    <a:pt x="1" y="29"/>
                  </a:lnTo>
                  <a:lnTo>
                    <a:pt x="1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1" name="Google Shape;6411;p40"/>
            <p:cNvSpPr/>
            <p:nvPr/>
          </p:nvSpPr>
          <p:spPr>
            <a:xfrm>
              <a:off x="3642361" y="2607678"/>
              <a:ext cx="397" cy="502"/>
            </a:xfrm>
            <a:custGeom>
              <a:rect b="b" l="l" r="r" t="t"/>
              <a:pathLst>
                <a:path extrusionOk="0" h="19" w="15">
                  <a:moveTo>
                    <a:pt x="1" y="18"/>
                  </a:moveTo>
                  <a:lnTo>
                    <a:pt x="1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2" name="Google Shape;6412;p40"/>
            <p:cNvSpPr/>
            <p:nvPr/>
          </p:nvSpPr>
          <p:spPr>
            <a:xfrm>
              <a:off x="3637999" y="2613230"/>
              <a:ext cx="582" cy="767"/>
            </a:xfrm>
            <a:custGeom>
              <a:rect b="b" l="l" r="r" t="t"/>
              <a:pathLst>
                <a:path extrusionOk="0" h="29" w="22">
                  <a:moveTo>
                    <a:pt x="1" y="29"/>
                  </a:moveTo>
                  <a:lnTo>
                    <a:pt x="22"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3" name="Google Shape;6413;p40"/>
            <p:cNvSpPr/>
            <p:nvPr/>
          </p:nvSpPr>
          <p:spPr>
            <a:xfrm>
              <a:off x="3645137" y="2593508"/>
              <a:ext cx="211" cy="211"/>
            </a:xfrm>
            <a:custGeom>
              <a:rect b="b" l="l" r="r" t="t"/>
              <a:pathLst>
                <a:path extrusionOk="0" h="8" w="8">
                  <a:moveTo>
                    <a:pt x="1" y="1"/>
                  </a:moveTo>
                  <a:lnTo>
                    <a:pt x="8"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4" name="Google Shape;6414;p40"/>
            <p:cNvSpPr/>
            <p:nvPr/>
          </p:nvSpPr>
          <p:spPr>
            <a:xfrm>
              <a:off x="3641700" y="2608524"/>
              <a:ext cx="502" cy="476"/>
            </a:xfrm>
            <a:custGeom>
              <a:rect b="b" l="l" r="r" t="t"/>
              <a:pathLst>
                <a:path extrusionOk="0" h="18" w="19">
                  <a:moveTo>
                    <a:pt x="1" y="18"/>
                  </a:moveTo>
                  <a:lnTo>
                    <a:pt x="1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5" name="Google Shape;6415;p40"/>
            <p:cNvSpPr/>
            <p:nvPr/>
          </p:nvSpPr>
          <p:spPr>
            <a:xfrm>
              <a:off x="3641066" y="2609344"/>
              <a:ext cx="476" cy="582"/>
            </a:xfrm>
            <a:custGeom>
              <a:rect b="b" l="l" r="r" t="t"/>
              <a:pathLst>
                <a:path extrusionOk="0" h="22" w="18">
                  <a:moveTo>
                    <a:pt x="0" y="22"/>
                  </a:moveTo>
                  <a:lnTo>
                    <a:pt x="1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6" name="Google Shape;6416;p40"/>
            <p:cNvSpPr/>
            <p:nvPr/>
          </p:nvSpPr>
          <p:spPr>
            <a:xfrm>
              <a:off x="3640326" y="2610269"/>
              <a:ext cx="476" cy="582"/>
            </a:xfrm>
            <a:custGeom>
              <a:rect b="b" l="l" r="r" t="t"/>
              <a:pathLst>
                <a:path extrusionOk="0" h="22" w="18">
                  <a:moveTo>
                    <a:pt x="0" y="22"/>
                  </a:moveTo>
                  <a:lnTo>
                    <a:pt x="1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7" name="Google Shape;6417;p40"/>
            <p:cNvSpPr/>
            <p:nvPr/>
          </p:nvSpPr>
          <p:spPr>
            <a:xfrm>
              <a:off x="3639585" y="2611194"/>
              <a:ext cx="476" cy="687"/>
            </a:xfrm>
            <a:custGeom>
              <a:rect b="b" l="l" r="r" t="t"/>
              <a:pathLst>
                <a:path extrusionOk="0" h="26" w="18">
                  <a:moveTo>
                    <a:pt x="0" y="25"/>
                  </a:moveTo>
                  <a:lnTo>
                    <a:pt x="1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8" name="Google Shape;6418;p40"/>
            <p:cNvSpPr/>
            <p:nvPr/>
          </p:nvSpPr>
          <p:spPr>
            <a:xfrm>
              <a:off x="3638845" y="2612225"/>
              <a:ext cx="476" cy="661"/>
            </a:xfrm>
            <a:custGeom>
              <a:rect b="b" l="l" r="r" t="t"/>
              <a:pathLst>
                <a:path extrusionOk="0" h="25" w="18">
                  <a:moveTo>
                    <a:pt x="0" y="25"/>
                  </a:moveTo>
                  <a:lnTo>
                    <a:pt x="1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9" name="Google Shape;6419;p40"/>
            <p:cNvSpPr/>
            <p:nvPr/>
          </p:nvSpPr>
          <p:spPr>
            <a:xfrm>
              <a:off x="3635593" y="2616667"/>
              <a:ext cx="767" cy="1137"/>
            </a:xfrm>
            <a:custGeom>
              <a:rect b="b" l="l" r="r" t="t"/>
              <a:pathLst>
                <a:path extrusionOk="0" h="43" w="29">
                  <a:moveTo>
                    <a:pt x="1" y="42"/>
                  </a:moveTo>
                  <a:lnTo>
                    <a:pt x="29"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0" name="Google Shape;6420;p40"/>
            <p:cNvSpPr/>
            <p:nvPr/>
          </p:nvSpPr>
          <p:spPr>
            <a:xfrm>
              <a:off x="3639850" y="2591287"/>
              <a:ext cx="767" cy="132"/>
            </a:xfrm>
            <a:custGeom>
              <a:rect b="b" l="l" r="r" t="t"/>
              <a:pathLst>
                <a:path extrusionOk="0" h="5" w="29">
                  <a:moveTo>
                    <a:pt x="29" y="4"/>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1" name="Google Shape;6421;p40"/>
            <p:cNvSpPr/>
            <p:nvPr/>
          </p:nvSpPr>
          <p:spPr>
            <a:xfrm>
              <a:off x="3640775" y="2591393"/>
              <a:ext cx="687" cy="211"/>
            </a:xfrm>
            <a:custGeom>
              <a:rect b="b" l="l" r="r" t="t"/>
              <a:pathLst>
                <a:path extrusionOk="0" h="8" w="26">
                  <a:moveTo>
                    <a:pt x="25" y="7"/>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2" name="Google Shape;6422;p40"/>
            <p:cNvSpPr/>
            <p:nvPr/>
          </p:nvSpPr>
          <p:spPr>
            <a:xfrm>
              <a:off x="3638924" y="2591102"/>
              <a:ext cx="767" cy="132"/>
            </a:xfrm>
            <a:custGeom>
              <a:rect b="b" l="l" r="r" t="t"/>
              <a:pathLst>
                <a:path extrusionOk="0" h="5" w="29">
                  <a:moveTo>
                    <a:pt x="29" y="4"/>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3" name="Google Shape;6423;p40"/>
            <p:cNvSpPr/>
            <p:nvPr/>
          </p:nvSpPr>
          <p:spPr>
            <a:xfrm>
              <a:off x="3641621" y="2591657"/>
              <a:ext cx="582" cy="211"/>
            </a:xfrm>
            <a:custGeom>
              <a:rect b="b" l="l" r="r" t="t"/>
              <a:pathLst>
                <a:path extrusionOk="0" h="8" w="22">
                  <a:moveTo>
                    <a:pt x="21" y="8"/>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4" name="Google Shape;6424;p40"/>
            <p:cNvSpPr/>
            <p:nvPr/>
          </p:nvSpPr>
          <p:spPr>
            <a:xfrm>
              <a:off x="4938079" y="2536960"/>
              <a:ext cx="48062" cy="62999"/>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5" name="Google Shape;6425;p40"/>
            <p:cNvSpPr/>
            <p:nvPr/>
          </p:nvSpPr>
          <p:spPr>
            <a:xfrm>
              <a:off x="4395544" y="2733411"/>
              <a:ext cx="57024" cy="76323"/>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6" name="Google Shape;6426;p40"/>
            <p:cNvSpPr/>
            <p:nvPr/>
          </p:nvSpPr>
          <p:spPr>
            <a:xfrm>
              <a:off x="4114918" y="2585101"/>
              <a:ext cx="397159" cy="419842"/>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7" name="Google Shape;6427;p40"/>
            <p:cNvSpPr/>
            <p:nvPr/>
          </p:nvSpPr>
          <p:spPr>
            <a:xfrm>
              <a:off x="4400726" y="2782055"/>
              <a:ext cx="211" cy="767"/>
            </a:xfrm>
            <a:custGeom>
              <a:rect b="b" l="l" r="r" t="t"/>
              <a:pathLst>
                <a:path extrusionOk="0" h="29" w="8">
                  <a:moveTo>
                    <a:pt x="0" y="0"/>
                  </a:moveTo>
                  <a:lnTo>
                    <a:pt x="7" y="2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8" name="Google Shape;6428;p40"/>
            <p:cNvSpPr/>
            <p:nvPr/>
          </p:nvSpPr>
          <p:spPr>
            <a:xfrm>
              <a:off x="4454207" y="2787051"/>
              <a:ext cx="397" cy="2511"/>
            </a:xfrm>
            <a:custGeom>
              <a:rect b="b" l="l" r="r" t="t"/>
              <a:pathLst>
                <a:path extrusionOk="0" h="95" w="15">
                  <a:moveTo>
                    <a:pt x="15" y="95"/>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9" name="Google Shape;6429;p40"/>
            <p:cNvSpPr/>
            <p:nvPr/>
          </p:nvSpPr>
          <p:spPr>
            <a:xfrm>
              <a:off x="4401096" y="2783615"/>
              <a:ext cx="211" cy="872"/>
            </a:xfrm>
            <a:custGeom>
              <a:rect b="b" l="l" r="r" t="t"/>
              <a:pathLst>
                <a:path extrusionOk="0" h="33" w="8">
                  <a:moveTo>
                    <a:pt x="0" y="1"/>
                  </a:moveTo>
                  <a:lnTo>
                    <a:pt x="7" y="3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0" name="Google Shape;6430;p40"/>
            <p:cNvSpPr/>
            <p:nvPr/>
          </p:nvSpPr>
          <p:spPr>
            <a:xfrm>
              <a:off x="4399880" y="2779173"/>
              <a:ext cx="211" cy="767"/>
            </a:xfrm>
            <a:custGeom>
              <a:rect b="b" l="l" r="r" t="t"/>
              <a:pathLst>
                <a:path extrusionOk="0" h="29" w="8">
                  <a:moveTo>
                    <a:pt x="1" y="1"/>
                  </a:moveTo>
                  <a:lnTo>
                    <a:pt x="8" y="29"/>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1" name="Google Shape;6431;p40"/>
            <p:cNvSpPr/>
            <p:nvPr/>
          </p:nvSpPr>
          <p:spPr>
            <a:xfrm>
              <a:off x="4398505" y="2775393"/>
              <a:ext cx="397" cy="952"/>
            </a:xfrm>
            <a:custGeom>
              <a:rect b="b" l="l" r="r" t="t"/>
              <a:pathLst>
                <a:path extrusionOk="0" h="36" w="15">
                  <a:moveTo>
                    <a:pt x="0" y="0"/>
                  </a:moveTo>
                  <a:cubicBezTo>
                    <a:pt x="4" y="11"/>
                    <a:pt x="11" y="21"/>
                    <a:pt x="14" y="35"/>
                  </a:cubicBezTo>
                  <a:cubicBezTo>
                    <a:pt x="11" y="21"/>
                    <a:pt x="7" y="11"/>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2" name="Google Shape;6432;p40"/>
            <p:cNvSpPr/>
            <p:nvPr/>
          </p:nvSpPr>
          <p:spPr>
            <a:xfrm>
              <a:off x="4454763" y="2790277"/>
              <a:ext cx="317" cy="1877"/>
            </a:xfrm>
            <a:custGeom>
              <a:rect b="b" l="l" r="r" t="t"/>
              <a:pathLst>
                <a:path extrusionOk="0" h="71" w="12">
                  <a:moveTo>
                    <a:pt x="11" y="7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3" name="Google Shape;6433;p40"/>
            <p:cNvSpPr/>
            <p:nvPr/>
          </p:nvSpPr>
          <p:spPr>
            <a:xfrm>
              <a:off x="4455238" y="2793158"/>
              <a:ext cx="291" cy="1956"/>
            </a:xfrm>
            <a:custGeom>
              <a:rect b="b" l="l" r="r" t="t"/>
              <a:pathLst>
                <a:path extrusionOk="0" h="74" w="11">
                  <a:moveTo>
                    <a:pt x="11" y="74"/>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4" name="Google Shape;6434;p40"/>
            <p:cNvSpPr/>
            <p:nvPr/>
          </p:nvSpPr>
          <p:spPr>
            <a:xfrm>
              <a:off x="4399510" y="2777878"/>
              <a:ext cx="211" cy="687"/>
            </a:xfrm>
            <a:custGeom>
              <a:rect b="b" l="l" r="r" t="t"/>
              <a:pathLst>
                <a:path extrusionOk="0" h="26" w="8">
                  <a:moveTo>
                    <a:pt x="1" y="1"/>
                  </a:moveTo>
                  <a:lnTo>
                    <a:pt x="8"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5" name="Google Shape;6435;p40"/>
            <p:cNvSpPr/>
            <p:nvPr/>
          </p:nvSpPr>
          <p:spPr>
            <a:xfrm>
              <a:off x="4402206" y="2788717"/>
              <a:ext cx="106" cy="846"/>
            </a:xfrm>
            <a:custGeom>
              <a:rect b="b" l="l" r="r" t="t"/>
              <a:pathLst>
                <a:path extrusionOk="0" h="32" w="4">
                  <a:moveTo>
                    <a:pt x="0" y="0"/>
                  </a:moveTo>
                  <a:lnTo>
                    <a:pt x="4" y="3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6" name="Google Shape;6436;p40"/>
            <p:cNvSpPr/>
            <p:nvPr/>
          </p:nvSpPr>
          <p:spPr>
            <a:xfrm>
              <a:off x="4401836" y="2786946"/>
              <a:ext cx="211" cy="872"/>
            </a:xfrm>
            <a:custGeom>
              <a:rect b="b" l="l" r="r" t="t"/>
              <a:pathLst>
                <a:path extrusionOk="0" h="33" w="8">
                  <a:moveTo>
                    <a:pt x="0" y="1"/>
                  </a:moveTo>
                  <a:lnTo>
                    <a:pt x="7" y="3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7" name="Google Shape;6437;p40"/>
            <p:cNvSpPr/>
            <p:nvPr/>
          </p:nvSpPr>
          <p:spPr>
            <a:xfrm>
              <a:off x="4400250" y="2780654"/>
              <a:ext cx="317" cy="687"/>
            </a:xfrm>
            <a:custGeom>
              <a:rect b="b" l="l" r="r" t="t"/>
              <a:pathLst>
                <a:path extrusionOk="0" h="26" w="12">
                  <a:moveTo>
                    <a:pt x="1" y="1"/>
                  </a:moveTo>
                  <a:lnTo>
                    <a:pt x="11"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8" name="Google Shape;6438;p40"/>
            <p:cNvSpPr/>
            <p:nvPr/>
          </p:nvSpPr>
          <p:spPr>
            <a:xfrm>
              <a:off x="4455688" y="2795934"/>
              <a:ext cx="26" cy="211"/>
            </a:xfrm>
            <a:custGeom>
              <a:rect b="b" l="l" r="r" t="t"/>
              <a:pathLst>
                <a:path extrusionOk="0" h="8" w="1">
                  <a:moveTo>
                    <a:pt x="1" y="7"/>
                  </a:moveTo>
                  <a:lnTo>
                    <a:pt x="1" y="7"/>
                  </a:ln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9" name="Google Shape;6439;p40"/>
            <p:cNvSpPr/>
            <p:nvPr/>
          </p:nvSpPr>
          <p:spPr>
            <a:xfrm>
              <a:off x="4394698" y="2755935"/>
              <a:ext cx="3833" cy="19484"/>
            </a:xfrm>
            <a:custGeom>
              <a:rect b="b" l="l" r="r" t="t"/>
              <a:pathLst>
                <a:path extrusionOk="0" h="737" w="145">
                  <a:moveTo>
                    <a:pt x="144" y="736"/>
                  </a:moveTo>
                  <a:cubicBezTo>
                    <a:pt x="57" y="501"/>
                    <a:pt x="8" y="253"/>
                    <a:pt x="1" y="1"/>
                  </a:cubicBezTo>
                  <a:cubicBezTo>
                    <a:pt x="8" y="253"/>
                    <a:pt x="57" y="501"/>
                    <a:pt x="144" y="736"/>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0" name="Google Shape;6440;p40"/>
            <p:cNvSpPr/>
            <p:nvPr/>
          </p:nvSpPr>
          <p:spPr>
            <a:xfrm>
              <a:off x="4403211" y="2795934"/>
              <a:ext cx="132" cy="1031"/>
            </a:xfrm>
            <a:custGeom>
              <a:rect b="b" l="l" r="r" t="t"/>
              <a:pathLst>
                <a:path extrusionOk="0" h="39" w="5">
                  <a:moveTo>
                    <a:pt x="1" y="0"/>
                  </a:moveTo>
                  <a:cubicBezTo>
                    <a:pt x="1" y="11"/>
                    <a:pt x="1" y="25"/>
                    <a:pt x="4" y="39"/>
                  </a:cubicBezTo>
                  <a:cubicBezTo>
                    <a:pt x="4" y="25"/>
                    <a:pt x="1" y="14"/>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1" name="Google Shape;6441;p40"/>
            <p:cNvSpPr/>
            <p:nvPr/>
          </p:nvSpPr>
          <p:spPr>
            <a:xfrm>
              <a:off x="4392213" y="2734945"/>
              <a:ext cx="582" cy="2326"/>
            </a:xfrm>
            <a:custGeom>
              <a:rect b="b" l="l" r="r" t="t"/>
              <a:pathLst>
                <a:path extrusionOk="0" h="88" w="22">
                  <a:moveTo>
                    <a:pt x="0" y="88"/>
                  </a:moveTo>
                  <a:cubicBezTo>
                    <a:pt x="0" y="56"/>
                    <a:pt x="7" y="28"/>
                    <a:pt x="21" y="0"/>
                  </a:cubicBezTo>
                  <a:cubicBezTo>
                    <a:pt x="7" y="28"/>
                    <a:pt x="0" y="56"/>
                    <a:pt x="0" y="8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2" name="Google Shape;6442;p40"/>
            <p:cNvSpPr/>
            <p:nvPr/>
          </p:nvSpPr>
          <p:spPr>
            <a:xfrm>
              <a:off x="4401466" y="2785280"/>
              <a:ext cx="211" cy="872"/>
            </a:xfrm>
            <a:custGeom>
              <a:rect b="b" l="l" r="r" t="t"/>
              <a:pathLst>
                <a:path extrusionOk="0" h="33" w="8">
                  <a:moveTo>
                    <a:pt x="0" y="1"/>
                  </a:moveTo>
                  <a:lnTo>
                    <a:pt x="7" y="3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3" name="Google Shape;6443;p40"/>
            <p:cNvSpPr/>
            <p:nvPr/>
          </p:nvSpPr>
          <p:spPr>
            <a:xfrm>
              <a:off x="4402761" y="2792312"/>
              <a:ext cx="106" cy="952"/>
            </a:xfrm>
            <a:custGeom>
              <a:rect b="b" l="l" r="r" t="t"/>
              <a:pathLst>
                <a:path extrusionOk="0" h="36" w="4">
                  <a:moveTo>
                    <a:pt x="0" y="1"/>
                  </a:moveTo>
                  <a:cubicBezTo>
                    <a:pt x="0" y="11"/>
                    <a:pt x="4" y="22"/>
                    <a:pt x="4" y="36"/>
                  </a:cubicBezTo>
                  <a:cubicBezTo>
                    <a:pt x="4" y="22"/>
                    <a:pt x="0" y="11"/>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4" name="Google Shape;6444;p40"/>
            <p:cNvSpPr/>
            <p:nvPr/>
          </p:nvSpPr>
          <p:spPr>
            <a:xfrm>
              <a:off x="4403317" y="2797679"/>
              <a:ext cx="106" cy="1057"/>
            </a:xfrm>
            <a:custGeom>
              <a:rect b="b" l="l" r="r" t="t"/>
              <a:pathLst>
                <a:path extrusionOk="0" h="40" w="4">
                  <a:moveTo>
                    <a:pt x="0" y="1"/>
                  </a:moveTo>
                  <a:cubicBezTo>
                    <a:pt x="0" y="15"/>
                    <a:pt x="0" y="29"/>
                    <a:pt x="4" y="39"/>
                  </a:cubicBezTo>
                  <a:cubicBezTo>
                    <a:pt x="4" y="29"/>
                    <a:pt x="4" y="15"/>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5" name="Google Shape;6445;p40"/>
            <p:cNvSpPr/>
            <p:nvPr/>
          </p:nvSpPr>
          <p:spPr>
            <a:xfrm>
              <a:off x="4402946" y="2794084"/>
              <a:ext cx="211" cy="952"/>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6" name="Google Shape;6446;p40"/>
            <p:cNvSpPr/>
            <p:nvPr/>
          </p:nvSpPr>
          <p:spPr>
            <a:xfrm>
              <a:off x="4403396" y="2799450"/>
              <a:ext cx="26" cy="211"/>
            </a:xfrm>
            <a:custGeom>
              <a:rect b="b" l="l" r="r" t="t"/>
              <a:pathLst>
                <a:path extrusionOk="0" h="8" w="1">
                  <a:moveTo>
                    <a:pt x="1" y="7"/>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7" name="Google Shape;6447;p40"/>
            <p:cNvSpPr/>
            <p:nvPr/>
          </p:nvSpPr>
          <p:spPr>
            <a:xfrm>
              <a:off x="4402471" y="2790462"/>
              <a:ext cx="132" cy="952"/>
            </a:xfrm>
            <a:custGeom>
              <a:rect b="b" l="l" r="r" t="t"/>
              <a:pathLst>
                <a:path extrusionOk="0" h="36" w="5">
                  <a:moveTo>
                    <a:pt x="1" y="1"/>
                  </a:moveTo>
                  <a:cubicBezTo>
                    <a:pt x="1" y="11"/>
                    <a:pt x="4" y="25"/>
                    <a:pt x="4" y="36"/>
                  </a:cubicBezTo>
                  <a:cubicBezTo>
                    <a:pt x="4" y="25"/>
                    <a:pt x="1" y="11"/>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8" name="Google Shape;6448;p40"/>
            <p:cNvSpPr/>
            <p:nvPr/>
          </p:nvSpPr>
          <p:spPr>
            <a:xfrm>
              <a:off x="4399060" y="2776688"/>
              <a:ext cx="291" cy="661"/>
            </a:xfrm>
            <a:custGeom>
              <a:rect b="b" l="l" r="r" t="t"/>
              <a:pathLst>
                <a:path extrusionOk="0" h="25" w="11">
                  <a:moveTo>
                    <a:pt x="0" y="0"/>
                  </a:moveTo>
                  <a:lnTo>
                    <a:pt x="11"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9" name="Google Shape;6449;p40"/>
            <p:cNvSpPr/>
            <p:nvPr/>
          </p:nvSpPr>
          <p:spPr>
            <a:xfrm>
              <a:off x="4392953" y="2289089"/>
              <a:ext cx="450191" cy="190292"/>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0" name="Google Shape;6450;p40"/>
            <p:cNvSpPr/>
            <p:nvPr/>
          </p:nvSpPr>
          <p:spPr>
            <a:xfrm>
              <a:off x="3626261" y="2630810"/>
              <a:ext cx="3728" cy="13721"/>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1" name="Google Shape;6451;p40"/>
            <p:cNvSpPr/>
            <p:nvPr/>
          </p:nvSpPr>
          <p:spPr>
            <a:xfrm>
              <a:off x="3614127" y="2618967"/>
              <a:ext cx="17237" cy="5149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2" name="Google Shape;6452;p40"/>
            <p:cNvSpPr/>
            <p:nvPr/>
          </p:nvSpPr>
          <p:spPr>
            <a:xfrm>
              <a:off x="3614047" y="2649052"/>
              <a:ext cx="8618" cy="21123"/>
            </a:xfrm>
            <a:custGeom>
              <a:rect b="b" l="l" r="r" t="t"/>
              <a:pathLst>
                <a:path extrusionOk="0" h="799" w="326">
                  <a:moveTo>
                    <a:pt x="0" y="0"/>
                  </a:moveTo>
                  <a:lnTo>
                    <a:pt x="326" y="799"/>
                  </a:lnTo>
                  <a:lnTo>
                    <a:pt x="326" y="799"/>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3" name="Google Shape;6453;p40"/>
            <p:cNvSpPr/>
            <p:nvPr/>
          </p:nvSpPr>
          <p:spPr>
            <a:xfrm>
              <a:off x="3622824" y="2640354"/>
              <a:ext cx="317" cy="846"/>
            </a:xfrm>
            <a:custGeom>
              <a:rect b="b" l="l" r="r" t="t"/>
              <a:pathLst>
                <a:path extrusionOk="0" h="32" w="12">
                  <a:moveTo>
                    <a:pt x="11" y="32"/>
                  </a:moveTo>
                  <a:cubicBezTo>
                    <a:pt x="8" y="21"/>
                    <a:pt x="4" y="11"/>
                    <a:pt x="1" y="0"/>
                  </a:cubicBezTo>
                  <a:cubicBezTo>
                    <a:pt x="4" y="11"/>
                    <a:pt x="8" y="21"/>
                    <a:pt x="11" y="3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4" name="Google Shape;6454;p40"/>
            <p:cNvSpPr/>
            <p:nvPr/>
          </p:nvSpPr>
          <p:spPr>
            <a:xfrm>
              <a:off x="3629962" y="2627294"/>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5" name="Google Shape;6455;p40"/>
            <p:cNvSpPr/>
            <p:nvPr/>
          </p:nvSpPr>
          <p:spPr>
            <a:xfrm>
              <a:off x="3627001" y="2627664"/>
              <a:ext cx="106" cy="26"/>
            </a:xfrm>
            <a:custGeom>
              <a:rect b="b" l="l" r="r" t="t"/>
              <a:pathLst>
                <a:path extrusionOk="0" h="1" w="4">
                  <a:moveTo>
                    <a:pt x="0" y="1"/>
                  </a:moveTo>
                  <a:lnTo>
                    <a:pt x="0" y="1"/>
                  </a:ln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6" name="Google Shape;6456;p40"/>
            <p:cNvSpPr/>
            <p:nvPr/>
          </p:nvSpPr>
          <p:spPr>
            <a:xfrm>
              <a:off x="3627557" y="2627479"/>
              <a:ext cx="106" cy="26"/>
            </a:xfrm>
            <a:custGeom>
              <a:rect b="b" l="l" r="r" t="t"/>
              <a:pathLst>
                <a:path extrusionOk="0" h="1" w="4">
                  <a:moveTo>
                    <a:pt x="0" y="1"/>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7" name="Google Shape;6457;p40"/>
            <p:cNvSpPr/>
            <p:nvPr/>
          </p:nvSpPr>
          <p:spPr>
            <a:xfrm>
              <a:off x="3624040" y="2643764"/>
              <a:ext cx="661" cy="1137"/>
            </a:xfrm>
            <a:custGeom>
              <a:rect b="b" l="l" r="r" t="t"/>
              <a:pathLst>
                <a:path extrusionOk="0" h="43" w="25">
                  <a:moveTo>
                    <a:pt x="25" y="43"/>
                  </a:moveTo>
                  <a:cubicBezTo>
                    <a:pt x="18" y="29"/>
                    <a:pt x="7" y="11"/>
                    <a:pt x="0" y="1"/>
                  </a:cubicBezTo>
                  <a:cubicBezTo>
                    <a:pt x="7" y="11"/>
                    <a:pt x="18" y="29"/>
                    <a:pt x="25" y="43"/>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8" name="Google Shape;6458;p40"/>
            <p:cNvSpPr/>
            <p:nvPr/>
          </p:nvSpPr>
          <p:spPr>
            <a:xfrm>
              <a:off x="3623115" y="2641279"/>
              <a:ext cx="397" cy="1031"/>
            </a:xfrm>
            <a:custGeom>
              <a:rect b="b" l="l" r="r" t="t"/>
              <a:pathLst>
                <a:path extrusionOk="0" h="39" w="15">
                  <a:moveTo>
                    <a:pt x="0" y="0"/>
                  </a:moveTo>
                  <a:cubicBezTo>
                    <a:pt x="4" y="14"/>
                    <a:pt x="7" y="25"/>
                    <a:pt x="14" y="39"/>
                  </a:cubicBezTo>
                  <a:cubicBezTo>
                    <a:pt x="11" y="25"/>
                    <a:pt x="4" y="14"/>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9" name="Google Shape;6459;p40"/>
            <p:cNvSpPr/>
            <p:nvPr/>
          </p:nvSpPr>
          <p:spPr>
            <a:xfrm>
              <a:off x="3625706" y="2646540"/>
              <a:ext cx="1031" cy="1322"/>
            </a:xfrm>
            <a:custGeom>
              <a:rect b="b" l="l" r="r" t="t"/>
              <a:pathLst>
                <a:path extrusionOk="0" h="50" w="39">
                  <a:moveTo>
                    <a:pt x="0" y="1"/>
                  </a:moveTo>
                  <a:lnTo>
                    <a:pt x="0" y="1"/>
                  </a:lnTo>
                  <a:cubicBezTo>
                    <a:pt x="11" y="18"/>
                    <a:pt x="25" y="36"/>
                    <a:pt x="39" y="50"/>
                  </a:cubicBezTo>
                  <a:cubicBezTo>
                    <a:pt x="25" y="32"/>
                    <a:pt x="14" y="15"/>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0" name="Google Shape;6460;p40"/>
            <p:cNvSpPr/>
            <p:nvPr/>
          </p:nvSpPr>
          <p:spPr>
            <a:xfrm>
              <a:off x="3626816" y="2648021"/>
              <a:ext cx="1216" cy="1428"/>
            </a:xfrm>
            <a:custGeom>
              <a:rect b="b" l="l" r="r" t="t"/>
              <a:pathLst>
                <a:path extrusionOk="0" h="54" w="46">
                  <a:moveTo>
                    <a:pt x="0" y="1"/>
                  </a:moveTo>
                  <a:cubicBezTo>
                    <a:pt x="14" y="18"/>
                    <a:pt x="28" y="39"/>
                    <a:pt x="46" y="53"/>
                  </a:cubicBezTo>
                  <a:cubicBezTo>
                    <a:pt x="28" y="36"/>
                    <a:pt x="14" y="18"/>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1" name="Google Shape;6461;p40"/>
            <p:cNvSpPr/>
            <p:nvPr/>
          </p:nvSpPr>
          <p:spPr>
            <a:xfrm>
              <a:off x="3624781" y="2645060"/>
              <a:ext cx="846" cy="1322"/>
            </a:xfrm>
            <a:custGeom>
              <a:rect b="b" l="l" r="r" t="t"/>
              <a:pathLst>
                <a:path extrusionOk="0" h="50" w="32">
                  <a:moveTo>
                    <a:pt x="32" y="50"/>
                  </a:moveTo>
                  <a:cubicBezTo>
                    <a:pt x="21" y="32"/>
                    <a:pt x="11" y="18"/>
                    <a:pt x="0" y="1"/>
                  </a:cubicBezTo>
                  <a:cubicBezTo>
                    <a:pt x="11" y="18"/>
                    <a:pt x="21" y="32"/>
                    <a:pt x="32" y="5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2" name="Google Shape;6462;p40"/>
            <p:cNvSpPr/>
            <p:nvPr/>
          </p:nvSpPr>
          <p:spPr>
            <a:xfrm>
              <a:off x="3627186" y="2627585"/>
              <a:ext cx="211" cy="26"/>
            </a:xfrm>
            <a:custGeom>
              <a:rect b="b" l="l" r="r" t="t"/>
              <a:pathLst>
                <a:path extrusionOk="0" h="1" w="8">
                  <a:moveTo>
                    <a:pt x="0" y="0"/>
                  </a:moveTo>
                  <a:lnTo>
                    <a:pt x="7"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3" name="Google Shape;6463;p40"/>
            <p:cNvSpPr/>
            <p:nvPr/>
          </p:nvSpPr>
          <p:spPr>
            <a:xfrm>
              <a:off x="3627927" y="2627400"/>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4" name="Google Shape;6464;p40"/>
            <p:cNvSpPr/>
            <p:nvPr/>
          </p:nvSpPr>
          <p:spPr>
            <a:xfrm>
              <a:off x="3622824" y="2639693"/>
              <a:ext cx="26" cy="687"/>
            </a:xfrm>
            <a:custGeom>
              <a:rect b="b" l="l" r="r" t="t"/>
              <a:pathLst>
                <a:path extrusionOk="0" h="26" w="1">
                  <a:moveTo>
                    <a:pt x="1" y="25"/>
                  </a:moveTo>
                  <a:cubicBezTo>
                    <a:pt x="1" y="18"/>
                    <a:pt x="1" y="8"/>
                    <a:pt x="1" y="1"/>
                  </a:cubicBezTo>
                  <a:cubicBezTo>
                    <a:pt x="1" y="8"/>
                    <a:pt x="1" y="18"/>
                    <a:pt x="1" y="2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5" name="Google Shape;6465;p40"/>
            <p:cNvSpPr/>
            <p:nvPr/>
          </p:nvSpPr>
          <p:spPr>
            <a:xfrm>
              <a:off x="3623485" y="2642390"/>
              <a:ext cx="582" cy="1137"/>
            </a:xfrm>
            <a:custGeom>
              <a:rect b="b" l="l" r="r" t="t"/>
              <a:pathLst>
                <a:path extrusionOk="0" h="43" w="22">
                  <a:moveTo>
                    <a:pt x="21" y="42"/>
                  </a:moveTo>
                  <a:cubicBezTo>
                    <a:pt x="14" y="28"/>
                    <a:pt x="7" y="14"/>
                    <a:pt x="0" y="0"/>
                  </a:cubicBezTo>
                  <a:cubicBezTo>
                    <a:pt x="7" y="14"/>
                    <a:pt x="14" y="28"/>
                    <a:pt x="21" y="4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6" name="Google Shape;6466;p40"/>
            <p:cNvSpPr/>
            <p:nvPr/>
          </p:nvSpPr>
          <p:spPr>
            <a:xfrm>
              <a:off x="3625785" y="2618147"/>
              <a:ext cx="57051" cy="62496"/>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7" name="Google Shape;6467;p40"/>
            <p:cNvSpPr/>
            <p:nvPr/>
          </p:nvSpPr>
          <p:spPr>
            <a:xfrm>
              <a:off x="3672631" y="2618147"/>
              <a:ext cx="5843" cy="2987"/>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8" name="Google Shape;6468;p40"/>
            <p:cNvSpPr/>
            <p:nvPr/>
          </p:nvSpPr>
          <p:spPr>
            <a:xfrm>
              <a:off x="3650134" y="2631286"/>
              <a:ext cx="1137" cy="767"/>
            </a:xfrm>
            <a:custGeom>
              <a:rect b="b" l="l" r="r" t="t"/>
              <a:pathLst>
                <a:path extrusionOk="0" h="29" w="43">
                  <a:moveTo>
                    <a:pt x="1" y="28"/>
                  </a:moveTo>
                  <a:lnTo>
                    <a:pt x="43"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9" name="Google Shape;6469;p40"/>
            <p:cNvSpPr/>
            <p:nvPr/>
          </p:nvSpPr>
          <p:spPr>
            <a:xfrm>
              <a:off x="3633293" y="2631841"/>
              <a:ext cx="26" cy="106"/>
            </a:xfrm>
            <a:custGeom>
              <a:rect b="b" l="l" r="r" t="t"/>
              <a:pathLst>
                <a:path extrusionOk="0" h="4" w="1">
                  <a:moveTo>
                    <a:pt x="0" y="0"/>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0" name="Google Shape;6470;p40"/>
            <p:cNvSpPr/>
            <p:nvPr/>
          </p:nvSpPr>
          <p:spPr>
            <a:xfrm>
              <a:off x="3631813" y="2645906"/>
              <a:ext cx="106" cy="1216"/>
            </a:xfrm>
            <a:custGeom>
              <a:rect b="b" l="l" r="r" t="t"/>
              <a:pathLst>
                <a:path extrusionOk="0" h="46" w="4">
                  <a:moveTo>
                    <a:pt x="4" y="0"/>
                  </a:moveTo>
                  <a:cubicBezTo>
                    <a:pt x="4" y="18"/>
                    <a:pt x="4" y="32"/>
                    <a:pt x="0" y="46"/>
                  </a:cubicBezTo>
                  <a:cubicBezTo>
                    <a:pt x="4" y="32"/>
                    <a:pt x="4" y="18"/>
                    <a:pt x="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1" name="Google Shape;6471;p40"/>
            <p:cNvSpPr/>
            <p:nvPr/>
          </p:nvSpPr>
          <p:spPr>
            <a:xfrm>
              <a:off x="3633849" y="2627479"/>
              <a:ext cx="106" cy="767"/>
            </a:xfrm>
            <a:custGeom>
              <a:rect b="b" l="l" r="r" t="t"/>
              <a:pathLst>
                <a:path extrusionOk="0" h="29" w="4">
                  <a:moveTo>
                    <a:pt x="4" y="1"/>
                  </a:moveTo>
                  <a:lnTo>
                    <a:pt x="4" y="1"/>
                  </a:lnTo>
                  <a:lnTo>
                    <a:pt x="0" y="29"/>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2" name="Google Shape;6472;p40"/>
            <p:cNvSpPr/>
            <p:nvPr/>
          </p:nvSpPr>
          <p:spPr>
            <a:xfrm>
              <a:off x="3632447" y="2632291"/>
              <a:ext cx="687" cy="7429"/>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3" name="Google Shape;6473;p40"/>
            <p:cNvSpPr/>
            <p:nvPr/>
          </p:nvSpPr>
          <p:spPr>
            <a:xfrm>
              <a:off x="3631073" y="2649131"/>
              <a:ext cx="582" cy="3543"/>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4" name="Google Shape;6474;p40"/>
            <p:cNvSpPr/>
            <p:nvPr/>
          </p:nvSpPr>
          <p:spPr>
            <a:xfrm>
              <a:off x="3632262" y="2640988"/>
              <a:ext cx="132" cy="1243"/>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5" name="Google Shape;6475;p40"/>
            <p:cNvSpPr/>
            <p:nvPr/>
          </p:nvSpPr>
          <p:spPr>
            <a:xfrm>
              <a:off x="3631998" y="2642945"/>
              <a:ext cx="211" cy="1956"/>
            </a:xfrm>
            <a:custGeom>
              <a:rect b="b" l="l" r="r" t="t"/>
              <a:pathLst>
                <a:path extrusionOk="0" h="74" w="8">
                  <a:moveTo>
                    <a:pt x="7" y="0"/>
                  </a:moveTo>
                  <a:cubicBezTo>
                    <a:pt x="7" y="25"/>
                    <a:pt x="4" y="49"/>
                    <a:pt x="0" y="74"/>
                  </a:cubicBezTo>
                  <a:cubicBezTo>
                    <a:pt x="4" y="49"/>
                    <a:pt x="7" y="25"/>
                    <a:pt x="7"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6" name="Google Shape;6476;p40"/>
            <p:cNvSpPr/>
            <p:nvPr/>
          </p:nvSpPr>
          <p:spPr>
            <a:xfrm>
              <a:off x="3628667" y="2658384"/>
              <a:ext cx="106" cy="502"/>
            </a:xfrm>
            <a:custGeom>
              <a:rect b="b" l="l" r="r" t="t"/>
              <a:pathLst>
                <a:path extrusionOk="0" h="19" w="4">
                  <a:moveTo>
                    <a:pt x="0" y="18"/>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7" name="Google Shape;6477;p40"/>
            <p:cNvSpPr/>
            <p:nvPr/>
          </p:nvSpPr>
          <p:spPr>
            <a:xfrm>
              <a:off x="3631628" y="2648311"/>
              <a:ext cx="106" cy="846"/>
            </a:xfrm>
            <a:custGeom>
              <a:rect b="b" l="l" r="r" t="t"/>
              <a:pathLst>
                <a:path extrusionOk="0" h="32" w="4">
                  <a:moveTo>
                    <a:pt x="4" y="0"/>
                  </a:moveTo>
                  <a:lnTo>
                    <a:pt x="0" y="18"/>
                  </a:lnTo>
                  <a:lnTo>
                    <a:pt x="0" y="32"/>
                  </a:ln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8" name="Google Shape;6478;p40"/>
            <p:cNvSpPr/>
            <p:nvPr/>
          </p:nvSpPr>
          <p:spPr>
            <a:xfrm>
              <a:off x="3630597" y="2653678"/>
              <a:ext cx="211" cy="582"/>
            </a:xfrm>
            <a:custGeom>
              <a:rect b="b" l="l" r="r" t="t"/>
              <a:pathLst>
                <a:path extrusionOk="0" h="22" w="8">
                  <a:moveTo>
                    <a:pt x="8" y="0"/>
                  </a:moveTo>
                  <a:lnTo>
                    <a:pt x="8" y="0"/>
                  </a:lnTo>
                  <a:cubicBezTo>
                    <a:pt x="4" y="7"/>
                    <a:pt x="1" y="14"/>
                    <a:pt x="1" y="21"/>
                  </a:cubicBezTo>
                  <a:cubicBezTo>
                    <a:pt x="4" y="14"/>
                    <a:pt x="4" y="7"/>
                    <a:pt x="8"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9" name="Google Shape;6479;p40"/>
            <p:cNvSpPr/>
            <p:nvPr/>
          </p:nvSpPr>
          <p:spPr>
            <a:xfrm>
              <a:off x="3629037" y="2657273"/>
              <a:ext cx="211" cy="397"/>
            </a:xfrm>
            <a:custGeom>
              <a:rect b="b" l="l" r="r" t="t"/>
              <a:pathLst>
                <a:path extrusionOk="0" h="15" w="8">
                  <a:moveTo>
                    <a:pt x="0" y="15"/>
                  </a:moveTo>
                  <a:cubicBezTo>
                    <a:pt x="4" y="8"/>
                    <a:pt x="7" y="4"/>
                    <a:pt x="7" y="1"/>
                  </a:cubicBezTo>
                  <a:cubicBezTo>
                    <a:pt x="7" y="4"/>
                    <a:pt x="4" y="8"/>
                    <a:pt x="0" y="1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0" name="Google Shape;6480;p40"/>
            <p:cNvSpPr/>
            <p:nvPr/>
          </p:nvSpPr>
          <p:spPr>
            <a:xfrm>
              <a:off x="3633478" y="2630546"/>
              <a:ext cx="26" cy="476"/>
            </a:xfrm>
            <a:custGeom>
              <a:rect b="b" l="l" r="r" t="t"/>
              <a:pathLst>
                <a:path extrusionOk="0" h="18" w="1">
                  <a:moveTo>
                    <a:pt x="0" y="18"/>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1" name="Google Shape;6481;p40"/>
            <p:cNvSpPr/>
            <p:nvPr/>
          </p:nvSpPr>
          <p:spPr>
            <a:xfrm>
              <a:off x="3630888" y="2652753"/>
              <a:ext cx="106" cy="582"/>
            </a:xfrm>
            <a:custGeom>
              <a:rect b="b" l="l" r="r" t="t"/>
              <a:pathLst>
                <a:path extrusionOk="0" h="22" w="4">
                  <a:moveTo>
                    <a:pt x="0" y="21"/>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2" name="Google Shape;6482;p40"/>
            <p:cNvSpPr/>
            <p:nvPr/>
          </p:nvSpPr>
          <p:spPr>
            <a:xfrm>
              <a:off x="3630332" y="2654498"/>
              <a:ext cx="211" cy="687"/>
            </a:xfrm>
            <a:custGeom>
              <a:rect b="b" l="l" r="r" t="t"/>
              <a:pathLst>
                <a:path extrusionOk="0" h="26" w="8">
                  <a:moveTo>
                    <a:pt x="7" y="1"/>
                  </a:moveTo>
                  <a:cubicBezTo>
                    <a:pt x="4" y="8"/>
                    <a:pt x="4" y="15"/>
                    <a:pt x="0" y="25"/>
                  </a:cubicBezTo>
                  <a:cubicBezTo>
                    <a:pt x="4" y="18"/>
                    <a:pt x="7" y="8"/>
                    <a:pt x="7"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3" name="Google Shape;6483;p40"/>
            <p:cNvSpPr/>
            <p:nvPr/>
          </p:nvSpPr>
          <p:spPr>
            <a:xfrm>
              <a:off x="3630042" y="2655158"/>
              <a:ext cx="317" cy="661"/>
            </a:xfrm>
            <a:custGeom>
              <a:rect b="b" l="l" r="r" t="t"/>
              <a:pathLst>
                <a:path extrusionOk="0" h="25" w="12">
                  <a:moveTo>
                    <a:pt x="1" y="25"/>
                  </a:moveTo>
                  <a:cubicBezTo>
                    <a:pt x="4" y="18"/>
                    <a:pt x="8" y="11"/>
                    <a:pt x="11" y="0"/>
                  </a:cubicBezTo>
                  <a:cubicBezTo>
                    <a:pt x="8" y="11"/>
                    <a:pt x="4" y="18"/>
                    <a:pt x="1" y="2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4" name="Google Shape;6484;p40"/>
            <p:cNvSpPr/>
            <p:nvPr/>
          </p:nvSpPr>
          <p:spPr>
            <a:xfrm>
              <a:off x="3628376" y="2659045"/>
              <a:ext cx="211" cy="582"/>
            </a:xfrm>
            <a:custGeom>
              <a:rect b="b" l="l" r="r" t="t"/>
              <a:pathLst>
                <a:path extrusionOk="0" h="22" w="8">
                  <a:moveTo>
                    <a:pt x="1" y="21"/>
                  </a:moveTo>
                  <a:lnTo>
                    <a:pt x="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5" name="Google Shape;6485;p40"/>
            <p:cNvSpPr/>
            <p:nvPr/>
          </p:nvSpPr>
          <p:spPr>
            <a:xfrm>
              <a:off x="3628852" y="2657749"/>
              <a:ext cx="211" cy="476"/>
            </a:xfrm>
            <a:custGeom>
              <a:rect b="b" l="l" r="r" t="t"/>
              <a:pathLst>
                <a:path extrusionOk="0" h="18" w="8">
                  <a:moveTo>
                    <a:pt x="0" y="18"/>
                  </a:moveTo>
                  <a:lnTo>
                    <a:pt x="7"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6" name="Google Shape;6486;p40"/>
            <p:cNvSpPr/>
            <p:nvPr/>
          </p:nvSpPr>
          <p:spPr>
            <a:xfrm>
              <a:off x="3626711" y="2666077"/>
              <a:ext cx="211" cy="952"/>
            </a:xfrm>
            <a:custGeom>
              <a:rect b="b" l="l" r="r" t="t"/>
              <a:pathLst>
                <a:path extrusionOk="0" h="36" w="8">
                  <a:moveTo>
                    <a:pt x="1" y="36"/>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7" name="Google Shape;6487;p40"/>
            <p:cNvSpPr/>
            <p:nvPr/>
          </p:nvSpPr>
          <p:spPr>
            <a:xfrm>
              <a:off x="3625336" y="2675330"/>
              <a:ext cx="26" cy="582"/>
            </a:xfrm>
            <a:custGeom>
              <a:rect b="b" l="l" r="r" t="t"/>
              <a:pathLst>
                <a:path extrusionOk="0" h="22" w="1">
                  <a:moveTo>
                    <a:pt x="0" y="22"/>
                  </a:moveTo>
                  <a:lnTo>
                    <a:pt x="0" y="22"/>
                  </a:ln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8" name="Google Shape;6488;p40"/>
            <p:cNvSpPr/>
            <p:nvPr/>
          </p:nvSpPr>
          <p:spPr>
            <a:xfrm>
              <a:off x="3625785" y="2671258"/>
              <a:ext cx="211" cy="1137"/>
            </a:xfrm>
            <a:custGeom>
              <a:rect b="b" l="l" r="r" t="t"/>
              <a:pathLst>
                <a:path extrusionOk="0" h="43" w="8">
                  <a:moveTo>
                    <a:pt x="1" y="43"/>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9" name="Google Shape;6489;p40"/>
            <p:cNvSpPr/>
            <p:nvPr/>
          </p:nvSpPr>
          <p:spPr>
            <a:xfrm>
              <a:off x="3627636" y="2662006"/>
              <a:ext cx="211" cy="767"/>
            </a:xfrm>
            <a:custGeom>
              <a:rect b="b" l="l" r="r" t="t"/>
              <a:pathLst>
                <a:path extrusionOk="0" h="29" w="8">
                  <a:moveTo>
                    <a:pt x="1" y="29"/>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0" name="Google Shape;6490;p40"/>
            <p:cNvSpPr/>
            <p:nvPr/>
          </p:nvSpPr>
          <p:spPr>
            <a:xfrm>
              <a:off x="3627372" y="2663222"/>
              <a:ext cx="211" cy="846"/>
            </a:xfrm>
            <a:custGeom>
              <a:rect b="b" l="l" r="r" t="t"/>
              <a:pathLst>
                <a:path extrusionOk="0" h="32" w="8">
                  <a:moveTo>
                    <a:pt x="0" y="32"/>
                  </a:moveTo>
                  <a:lnTo>
                    <a:pt x="7"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1" name="Google Shape;6491;p40"/>
            <p:cNvSpPr/>
            <p:nvPr/>
          </p:nvSpPr>
          <p:spPr>
            <a:xfrm>
              <a:off x="3626155" y="2669408"/>
              <a:ext cx="211" cy="1137"/>
            </a:xfrm>
            <a:custGeom>
              <a:rect b="b" l="l" r="r" t="t"/>
              <a:pathLst>
                <a:path extrusionOk="0" h="43" w="8">
                  <a:moveTo>
                    <a:pt x="1" y="43"/>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2" name="Google Shape;6492;p40"/>
            <p:cNvSpPr/>
            <p:nvPr/>
          </p:nvSpPr>
          <p:spPr>
            <a:xfrm>
              <a:off x="3625521" y="2673294"/>
              <a:ext cx="211" cy="1243"/>
            </a:xfrm>
            <a:custGeom>
              <a:rect b="b" l="l" r="r" t="t"/>
              <a:pathLst>
                <a:path extrusionOk="0" h="47" w="8">
                  <a:moveTo>
                    <a:pt x="0" y="46"/>
                  </a:moveTo>
                  <a:lnTo>
                    <a:pt x="7"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3" name="Google Shape;6493;p40"/>
            <p:cNvSpPr/>
            <p:nvPr/>
          </p:nvSpPr>
          <p:spPr>
            <a:xfrm>
              <a:off x="3626446" y="2667663"/>
              <a:ext cx="211" cy="1031"/>
            </a:xfrm>
            <a:custGeom>
              <a:rect b="b" l="l" r="r" t="t"/>
              <a:pathLst>
                <a:path extrusionOk="0" h="39" w="8">
                  <a:moveTo>
                    <a:pt x="0" y="39"/>
                  </a:moveTo>
                  <a:lnTo>
                    <a:pt x="7"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4" name="Google Shape;6494;p40"/>
            <p:cNvSpPr/>
            <p:nvPr/>
          </p:nvSpPr>
          <p:spPr>
            <a:xfrm>
              <a:off x="3627001" y="2664596"/>
              <a:ext cx="211" cy="952"/>
            </a:xfrm>
            <a:custGeom>
              <a:rect b="b" l="l" r="r" t="t"/>
              <a:pathLst>
                <a:path extrusionOk="0" h="36" w="8">
                  <a:moveTo>
                    <a:pt x="0" y="36"/>
                  </a:moveTo>
                  <a:lnTo>
                    <a:pt x="7"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5" name="Google Shape;6495;p40"/>
            <p:cNvSpPr/>
            <p:nvPr/>
          </p:nvSpPr>
          <p:spPr>
            <a:xfrm>
              <a:off x="3628112" y="2659970"/>
              <a:ext cx="211" cy="661"/>
            </a:xfrm>
            <a:custGeom>
              <a:rect b="b" l="l" r="r" t="t"/>
              <a:pathLst>
                <a:path extrusionOk="0" h="25" w="8">
                  <a:moveTo>
                    <a:pt x="0" y="25"/>
                  </a:moveTo>
                  <a:lnTo>
                    <a:pt x="7"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6" name="Google Shape;6496;p40"/>
            <p:cNvSpPr/>
            <p:nvPr/>
          </p:nvSpPr>
          <p:spPr>
            <a:xfrm>
              <a:off x="3627927" y="2660895"/>
              <a:ext cx="106" cy="767"/>
            </a:xfrm>
            <a:custGeom>
              <a:rect b="b" l="l" r="r" t="t"/>
              <a:pathLst>
                <a:path extrusionOk="0" h="29" w="4">
                  <a:moveTo>
                    <a:pt x="0" y="29"/>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7" name="Google Shape;6497;p40"/>
            <p:cNvSpPr/>
            <p:nvPr/>
          </p:nvSpPr>
          <p:spPr>
            <a:xfrm>
              <a:off x="3629222" y="2655793"/>
              <a:ext cx="846" cy="1507"/>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8" name="Google Shape;6498;p40"/>
            <p:cNvSpPr/>
            <p:nvPr/>
          </p:nvSpPr>
          <p:spPr>
            <a:xfrm>
              <a:off x="3631073" y="2651722"/>
              <a:ext cx="106" cy="502"/>
            </a:xfrm>
            <a:custGeom>
              <a:rect b="b" l="l" r="r" t="t"/>
              <a:pathLst>
                <a:path extrusionOk="0" h="19" w="4">
                  <a:moveTo>
                    <a:pt x="0" y="18"/>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9" name="Google Shape;6499;p40"/>
            <p:cNvSpPr/>
            <p:nvPr/>
          </p:nvSpPr>
          <p:spPr>
            <a:xfrm>
              <a:off x="3631337" y="2650426"/>
              <a:ext cx="132" cy="502"/>
            </a:xfrm>
            <a:custGeom>
              <a:rect b="b" l="l" r="r" t="t"/>
              <a:pathLst>
                <a:path extrusionOk="0" h="19" w="5">
                  <a:moveTo>
                    <a:pt x="1" y="18"/>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0" name="Google Shape;6500;p40"/>
            <p:cNvSpPr/>
            <p:nvPr/>
          </p:nvSpPr>
          <p:spPr>
            <a:xfrm>
              <a:off x="3631443" y="2648761"/>
              <a:ext cx="211" cy="872"/>
            </a:xfrm>
            <a:custGeom>
              <a:rect b="b" l="l" r="r" t="t"/>
              <a:pathLst>
                <a:path extrusionOk="0" h="33" w="8">
                  <a:moveTo>
                    <a:pt x="7" y="1"/>
                  </a:moveTo>
                  <a:lnTo>
                    <a:pt x="4" y="15"/>
                  </a:lnTo>
                  <a:cubicBezTo>
                    <a:pt x="0" y="22"/>
                    <a:pt x="0" y="25"/>
                    <a:pt x="0" y="32"/>
                  </a:cubicBezTo>
                  <a:cubicBezTo>
                    <a:pt x="4" y="22"/>
                    <a:pt x="7" y="11"/>
                    <a:pt x="7"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1" name="Google Shape;6501;p40"/>
            <p:cNvSpPr/>
            <p:nvPr/>
          </p:nvSpPr>
          <p:spPr>
            <a:xfrm>
              <a:off x="4130939" y="2453261"/>
              <a:ext cx="154126" cy="62655"/>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2" name="Google Shape;6502;p40"/>
            <p:cNvSpPr/>
            <p:nvPr/>
          </p:nvSpPr>
          <p:spPr>
            <a:xfrm>
              <a:off x="3698830" y="2444246"/>
              <a:ext cx="93216" cy="40580"/>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3" name="Google Shape;6503;p40"/>
            <p:cNvSpPr/>
            <p:nvPr/>
          </p:nvSpPr>
          <p:spPr>
            <a:xfrm>
              <a:off x="3499735" y="2471185"/>
              <a:ext cx="37144" cy="22868"/>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4" name="Google Shape;6504;p40"/>
            <p:cNvSpPr/>
            <p:nvPr/>
          </p:nvSpPr>
          <p:spPr>
            <a:xfrm>
              <a:off x="3499285" y="2471793"/>
              <a:ext cx="265372" cy="101121"/>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5" name="Google Shape;6505;p40"/>
            <p:cNvSpPr/>
            <p:nvPr/>
          </p:nvSpPr>
          <p:spPr>
            <a:xfrm>
              <a:off x="3644212" y="2568340"/>
              <a:ext cx="132" cy="397"/>
            </a:xfrm>
            <a:custGeom>
              <a:rect b="b" l="l" r="r" t="t"/>
              <a:pathLst>
                <a:path extrusionOk="0" h="15" w="5">
                  <a:moveTo>
                    <a:pt x="4" y="1"/>
                  </a:moveTo>
                  <a:cubicBezTo>
                    <a:pt x="4" y="4"/>
                    <a:pt x="1" y="8"/>
                    <a:pt x="1" y="15"/>
                  </a:cubicBezTo>
                  <a:cubicBezTo>
                    <a:pt x="1" y="8"/>
                    <a:pt x="4" y="4"/>
                    <a:pt x="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6" name="Google Shape;6506;p40"/>
            <p:cNvSpPr/>
            <p:nvPr/>
          </p:nvSpPr>
          <p:spPr>
            <a:xfrm>
              <a:off x="3644503" y="2567230"/>
              <a:ext cx="26" cy="397"/>
            </a:xfrm>
            <a:custGeom>
              <a:rect b="b" l="l" r="r" t="t"/>
              <a:pathLst>
                <a:path extrusionOk="0" h="15" w="1">
                  <a:moveTo>
                    <a:pt x="0" y="1"/>
                  </a:moveTo>
                  <a:lnTo>
                    <a:pt x="0"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7" name="Google Shape;6507;p40"/>
            <p:cNvSpPr/>
            <p:nvPr/>
          </p:nvSpPr>
          <p:spPr>
            <a:xfrm>
              <a:off x="3644688" y="2566040"/>
              <a:ext cx="26" cy="476"/>
            </a:xfrm>
            <a:custGeom>
              <a:rect b="b" l="l" r="r" t="t"/>
              <a:pathLst>
                <a:path extrusionOk="0" h="18" w="1">
                  <a:moveTo>
                    <a:pt x="0" y="0"/>
                  </a:moveTo>
                  <a:lnTo>
                    <a:pt x="0"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8" name="Google Shape;6508;p40"/>
            <p:cNvSpPr/>
            <p:nvPr/>
          </p:nvSpPr>
          <p:spPr>
            <a:xfrm>
              <a:off x="3644582" y="2566675"/>
              <a:ext cx="26" cy="397"/>
            </a:xfrm>
            <a:custGeom>
              <a:rect b="b" l="l" r="r" t="t"/>
              <a:pathLst>
                <a:path extrusionOk="0" h="15" w="1">
                  <a:moveTo>
                    <a:pt x="1" y="1"/>
                  </a:moveTo>
                  <a:lnTo>
                    <a:pt x="1"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9" name="Google Shape;6509;p40"/>
            <p:cNvSpPr/>
            <p:nvPr/>
          </p:nvSpPr>
          <p:spPr>
            <a:xfrm>
              <a:off x="3644317" y="2567785"/>
              <a:ext cx="106" cy="397"/>
            </a:xfrm>
            <a:custGeom>
              <a:rect b="b" l="l" r="r" t="t"/>
              <a:pathLst>
                <a:path extrusionOk="0" h="15" w="4">
                  <a:moveTo>
                    <a:pt x="4" y="1"/>
                  </a:moveTo>
                  <a:lnTo>
                    <a:pt x="0"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0" name="Google Shape;6510;p40"/>
            <p:cNvSpPr/>
            <p:nvPr/>
          </p:nvSpPr>
          <p:spPr>
            <a:xfrm>
              <a:off x="3643762" y="2568816"/>
              <a:ext cx="397" cy="1031"/>
            </a:xfrm>
            <a:custGeom>
              <a:rect b="b" l="l" r="r" t="t"/>
              <a:pathLst>
                <a:path extrusionOk="0" h="39" w="15">
                  <a:moveTo>
                    <a:pt x="14" y="0"/>
                  </a:moveTo>
                  <a:cubicBezTo>
                    <a:pt x="11" y="14"/>
                    <a:pt x="7" y="28"/>
                    <a:pt x="0" y="39"/>
                  </a:cubicBezTo>
                  <a:cubicBezTo>
                    <a:pt x="7" y="28"/>
                    <a:pt x="11" y="14"/>
                    <a:pt x="1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1" name="Google Shape;6511;p40"/>
            <p:cNvSpPr/>
            <p:nvPr/>
          </p:nvSpPr>
          <p:spPr>
            <a:xfrm>
              <a:off x="3640696" y="2572147"/>
              <a:ext cx="767" cy="291"/>
            </a:xfrm>
            <a:custGeom>
              <a:rect b="b" l="l" r="r" t="t"/>
              <a:pathLst>
                <a:path extrusionOk="0" h="11" w="29">
                  <a:moveTo>
                    <a:pt x="28" y="0"/>
                  </a:moveTo>
                  <a:cubicBezTo>
                    <a:pt x="18" y="4"/>
                    <a:pt x="11" y="7"/>
                    <a:pt x="0" y="11"/>
                  </a:cubicBezTo>
                  <a:cubicBezTo>
                    <a:pt x="11" y="7"/>
                    <a:pt x="18" y="4"/>
                    <a:pt x="28"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2" name="Google Shape;6512;p40"/>
            <p:cNvSpPr/>
            <p:nvPr/>
          </p:nvSpPr>
          <p:spPr>
            <a:xfrm>
              <a:off x="3643101" y="2570482"/>
              <a:ext cx="291" cy="291"/>
            </a:xfrm>
            <a:custGeom>
              <a:rect b="b" l="l" r="r" t="t"/>
              <a:pathLst>
                <a:path extrusionOk="0" h="11" w="11">
                  <a:moveTo>
                    <a:pt x="11" y="0"/>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3" name="Google Shape;6513;p40"/>
            <p:cNvSpPr/>
            <p:nvPr/>
          </p:nvSpPr>
          <p:spPr>
            <a:xfrm>
              <a:off x="3642652" y="2570931"/>
              <a:ext cx="291" cy="317"/>
            </a:xfrm>
            <a:custGeom>
              <a:rect b="b" l="l" r="r" t="t"/>
              <a:pathLst>
                <a:path extrusionOk="0" h="12" w="11">
                  <a:moveTo>
                    <a:pt x="11" y="1"/>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4" name="Google Shape;6514;p40"/>
            <p:cNvSpPr/>
            <p:nvPr/>
          </p:nvSpPr>
          <p:spPr>
            <a:xfrm>
              <a:off x="3691031" y="2555756"/>
              <a:ext cx="9015" cy="2802"/>
            </a:xfrm>
            <a:custGeom>
              <a:rect b="b" l="l" r="r" t="t"/>
              <a:pathLst>
                <a:path extrusionOk="0" h="106" w="341">
                  <a:moveTo>
                    <a:pt x="341" y="1"/>
                  </a:moveTo>
                  <a:cubicBezTo>
                    <a:pt x="243" y="67"/>
                    <a:pt x="123" y="106"/>
                    <a:pt x="1" y="106"/>
                  </a:cubicBezTo>
                  <a:cubicBezTo>
                    <a:pt x="123" y="106"/>
                    <a:pt x="243" y="67"/>
                    <a:pt x="34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5" name="Google Shape;6515;p40"/>
            <p:cNvSpPr/>
            <p:nvPr/>
          </p:nvSpPr>
          <p:spPr>
            <a:xfrm>
              <a:off x="3640035" y="2572517"/>
              <a:ext cx="502" cy="211"/>
            </a:xfrm>
            <a:custGeom>
              <a:rect b="b" l="l" r="r" t="t"/>
              <a:pathLst>
                <a:path extrusionOk="0" h="8" w="19">
                  <a:moveTo>
                    <a:pt x="1" y="7"/>
                  </a:moveTo>
                  <a:lnTo>
                    <a:pt x="1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6" name="Google Shape;6516;p40"/>
            <p:cNvSpPr/>
            <p:nvPr/>
          </p:nvSpPr>
          <p:spPr>
            <a:xfrm>
              <a:off x="3643472" y="2570006"/>
              <a:ext cx="211" cy="317"/>
            </a:xfrm>
            <a:custGeom>
              <a:rect b="b" l="l" r="r" t="t"/>
              <a:pathLst>
                <a:path extrusionOk="0" h="12" w="8">
                  <a:moveTo>
                    <a:pt x="8" y="1"/>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7" name="Google Shape;6517;p40"/>
            <p:cNvSpPr/>
            <p:nvPr/>
          </p:nvSpPr>
          <p:spPr>
            <a:xfrm>
              <a:off x="3641436" y="2571777"/>
              <a:ext cx="582" cy="291"/>
            </a:xfrm>
            <a:custGeom>
              <a:rect b="b" l="l" r="r" t="t"/>
              <a:pathLst>
                <a:path extrusionOk="0" h="11" w="22">
                  <a:moveTo>
                    <a:pt x="21" y="0"/>
                  </a:moveTo>
                  <a:cubicBezTo>
                    <a:pt x="14" y="4"/>
                    <a:pt x="7" y="7"/>
                    <a:pt x="0" y="11"/>
                  </a:cubicBezTo>
                  <a:cubicBezTo>
                    <a:pt x="7" y="7"/>
                    <a:pt x="14" y="4"/>
                    <a:pt x="2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8" name="Google Shape;6518;p40"/>
            <p:cNvSpPr/>
            <p:nvPr/>
          </p:nvSpPr>
          <p:spPr>
            <a:xfrm>
              <a:off x="3725743" y="2550495"/>
              <a:ext cx="2617" cy="555"/>
            </a:xfrm>
            <a:custGeom>
              <a:rect b="b" l="l" r="r" t="t"/>
              <a:pathLst>
                <a:path extrusionOk="0" h="21" w="99">
                  <a:moveTo>
                    <a:pt x="4" y="7"/>
                  </a:moveTo>
                  <a:lnTo>
                    <a:pt x="1" y="7"/>
                  </a:lnTo>
                  <a:lnTo>
                    <a:pt x="4" y="7"/>
                  </a:lnTo>
                  <a:lnTo>
                    <a:pt x="25" y="0"/>
                  </a:lnTo>
                  <a:lnTo>
                    <a:pt x="99" y="21"/>
                  </a:lnTo>
                  <a:lnTo>
                    <a:pt x="25"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9" name="Google Shape;6519;p40"/>
            <p:cNvSpPr/>
            <p:nvPr/>
          </p:nvSpPr>
          <p:spPr>
            <a:xfrm>
              <a:off x="3644873" y="2559193"/>
              <a:ext cx="3913" cy="5393"/>
            </a:xfrm>
            <a:custGeom>
              <a:rect b="b" l="l" r="r" t="t"/>
              <a:pathLst>
                <a:path extrusionOk="0" h="204" w="148">
                  <a:moveTo>
                    <a:pt x="147" y="0"/>
                  </a:moveTo>
                  <a:cubicBezTo>
                    <a:pt x="63" y="28"/>
                    <a:pt x="14" y="123"/>
                    <a:pt x="0" y="203"/>
                  </a:cubicBezTo>
                  <a:cubicBezTo>
                    <a:pt x="14" y="126"/>
                    <a:pt x="63" y="32"/>
                    <a:pt x="147"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0" name="Google Shape;6520;p40"/>
            <p:cNvSpPr/>
            <p:nvPr/>
          </p:nvSpPr>
          <p:spPr>
            <a:xfrm>
              <a:off x="3642176" y="2571407"/>
              <a:ext cx="397" cy="211"/>
            </a:xfrm>
            <a:custGeom>
              <a:rect b="b" l="l" r="r" t="t"/>
              <a:pathLst>
                <a:path extrusionOk="0" h="8" w="15">
                  <a:moveTo>
                    <a:pt x="15" y="0"/>
                  </a:moveTo>
                  <a:lnTo>
                    <a:pt x="0"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1" name="Google Shape;6521;p40"/>
            <p:cNvSpPr/>
            <p:nvPr/>
          </p:nvSpPr>
          <p:spPr>
            <a:xfrm>
              <a:off x="3734810" y="2479037"/>
              <a:ext cx="317" cy="26"/>
            </a:xfrm>
            <a:custGeom>
              <a:rect b="b" l="l" r="r" t="t"/>
              <a:pathLst>
                <a:path extrusionOk="0" h="1" w="12">
                  <a:moveTo>
                    <a:pt x="1" y="0"/>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2" name="Google Shape;6522;p40"/>
            <p:cNvSpPr/>
            <p:nvPr/>
          </p:nvSpPr>
          <p:spPr>
            <a:xfrm>
              <a:off x="3734070" y="2479222"/>
              <a:ext cx="317" cy="26"/>
            </a:xfrm>
            <a:custGeom>
              <a:rect b="b" l="l" r="r" t="t"/>
              <a:pathLst>
                <a:path extrusionOk="0" h="1" w="12">
                  <a:moveTo>
                    <a:pt x="1" y="0"/>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3" name="Google Shape;6523;p40"/>
            <p:cNvSpPr/>
            <p:nvPr/>
          </p:nvSpPr>
          <p:spPr>
            <a:xfrm>
              <a:off x="3735551" y="2478746"/>
              <a:ext cx="132" cy="26"/>
            </a:xfrm>
            <a:custGeom>
              <a:rect b="b" l="l" r="r" t="t"/>
              <a:pathLst>
                <a:path extrusionOk="0" h="1" w="5">
                  <a:moveTo>
                    <a:pt x="4" y="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4" name="Google Shape;6524;p40"/>
            <p:cNvSpPr/>
            <p:nvPr/>
          </p:nvSpPr>
          <p:spPr>
            <a:xfrm>
              <a:off x="3741473" y="2483002"/>
              <a:ext cx="2353" cy="3357"/>
            </a:xfrm>
            <a:custGeom>
              <a:rect b="b" l="l" r="r" t="t"/>
              <a:pathLst>
                <a:path extrusionOk="0" h="127" w="89">
                  <a:moveTo>
                    <a:pt x="1" y="1"/>
                  </a:moveTo>
                  <a:cubicBezTo>
                    <a:pt x="25" y="39"/>
                    <a:pt x="53" y="81"/>
                    <a:pt x="88" y="127"/>
                  </a:cubicBezTo>
                  <a:cubicBezTo>
                    <a:pt x="57" y="81"/>
                    <a:pt x="29" y="39"/>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5" name="Google Shape;6525;p40"/>
            <p:cNvSpPr/>
            <p:nvPr/>
          </p:nvSpPr>
          <p:spPr>
            <a:xfrm>
              <a:off x="3730554" y="2479671"/>
              <a:ext cx="397" cy="26"/>
            </a:xfrm>
            <a:custGeom>
              <a:rect b="b" l="l" r="r" t="t"/>
              <a:pathLst>
                <a:path extrusionOk="0" h="1" w="15">
                  <a:moveTo>
                    <a:pt x="1" y="1"/>
                  </a:moveTo>
                  <a:lnTo>
                    <a:pt x="1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6" name="Google Shape;6526;p40"/>
            <p:cNvSpPr/>
            <p:nvPr/>
          </p:nvSpPr>
          <p:spPr>
            <a:xfrm>
              <a:off x="3721671" y="2479486"/>
              <a:ext cx="502" cy="26"/>
            </a:xfrm>
            <a:custGeom>
              <a:rect b="b" l="l" r="r" t="t"/>
              <a:pathLst>
                <a:path extrusionOk="0" h="1" w="19">
                  <a:moveTo>
                    <a:pt x="1" y="1"/>
                  </a:moveTo>
                  <a:lnTo>
                    <a:pt x="1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7" name="Google Shape;6527;p40"/>
            <p:cNvSpPr/>
            <p:nvPr/>
          </p:nvSpPr>
          <p:spPr>
            <a:xfrm>
              <a:off x="3720482" y="2479407"/>
              <a:ext cx="767" cy="26"/>
            </a:xfrm>
            <a:custGeom>
              <a:rect b="b" l="l" r="r" t="t"/>
              <a:pathLst>
                <a:path extrusionOk="0" h="1" w="29">
                  <a:moveTo>
                    <a:pt x="0" y="0"/>
                  </a:moveTo>
                  <a:lnTo>
                    <a:pt x="2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8" name="Google Shape;6528;p40"/>
            <p:cNvSpPr/>
            <p:nvPr/>
          </p:nvSpPr>
          <p:spPr>
            <a:xfrm>
              <a:off x="3731479" y="2479592"/>
              <a:ext cx="502" cy="26"/>
            </a:xfrm>
            <a:custGeom>
              <a:rect b="b" l="l" r="r" t="t"/>
              <a:pathLst>
                <a:path extrusionOk="0" h="1" w="19">
                  <a:moveTo>
                    <a:pt x="1" y="0"/>
                  </a:moveTo>
                  <a:lnTo>
                    <a:pt x="1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9" name="Google Shape;6529;p40"/>
            <p:cNvSpPr/>
            <p:nvPr/>
          </p:nvSpPr>
          <p:spPr>
            <a:xfrm>
              <a:off x="3744354" y="2487259"/>
              <a:ext cx="26" cy="26"/>
            </a:xfrm>
            <a:custGeom>
              <a:rect b="b" l="l" r="r" t="t"/>
              <a:pathLst>
                <a:path extrusionOk="0" h="1" w="1">
                  <a:moveTo>
                    <a:pt x="0" y="1"/>
                  </a:moveTo>
                  <a:lnTo>
                    <a:pt x="0" y="1"/>
                  </a:ln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0" name="Google Shape;6530;p40"/>
            <p:cNvSpPr/>
            <p:nvPr/>
          </p:nvSpPr>
          <p:spPr>
            <a:xfrm>
              <a:off x="3722888" y="2479592"/>
              <a:ext cx="397" cy="26"/>
            </a:xfrm>
            <a:custGeom>
              <a:rect b="b" l="l" r="r" t="t"/>
              <a:pathLst>
                <a:path extrusionOk="0" h="1" w="15">
                  <a:moveTo>
                    <a:pt x="0" y="0"/>
                  </a:moveTo>
                  <a:lnTo>
                    <a:pt x="1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1" name="Google Shape;6531;p40"/>
            <p:cNvSpPr/>
            <p:nvPr/>
          </p:nvSpPr>
          <p:spPr>
            <a:xfrm>
              <a:off x="3723998" y="2479671"/>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2" name="Google Shape;6532;p40"/>
            <p:cNvSpPr/>
            <p:nvPr/>
          </p:nvSpPr>
          <p:spPr>
            <a:xfrm>
              <a:off x="3728519" y="2479777"/>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3" name="Google Shape;6533;p40"/>
            <p:cNvSpPr/>
            <p:nvPr/>
          </p:nvSpPr>
          <p:spPr>
            <a:xfrm>
              <a:off x="3732405" y="2479486"/>
              <a:ext cx="397" cy="26"/>
            </a:xfrm>
            <a:custGeom>
              <a:rect b="b" l="l" r="r" t="t"/>
              <a:pathLst>
                <a:path extrusionOk="0" h="1" w="15">
                  <a:moveTo>
                    <a:pt x="1" y="1"/>
                  </a:moveTo>
                  <a:lnTo>
                    <a:pt x="1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4" name="Google Shape;6534;p40"/>
            <p:cNvSpPr/>
            <p:nvPr/>
          </p:nvSpPr>
          <p:spPr>
            <a:xfrm>
              <a:off x="3729550" y="2479671"/>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5" name="Google Shape;6535;p40"/>
            <p:cNvSpPr/>
            <p:nvPr/>
          </p:nvSpPr>
          <p:spPr>
            <a:xfrm>
              <a:off x="3726298" y="2479671"/>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6" name="Google Shape;6536;p40"/>
            <p:cNvSpPr/>
            <p:nvPr/>
          </p:nvSpPr>
          <p:spPr>
            <a:xfrm>
              <a:off x="3733251" y="2479407"/>
              <a:ext cx="397" cy="26"/>
            </a:xfrm>
            <a:custGeom>
              <a:rect b="b" l="l" r="r" t="t"/>
              <a:pathLst>
                <a:path extrusionOk="0" h="1" w="15">
                  <a:moveTo>
                    <a:pt x="0" y="0"/>
                  </a:moveTo>
                  <a:lnTo>
                    <a:pt x="1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7" name="Google Shape;6537;p40"/>
            <p:cNvSpPr/>
            <p:nvPr/>
          </p:nvSpPr>
          <p:spPr>
            <a:xfrm>
              <a:off x="3727778" y="2479777"/>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8" name="Google Shape;6538;p40"/>
            <p:cNvSpPr/>
            <p:nvPr/>
          </p:nvSpPr>
          <p:spPr>
            <a:xfrm>
              <a:off x="3725188" y="2479671"/>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9" name="Google Shape;6539;p40"/>
            <p:cNvSpPr/>
            <p:nvPr/>
          </p:nvSpPr>
          <p:spPr>
            <a:xfrm>
              <a:off x="4255879" y="2578333"/>
              <a:ext cx="29371" cy="28076"/>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0" name="Google Shape;6540;p40"/>
            <p:cNvSpPr/>
            <p:nvPr/>
          </p:nvSpPr>
          <p:spPr>
            <a:xfrm>
              <a:off x="4266718" y="2598980"/>
              <a:ext cx="1877" cy="5102"/>
            </a:xfrm>
            <a:custGeom>
              <a:rect b="b" l="l" r="r" t="t"/>
              <a:pathLst>
                <a:path extrusionOk="0" h="193" w="71">
                  <a:moveTo>
                    <a:pt x="0" y="0"/>
                  </a:moveTo>
                  <a:cubicBezTo>
                    <a:pt x="46" y="53"/>
                    <a:pt x="70" y="123"/>
                    <a:pt x="67" y="193"/>
                  </a:cubicBezTo>
                  <a:cubicBezTo>
                    <a:pt x="70" y="123"/>
                    <a:pt x="46" y="53"/>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1" name="Google Shape;6541;p40"/>
            <p:cNvSpPr/>
            <p:nvPr/>
          </p:nvSpPr>
          <p:spPr>
            <a:xfrm>
              <a:off x="4266242" y="2598610"/>
              <a:ext cx="317" cy="211"/>
            </a:xfrm>
            <a:custGeom>
              <a:rect b="b" l="l" r="r" t="t"/>
              <a:pathLst>
                <a:path extrusionOk="0" h="8" w="12">
                  <a:moveTo>
                    <a:pt x="11" y="7"/>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2" name="Google Shape;6542;p40"/>
            <p:cNvSpPr/>
            <p:nvPr/>
          </p:nvSpPr>
          <p:spPr>
            <a:xfrm>
              <a:off x="4255800" y="2585656"/>
              <a:ext cx="661" cy="952"/>
            </a:xfrm>
            <a:custGeom>
              <a:rect b="b" l="l" r="r" t="t"/>
              <a:pathLst>
                <a:path extrusionOk="0" h="36" w="25">
                  <a:moveTo>
                    <a:pt x="0" y="0"/>
                  </a:moveTo>
                  <a:cubicBezTo>
                    <a:pt x="11" y="11"/>
                    <a:pt x="18" y="21"/>
                    <a:pt x="25" y="35"/>
                  </a:cubicBezTo>
                  <a:cubicBezTo>
                    <a:pt x="21" y="21"/>
                    <a:pt x="11" y="11"/>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3" name="Google Shape;6543;p40"/>
            <p:cNvSpPr/>
            <p:nvPr/>
          </p:nvSpPr>
          <p:spPr>
            <a:xfrm>
              <a:off x="4268278" y="2606118"/>
              <a:ext cx="26" cy="185"/>
            </a:xfrm>
            <a:custGeom>
              <a:rect b="b" l="l" r="r" t="t"/>
              <a:pathLst>
                <a:path extrusionOk="0" h="7" w="1">
                  <a:moveTo>
                    <a:pt x="1" y="7"/>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4" name="Google Shape;6544;p40"/>
            <p:cNvSpPr/>
            <p:nvPr/>
          </p:nvSpPr>
          <p:spPr>
            <a:xfrm>
              <a:off x="4257095" y="2587586"/>
              <a:ext cx="397" cy="767"/>
            </a:xfrm>
            <a:custGeom>
              <a:rect b="b" l="l" r="r" t="t"/>
              <a:pathLst>
                <a:path extrusionOk="0" h="29" w="15">
                  <a:moveTo>
                    <a:pt x="0" y="1"/>
                  </a:moveTo>
                  <a:lnTo>
                    <a:pt x="0" y="1"/>
                  </a:lnTo>
                  <a:cubicBezTo>
                    <a:pt x="7" y="11"/>
                    <a:pt x="11" y="22"/>
                    <a:pt x="14" y="29"/>
                  </a:cubicBezTo>
                  <a:cubicBezTo>
                    <a:pt x="11" y="18"/>
                    <a:pt x="7" y="11"/>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5" name="Google Shape;6545;p40"/>
            <p:cNvSpPr/>
            <p:nvPr/>
          </p:nvSpPr>
          <p:spPr>
            <a:xfrm>
              <a:off x="4268463" y="2604241"/>
              <a:ext cx="26" cy="397"/>
            </a:xfrm>
            <a:custGeom>
              <a:rect b="b" l="l" r="r" t="t"/>
              <a:pathLst>
                <a:path extrusionOk="0" h="15" w="1">
                  <a:moveTo>
                    <a:pt x="1" y="1"/>
                  </a:moveTo>
                  <a:lnTo>
                    <a:pt x="1" y="15"/>
                  </a:lnTo>
                  <a:cubicBezTo>
                    <a:pt x="1" y="8"/>
                    <a:pt x="1" y="4"/>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6" name="Google Shape;6546;p40"/>
            <p:cNvSpPr/>
            <p:nvPr/>
          </p:nvSpPr>
          <p:spPr>
            <a:xfrm>
              <a:off x="4256619" y="2586661"/>
              <a:ext cx="397" cy="767"/>
            </a:xfrm>
            <a:custGeom>
              <a:rect b="b" l="l" r="r" t="t"/>
              <a:pathLst>
                <a:path extrusionOk="0" h="29" w="15">
                  <a:moveTo>
                    <a:pt x="15" y="29"/>
                  </a:moveTo>
                  <a:cubicBezTo>
                    <a:pt x="11" y="18"/>
                    <a:pt x="4" y="11"/>
                    <a:pt x="1" y="1"/>
                  </a:cubicBezTo>
                  <a:cubicBezTo>
                    <a:pt x="4" y="11"/>
                    <a:pt x="11" y="18"/>
                    <a:pt x="15" y="2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7" name="Google Shape;6547;p40"/>
            <p:cNvSpPr/>
            <p:nvPr/>
          </p:nvSpPr>
          <p:spPr>
            <a:xfrm>
              <a:off x="4257544" y="2588511"/>
              <a:ext cx="397" cy="952"/>
            </a:xfrm>
            <a:custGeom>
              <a:rect b="b" l="l" r="r" t="t"/>
              <a:pathLst>
                <a:path extrusionOk="0" h="36" w="15">
                  <a:moveTo>
                    <a:pt x="15" y="36"/>
                  </a:moveTo>
                  <a:cubicBezTo>
                    <a:pt x="11" y="25"/>
                    <a:pt x="4" y="15"/>
                    <a:pt x="1" y="1"/>
                  </a:cubicBezTo>
                  <a:cubicBezTo>
                    <a:pt x="4" y="15"/>
                    <a:pt x="11" y="25"/>
                    <a:pt x="15" y="36"/>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8" name="Google Shape;6548;p40"/>
            <p:cNvSpPr/>
            <p:nvPr/>
          </p:nvSpPr>
          <p:spPr>
            <a:xfrm>
              <a:off x="4909395" y="2458020"/>
              <a:ext cx="92185" cy="8866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9" name="Google Shape;6549;p40"/>
            <p:cNvSpPr/>
            <p:nvPr/>
          </p:nvSpPr>
          <p:spPr>
            <a:xfrm>
              <a:off x="4963247" y="2535400"/>
              <a:ext cx="132" cy="26"/>
            </a:xfrm>
            <a:custGeom>
              <a:rect b="b" l="l" r="r" t="t"/>
              <a:pathLst>
                <a:path extrusionOk="0" h="1" w="5">
                  <a:moveTo>
                    <a:pt x="4"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0" name="Google Shape;6550;p40"/>
            <p:cNvSpPr/>
            <p:nvPr/>
          </p:nvSpPr>
          <p:spPr>
            <a:xfrm>
              <a:off x="4955660" y="2535849"/>
              <a:ext cx="1216" cy="132"/>
            </a:xfrm>
            <a:custGeom>
              <a:rect b="b" l="l" r="r" t="t"/>
              <a:pathLst>
                <a:path extrusionOk="0" h="5" w="46">
                  <a:moveTo>
                    <a:pt x="46" y="1"/>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1" name="Google Shape;6551;p40"/>
            <p:cNvSpPr/>
            <p:nvPr/>
          </p:nvSpPr>
          <p:spPr>
            <a:xfrm>
              <a:off x="4964357" y="2534924"/>
              <a:ext cx="317" cy="132"/>
            </a:xfrm>
            <a:custGeom>
              <a:rect b="b" l="l" r="r" t="t"/>
              <a:pathLst>
                <a:path extrusionOk="0" h="5" w="12">
                  <a:moveTo>
                    <a:pt x="11" y="1"/>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2" name="Google Shape;6552;p40"/>
            <p:cNvSpPr/>
            <p:nvPr/>
          </p:nvSpPr>
          <p:spPr>
            <a:xfrm>
              <a:off x="4941304" y="2541692"/>
              <a:ext cx="1507" cy="1137"/>
            </a:xfrm>
            <a:custGeom>
              <a:rect b="b" l="l" r="r" t="t"/>
              <a:pathLst>
                <a:path extrusionOk="0" h="43" w="57">
                  <a:moveTo>
                    <a:pt x="57" y="0"/>
                  </a:moveTo>
                  <a:lnTo>
                    <a:pt x="1" y="4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3" name="Google Shape;6553;p40"/>
            <p:cNvSpPr/>
            <p:nvPr/>
          </p:nvSpPr>
          <p:spPr>
            <a:xfrm>
              <a:off x="4939375" y="2543067"/>
              <a:ext cx="1586" cy="1137"/>
            </a:xfrm>
            <a:custGeom>
              <a:rect b="b" l="l" r="r" t="t"/>
              <a:pathLst>
                <a:path extrusionOk="0" h="43" w="60">
                  <a:moveTo>
                    <a:pt x="60" y="1"/>
                  </a:moveTo>
                  <a:lnTo>
                    <a:pt x="0" y="43"/>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4" name="Google Shape;6554;p40"/>
            <p:cNvSpPr/>
            <p:nvPr/>
          </p:nvSpPr>
          <p:spPr>
            <a:xfrm>
              <a:off x="4944741" y="2538440"/>
              <a:ext cx="2247" cy="1877"/>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5" name="Google Shape;6555;p40"/>
            <p:cNvSpPr/>
            <p:nvPr/>
          </p:nvSpPr>
          <p:spPr>
            <a:xfrm>
              <a:off x="4957960" y="2535664"/>
              <a:ext cx="2723" cy="26"/>
            </a:xfrm>
            <a:custGeom>
              <a:rect b="b" l="l" r="r" t="t"/>
              <a:pathLst>
                <a:path extrusionOk="0" h="1" w="103">
                  <a:moveTo>
                    <a:pt x="103" y="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6" name="Google Shape;6556;p40"/>
            <p:cNvSpPr/>
            <p:nvPr/>
          </p:nvSpPr>
          <p:spPr>
            <a:xfrm>
              <a:off x="4965653" y="2534290"/>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7" name="Google Shape;6557;p40"/>
            <p:cNvSpPr/>
            <p:nvPr/>
          </p:nvSpPr>
          <p:spPr>
            <a:xfrm>
              <a:off x="4961872" y="2535664"/>
              <a:ext cx="291" cy="26"/>
            </a:xfrm>
            <a:custGeom>
              <a:rect b="b" l="l" r="r" t="t"/>
              <a:pathLst>
                <a:path extrusionOk="0" h="1" w="11">
                  <a:moveTo>
                    <a:pt x="11" y="1"/>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8" name="Google Shape;6558;p40"/>
            <p:cNvSpPr/>
            <p:nvPr/>
          </p:nvSpPr>
          <p:spPr>
            <a:xfrm>
              <a:off x="4285964" y="2669567"/>
              <a:ext cx="106091" cy="58425"/>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9" name="Google Shape;6559;p40"/>
            <p:cNvSpPr/>
            <p:nvPr/>
          </p:nvSpPr>
          <p:spPr>
            <a:xfrm>
              <a:off x="4288185" y="2673585"/>
              <a:ext cx="5843" cy="6583"/>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0" name="Google Shape;6560;p40"/>
            <p:cNvSpPr/>
            <p:nvPr/>
          </p:nvSpPr>
          <p:spPr>
            <a:xfrm>
              <a:off x="4390363" y="2710226"/>
              <a:ext cx="26" cy="767"/>
            </a:xfrm>
            <a:custGeom>
              <a:rect b="b" l="l" r="r" t="t"/>
              <a:pathLst>
                <a:path extrusionOk="0" h="29" w="1">
                  <a:moveTo>
                    <a:pt x="0" y="0"/>
                  </a:moveTo>
                  <a:lnTo>
                    <a:pt x="0" y="28"/>
                  </a:lnTo>
                  <a:cubicBezTo>
                    <a:pt x="0" y="18"/>
                    <a:pt x="0" y="7"/>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1" name="Google Shape;6561;p40"/>
            <p:cNvSpPr/>
            <p:nvPr/>
          </p:nvSpPr>
          <p:spPr>
            <a:xfrm>
              <a:off x="4299182" y="2698198"/>
              <a:ext cx="5605" cy="3807"/>
            </a:xfrm>
            <a:custGeom>
              <a:rect b="b" l="l" r="r" t="t"/>
              <a:pathLst>
                <a:path extrusionOk="0" h="144" w="212">
                  <a:moveTo>
                    <a:pt x="1" y="0"/>
                  </a:moveTo>
                  <a:cubicBezTo>
                    <a:pt x="110" y="39"/>
                    <a:pt x="194" y="74"/>
                    <a:pt x="211" y="144"/>
                  </a:cubicBezTo>
                  <a:cubicBezTo>
                    <a:pt x="194" y="74"/>
                    <a:pt x="110" y="39"/>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2" name="Google Shape;6562;p40"/>
            <p:cNvSpPr/>
            <p:nvPr/>
          </p:nvSpPr>
          <p:spPr>
            <a:xfrm>
              <a:off x="4390442" y="2709380"/>
              <a:ext cx="132" cy="687"/>
            </a:xfrm>
            <a:custGeom>
              <a:rect b="b" l="l" r="r" t="t"/>
              <a:pathLst>
                <a:path extrusionOk="0" h="26" w="5">
                  <a:moveTo>
                    <a:pt x="4" y="1"/>
                  </a:moveTo>
                  <a:cubicBezTo>
                    <a:pt x="4" y="8"/>
                    <a:pt x="1" y="15"/>
                    <a:pt x="1" y="25"/>
                  </a:cubicBezTo>
                  <a:cubicBezTo>
                    <a:pt x="4" y="15"/>
                    <a:pt x="4" y="8"/>
                    <a:pt x="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3" name="Google Shape;6563;p40"/>
            <p:cNvSpPr/>
            <p:nvPr/>
          </p:nvSpPr>
          <p:spPr>
            <a:xfrm>
              <a:off x="4314939" y="2706525"/>
              <a:ext cx="11315" cy="6583"/>
            </a:xfrm>
            <a:custGeom>
              <a:rect b="b" l="l" r="r" t="t"/>
              <a:pathLst>
                <a:path extrusionOk="0" h="249" w="428">
                  <a:moveTo>
                    <a:pt x="427" y="249"/>
                  </a:moveTo>
                  <a:cubicBezTo>
                    <a:pt x="326" y="172"/>
                    <a:pt x="147" y="35"/>
                    <a:pt x="0" y="0"/>
                  </a:cubicBezTo>
                  <a:cubicBezTo>
                    <a:pt x="147" y="35"/>
                    <a:pt x="326" y="172"/>
                    <a:pt x="427" y="24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4" name="Google Shape;6564;p40"/>
            <p:cNvSpPr/>
            <p:nvPr/>
          </p:nvSpPr>
          <p:spPr>
            <a:xfrm>
              <a:off x="4447545" y="2699414"/>
              <a:ext cx="116639" cy="264605"/>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5" name="Google Shape;6565;p40"/>
            <p:cNvSpPr/>
            <p:nvPr/>
          </p:nvSpPr>
          <p:spPr>
            <a:xfrm>
              <a:off x="4450876" y="2810184"/>
              <a:ext cx="211" cy="211"/>
            </a:xfrm>
            <a:custGeom>
              <a:rect b="b" l="l" r="r" t="t"/>
              <a:pathLst>
                <a:path extrusionOk="0" h="8" w="8">
                  <a:moveTo>
                    <a:pt x="1" y="7"/>
                  </a:moveTo>
                  <a:lnTo>
                    <a:pt x="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6" name="Google Shape;6566;p40"/>
            <p:cNvSpPr/>
            <p:nvPr/>
          </p:nvSpPr>
          <p:spPr>
            <a:xfrm>
              <a:off x="4451987" y="2808967"/>
              <a:ext cx="26" cy="132"/>
            </a:xfrm>
            <a:custGeom>
              <a:rect b="b" l="l" r="r" t="t"/>
              <a:pathLst>
                <a:path extrusionOk="0" h="5" w="1">
                  <a:moveTo>
                    <a:pt x="1" y="1"/>
                  </a:moveTo>
                  <a:lnTo>
                    <a:pt x="1" y="4"/>
                  </a:ln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7" name="Google Shape;6567;p40"/>
            <p:cNvSpPr/>
            <p:nvPr/>
          </p:nvSpPr>
          <p:spPr>
            <a:xfrm>
              <a:off x="4449872" y="2810818"/>
              <a:ext cx="291" cy="317"/>
            </a:xfrm>
            <a:custGeom>
              <a:rect b="b" l="l" r="r" t="t"/>
              <a:pathLst>
                <a:path extrusionOk="0" h="12" w="11">
                  <a:moveTo>
                    <a:pt x="0" y="11"/>
                  </a:moveTo>
                  <a:lnTo>
                    <a:pt x="1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8" name="Google Shape;6568;p40"/>
            <p:cNvSpPr/>
            <p:nvPr/>
          </p:nvSpPr>
          <p:spPr>
            <a:xfrm>
              <a:off x="4451167" y="2809999"/>
              <a:ext cx="106" cy="106"/>
            </a:xfrm>
            <a:custGeom>
              <a:rect b="b" l="l" r="r" t="t"/>
              <a:pathLst>
                <a:path extrusionOk="0" h="4" w="4">
                  <a:moveTo>
                    <a:pt x="0" y="4"/>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9" name="Google Shape;6569;p40"/>
            <p:cNvSpPr/>
            <p:nvPr/>
          </p:nvSpPr>
          <p:spPr>
            <a:xfrm>
              <a:off x="4450427" y="2810448"/>
              <a:ext cx="291" cy="211"/>
            </a:xfrm>
            <a:custGeom>
              <a:rect b="b" l="l" r="r" t="t"/>
              <a:pathLst>
                <a:path extrusionOk="0" h="8" w="11">
                  <a:moveTo>
                    <a:pt x="0" y="8"/>
                  </a:moveTo>
                  <a:lnTo>
                    <a:pt x="1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0" name="Google Shape;6570;p40"/>
            <p:cNvSpPr/>
            <p:nvPr/>
          </p:nvSpPr>
          <p:spPr>
            <a:xfrm>
              <a:off x="4448285" y="2811849"/>
              <a:ext cx="582" cy="476"/>
            </a:xfrm>
            <a:custGeom>
              <a:rect b="b" l="l" r="r" t="t"/>
              <a:pathLst>
                <a:path extrusionOk="0" h="18" w="22">
                  <a:moveTo>
                    <a:pt x="1" y="18"/>
                  </a:moveTo>
                  <a:lnTo>
                    <a:pt x="22"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1" name="Google Shape;6571;p40"/>
            <p:cNvSpPr/>
            <p:nvPr/>
          </p:nvSpPr>
          <p:spPr>
            <a:xfrm>
              <a:off x="4449131" y="2811294"/>
              <a:ext cx="397" cy="397"/>
            </a:xfrm>
            <a:custGeom>
              <a:rect b="b" l="l" r="r" t="t"/>
              <a:pathLst>
                <a:path extrusionOk="0" h="15" w="15">
                  <a:moveTo>
                    <a:pt x="0" y="14"/>
                  </a:moveTo>
                  <a:lnTo>
                    <a:pt x="1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2" name="Google Shape;6572;p40"/>
            <p:cNvSpPr/>
            <p:nvPr/>
          </p:nvSpPr>
          <p:spPr>
            <a:xfrm>
              <a:off x="4447281" y="2812484"/>
              <a:ext cx="767" cy="767"/>
            </a:xfrm>
            <a:custGeom>
              <a:rect b="b" l="l" r="r" t="t"/>
              <a:pathLst>
                <a:path extrusionOk="0" h="29" w="29">
                  <a:moveTo>
                    <a:pt x="0" y="29"/>
                  </a:moveTo>
                  <a:lnTo>
                    <a:pt x="0" y="29"/>
                  </a:lnTo>
                  <a:lnTo>
                    <a:pt x="2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3" name="Google Shape;6573;p40"/>
            <p:cNvSpPr/>
            <p:nvPr/>
          </p:nvSpPr>
          <p:spPr>
            <a:xfrm>
              <a:off x="4452092" y="2800190"/>
              <a:ext cx="3728" cy="8433"/>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4" name="Google Shape;6574;p40"/>
            <p:cNvSpPr/>
            <p:nvPr/>
          </p:nvSpPr>
          <p:spPr>
            <a:xfrm>
              <a:off x="4460605" y="2792682"/>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5" name="Google Shape;6575;p40"/>
            <p:cNvSpPr/>
            <p:nvPr/>
          </p:nvSpPr>
          <p:spPr>
            <a:xfrm>
              <a:off x="4512527" y="2707715"/>
              <a:ext cx="211" cy="132"/>
            </a:xfrm>
            <a:custGeom>
              <a:rect b="b" l="l" r="r" t="t"/>
              <a:pathLst>
                <a:path extrusionOk="0" h="5" w="8">
                  <a:moveTo>
                    <a:pt x="7" y="1"/>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6" name="Google Shape;6576;p40"/>
            <p:cNvSpPr/>
            <p:nvPr/>
          </p:nvSpPr>
          <p:spPr>
            <a:xfrm>
              <a:off x="4512976" y="2707265"/>
              <a:ext cx="211" cy="211"/>
            </a:xfrm>
            <a:custGeom>
              <a:rect b="b" l="l" r="r" t="t"/>
              <a:pathLst>
                <a:path extrusionOk="0" h="8" w="8">
                  <a:moveTo>
                    <a:pt x="8" y="0"/>
                  </a:moveTo>
                  <a:lnTo>
                    <a:pt x="1"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7" name="Google Shape;6577;p40"/>
            <p:cNvSpPr/>
            <p:nvPr/>
          </p:nvSpPr>
          <p:spPr>
            <a:xfrm>
              <a:off x="4513716" y="2706155"/>
              <a:ext cx="211" cy="211"/>
            </a:xfrm>
            <a:custGeom>
              <a:rect b="b" l="l" r="r" t="t"/>
              <a:pathLst>
                <a:path extrusionOk="0" h="8" w="8">
                  <a:moveTo>
                    <a:pt x="8" y="0"/>
                  </a:moveTo>
                  <a:lnTo>
                    <a:pt x="1"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8" name="Google Shape;6578;p40"/>
            <p:cNvSpPr/>
            <p:nvPr/>
          </p:nvSpPr>
          <p:spPr>
            <a:xfrm>
              <a:off x="4512051" y="2708085"/>
              <a:ext cx="211" cy="211"/>
            </a:xfrm>
            <a:custGeom>
              <a:rect b="b" l="l" r="r" t="t"/>
              <a:pathLst>
                <a:path extrusionOk="0" h="8" w="8">
                  <a:moveTo>
                    <a:pt x="8" y="1"/>
                  </a:moveTo>
                  <a:lnTo>
                    <a:pt x="1"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9" name="Google Shape;6579;p40"/>
            <p:cNvSpPr/>
            <p:nvPr/>
          </p:nvSpPr>
          <p:spPr>
            <a:xfrm>
              <a:off x="4513346" y="2706710"/>
              <a:ext cx="211" cy="211"/>
            </a:xfrm>
            <a:custGeom>
              <a:rect b="b" l="l" r="r" t="t"/>
              <a:pathLst>
                <a:path extrusionOk="0" h="8" w="8">
                  <a:moveTo>
                    <a:pt x="8" y="0"/>
                  </a:moveTo>
                  <a:lnTo>
                    <a:pt x="1"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0" name="Google Shape;6580;p40"/>
            <p:cNvSpPr/>
            <p:nvPr/>
          </p:nvSpPr>
          <p:spPr>
            <a:xfrm>
              <a:off x="4514087" y="2705600"/>
              <a:ext cx="132" cy="211"/>
            </a:xfrm>
            <a:custGeom>
              <a:rect b="b" l="l" r="r" t="t"/>
              <a:pathLst>
                <a:path extrusionOk="0" h="8" w="5">
                  <a:moveTo>
                    <a:pt x="4" y="0"/>
                  </a:moveTo>
                  <a:lnTo>
                    <a:pt x="1"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1" name="Google Shape;6581;p40"/>
            <p:cNvSpPr/>
            <p:nvPr/>
          </p:nvSpPr>
          <p:spPr>
            <a:xfrm>
              <a:off x="4502719" y="2717919"/>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2" name="Google Shape;6582;p40"/>
            <p:cNvSpPr/>
            <p:nvPr/>
          </p:nvSpPr>
          <p:spPr>
            <a:xfrm>
              <a:off x="4461980" y="2773622"/>
              <a:ext cx="2062" cy="9755"/>
            </a:xfrm>
            <a:custGeom>
              <a:rect b="b" l="l" r="r" t="t"/>
              <a:pathLst>
                <a:path extrusionOk="0" h="369" w="78">
                  <a:moveTo>
                    <a:pt x="78" y="1"/>
                  </a:moveTo>
                  <a:cubicBezTo>
                    <a:pt x="67" y="134"/>
                    <a:pt x="57" y="284"/>
                    <a:pt x="1" y="368"/>
                  </a:cubicBezTo>
                  <a:cubicBezTo>
                    <a:pt x="57" y="284"/>
                    <a:pt x="67" y="134"/>
                    <a:pt x="78"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3" name="Google Shape;6583;p40"/>
            <p:cNvSpPr/>
            <p:nvPr/>
          </p:nvSpPr>
          <p:spPr>
            <a:xfrm>
              <a:off x="4457168" y="2799450"/>
              <a:ext cx="211" cy="26"/>
            </a:xfrm>
            <a:custGeom>
              <a:rect b="b" l="l" r="r" t="t"/>
              <a:pathLst>
                <a:path extrusionOk="0" h="1" w="8">
                  <a:moveTo>
                    <a:pt x="8"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4" name="Google Shape;6584;p40"/>
            <p:cNvSpPr/>
            <p:nvPr/>
          </p:nvSpPr>
          <p:spPr>
            <a:xfrm>
              <a:off x="4514087" y="2718660"/>
              <a:ext cx="397" cy="1401"/>
            </a:xfrm>
            <a:custGeom>
              <a:rect b="b" l="l" r="r" t="t"/>
              <a:pathLst>
                <a:path extrusionOk="0" h="53" w="15">
                  <a:moveTo>
                    <a:pt x="15" y="0"/>
                  </a:moveTo>
                  <a:cubicBezTo>
                    <a:pt x="15" y="18"/>
                    <a:pt x="11" y="39"/>
                    <a:pt x="1" y="53"/>
                  </a:cubicBezTo>
                  <a:cubicBezTo>
                    <a:pt x="11" y="39"/>
                    <a:pt x="15" y="18"/>
                    <a:pt x="15"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5" name="Google Shape;6585;p40"/>
            <p:cNvSpPr/>
            <p:nvPr/>
          </p:nvSpPr>
          <p:spPr>
            <a:xfrm>
              <a:off x="4503168" y="2717629"/>
              <a:ext cx="397" cy="132"/>
            </a:xfrm>
            <a:custGeom>
              <a:rect b="b" l="l" r="r" t="t"/>
              <a:pathLst>
                <a:path extrusionOk="0" h="5" w="15">
                  <a:moveTo>
                    <a:pt x="15" y="1"/>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6" name="Google Shape;6586;p40"/>
            <p:cNvSpPr/>
            <p:nvPr/>
          </p:nvSpPr>
          <p:spPr>
            <a:xfrm>
              <a:off x="4515752" y="2701423"/>
              <a:ext cx="26" cy="211"/>
            </a:xfrm>
            <a:custGeom>
              <a:rect b="b" l="l" r="r" t="t"/>
              <a:pathLst>
                <a:path extrusionOk="0" h="8" w="1">
                  <a:moveTo>
                    <a:pt x="1" y="1"/>
                  </a:moveTo>
                  <a:lnTo>
                    <a:pt x="1"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7" name="Google Shape;6587;p40"/>
            <p:cNvSpPr/>
            <p:nvPr/>
          </p:nvSpPr>
          <p:spPr>
            <a:xfrm>
              <a:off x="4515858" y="2701053"/>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8" name="Google Shape;6588;p40"/>
            <p:cNvSpPr/>
            <p:nvPr/>
          </p:nvSpPr>
          <p:spPr>
            <a:xfrm>
              <a:off x="4458754" y="2798604"/>
              <a:ext cx="26" cy="132"/>
            </a:xfrm>
            <a:custGeom>
              <a:rect b="b" l="l" r="r" t="t"/>
              <a:pathLst>
                <a:path extrusionOk="0" h="5" w="1">
                  <a:moveTo>
                    <a:pt x="0" y="1"/>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9" name="Google Shape;6589;p40"/>
            <p:cNvSpPr/>
            <p:nvPr/>
          </p:nvSpPr>
          <p:spPr>
            <a:xfrm>
              <a:off x="4515567" y="2701899"/>
              <a:ext cx="26" cy="211"/>
            </a:xfrm>
            <a:custGeom>
              <a:rect b="b" l="l" r="r" t="t"/>
              <a:pathLst>
                <a:path extrusionOk="0" h="8" w="1">
                  <a:moveTo>
                    <a:pt x="1" y="0"/>
                  </a:moveTo>
                  <a:lnTo>
                    <a:pt x="1"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0" name="Google Shape;6590;p40"/>
            <p:cNvSpPr/>
            <p:nvPr/>
          </p:nvSpPr>
          <p:spPr>
            <a:xfrm>
              <a:off x="4514457" y="2705045"/>
              <a:ext cx="26" cy="26"/>
            </a:xfrm>
            <a:custGeom>
              <a:rect b="b" l="l" r="r" t="t"/>
              <a:pathLst>
                <a:path extrusionOk="0" h="1" w="1">
                  <a:moveTo>
                    <a:pt x="1"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1" name="Google Shape;6591;p40"/>
            <p:cNvSpPr/>
            <p:nvPr/>
          </p:nvSpPr>
          <p:spPr>
            <a:xfrm>
              <a:off x="4457723" y="2799265"/>
              <a:ext cx="132" cy="26"/>
            </a:xfrm>
            <a:custGeom>
              <a:rect b="b" l="l" r="r" t="t"/>
              <a:pathLst>
                <a:path extrusionOk="0" h="1" w="5">
                  <a:moveTo>
                    <a:pt x="4"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2" name="Google Shape;6592;p40"/>
            <p:cNvSpPr/>
            <p:nvPr/>
          </p:nvSpPr>
          <p:spPr>
            <a:xfrm>
              <a:off x="4515488" y="2702454"/>
              <a:ext cx="26" cy="211"/>
            </a:xfrm>
            <a:custGeom>
              <a:rect b="b" l="l" r="r" t="t"/>
              <a:pathLst>
                <a:path extrusionOk="0" h="8" w="1">
                  <a:moveTo>
                    <a:pt x="0" y="0"/>
                  </a:moveTo>
                  <a:lnTo>
                    <a:pt x="0"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3" name="Google Shape;6593;p40"/>
            <p:cNvSpPr/>
            <p:nvPr/>
          </p:nvSpPr>
          <p:spPr>
            <a:xfrm>
              <a:off x="4514747" y="2704199"/>
              <a:ext cx="106" cy="211"/>
            </a:xfrm>
            <a:custGeom>
              <a:rect b="b" l="l" r="r" t="t"/>
              <a:pathLst>
                <a:path extrusionOk="0" h="8" w="4">
                  <a:moveTo>
                    <a:pt x="4" y="1"/>
                  </a:moveTo>
                  <a:lnTo>
                    <a:pt x="0"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4" name="Google Shape;6594;p40"/>
            <p:cNvSpPr/>
            <p:nvPr/>
          </p:nvSpPr>
          <p:spPr>
            <a:xfrm>
              <a:off x="4515012" y="2703564"/>
              <a:ext cx="132" cy="211"/>
            </a:xfrm>
            <a:custGeom>
              <a:rect b="b" l="l" r="r" t="t"/>
              <a:pathLst>
                <a:path extrusionOk="0" h="8" w="5">
                  <a:moveTo>
                    <a:pt x="4" y="0"/>
                  </a:moveTo>
                  <a:lnTo>
                    <a:pt x="1"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5" name="Google Shape;6595;p40"/>
            <p:cNvSpPr/>
            <p:nvPr/>
          </p:nvSpPr>
          <p:spPr>
            <a:xfrm>
              <a:off x="4515197" y="2703009"/>
              <a:ext cx="132" cy="211"/>
            </a:xfrm>
            <a:custGeom>
              <a:rect b="b" l="l" r="r" t="t"/>
              <a:pathLst>
                <a:path extrusionOk="0" h="8" w="5">
                  <a:moveTo>
                    <a:pt x="4" y="0"/>
                  </a:moveTo>
                  <a:lnTo>
                    <a:pt x="1"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6" name="Google Shape;6596;p40"/>
            <p:cNvSpPr/>
            <p:nvPr/>
          </p:nvSpPr>
          <p:spPr>
            <a:xfrm>
              <a:off x="4458279" y="2798974"/>
              <a:ext cx="132" cy="26"/>
            </a:xfrm>
            <a:custGeom>
              <a:rect b="b" l="l" r="r" t="t"/>
              <a:pathLst>
                <a:path extrusionOk="0" h="1" w="5">
                  <a:moveTo>
                    <a:pt x="4" y="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7" name="Google Shape;6597;p40"/>
            <p:cNvSpPr/>
            <p:nvPr/>
          </p:nvSpPr>
          <p:spPr>
            <a:xfrm>
              <a:off x="4455794" y="2799450"/>
              <a:ext cx="846" cy="767"/>
            </a:xfrm>
            <a:custGeom>
              <a:rect b="b" l="l" r="r" t="t"/>
              <a:pathLst>
                <a:path extrusionOk="0" h="29" w="32">
                  <a:moveTo>
                    <a:pt x="32" y="0"/>
                  </a:moveTo>
                  <a:cubicBezTo>
                    <a:pt x="25" y="4"/>
                    <a:pt x="21" y="4"/>
                    <a:pt x="21" y="7"/>
                  </a:cubicBezTo>
                  <a:lnTo>
                    <a:pt x="0" y="28"/>
                  </a:lnTo>
                  <a:cubicBezTo>
                    <a:pt x="11" y="18"/>
                    <a:pt x="18" y="11"/>
                    <a:pt x="32"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8" name="Google Shape;6598;p40"/>
            <p:cNvSpPr/>
            <p:nvPr/>
          </p:nvSpPr>
          <p:spPr>
            <a:xfrm>
              <a:off x="4503829" y="2717549"/>
              <a:ext cx="397" cy="26"/>
            </a:xfrm>
            <a:custGeom>
              <a:rect b="b" l="l" r="r" t="t"/>
              <a:pathLst>
                <a:path extrusionOk="0" h="1" w="15">
                  <a:moveTo>
                    <a:pt x="0" y="0"/>
                  </a:moveTo>
                  <a:cubicBezTo>
                    <a:pt x="4" y="0"/>
                    <a:pt x="7" y="0"/>
                    <a:pt x="14" y="0"/>
                  </a:cubicBezTo>
                  <a:lnTo>
                    <a:pt x="14" y="0"/>
                  </a:lnTo>
                  <a:cubicBezTo>
                    <a:pt x="7" y="0"/>
                    <a:pt x="4" y="0"/>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9" name="Google Shape;6599;p40"/>
            <p:cNvSpPr/>
            <p:nvPr/>
          </p:nvSpPr>
          <p:spPr>
            <a:xfrm>
              <a:off x="4455238" y="2799635"/>
              <a:ext cx="1137" cy="1216"/>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0" name="Google Shape;6600;p40"/>
            <p:cNvSpPr/>
            <p:nvPr/>
          </p:nvSpPr>
          <p:spPr>
            <a:xfrm>
              <a:off x="4405167" y="2703564"/>
              <a:ext cx="39259" cy="19854"/>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1" name="Google Shape;6601;p40"/>
            <p:cNvSpPr/>
            <p:nvPr/>
          </p:nvSpPr>
          <p:spPr>
            <a:xfrm>
              <a:off x="4420712" y="2721885"/>
              <a:ext cx="952" cy="317"/>
            </a:xfrm>
            <a:custGeom>
              <a:rect b="b" l="l" r="r" t="t"/>
              <a:pathLst>
                <a:path extrusionOk="0" h="12" w="36">
                  <a:moveTo>
                    <a:pt x="36" y="1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2" name="Google Shape;6602;p40"/>
            <p:cNvSpPr/>
            <p:nvPr/>
          </p:nvSpPr>
          <p:spPr>
            <a:xfrm>
              <a:off x="4418491" y="2721620"/>
              <a:ext cx="952" cy="106"/>
            </a:xfrm>
            <a:custGeom>
              <a:rect b="b" l="l" r="r" t="t"/>
              <a:pathLst>
                <a:path extrusionOk="0" h="4" w="36">
                  <a:moveTo>
                    <a:pt x="1" y="0"/>
                  </a:moveTo>
                  <a:cubicBezTo>
                    <a:pt x="11" y="0"/>
                    <a:pt x="25" y="4"/>
                    <a:pt x="36" y="4"/>
                  </a:cubicBezTo>
                  <a:cubicBezTo>
                    <a:pt x="25" y="0"/>
                    <a:pt x="11" y="0"/>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3" name="Google Shape;6603;p40"/>
            <p:cNvSpPr/>
            <p:nvPr/>
          </p:nvSpPr>
          <p:spPr>
            <a:xfrm>
              <a:off x="4421928" y="2722255"/>
              <a:ext cx="952" cy="317"/>
            </a:xfrm>
            <a:custGeom>
              <a:rect b="b" l="l" r="r" t="t"/>
              <a:pathLst>
                <a:path extrusionOk="0" h="12" w="36">
                  <a:moveTo>
                    <a:pt x="35" y="11"/>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4" name="Google Shape;6604;p40"/>
            <p:cNvSpPr/>
            <p:nvPr/>
          </p:nvSpPr>
          <p:spPr>
            <a:xfrm>
              <a:off x="4417487" y="2721620"/>
              <a:ext cx="767" cy="26"/>
            </a:xfrm>
            <a:custGeom>
              <a:rect b="b" l="l" r="r" t="t"/>
              <a:pathLst>
                <a:path extrusionOk="0" h="1" w="29">
                  <a:moveTo>
                    <a:pt x="0" y="0"/>
                  </a:moveTo>
                  <a:lnTo>
                    <a:pt x="28" y="0"/>
                  </a:lnTo>
                  <a:cubicBezTo>
                    <a:pt x="18" y="0"/>
                    <a:pt x="11" y="0"/>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5" name="Google Shape;6605;p40"/>
            <p:cNvSpPr/>
            <p:nvPr/>
          </p:nvSpPr>
          <p:spPr>
            <a:xfrm>
              <a:off x="4440619" y="2709301"/>
              <a:ext cx="767" cy="1322"/>
            </a:xfrm>
            <a:custGeom>
              <a:rect b="b" l="l" r="r" t="t"/>
              <a:pathLst>
                <a:path extrusionOk="0" h="50" w="29">
                  <a:moveTo>
                    <a:pt x="18" y="49"/>
                  </a:moveTo>
                  <a:lnTo>
                    <a:pt x="0" y="11"/>
                  </a:lnTo>
                  <a:lnTo>
                    <a:pt x="28" y="0"/>
                  </a:ln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6" name="Google Shape;6606;p40"/>
            <p:cNvSpPr/>
            <p:nvPr/>
          </p:nvSpPr>
          <p:spPr>
            <a:xfrm>
              <a:off x="4406833" y="2719479"/>
              <a:ext cx="4098" cy="1243"/>
            </a:xfrm>
            <a:custGeom>
              <a:rect b="b" l="l" r="r" t="t"/>
              <a:pathLst>
                <a:path extrusionOk="0" h="47" w="155">
                  <a:moveTo>
                    <a:pt x="0" y="1"/>
                  </a:moveTo>
                  <a:cubicBezTo>
                    <a:pt x="56" y="1"/>
                    <a:pt x="109" y="15"/>
                    <a:pt x="154" y="46"/>
                  </a:cubicBezTo>
                  <a:cubicBezTo>
                    <a:pt x="109" y="15"/>
                    <a:pt x="56" y="1"/>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7" name="Google Shape;6607;p40"/>
            <p:cNvSpPr/>
            <p:nvPr/>
          </p:nvSpPr>
          <p:spPr>
            <a:xfrm>
              <a:off x="4416191" y="2721700"/>
              <a:ext cx="1031" cy="211"/>
            </a:xfrm>
            <a:custGeom>
              <a:rect b="b" l="l" r="r" t="t"/>
              <a:pathLst>
                <a:path extrusionOk="0" h="8" w="39">
                  <a:moveTo>
                    <a:pt x="39" y="1"/>
                  </a:moveTo>
                  <a:cubicBezTo>
                    <a:pt x="28" y="1"/>
                    <a:pt x="14" y="4"/>
                    <a:pt x="0" y="8"/>
                  </a:cubicBezTo>
                  <a:cubicBezTo>
                    <a:pt x="14" y="4"/>
                    <a:pt x="28" y="1"/>
                    <a:pt x="39"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8" name="Google Shape;6608;p40"/>
            <p:cNvSpPr/>
            <p:nvPr/>
          </p:nvSpPr>
          <p:spPr>
            <a:xfrm>
              <a:off x="4419522" y="2721700"/>
              <a:ext cx="1137" cy="211"/>
            </a:xfrm>
            <a:custGeom>
              <a:rect b="b" l="l" r="r" t="t"/>
              <a:pathLst>
                <a:path extrusionOk="0" h="8" w="43">
                  <a:moveTo>
                    <a:pt x="42" y="8"/>
                  </a:moveTo>
                  <a:cubicBezTo>
                    <a:pt x="28" y="4"/>
                    <a:pt x="14" y="1"/>
                    <a:pt x="0" y="1"/>
                  </a:cubicBezTo>
                  <a:cubicBezTo>
                    <a:pt x="14" y="1"/>
                    <a:pt x="28" y="4"/>
                    <a:pt x="42" y="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9" name="Google Shape;6609;p40"/>
            <p:cNvSpPr/>
            <p:nvPr/>
          </p:nvSpPr>
          <p:spPr>
            <a:xfrm>
              <a:off x="4587316" y="2779728"/>
              <a:ext cx="101359" cy="215830"/>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0" name="Google Shape;6610;p40"/>
            <p:cNvSpPr/>
            <p:nvPr/>
          </p:nvSpPr>
          <p:spPr>
            <a:xfrm>
              <a:off x="4588506" y="2913393"/>
              <a:ext cx="79442" cy="57394"/>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1" name="Google Shape;6611;p40"/>
            <p:cNvSpPr/>
            <p:nvPr/>
          </p:nvSpPr>
          <p:spPr>
            <a:xfrm>
              <a:off x="4622292" y="2968619"/>
              <a:ext cx="397" cy="317"/>
            </a:xfrm>
            <a:custGeom>
              <a:rect b="b" l="l" r="r" t="t"/>
              <a:pathLst>
                <a:path extrusionOk="0" h="12" w="15">
                  <a:moveTo>
                    <a:pt x="14" y="1"/>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2" name="Google Shape;6612;p40"/>
            <p:cNvSpPr/>
            <p:nvPr/>
          </p:nvSpPr>
          <p:spPr>
            <a:xfrm>
              <a:off x="4620521" y="2969650"/>
              <a:ext cx="582" cy="291"/>
            </a:xfrm>
            <a:custGeom>
              <a:rect b="b" l="l" r="r" t="t"/>
              <a:pathLst>
                <a:path extrusionOk="0" h="11" w="22">
                  <a:moveTo>
                    <a:pt x="22" y="0"/>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3" name="Google Shape;6613;p40"/>
            <p:cNvSpPr/>
            <p:nvPr/>
          </p:nvSpPr>
          <p:spPr>
            <a:xfrm>
              <a:off x="4622927" y="2968170"/>
              <a:ext cx="397" cy="291"/>
            </a:xfrm>
            <a:custGeom>
              <a:rect b="b" l="l" r="r" t="t"/>
              <a:pathLst>
                <a:path extrusionOk="0" h="11" w="15">
                  <a:moveTo>
                    <a:pt x="15" y="0"/>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4" name="Google Shape;6614;p40"/>
            <p:cNvSpPr/>
            <p:nvPr/>
          </p:nvSpPr>
          <p:spPr>
            <a:xfrm>
              <a:off x="4619226" y="2970205"/>
              <a:ext cx="872" cy="397"/>
            </a:xfrm>
            <a:custGeom>
              <a:rect b="b" l="l" r="r" t="t"/>
              <a:pathLst>
                <a:path extrusionOk="0" h="15" w="33">
                  <a:moveTo>
                    <a:pt x="32" y="0"/>
                  </a:moveTo>
                  <a:lnTo>
                    <a:pt x="1"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5" name="Google Shape;6615;p40"/>
            <p:cNvSpPr/>
            <p:nvPr/>
          </p:nvSpPr>
          <p:spPr>
            <a:xfrm>
              <a:off x="4621446" y="2969095"/>
              <a:ext cx="502" cy="291"/>
            </a:xfrm>
            <a:custGeom>
              <a:rect b="b" l="l" r="r" t="t"/>
              <a:pathLst>
                <a:path extrusionOk="0" h="11" w="19">
                  <a:moveTo>
                    <a:pt x="18" y="0"/>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6" name="Google Shape;6616;p40"/>
            <p:cNvSpPr/>
            <p:nvPr/>
          </p:nvSpPr>
          <p:spPr>
            <a:xfrm>
              <a:off x="4625517" y="2966028"/>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7" name="Google Shape;6617;p40"/>
            <p:cNvSpPr/>
            <p:nvPr/>
          </p:nvSpPr>
          <p:spPr>
            <a:xfrm>
              <a:off x="4664036" y="2927351"/>
              <a:ext cx="1216" cy="2062"/>
            </a:xfrm>
            <a:custGeom>
              <a:rect b="b" l="l" r="r" t="t"/>
              <a:pathLst>
                <a:path extrusionOk="0" h="78" w="46">
                  <a:moveTo>
                    <a:pt x="0" y="0"/>
                  </a:moveTo>
                  <a:cubicBezTo>
                    <a:pt x="14" y="28"/>
                    <a:pt x="28" y="53"/>
                    <a:pt x="46" y="77"/>
                  </a:cubicBezTo>
                  <a:cubicBezTo>
                    <a:pt x="28" y="53"/>
                    <a:pt x="14" y="28"/>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8" name="Google Shape;6618;p40"/>
            <p:cNvSpPr/>
            <p:nvPr/>
          </p:nvSpPr>
          <p:spPr>
            <a:xfrm>
              <a:off x="4625517" y="2966028"/>
              <a:ext cx="26" cy="132"/>
            </a:xfrm>
            <a:custGeom>
              <a:rect b="b" l="l" r="r" t="t"/>
              <a:pathLst>
                <a:path extrusionOk="0" h="5" w="1">
                  <a:moveTo>
                    <a:pt x="1" y="1"/>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9" name="Google Shape;6619;p40"/>
            <p:cNvSpPr/>
            <p:nvPr/>
          </p:nvSpPr>
          <p:spPr>
            <a:xfrm>
              <a:off x="4625517" y="2966028"/>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0" name="Google Shape;6620;p40"/>
            <p:cNvSpPr/>
            <p:nvPr/>
          </p:nvSpPr>
          <p:spPr>
            <a:xfrm>
              <a:off x="4660044" y="2913472"/>
              <a:ext cx="4018" cy="13906"/>
            </a:xfrm>
            <a:custGeom>
              <a:rect b="b" l="l" r="r" t="t"/>
              <a:pathLst>
                <a:path extrusionOk="0" h="526" w="152">
                  <a:moveTo>
                    <a:pt x="1" y="0"/>
                  </a:moveTo>
                  <a:lnTo>
                    <a:pt x="1" y="0"/>
                  </a:lnTo>
                  <a:cubicBezTo>
                    <a:pt x="11" y="186"/>
                    <a:pt x="64" y="364"/>
                    <a:pt x="151" y="525"/>
                  </a:cubicBezTo>
                  <a:cubicBezTo>
                    <a:pt x="64" y="364"/>
                    <a:pt x="11" y="186"/>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1" name="Google Shape;6621;p40"/>
            <p:cNvSpPr/>
            <p:nvPr/>
          </p:nvSpPr>
          <p:spPr>
            <a:xfrm>
              <a:off x="4623588" y="2967799"/>
              <a:ext cx="291" cy="211"/>
            </a:xfrm>
            <a:custGeom>
              <a:rect b="b" l="l" r="r" t="t"/>
              <a:pathLst>
                <a:path extrusionOk="0" h="8" w="11">
                  <a:moveTo>
                    <a:pt x="11" y="0"/>
                  </a:moveTo>
                  <a:lnTo>
                    <a:pt x="0"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2" name="Google Shape;6622;p40"/>
            <p:cNvSpPr/>
            <p:nvPr/>
          </p:nvSpPr>
          <p:spPr>
            <a:xfrm>
              <a:off x="4625517" y="2963913"/>
              <a:ext cx="1057" cy="1956"/>
            </a:xfrm>
            <a:custGeom>
              <a:rect b="b" l="l" r="r" t="t"/>
              <a:pathLst>
                <a:path extrusionOk="0" h="74" w="40">
                  <a:moveTo>
                    <a:pt x="1" y="74"/>
                  </a:moveTo>
                  <a:cubicBezTo>
                    <a:pt x="4" y="46"/>
                    <a:pt x="15" y="18"/>
                    <a:pt x="39" y="0"/>
                  </a:cubicBezTo>
                  <a:cubicBezTo>
                    <a:pt x="15" y="18"/>
                    <a:pt x="4" y="46"/>
                    <a:pt x="1" y="7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3" name="Google Shape;6623;p40"/>
            <p:cNvSpPr/>
            <p:nvPr/>
          </p:nvSpPr>
          <p:spPr>
            <a:xfrm>
              <a:off x="4625068" y="2966504"/>
              <a:ext cx="211" cy="211"/>
            </a:xfrm>
            <a:custGeom>
              <a:rect b="b" l="l" r="r" t="t"/>
              <a:pathLst>
                <a:path extrusionOk="0" h="8" w="8">
                  <a:moveTo>
                    <a:pt x="7" y="0"/>
                  </a:moveTo>
                  <a:lnTo>
                    <a:pt x="0"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4" name="Google Shape;6624;p40"/>
            <p:cNvSpPr/>
            <p:nvPr/>
          </p:nvSpPr>
          <p:spPr>
            <a:xfrm>
              <a:off x="4624513" y="2967139"/>
              <a:ext cx="211" cy="211"/>
            </a:xfrm>
            <a:custGeom>
              <a:rect b="b" l="l" r="r" t="t"/>
              <a:pathLst>
                <a:path extrusionOk="0" h="8" w="8">
                  <a:moveTo>
                    <a:pt x="7" y="1"/>
                  </a:moveTo>
                  <a:lnTo>
                    <a:pt x="0"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5" name="Google Shape;6625;p40"/>
            <p:cNvSpPr/>
            <p:nvPr/>
          </p:nvSpPr>
          <p:spPr>
            <a:xfrm>
              <a:off x="4624037" y="2967429"/>
              <a:ext cx="317" cy="211"/>
            </a:xfrm>
            <a:custGeom>
              <a:rect b="b" l="l" r="r" t="t"/>
              <a:pathLst>
                <a:path extrusionOk="0" h="8" w="12">
                  <a:moveTo>
                    <a:pt x="11" y="0"/>
                  </a:moveTo>
                  <a:lnTo>
                    <a:pt x="1"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6" name="Google Shape;6626;p40"/>
            <p:cNvSpPr/>
            <p:nvPr/>
          </p:nvSpPr>
          <p:spPr>
            <a:xfrm>
              <a:off x="4624777" y="2966768"/>
              <a:ext cx="211" cy="211"/>
            </a:xfrm>
            <a:custGeom>
              <a:rect b="b" l="l" r="r" t="t"/>
              <a:pathLst>
                <a:path extrusionOk="0" h="8" w="8">
                  <a:moveTo>
                    <a:pt x="8" y="1"/>
                  </a:moveTo>
                  <a:lnTo>
                    <a:pt x="1"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7" name="Google Shape;6627;p40"/>
            <p:cNvSpPr/>
            <p:nvPr/>
          </p:nvSpPr>
          <p:spPr>
            <a:xfrm>
              <a:off x="4625253" y="2966319"/>
              <a:ext cx="106" cy="211"/>
            </a:xfrm>
            <a:custGeom>
              <a:rect b="b" l="l" r="r" t="t"/>
              <a:pathLst>
                <a:path extrusionOk="0" h="8" w="4">
                  <a:moveTo>
                    <a:pt x="4" y="0"/>
                  </a:moveTo>
                  <a:lnTo>
                    <a:pt x="0"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8" name="Google Shape;6628;p40"/>
            <p:cNvSpPr/>
            <p:nvPr/>
          </p:nvSpPr>
          <p:spPr>
            <a:xfrm>
              <a:off x="4625438" y="2966134"/>
              <a:ext cx="26" cy="211"/>
            </a:xfrm>
            <a:custGeom>
              <a:rect b="b" l="l" r="r" t="t"/>
              <a:pathLst>
                <a:path extrusionOk="0" h="8" w="1">
                  <a:moveTo>
                    <a:pt x="0" y="0"/>
                  </a:moveTo>
                  <a:lnTo>
                    <a:pt x="0"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9" name="Google Shape;6629;p40"/>
            <p:cNvSpPr/>
            <p:nvPr/>
          </p:nvSpPr>
          <p:spPr>
            <a:xfrm>
              <a:off x="4559082" y="2793899"/>
              <a:ext cx="102099" cy="124491"/>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0" name="Google Shape;6630;p40"/>
            <p:cNvSpPr/>
            <p:nvPr/>
          </p:nvSpPr>
          <p:spPr>
            <a:xfrm>
              <a:off x="4563523" y="2813700"/>
              <a:ext cx="106" cy="397"/>
            </a:xfrm>
            <a:custGeom>
              <a:rect b="b" l="l" r="r" t="t"/>
              <a:pathLst>
                <a:path extrusionOk="0" h="15" w="4">
                  <a:moveTo>
                    <a:pt x="4" y="0"/>
                  </a:moveTo>
                  <a:lnTo>
                    <a:pt x="0"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1" name="Google Shape;6631;p40"/>
            <p:cNvSpPr/>
            <p:nvPr/>
          </p:nvSpPr>
          <p:spPr>
            <a:xfrm>
              <a:off x="4566564" y="2808888"/>
              <a:ext cx="317" cy="397"/>
            </a:xfrm>
            <a:custGeom>
              <a:rect b="b" l="l" r="r" t="t"/>
              <a:pathLst>
                <a:path extrusionOk="0" h="15" w="12">
                  <a:moveTo>
                    <a:pt x="11" y="0"/>
                  </a:moveTo>
                  <a:lnTo>
                    <a:pt x="1"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2" name="Google Shape;6632;p40"/>
            <p:cNvSpPr/>
            <p:nvPr/>
          </p:nvSpPr>
          <p:spPr>
            <a:xfrm>
              <a:off x="4561752" y="2818590"/>
              <a:ext cx="211" cy="317"/>
            </a:xfrm>
            <a:custGeom>
              <a:rect b="b" l="l" r="r" t="t"/>
              <a:pathLst>
                <a:path extrusionOk="0" h="12" w="8">
                  <a:moveTo>
                    <a:pt x="8" y="1"/>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3" name="Google Shape;6633;p40"/>
            <p:cNvSpPr/>
            <p:nvPr/>
          </p:nvSpPr>
          <p:spPr>
            <a:xfrm>
              <a:off x="4568335" y="2806667"/>
              <a:ext cx="211" cy="291"/>
            </a:xfrm>
            <a:custGeom>
              <a:rect b="b" l="l" r="r" t="t"/>
              <a:pathLst>
                <a:path extrusionOk="0" h="11" w="8">
                  <a:moveTo>
                    <a:pt x="7" y="0"/>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4" name="Google Shape;6634;p40"/>
            <p:cNvSpPr/>
            <p:nvPr/>
          </p:nvSpPr>
          <p:spPr>
            <a:xfrm>
              <a:off x="4567119" y="2808148"/>
              <a:ext cx="317" cy="291"/>
            </a:xfrm>
            <a:custGeom>
              <a:rect b="b" l="l" r="r" t="t"/>
              <a:pathLst>
                <a:path extrusionOk="0" h="11" w="12">
                  <a:moveTo>
                    <a:pt x="11" y="0"/>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5" name="Google Shape;6635;p40"/>
            <p:cNvSpPr/>
            <p:nvPr/>
          </p:nvSpPr>
          <p:spPr>
            <a:xfrm>
              <a:off x="4562862" y="2815735"/>
              <a:ext cx="26" cy="291"/>
            </a:xfrm>
            <a:custGeom>
              <a:rect b="b" l="l" r="r" t="t"/>
              <a:pathLst>
                <a:path extrusionOk="0" h="11" w="1">
                  <a:moveTo>
                    <a:pt x="1" y="0"/>
                  </a:moveTo>
                  <a:cubicBezTo>
                    <a:pt x="1" y="4"/>
                    <a:pt x="1" y="7"/>
                    <a:pt x="1" y="11"/>
                  </a:cubicBezTo>
                  <a:cubicBezTo>
                    <a:pt x="1" y="7"/>
                    <a:pt x="1" y="4"/>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6" name="Google Shape;6636;p40"/>
            <p:cNvSpPr/>
            <p:nvPr/>
          </p:nvSpPr>
          <p:spPr>
            <a:xfrm>
              <a:off x="4563232" y="2814334"/>
              <a:ext cx="132" cy="317"/>
            </a:xfrm>
            <a:custGeom>
              <a:rect b="b" l="l" r="r" t="t"/>
              <a:pathLst>
                <a:path extrusionOk="0" h="12" w="5">
                  <a:moveTo>
                    <a:pt x="4" y="1"/>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7" name="Google Shape;6637;p40"/>
            <p:cNvSpPr/>
            <p:nvPr/>
          </p:nvSpPr>
          <p:spPr>
            <a:xfrm>
              <a:off x="4563047" y="2814810"/>
              <a:ext cx="132" cy="291"/>
            </a:xfrm>
            <a:custGeom>
              <a:rect b="b" l="l" r="r" t="t"/>
              <a:pathLst>
                <a:path extrusionOk="0" h="11" w="5">
                  <a:moveTo>
                    <a:pt x="4" y="0"/>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8" name="Google Shape;6638;p40"/>
            <p:cNvSpPr/>
            <p:nvPr/>
          </p:nvSpPr>
          <p:spPr>
            <a:xfrm>
              <a:off x="4566008" y="2809628"/>
              <a:ext cx="317" cy="397"/>
            </a:xfrm>
            <a:custGeom>
              <a:rect b="b" l="l" r="r" t="t"/>
              <a:pathLst>
                <a:path extrusionOk="0" h="15" w="12">
                  <a:moveTo>
                    <a:pt x="11" y="0"/>
                  </a:moveTo>
                  <a:lnTo>
                    <a:pt x="1"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9" name="Google Shape;6639;p40"/>
            <p:cNvSpPr/>
            <p:nvPr/>
          </p:nvSpPr>
          <p:spPr>
            <a:xfrm>
              <a:off x="4567674" y="2807408"/>
              <a:ext cx="317" cy="291"/>
            </a:xfrm>
            <a:custGeom>
              <a:rect b="b" l="l" r="r" t="t"/>
              <a:pathLst>
                <a:path extrusionOk="0" h="11" w="12">
                  <a:moveTo>
                    <a:pt x="11" y="0"/>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0" name="Google Shape;6640;p40"/>
            <p:cNvSpPr/>
            <p:nvPr/>
          </p:nvSpPr>
          <p:spPr>
            <a:xfrm>
              <a:off x="4562862" y="2815259"/>
              <a:ext cx="132" cy="317"/>
            </a:xfrm>
            <a:custGeom>
              <a:rect b="b" l="l" r="r" t="t"/>
              <a:pathLst>
                <a:path extrusionOk="0" h="12" w="5">
                  <a:moveTo>
                    <a:pt x="4" y="1"/>
                  </a:moveTo>
                  <a:cubicBezTo>
                    <a:pt x="1" y="4"/>
                    <a:pt x="1" y="8"/>
                    <a:pt x="1" y="11"/>
                  </a:cubicBezTo>
                  <a:cubicBezTo>
                    <a:pt x="4" y="8"/>
                    <a:pt x="4" y="4"/>
                    <a:pt x="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1" name="Google Shape;6641;p40"/>
            <p:cNvSpPr/>
            <p:nvPr/>
          </p:nvSpPr>
          <p:spPr>
            <a:xfrm>
              <a:off x="4561118" y="2819251"/>
              <a:ext cx="211" cy="211"/>
            </a:xfrm>
            <a:custGeom>
              <a:rect b="b" l="l" r="r" t="t"/>
              <a:pathLst>
                <a:path extrusionOk="0" h="8" w="8">
                  <a:moveTo>
                    <a:pt x="7" y="0"/>
                  </a:moveTo>
                  <a:lnTo>
                    <a:pt x="0"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2" name="Google Shape;6642;p40"/>
            <p:cNvSpPr/>
            <p:nvPr/>
          </p:nvSpPr>
          <p:spPr>
            <a:xfrm>
              <a:off x="4562598" y="2817031"/>
              <a:ext cx="106" cy="291"/>
            </a:xfrm>
            <a:custGeom>
              <a:rect b="b" l="l" r="r" t="t"/>
              <a:pathLst>
                <a:path extrusionOk="0" h="11" w="4">
                  <a:moveTo>
                    <a:pt x="4" y="0"/>
                  </a:moveTo>
                  <a:cubicBezTo>
                    <a:pt x="4" y="4"/>
                    <a:pt x="0" y="7"/>
                    <a:pt x="0" y="11"/>
                  </a:cubicBezTo>
                  <a:cubicBezTo>
                    <a:pt x="0" y="7"/>
                    <a:pt x="4" y="4"/>
                    <a:pt x="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3" name="Google Shape;6643;p40"/>
            <p:cNvSpPr/>
            <p:nvPr/>
          </p:nvSpPr>
          <p:spPr>
            <a:xfrm>
              <a:off x="4562228" y="2817850"/>
              <a:ext cx="211" cy="317"/>
            </a:xfrm>
            <a:custGeom>
              <a:rect b="b" l="l" r="r" t="t"/>
              <a:pathLst>
                <a:path extrusionOk="0" h="12" w="8">
                  <a:moveTo>
                    <a:pt x="7" y="1"/>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4" name="Google Shape;6644;p40"/>
            <p:cNvSpPr/>
            <p:nvPr/>
          </p:nvSpPr>
          <p:spPr>
            <a:xfrm>
              <a:off x="4565559" y="2810369"/>
              <a:ext cx="211" cy="397"/>
            </a:xfrm>
            <a:custGeom>
              <a:rect b="b" l="l" r="r" t="t"/>
              <a:pathLst>
                <a:path extrusionOk="0" h="15" w="8">
                  <a:moveTo>
                    <a:pt x="7" y="0"/>
                  </a:moveTo>
                  <a:lnTo>
                    <a:pt x="0"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5" name="Google Shape;6645;p40"/>
            <p:cNvSpPr/>
            <p:nvPr/>
          </p:nvSpPr>
          <p:spPr>
            <a:xfrm>
              <a:off x="4568890" y="2806112"/>
              <a:ext cx="106" cy="211"/>
            </a:xfrm>
            <a:custGeom>
              <a:rect b="b" l="l" r="r" t="t"/>
              <a:pathLst>
                <a:path extrusionOk="0" h="8" w="4">
                  <a:moveTo>
                    <a:pt x="0" y="7"/>
                  </a:moveTo>
                  <a:lnTo>
                    <a:pt x="4" y="0"/>
                  </a:ln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6" name="Google Shape;6646;p40"/>
            <p:cNvSpPr/>
            <p:nvPr/>
          </p:nvSpPr>
          <p:spPr>
            <a:xfrm>
              <a:off x="4565004" y="2811109"/>
              <a:ext cx="291" cy="291"/>
            </a:xfrm>
            <a:custGeom>
              <a:rect b="b" l="l" r="r" t="t"/>
              <a:pathLst>
                <a:path extrusionOk="0" h="11" w="11">
                  <a:moveTo>
                    <a:pt x="11" y="0"/>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7" name="Google Shape;6647;p40"/>
            <p:cNvSpPr/>
            <p:nvPr/>
          </p:nvSpPr>
          <p:spPr>
            <a:xfrm>
              <a:off x="4564528" y="2811743"/>
              <a:ext cx="317" cy="397"/>
            </a:xfrm>
            <a:custGeom>
              <a:rect b="b" l="l" r="r" t="t"/>
              <a:pathLst>
                <a:path extrusionOk="0" h="15" w="12">
                  <a:moveTo>
                    <a:pt x="11" y="1"/>
                  </a:moveTo>
                  <a:lnTo>
                    <a:pt x="1"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8" name="Google Shape;6648;p40"/>
            <p:cNvSpPr/>
            <p:nvPr/>
          </p:nvSpPr>
          <p:spPr>
            <a:xfrm>
              <a:off x="4564158" y="2812484"/>
              <a:ext cx="211" cy="317"/>
            </a:xfrm>
            <a:custGeom>
              <a:rect b="b" l="l" r="r" t="t"/>
              <a:pathLst>
                <a:path extrusionOk="0" h="12" w="8">
                  <a:moveTo>
                    <a:pt x="8" y="1"/>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9" name="Google Shape;6649;p40"/>
            <p:cNvSpPr/>
            <p:nvPr/>
          </p:nvSpPr>
          <p:spPr>
            <a:xfrm>
              <a:off x="4563893" y="2813145"/>
              <a:ext cx="211" cy="291"/>
            </a:xfrm>
            <a:custGeom>
              <a:rect b="b" l="l" r="r" t="t"/>
              <a:pathLst>
                <a:path extrusionOk="0" h="11" w="8">
                  <a:moveTo>
                    <a:pt x="7" y="0"/>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0" name="Google Shape;6650;p40"/>
            <p:cNvSpPr/>
            <p:nvPr/>
          </p:nvSpPr>
          <p:spPr>
            <a:xfrm>
              <a:off x="4660229" y="2904404"/>
              <a:ext cx="211" cy="1031"/>
            </a:xfrm>
            <a:custGeom>
              <a:rect b="b" l="l" r="r" t="t"/>
              <a:pathLst>
                <a:path extrusionOk="0" h="39" w="8">
                  <a:moveTo>
                    <a:pt x="8" y="0"/>
                  </a:moveTo>
                  <a:cubicBezTo>
                    <a:pt x="4" y="11"/>
                    <a:pt x="1" y="25"/>
                    <a:pt x="1" y="39"/>
                  </a:cubicBezTo>
                  <a:cubicBezTo>
                    <a:pt x="1" y="25"/>
                    <a:pt x="8" y="11"/>
                    <a:pt x="8"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1" name="Google Shape;6651;p40"/>
            <p:cNvSpPr/>
            <p:nvPr/>
          </p:nvSpPr>
          <p:spPr>
            <a:xfrm>
              <a:off x="4659965" y="2905594"/>
              <a:ext cx="291" cy="4018"/>
            </a:xfrm>
            <a:custGeom>
              <a:rect b="b" l="l" r="r" t="t"/>
              <a:pathLst>
                <a:path extrusionOk="0" h="152" w="11">
                  <a:moveTo>
                    <a:pt x="11" y="1"/>
                  </a:moveTo>
                  <a:cubicBezTo>
                    <a:pt x="4" y="46"/>
                    <a:pt x="0" y="99"/>
                    <a:pt x="0" y="151"/>
                  </a:cubicBezTo>
                  <a:cubicBezTo>
                    <a:pt x="0" y="102"/>
                    <a:pt x="4" y="50"/>
                    <a:pt x="1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2" name="Google Shape;6652;p40"/>
            <p:cNvSpPr/>
            <p:nvPr/>
          </p:nvSpPr>
          <p:spPr>
            <a:xfrm>
              <a:off x="4584065" y="2793793"/>
              <a:ext cx="26" cy="26"/>
            </a:xfrm>
            <a:custGeom>
              <a:rect b="b" l="l" r="r" t="t"/>
              <a:pathLst>
                <a:path extrusionOk="0" h="1" w="1">
                  <a:moveTo>
                    <a:pt x="1" y="1"/>
                  </a:moveTo>
                  <a:lnTo>
                    <a:pt x="1" y="1"/>
                  </a:ln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3" name="Google Shape;6653;p40"/>
            <p:cNvSpPr/>
            <p:nvPr/>
          </p:nvSpPr>
          <p:spPr>
            <a:xfrm>
              <a:off x="4639053" y="2916433"/>
              <a:ext cx="661" cy="1586"/>
            </a:xfrm>
            <a:custGeom>
              <a:rect b="b" l="l" r="r" t="t"/>
              <a:pathLst>
                <a:path extrusionOk="0" h="60" w="25">
                  <a:moveTo>
                    <a:pt x="25" y="0"/>
                  </a:moveTo>
                  <a:cubicBezTo>
                    <a:pt x="21" y="21"/>
                    <a:pt x="14" y="42"/>
                    <a:pt x="0" y="60"/>
                  </a:cubicBezTo>
                  <a:cubicBezTo>
                    <a:pt x="14" y="42"/>
                    <a:pt x="21" y="21"/>
                    <a:pt x="25"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4" name="Google Shape;6654;p40"/>
            <p:cNvSpPr/>
            <p:nvPr/>
          </p:nvSpPr>
          <p:spPr>
            <a:xfrm>
              <a:off x="4652086" y="2910881"/>
              <a:ext cx="687" cy="291"/>
            </a:xfrm>
            <a:custGeom>
              <a:rect b="b" l="l" r="r" t="t"/>
              <a:pathLst>
                <a:path extrusionOk="0" h="11" w="26">
                  <a:moveTo>
                    <a:pt x="25" y="11"/>
                  </a:moveTo>
                  <a:cubicBezTo>
                    <a:pt x="15" y="7"/>
                    <a:pt x="8" y="4"/>
                    <a:pt x="1" y="0"/>
                  </a:cubicBezTo>
                  <a:cubicBezTo>
                    <a:pt x="8" y="4"/>
                    <a:pt x="15" y="7"/>
                    <a:pt x="25" y="1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5" name="Google Shape;6655;p40"/>
            <p:cNvSpPr/>
            <p:nvPr/>
          </p:nvSpPr>
          <p:spPr>
            <a:xfrm>
              <a:off x="4653937" y="2911251"/>
              <a:ext cx="687" cy="26"/>
            </a:xfrm>
            <a:custGeom>
              <a:rect b="b" l="l" r="r" t="t"/>
              <a:pathLst>
                <a:path extrusionOk="0" h="1" w="26">
                  <a:moveTo>
                    <a:pt x="25"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6" name="Google Shape;6656;p40"/>
            <p:cNvSpPr/>
            <p:nvPr/>
          </p:nvSpPr>
          <p:spPr>
            <a:xfrm>
              <a:off x="4638207" y="2916988"/>
              <a:ext cx="767" cy="1216"/>
            </a:xfrm>
            <a:custGeom>
              <a:rect b="b" l="l" r="r" t="t"/>
              <a:pathLst>
                <a:path extrusionOk="0" h="46" w="29">
                  <a:moveTo>
                    <a:pt x="1" y="0"/>
                  </a:moveTo>
                  <a:cubicBezTo>
                    <a:pt x="15" y="14"/>
                    <a:pt x="22" y="28"/>
                    <a:pt x="29" y="46"/>
                  </a:cubicBezTo>
                  <a:lnTo>
                    <a:pt x="29" y="46"/>
                  </a:lnTo>
                  <a:cubicBezTo>
                    <a:pt x="22" y="28"/>
                    <a:pt x="15" y="14"/>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7" name="Google Shape;6657;p40"/>
            <p:cNvSpPr/>
            <p:nvPr/>
          </p:nvSpPr>
          <p:spPr>
            <a:xfrm>
              <a:off x="4659594" y="2909586"/>
              <a:ext cx="291" cy="211"/>
            </a:xfrm>
            <a:custGeom>
              <a:rect b="b" l="l" r="r" t="t"/>
              <a:pathLst>
                <a:path extrusionOk="0" h="8" w="11">
                  <a:moveTo>
                    <a:pt x="0" y="7"/>
                  </a:moveTo>
                  <a:lnTo>
                    <a:pt x="11" y="0"/>
                  </a:ln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8" name="Google Shape;6658;p40"/>
            <p:cNvSpPr/>
            <p:nvPr/>
          </p:nvSpPr>
          <p:spPr>
            <a:xfrm>
              <a:off x="4654968" y="2911251"/>
              <a:ext cx="661" cy="26"/>
            </a:xfrm>
            <a:custGeom>
              <a:rect b="b" l="l" r="r" t="t"/>
              <a:pathLst>
                <a:path extrusionOk="0" h="1" w="25">
                  <a:moveTo>
                    <a:pt x="25" y="0"/>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9" name="Google Shape;6659;p40"/>
            <p:cNvSpPr/>
            <p:nvPr/>
          </p:nvSpPr>
          <p:spPr>
            <a:xfrm>
              <a:off x="4652932" y="2911146"/>
              <a:ext cx="661" cy="132"/>
            </a:xfrm>
            <a:custGeom>
              <a:rect b="b" l="l" r="r" t="t"/>
              <a:pathLst>
                <a:path extrusionOk="0" h="5" w="25">
                  <a:moveTo>
                    <a:pt x="0" y="1"/>
                  </a:moveTo>
                  <a:cubicBezTo>
                    <a:pt x="7" y="1"/>
                    <a:pt x="18" y="4"/>
                    <a:pt x="25" y="4"/>
                  </a:cubicBezTo>
                  <a:cubicBezTo>
                    <a:pt x="18" y="4"/>
                    <a:pt x="11" y="1"/>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0" name="Google Shape;6660;p40"/>
            <p:cNvSpPr/>
            <p:nvPr/>
          </p:nvSpPr>
          <p:spPr>
            <a:xfrm>
              <a:off x="4657268" y="2910590"/>
              <a:ext cx="687" cy="317"/>
            </a:xfrm>
            <a:custGeom>
              <a:rect b="b" l="l" r="r" t="t"/>
              <a:pathLst>
                <a:path extrusionOk="0" h="12" w="26">
                  <a:moveTo>
                    <a:pt x="25" y="1"/>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1" name="Google Shape;6661;p40"/>
            <p:cNvSpPr/>
            <p:nvPr/>
          </p:nvSpPr>
          <p:spPr>
            <a:xfrm>
              <a:off x="4656078" y="2910960"/>
              <a:ext cx="661" cy="211"/>
            </a:xfrm>
            <a:custGeom>
              <a:rect b="b" l="l" r="r" t="t"/>
              <a:pathLst>
                <a:path extrusionOk="0" h="8" w="25">
                  <a:moveTo>
                    <a:pt x="25" y="1"/>
                  </a:moveTo>
                  <a:lnTo>
                    <a:pt x="0"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2" name="Google Shape;6662;p40"/>
            <p:cNvSpPr/>
            <p:nvPr/>
          </p:nvSpPr>
          <p:spPr>
            <a:xfrm>
              <a:off x="4658378" y="2910035"/>
              <a:ext cx="687" cy="397"/>
            </a:xfrm>
            <a:custGeom>
              <a:rect b="b" l="l" r="r" t="t"/>
              <a:pathLst>
                <a:path extrusionOk="0" h="15" w="26">
                  <a:moveTo>
                    <a:pt x="25" y="1"/>
                  </a:moveTo>
                  <a:lnTo>
                    <a:pt x="1"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3" name="Google Shape;6663;p40"/>
            <p:cNvSpPr/>
            <p:nvPr/>
          </p:nvSpPr>
          <p:spPr>
            <a:xfrm>
              <a:off x="4659965" y="2909586"/>
              <a:ext cx="26" cy="26"/>
            </a:xfrm>
            <a:custGeom>
              <a:rect b="b" l="l" r="r" t="t"/>
              <a:pathLst>
                <a:path extrusionOk="0" h="1" w="1">
                  <a:moveTo>
                    <a:pt x="0" y="0"/>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4" name="Google Shape;6664;p40"/>
            <p:cNvSpPr/>
            <p:nvPr/>
          </p:nvSpPr>
          <p:spPr>
            <a:xfrm>
              <a:off x="4520564" y="2822477"/>
              <a:ext cx="111272" cy="215037"/>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5" name="Google Shape;6665;p40"/>
            <p:cNvSpPr/>
            <p:nvPr/>
          </p:nvSpPr>
          <p:spPr>
            <a:xfrm>
              <a:off x="4539836" y="2963067"/>
              <a:ext cx="291" cy="502"/>
            </a:xfrm>
            <a:custGeom>
              <a:rect b="b" l="l" r="r" t="t"/>
              <a:pathLst>
                <a:path extrusionOk="0" h="19" w="11">
                  <a:moveTo>
                    <a:pt x="0" y="18"/>
                  </a:moveTo>
                  <a:lnTo>
                    <a:pt x="1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6" name="Google Shape;6666;p40"/>
            <p:cNvSpPr/>
            <p:nvPr/>
          </p:nvSpPr>
          <p:spPr>
            <a:xfrm>
              <a:off x="4539360" y="2963993"/>
              <a:ext cx="211" cy="397"/>
            </a:xfrm>
            <a:custGeom>
              <a:rect b="b" l="l" r="r" t="t"/>
              <a:pathLst>
                <a:path extrusionOk="0" h="15" w="8">
                  <a:moveTo>
                    <a:pt x="1" y="15"/>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7" name="Google Shape;6667;p40"/>
            <p:cNvSpPr/>
            <p:nvPr/>
          </p:nvSpPr>
          <p:spPr>
            <a:xfrm>
              <a:off x="4540285" y="2962248"/>
              <a:ext cx="317" cy="397"/>
            </a:xfrm>
            <a:custGeom>
              <a:rect b="b" l="l" r="r" t="t"/>
              <a:pathLst>
                <a:path extrusionOk="0" h="15" w="12">
                  <a:moveTo>
                    <a:pt x="1" y="14"/>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8" name="Google Shape;6668;p40"/>
            <p:cNvSpPr/>
            <p:nvPr/>
          </p:nvSpPr>
          <p:spPr>
            <a:xfrm>
              <a:off x="4542242" y="2957886"/>
              <a:ext cx="211" cy="502"/>
            </a:xfrm>
            <a:custGeom>
              <a:rect b="b" l="l" r="r" t="t"/>
              <a:pathLst>
                <a:path extrusionOk="0" h="19" w="8">
                  <a:moveTo>
                    <a:pt x="0" y="18"/>
                  </a:moveTo>
                  <a:lnTo>
                    <a:pt x="7"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9" name="Google Shape;6669;p40"/>
            <p:cNvSpPr/>
            <p:nvPr/>
          </p:nvSpPr>
          <p:spPr>
            <a:xfrm>
              <a:off x="4541687" y="2959102"/>
              <a:ext cx="291" cy="767"/>
            </a:xfrm>
            <a:custGeom>
              <a:rect b="b" l="l" r="r" t="t"/>
              <a:pathLst>
                <a:path extrusionOk="0" h="29" w="11">
                  <a:moveTo>
                    <a:pt x="0" y="28"/>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0" name="Google Shape;6670;p40"/>
            <p:cNvSpPr/>
            <p:nvPr/>
          </p:nvSpPr>
          <p:spPr>
            <a:xfrm>
              <a:off x="4541211" y="2960291"/>
              <a:ext cx="211" cy="502"/>
            </a:xfrm>
            <a:custGeom>
              <a:rect b="b" l="l" r="r" t="t"/>
              <a:pathLst>
                <a:path extrusionOk="0" h="19" w="8">
                  <a:moveTo>
                    <a:pt x="1" y="18"/>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1" name="Google Shape;6671;p40"/>
            <p:cNvSpPr/>
            <p:nvPr/>
          </p:nvSpPr>
          <p:spPr>
            <a:xfrm>
              <a:off x="4540761" y="2961322"/>
              <a:ext cx="291" cy="476"/>
            </a:xfrm>
            <a:custGeom>
              <a:rect b="b" l="l" r="r" t="t"/>
              <a:pathLst>
                <a:path extrusionOk="0" h="18" w="11">
                  <a:moveTo>
                    <a:pt x="0" y="18"/>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2" name="Google Shape;6672;p40"/>
            <p:cNvSpPr/>
            <p:nvPr/>
          </p:nvSpPr>
          <p:spPr>
            <a:xfrm>
              <a:off x="4538911" y="2964839"/>
              <a:ext cx="211" cy="397"/>
            </a:xfrm>
            <a:custGeom>
              <a:rect b="b" l="l" r="r" t="t"/>
              <a:pathLst>
                <a:path extrusionOk="0" h="15" w="8">
                  <a:moveTo>
                    <a:pt x="0" y="14"/>
                  </a:moveTo>
                  <a:lnTo>
                    <a:pt x="7"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3" name="Google Shape;6673;p40"/>
            <p:cNvSpPr/>
            <p:nvPr/>
          </p:nvSpPr>
          <p:spPr>
            <a:xfrm>
              <a:off x="4535765" y="2968725"/>
              <a:ext cx="291" cy="211"/>
            </a:xfrm>
            <a:custGeom>
              <a:rect b="b" l="l" r="r" t="t"/>
              <a:pathLst>
                <a:path extrusionOk="0" h="8" w="11">
                  <a:moveTo>
                    <a:pt x="0" y="7"/>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4" name="Google Shape;6674;p40"/>
            <p:cNvSpPr/>
            <p:nvPr/>
          </p:nvSpPr>
          <p:spPr>
            <a:xfrm>
              <a:off x="4536875" y="2967614"/>
              <a:ext cx="211" cy="291"/>
            </a:xfrm>
            <a:custGeom>
              <a:rect b="b" l="l" r="r" t="t"/>
              <a:pathLst>
                <a:path extrusionOk="0" h="11" w="8">
                  <a:moveTo>
                    <a:pt x="0" y="11"/>
                  </a:moveTo>
                  <a:lnTo>
                    <a:pt x="7"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5" name="Google Shape;6675;p40"/>
            <p:cNvSpPr/>
            <p:nvPr/>
          </p:nvSpPr>
          <p:spPr>
            <a:xfrm>
              <a:off x="4535210" y="2969174"/>
              <a:ext cx="291" cy="132"/>
            </a:xfrm>
            <a:custGeom>
              <a:rect b="b" l="l" r="r" t="t"/>
              <a:pathLst>
                <a:path extrusionOk="0" h="5" w="11">
                  <a:moveTo>
                    <a:pt x="0" y="4"/>
                  </a:moveTo>
                  <a:lnTo>
                    <a:pt x="1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6" name="Google Shape;6676;p40"/>
            <p:cNvSpPr/>
            <p:nvPr/>
          </p:nvSpPr>
          <p:spPr>
            <a:xfrm>
              <a:off x="4538356" y="2965658"/>
              <a:ext cx="291" cy="397"/>
            </a:xfrm>
            <a:custGeom>
              <a:rect b="b" l="l" r="r" t="t"/>
              <a:pathLst>
                <a:path extrusionOk="0" h="15" w="11">
                  <a:moveTo>
                    <a:pt x="0" y="15"/>
                  </a:moveTo>
                  <a:lnTo>
                    <a:pt x="1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7" name="Google Shape;6677;p40"/>
            <p:cNvSpPr/>
            <p:nvPr/>
          </p:nvSpPr>
          <p:spPr>
            <a:xfrm>
              <a:off x="4537324" y="2966954"/>
              <a:ext cx="317" cy="397"/>
            </a:xfrm>
            <a:custGeom>
              <a:rect b="b" l="l" r="r" t="t"/>
              <a:pathLst>
                <a:path extrusionOk="0" h="15" w="12">
                  <a:moveTo>
                    <a:pt x="1" y="15"/>
                  </a:moveTo>
                  <a:lnTo>
                    <a:pt x="1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8" name="Google Shape;6678;p40"/>
            <p:cNvSpPr/>
            <p:nvPr/>
          </p:nvSpPr>
          <p:spPr>
            <a:xfrm>
              <a:off x="4537880" y="2966319"/>
              <a:ext cx="211" cy="397"/>
            </a:xfrm>
            <a:custGeom>
              <a:rect b="b" l="l" r="r" t="t"/>
              <a:pathLst>
                <a:path extrusionOk="0" h="15" w="8">
                  <a:moveTo>
                    <a:pt x="1" y="14"/>
                  </a:moveTo>
                  <a:lnTo>
                    <a:pt x="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9" name="Google Shape;6679;p40"/>
            <p:cNvSpPr/>
            <p:nvPr/>
          </p:nvSpPr>
          <p:spPr>
            <a:xfrm>
              <a:off x="4544542" y="2951779"/>
              <a:ext cx="132" cy="582"/>
            </a:xfrm>
            <a:custGeom>
              <a:rect b="b" l="l" r="r" t="t"/>
              <a:pathLst>
                <a:path extrusionOk="0" h="22" w="5">
                  <a:moveTo>
                    <a:pt x="1" y="22"/>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0" name="Google Shape;6680;p40"/>
            <p:cNvSpPr/>
            <p:nvPr/>
          </p:nvSpPr>
          <p:spPr>
            <a:xfrm>
              <a:off x="4545943" y="2947258"/>
              <a:ext cx="211" cy="397"/>
            </a:xfrm>
            <a:custGeom>
              <a:rect b="b" l="l" r="r" t="t"/>
              <a:pathLst>
                <a:path extrusionOk="0" h="15" w="8">
                  <a:moveTo>
                    <a:pt x="0" y="14"/>
                  </a:moveTo>
                  <a:lnTo>
                    <a:pt x="7"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1" name="Google Shape;6681;p40"/>
            <p:cNvSpPr/>
            <p:nvPr/>
          </p:nvSpPr>
          <p:spPr>
            <a:xfrm>
              <a:off x="4546207" y="2946412"/>
              <a:ext cx="132" cy="397"/>
            </a:xfrm>
            <a:custGeom>
              <a:rect b="b" l="l" r="r" t="t"/>
              <a:pathLst>
                <a:path extrusionOk="0" h="15" w="5">
                  <a:moveTo>
                    <a:pt x="1" y="15"/>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2" name="Google Shape;6682;p40"/>
            <p:cNvSpPr/>
            <p:nvPr/>
          </p:nvSpPr>
          <p:spPr>
            <a:xfrm>
              <a:off x="4544833" y="2950854"/>
              <a:ext cx="211" cy="502"/>
            </a:xfrm>
            <a:custGeom>
              <a:rect b="b" l="l" r="r" t="t"/>
              <a:pathLst>
                <a:path extrusionOk="0" h="19" w="8">
                  <a:moveTo>
                    <a:pt x="0" y="18"/>
                  </a:moveTo>
                  <a:lnTo>
                    <a:pt x="7"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3" name="Google Shape;6683;p40"/>
            <p:cNvSpPr/>
            <p:nvPr/>
          </p:nvSpPr>
          <p:spPr>
            <a:xfrm>
              <a:off x="4545467" y="2949003"/>
              <a:ext cx="132" cy="397"/>
            </a:xfrm>
            <a:custGeom>
              <a:rect b="b" l="l" r="r" t="t"/>
              <a:pathLst>
                <a:path extrusionOk="0" h="15" w="5">
                  <a:moveTo>
                    <a:pt x="1" y="15"/>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4" name="Google Shape;6684;p40"/>
            <p:cNvSpPr/>
            <p:nvPr/>
          </p:nvSpPr>
          <p:spPr>
            <a:xfrm>
              <a:off x="4546498" y="2945672"/>
              <a:ext cx="26" cy="211"/>
            </a:xfrm>
            <a:custGeom>
              <a:rect b="b" l="l" r="r" t="t"/>
              <a:pathLst>
                <a:path extrusionOk="0" h="8" w="1">
                  <a:moveTo>
                    <a:pt x="0" y="8"/>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5" name="Google Shape;6685;p40"/>
            <p:cNvSpPr/>
            <p:nvPr/>
          </p:nvSpPr>
          <p:spPr>
            <a:xfrm>
              <a:off x="4545097" y="2949928"/>
              <a:ext cx="211" cy="502"/>
            </a:xfrm>
            <a:custGeom>
              <a:rect b="b" l="l" r="r" t="t"/>
              <a:pathLst>
                <a:path extrusionOk="0" h="19" w="8">
                  <a:moveTo>
                    <a:pt x="1" y="18"/>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6" name="Google Shape;6686;p40"/>
            <p:cNvSpPr/>
            <p:nvPr/>
          </p:nvSpPr>
          <p:spPr>
            <a:xfrm>
              <a:off x="4544172" y="2952810"/>
              <a:ext cx="211" cy="476"/>
            </a:xfrm>
            <a:custGeom>
              <a:rect b="b" l="l" r="r" t="t"/>
              <a:pathLst>
                <a:path extrusionOk="0" h="18" w="8">
                  <a:moveTo>
                    <a:pt x="1" y="18"/>
                  </a:moveTo>
                  <a:lnTo>
                    <a:pt x="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7" name="Google Shape;6687;p40"/>
            <p:cNvSpPr/>
            <p:nvPr/>
          </p:nvSpPr>
          <p:spPr>
            <a:xfrm>
              <a:off x="4543431" y="2954845"/>
              <a:ext cx="211" cy="476"/>
            </a:xfrm>
            <a:custGeom>
              <a:rect b="b" l="l" r="r" t="t"/>
              <a:pathLst>
                <a:path extrusionOk="0" h="18" w="8">
                  <a:moveTo>
                    <a:pt x="1" y="18"/>
                  </a:moveTo>
                  <a:lnTo>
                    <a:pt x="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8" name="Google Shape;6688;p40"/>
            <p:cNvSpPr/>
            <p:nvPr/>
          </p:nvSpPr>
          <p:spPr>
            <a:xfrm>
              <a:off x="4543061" y="2955850"/>
              <a:ext cx="211" cy="502"/>
            </a:xfrm>
            <a:custGeom>
              <a:rect b="b" l="l" r="r" t="t"/>
              <a:pathLst>
                <a:path extrusionOk="0" h="19" w="8">
                  <a:moveTo>
                    <a:pt x="1" y="18"/>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9" name="Google Shape;6689;p40"/>
            <p:cNvSpPr/>
            <p:nvPr/>
          </p:nvSpPr>
          <p:spPr>
            <a:xfrm>
              <a:off x="4543801" y="2953814"/>
              <a:ext cx="211" cy="502"/>
            </a:xfrm>
            <a:custGeom>
              <a:rect b="b" l="l" r="r" t="t"/>
              <a:pathLst>
                <a:path extrusionOk="0" h="19" w="8">
                  <a:moveTo>
                    <a:pt x="1" y="18"/>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0" name="Google Shape;6690;p40"/>
            <p:cNvSpPr/>
            <p:nvPr/>
          </p:nvSpPr>
          <p:spPr>
            <a:xfrm>
              <a:off x="4545758" y="2948078"/>
              <a:ext cx="106" cy="502"/>
            </a:xfrm>
            <a:custGeom>
              <a:rect b="b" l="l" r="r" t="t"/>
              <a:pathLst>
                <a:path extrusionOk="0" h="19" w="4">
                  <a:moveTo>
                    <a:pt x="0" y="18"/>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1" name="Google Shape;6691;p40"/>
            <p:cNvSpPr/>
            <p:nvPr/>
          </p:nvSpPr>
          <p:spPr>
            <a:xfrm>
              <a:off x="4536320" y="2968170"/>
              <a:ext cx="291" cy="291"/>
            </a:xfrm>
            <a:custGeom>
              <a:rect b="b" l="l" r="r" t="t"/>
              <a:pathLst>
                <a:path extrusionOk="0" h="11" w="11">
                  <a:moveTo>
                    <a:pt x="11" y="0"/>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2" name="Google Shape;6692;p40"/>
            <p:cNvSpPr/>
            <p:nvPr/>
          </p:nvSpPr>
          <p:spPr>
            <a:xfrm>
              <a:off x="4542691" y="2956881"/>
              <a:ext cx="211" cy="476"/>
            </a:xfrm>
            <a:custGeom>
              <a:rect b="b" l="l" r="r" t="t"/>
              <a:pathLst>
                <a:path extrusionOk="0" h="18" w="8">
                  <a:moveTo>
                    <a:pt x="1" y="18"/>
                  </a:moveTo>
                  <a:lnTo>
                    <a:pt x="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3" name="Google Shape;6693;p40"/>
            <p:cNvSpPr/>
            <p:nvPr/>
          </p:nvSpPr>
          <p:spPr>
            <a:xfrm>
              <a:off x="4534654" y="2969544"/>
              <a:ext cx="211" cy="132"/>
            </a:xfrm>
            <a:custGeom>
              <a:rect b="b" l="l" r="r" t="t"/>
              <a:pathLst>
                <a:path extrusionOk="0" h="5" w="8">
                  <a:moveTo>
                    <a:pt x="0" y="4"/>
                  </a:moveTo>
                  <a:lnTo>
                    <a:pt x="7"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4" name="Google Shape;6694;p40"/>
            <p:cNvSpPr/>
            <p:nvPr/>
          </p:nvSpPr>
          <p:spPr>
            <a:xfrm>
              <a:off x="4590542" y="2943081"/>
              <a:ext cx="132" cy="132"/>
            </a:xfrm>
            <a:custGeom>
              <a:rect b="b" l="l" r="r" t="t"/>
              <a:pathLst>
                <a:path extrusionOk="0" h="5" w="5">
                  <a:moveTo>
                    <a:pt x="1" y="1"/>
                  </a:moveTo>
                  <a:lnTo>
                    <a:pt x="4"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5" name="Google Shape;6695;p40"/>
            <p:cNvSpPr/>
            <p:nvPr/>
          </p:nvSpPr>
          <p:spPr>
            <a:xfrm>
              <a:off x="4590912" y="2944377"/>
              <a:ext cx="26" cy="211"/>
            </a:xfrm>
            <a:custGeom>
              <a:rect b="b" l="l" r="r" t="t"/>
              <a:pathLst>
                <a:path extrusionOk="0" h="8" w="1">
                  <a:moveTo>
                    <a:pt x="1" y="1"/>
                  </a:moveTo>
                  <a:lnTo>
                    <a:pt x="1"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6" name="Google Shape;6696;p40"/>
            <p:cNvSpPr/>
            <p:nvPr/>
          </p:nvSpPr>
          <p:spPr>
            <a:xfrm>
              <a:off x="4590912" y="2945223"/>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7" name="Google Shape;6697;p40"/>
            <p:cNvSpPr/>
            <p:nvPr/>
          </p:nvSpPr>
          <p:spPr>
            <a:xfrm>
              <a:off x="4630514" y="2912626"/>
              <a:ext cx="211" cy="211"/>
            </a:xfrm>
            <a:custGeom>
              <a:rect b="b" l="l" r="r" t="t"/>
              <a:pathLst>
                <a:path extrusionOk="0" h="8" w="8">
                  <a:moveTo>
                    <a:pt x="1" y="1"/>
                  </a:moveTo>
                  <a:lnTo>
                    <a:pt x="8" y="8"/>
                  </a:lnTo>
                  <a:lnTo>
                    <a:pt x="8"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8" name="Google Shape;6698;p40"/>
            <p:cNvSpPr/>
            <p:nvPr/>
          </p:nvSpPr>
          <p:spPr>
            <a:xfrm>
              <a:off x="4590832" y="2943821"/>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9" name="Google Shape;6699;p40"/>
            <p:cNvSpPr/>
            <p:nvPr/>
          </p:nvSpPr>
          <p:spPr>
            <a:xfrm>
              <a:off x="4557231" y="2823772"/>
              <a:ext cx="106" cy="132"/>
            </a:xfrm>
            <a:custGeom>
              <a:rect b="b" l="l" r="r" t="t"/>
              <a:pathLst>
                <a:path extrusionOk="0" h="5" w="4">
                  <a:moveTo>
                    <a:pt x="4" y="4"/>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0" name="Google Shape;6700;p40"/>
            <p:cNvSpPr/>
            <p:nvPr/>
          </p:nvSpPr>
          <p:spPr>
            <a:xfrm>
              <a:off x="4631836" y="2907074"/>
              <a:ext cx="0" cy="211"/>
            </a:xfrm>
            <a:custGeom>
              <a:rect b="b" l="l" r="r" t="t"/>
              <a:pathLst>
                <a:path extrusionOk="0" h="8" w="120000">
                  <a:moveTo>
                    <a:pt x="0" y="8"/>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1" name="Google Shape;6701;p40"/>
            <p:cNvSpPr/>
            <p:nvPr/>
          </p:nvSpPr>
          <p:spPr>
            <a:xfrm>
              <a:off x="4631730" y="2905964"/>
              <a:ext cx="26" cy="317"/>
            </a:xfrm>
            <a:custGeom>
              <a:rect b="b" l="l" r="r" t="t"/>
              <a:pathLst>
                <a:path extrusionOk="0" h="12" w="1">
                  <a:moveTo>
                    <a:pt x="1" y="1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2" name="Google Shape;6702;p40"/>
            <p:cNvSpPr/>
            <p:nvPr/>
          </p:nvSpPr>
          <p:spPr>
            <a:xfrm>
              <a:off x="4565189" y="2853223"/>
              <a:ext cx="1877" cy="4653"/>
            </a:xfrm>
            <a:custGeom>
              <a:rect b="b" l="l" r="r" t="t"/>
              <a:pathLst>
                <a:path extrusionOk="0" h="176" w="71">
                  <a:moveTo>
                    <a:pt x="0" y="175"/>
                  </a:moveTo>
                  <a:cubicBezTo>
                    <a:pt x="46" y="130"/>
                    <a:pt x="70" y="67"/>
                    <a:pt x="70" y="0"/>
                  </a:cubicBezTo>
                  <a:cubicBezTo>
                    <a:pt x="70" y="67"/>
                    <a:pt x="46" y="130"/>
                    <a:pt x="0" y="17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3" name="Google Shape;6703;p40"/>
            <p:cNvSpPr/>
            <p:nvPr/>
          </p:nvSpPr>
          <p:spPr>
            <a:xfrm>
              <a:off x="4556491" y="2823032"/>
              <a:ext cx="397" cy="317"/>
            </a:xfrm>
            <a:custGeom>
              <a:rect b="b" l="l" r="r" t="t"/>
              <a:pathLst>
                <a:path extrusionOk="0" h="12" w="15">
                  <a:moveTo>
                    <a:pt x="0" y="1"/>
                  </a:moveTo>
                  <a:lnTo>
                    <a:pt x="14"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4" name="Google Shape;6704;p40"/>
            <p:cNvSpPr/>
            <p:nvPr/>
          </p:nvSpPr>
          <p:spPr>
            <a:xfrm>
              <a:off x="4557046" y="2823587"/>
              <a:ext cx="211" cy="211"/>
            </a:xfrm>
            <a:custGeom>
              <a:rect b="b" l="l" r="r" t="t"/>
              <a:pathLst>
                <a:path extrusionOk="0" h="8" w="8">
                  <a:moveTo>
                    <a:pt x="7" y="8"/>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5" name="Google Shape;6705;p40"/>
            <p:cNvSpPr/>
            <p:nvPr/>
          </p:nvSpPr>
          <p:spPr>
            <a:xfrm>
              <a:off x="4620891" y="2867736"/>
              <a:ext cx="582" cy="1983"/>
            </a:xfrm>
            <a:custGeom>
              <a:rect b="b" l="l" r="r" t="t"/>
              <a:pathLst>
                <a:path extrusionOk="0" h="75" w="22">
                  <a:moveTo>
                    <a:pt x="1" y="1"/>
                  </a:moveTo>
                  <a:cubicBezTo>
                    <a:pt x="18" y="8"/>
                    <a:pt x="22" y="36"/>
                    <a:pt x="22" y="74"/>
                  </a:cubicBezTo>
                  <a:cubicBezTo>
                    <a:pt x="22" y="36"/>
                    <a:pt x="18" y="8"/>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6" name="Google Shape;6706;p40"/>
            <p:cNvSpPr/>
            <p:nvPr/>
          </p:nvSpPr>
          <p:spPr>
            <a:xfrm>
              <a:off x="4631915" y="2908185"/>
              <a:ext cx="26" cy="132"/>
            </a:xfrm>
            <a:custGeom>
              <a:rect b="b" l="l" r="r" t="t"/>
              <a:pathLst>
                <a:path extrusionOk="0" h="5" w="1">
                  <a:moveTo>
                    <a:pt x="1" y="1"/>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7" name="Google Shape;6707;p40"/>
            <p:cNvSpPr/>
            <p:nvPr/>
          </p:nvSpPr>
          <p:spPr>
            <a:xfrm>
              <a:off x="4555830" y="2822397"/>
              <a:ext cx="26" cy="26"/>
            </a:xfrm>
            <a:custGeom>
              <a:rect b="b" l="l" r="r" t="t"/>
              <a:pathLst>
                <a:path extrusionOk="0" h="1" w="1">
                  <a:moveTo>
                    <a:pt x="1"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8" name="Google Shape;6708;p40"/>
            <p:cNvSpPr/>
            <p:nvPr/>
          </p:nvSpPr>
          <p:spPr>
            <a:xfrm>
              <a:off x="4556121" y="2822662"/>
              <a:ext cx="291" cy="211"/>
            </a:xfrm>
            <a:custGeom>
              <a:rect b="b" l="l" r="r" t="t"/>
              <a:pathLst>
                <a:path extrusionOk="0" h="8" w="11">
                  <a:moveTo>
                    <a:pt x="11" y="8"/>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9" name="Google Shape;6709;p40"/>
            <p:cNvSpPr/>
            <p:nvPr/>
          </p:nvSpPr>
          <p:spPr>
            <a:xfrm>
              <a:off x="4556861" y="2823323"/>
              <a:ext cx="291" cy="291"/>
            </a:xfrm>
            <a:custGeom>
              <a:rect b="b" l="l" r="r" t="t"/>
              <a:pathLst>
                <a:path extrusionOk="0" h="11" w="11">
                  <a:moveTo>
                    <a:pt x="11" y="11"/>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0" name="Google Shape;6710;p40"/>
            <p:cNvSpPr/>
            <p:nvPr/>
          </p:nvSpPr>
          <p:spPr>
            <a:xfrm>
              <a:off x="4557311" y="2823878"/>
              <a:ext cx="132" cy="106"/>
            </a:xfrm>
            <a:custGeom>
              <a:rect b="b" l="l" r="r" t="t"/>
              <a:pathLst>
                <a:path extrusionOk="0" h="4" w="5">
                  <a:moveTo>
                    <a:pt x="4" y="4"/>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1" name="Google Shape;6711;p40"/>
            <p:cNvSpPr/>
            <p:nvPr/>
          </p:nvSpPr>
          <p:spPr>
            <a:xfrm>
              <a:off x="4631281" y="2911992"/>
              <a:ext cx="0" cy="26"/>
            </a:xfrm>
            <a:custGeom>
              <a:rect b="b" l="l" r="r" t="t"/>
              <a:pathLst>
                <a:path extrusionOk="0" h="1" w="120000">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2" name="Google Shape;6712;p40"/>
            <p:cNvSpPr/>
            <p:nvPr/>
          </p:nvSpPr>
          <p:spPr>
            <a:xfrm>
              <a:off x="4631836" y="2910035"/>
              <a:ext cx="0" cy="132"/>
            </a:xfrm>
            <a:custGeom>
              <a:rect b="b" l="l" r="r" t="t"/>
              <a:pathLst>
                <a:path extrusionOk="0" h="5" w="120000">
                  <a:moveTo>
                    <a:pt x="0" y="4"/>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3" name="Google Shape;6713;p40"/>
            <p:cNvSpPr/>
            <p:nvPr/>
          </p:nvSpPr>
          <p:spPr>
            <a:xfrm>
              <a:off x="4631915" y="2909031"/>
              <a:ext cx="26" cy="211"/>
            </a:xfrm>
            <a:custGeom>
              <a:rect b="b" l="l" r="r" t="t"/>
              <a:pathLst>
                <a:path extrusionOk="0" h="8" w="1">
                  <a:moveTo>
                    <a:pt x="1" y="7"/>
                  </a:moveTo>
                  <a:lnTo>
                    <a:pt x="1" y="4"/>
                  </a:lnTo>
                  <a:cubicBezTo>
                    <a:pt x="1" y="0"/>
                    <a:pt x="1" y="7"/>
                    <a:pt x="1" y="7"/>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4" name="Google Shape;6714;p40"/>
            <p:cNvSpPr/>
            <p:nvPr/>
          </p:nvSpPr>
          <p:spPr>
            <a:xfrm>
              <a:off x="4630726" y="2912732"/>
              <a:ext cx="0" cy="106"/>
            </a:xfrm>
            <a:custGeom>
              <a:rect b="b" l="l" r="r" t="t"/>
              <a:pathLst>
                <a:path extrusionOk="0" h="4" w="120000">
                  <a:moveTo>
                    <a:pt x="0" y="4"/>
                  </a:moveTo>
                  <a:lnTo>
                    <a:pt x="0" y="4"/>
                  </a:ln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5" name="Google Shape;6715;p40"/>
            <p:cNvSpPr/>
            <p:nvPr/>
          </p:nvSpPr>
          <p:spPr>
            <a:xfrm>
              <a:off x="4631545" y="2910960"/>
              <a:ext cx="26" cy="132"/>
            </a:xfrm>
            <a:custGeom>
              <a:rect b="b" l="l" r="r" t="t"/>
              <a:pathLst>
                <a:path extrusionOk="0" h="5" w="1">
                  <a:moveTo>
                    <a:pt x="1" y="4"/>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6" name="Google Shape;6716;p40"/>
            <p:cNvSpPr/>
            <p:nvPr/>
          </p:nvSpPr>
          <p:spPr>
            <a:xfrm>
              <a:off x="3332496" y="2230769"/>
              <a:ext cx="134589" cy="106963"/>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7" name="Google Shape;6717;p40"/>
            <p:cNvSpPr/>
            <p:nvPr/>
          </p:nvSpPr>
          <p:spPr>
            <a:xfrm>
              <a:off x="3352403" y="2414478"/>
              <a:ext cx="48326" cy="44123"/>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8" name="Google Shape;6718;p40"/>
            <p:cNvSpPr/>
            <p:nvPr/>
          </p:nvSpPr>
          <p:spPr>
            <a:xfrm>
              <a:off x="3326865" y="2390659"/>
              <a:ext cx="72569" cy="61016"/>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9" name="Google Shape;6719;p40"/>
            <p:cNvSpPr/>
            <p:nvPr/>
          </p:nvSpPr>
          <p:spPr>
            <a:xfrm>
              <a:off x="3394517" y="2415351"/>
              <a:ext cx="26" cy="26"/>
            </a:xfrm>
            <a:custGeom>
              <a:rect b="b" l="l" r="r" t="t"/>
              <a:pathLst>
                <a:path extrusionOk="0" h="1" w="1">
                  <a:moveTo>
                    <a:pt x="0"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0" name="Google Shape;6720;p40"/>
            <p:cNvSpPr/>
            <p:nvPr/>
          </p:nvSpPr>
          <p:spPr>
            <a:xfrm>
              <a:off x="3396552" y="2416276"/>
              <a:ext cx="397" cy="211"/>
            </a:xfrm>
            <a:custGeom>
              <a:rect b="b" l="l" r="r" t="t"/>
              <a:pathLst>
                <a:path extrusionOk="0" h="8" w="15">
                  <a:moveTo>
                    <a:pt x="14" y="8"/>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1" name="Google Shape;6721;p40"/>
            <p:cNvSpPr/>
            <p:nvPr/>
          </p:nvSpPr>
          <p:spPr>
            <a:xfrm>
              <a:off x="3398773" y="2417571"/>
              <a:ext cx="397" cy="211"/>
            </a:xfrm>
            <a:custGeom>
              <a:rect b="b" l="l" r="r" t="t"/>
              <a:pathLst>
                <a:path extrusionOk="0" h="8" w="15">
                  <a:moveTo>
                    <a:pt x="14" y="8"/>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2" name="Google Shape;6722;p40"/>
            <p:cNvSpPr/>
            <p:nvPr/>
          </p:nvSpPr>
          <p:spPr>
            <a:xfrm>
              <a:off x="3393406" y="2414901"/>
              <a:ext cx="291" cy="106"/>
            </a:xfrm>
            <a:custGeom>
              <a:rect b="b" l="l" r="r" t="t"/>
              <a:pathLst>
                <a:path extrusionOk="0" h="4" w="11">
                  <a:moveTo>
                    <a:pt x="11" y="4"/>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3" name="Google Shape;6723;p40"/>
            <p:cNvSpPr/>
            <p:nvPr/>
          </p:nvSpPr>
          <p:spPr>
            <a:xfrm>
              <a:off x="3395521" y="2415827"/>
              <a:ext cx="211" cy="106"/>
            </a:xfrm>
            <a:custGeom>
              <a:rect b="b" l="l" r="r" t="t"/>
              <a:pathLst>
                <a:path extrusionOk="0" h="4" w="8">
                  <a:moveTo>
                    <a:pt x="8" y="4"/>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4" name="Google Shape;6724;p40"/>
            <p:cNvSpPr/>
            <p:nvPr/>
          </p:nvSpPr>
          <p:spPr>
            <a:xfrm>
              <a:off x="3391820" y="2414240"/>
              <a:ext cx="211" cy="26"/>
            </a:xfrm>
            <a:custGeom>
              <a:rect b="b" l="l" r="r" t="t"/>
              <a:pathLst>
                <a:path extrusionOk="0" h="1" w="8">
                  <a:moveTo>
                    <a:pt x="8"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5" name="Google Shape;6725;p40"/>
            <p:cNvSpPr/>
            <p:nvPr/>
          </p:nvSpPr>
          <p:spPr>
            <a:xfrm>
              <a:off x="3392560" y="2414531"/>
              <a:ext cx="317" cy="106"/>
            </a:xfrm>
            <a:custGeom>
              <a:rect b="b" l="l" r="r" t="t"/>
              <a:pathLst>
                <a:path extrusionOk="0" h="4" w="12">
                  <a:moveTo>
                    <a:pt x="11" y="4"/>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6" name="Google Shape;6726;p40"/>
            <p:cNvSpPr/>
            <p:nvPr/>
          </p:nvSpPr>
          <p:spPr>
            <a:xfrm>
              <a:off x="3389599" y="2413421"/>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7" name="Google Shape;6727;p40"/>
            <p:cNvSpPr/>
            <p:nvPr/>
          </p:nvSpPr>
          <p:spPr>
            <a:xfrm>
              <a:off x="3373499" y="2449877"/>
              <a:ext cx="317" cy="317"/>
            </a:xfrm>
            <a:custGeom>
              <a:rect b="b" l="l" r="r" t="t"/>
              <a:pathLst>
                <a:path extrusionOk="0" h="12" w="12">
                  <a:moveTo>
                    <a:pt x="1" y="1"/>
                  </a:moveTo>
                  <a:lnTo>
                    <a:pt x="11"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8" name="Google Shape;6728;p40"/>
            <p:cNvSpPr/>
            <p:nvPr/>
          </p:nvSpPr>
          <p:spPr>
            <a:xfrm>
              <a:off x="3375271" y="2451648"/>
              <a:ext cx="106" cy="106"/>
            </a:xfrm>
            <a:custGeom>
              <a:rect b="b" l="l" r="r" t="t"/>
              <a:pathLst>
                <a:path extrusionOk="0" h="4" w="4">
                  <a:moveTo>
                    <a:pt x="4" y="4"/>
                  </a:moveTo>
                  <a:lnTo>
                    <a:pt x="0" y="0"/>
                  </a:lnTo>
                  <a:lnTo>
                    <a:pt x="4"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9" name="Google Shape;6729;p40"/>
            <p:cNvSpPr/>
            <p:nvPr/>
          </p:nvSpPr>
          <p:spPr>
            <a:xfrm>
              <a:off x="3397557" y="2416937"/>
              <a:ext cx="502" cy="211"/>
            </a:xfrm>
            <a:custGeom>
              <a:rect b="b" l="l" r="r" t="t"/>
              <a:pathLst>
                <a:path extrusionOk="0" h="8" w="19">
                  <a:moveTo>
                    <a:pt x="18" y="7"/>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0" name="Google Shape;6730;p40"/>
            <p:cNvSpPr/>
            <p:nvPr/>
          </p:nvSpPr>
          <p:spPr>
            <a:xfrm>
              <a:off x="3358404" y="2413315"/>
              <a:ext cx="952" cy="317"/>
            </a:xfrm>
            <a:custGeom>
              <a:rect b="b" l="l" r="r" t="t"/>
              <a:pathLst>
                <a:path extrusionOk="0" h="12" w="36">
                  <a:moveTo>
                    <a:pt x="1" y="1"/>
                  </a:moveTo>
                  <a:cubicBezTo>
                    <a:pt x="11" y="8"/>
                    <a:pt x="25" y="11"/>
                    <a:pt x="36" y="4"/>
                  </a:cubicBezTo>
                  <a:cubicBezTo>
                    <a:pt x="25" y="11"/>
                    <a:pt x="11" y="8"/>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1" name="Google Shape;6731;p40"/>
            <p:cNvSpPr/>
            <p:nvPr/>
          </p:nvSpPr>
          <p:spPr>
            <a:xfrm>
              <a:off x="3389784" y="2413500"/>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2" name="Google Shape;6732;p40"/>
            <p:cNvSpPr/>
            <p:nvPr/>
          </p:nvSpPr>
          <p:spPr>
            <a:xfrm>
              <a:off x="3390630" y="2413791"/>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3" name="Google Shape;6733;p40"/>
            <p:cNvSpPr/>
            <p:nvPr/>
          </p:nvSpPr>
          <p:spPr>
            <a:xfrm>
              <a:off x="3390075" y="2413606"/>
              <a:ext cx="106" cy="26"/>
            </a:xfrm>
            <a:custGeom>
              <a:rect b="b" l="l" r="r" t="t"/>
              <a:pathLst>
                <a:path extrusionOk="0" h="1" w="4">
                  <a:moveTo>
                    <a:pt x="4" y="0"/>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4" name="Google Shape;6734;p40"/>
            <p:cNvSpPr/>
            <p:nvPr/>
          </p:nvSpPr>
          <p:spPr>
            <a:xfrm>
              <a:off x="3401628" y="2460981"/>
              <a:ext cx="22048" cy="4835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5" name="Google Shape;6735;p40"/>
            <p:cNvSpPr/>
            <p:nvPr/>
          </p:nvSpPr>
          <p:spPr>
            <a:xfrm>
              <a:off x="3267911" y="2343998"/>
              <a:ext cx="102469" cy="45101"/>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6" name="Google Shape;6736;p40"/>
            <p:cNvSpPr/>
            <p:nvPr/>
          </p:nvSpPr>
          <p:spPr>
            <a:xfrm>
              <a:off x="3360255" y="2350581"/>
              <a:ext cx="89250" cy="48802"/>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7" name="Google Shape;6737;p40"/>
            <p:cNvSpPr/>
            <p:nvPr/>
          </p:nvSpPr>
          <p:spPr>
            <a:xfrm>
              <a:off x="3363506" y="2387962"/>
              <a:ext cx="106" cy="132"/>
            </a:xfrm>
            <a:custGeom>
              <a:rect b="b" l="l" r="r" t="t"/>
              <a:pathLst>
                <a:path extrusionOk="0" h="5" w="4">
                  <a:moveTo>
                    <a:pt x="4" y="4"/>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8" name="Google Shape;6738;p40"/>
            <p:cNvSpPr/>
            <p:nvPr/>
          </p:nvSpPr>
          <p:spPr>
            <a:xfrm>
              <a:off x="3364326" y="2388438"/>
              <a:ext cx="132" cy="106"/>
            </a:xfrm>
            <a:custGeom>
              <a:rect b="b" l="l" r="r" t="t"/>
              <a:pathLst>
                <a:path extrusionOk="0" h="4" w="5">
                  <a:moveTo>
                    <a:pt x="4" y="4"/>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9" name="Google Shape;6739;p40"/>
            <p:cNvSpPr/>
            <p:nvPr/>
          </p:nvSpPr>
          <p:spPr>
            <a:xfrm>
              <a:off x="3373314" y="2395179"/>
              <a:ext cx="317" cy="211"/>
            </a:xfrm>
            <a:custGeom>
              <a:rect b="b" l="l" r="r" t="t"/>
              <a:pathLst>
                <a:path extrusionOk="0" h="8" w="12">
                  <a:moveTo>
                    <a:pt x="1" y="1"/>
                  </a:moveTo>
                  <a:lnTo>
                    <a:pt x="11"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0" name="Google Shape;6740;p40"/>
            <p:cNvSpPr/>
            <p:nvPr/>
          </p:nvSpPr>
          <p:spPr>
            <a:xfrm>
              <a:off x="3387564" y="2397770"/>
              <a:ext cx="4944" cy="1428"/>
            </a:xfrm>
            <a:custGeom>
              <a:rect b="b" l="l" r="r" t="t"/>
              <a:pathLst>
                <a:path extrusionOk="0" h="54" w="187">
                  <a:moveTo>
                    <a:pt x="186" y="1"/>
                  </a:moveTo>
                  <a:cubicBezTo>
                    <a:pt x="95" y="29"/>
                    <a:pt x="32" y="43"/>
                    <a:pt x="1" y="53"/>
                  </a:cubicBezTo>
                  <a:cubicBezTo>
                    <a:pt x="29" y="46"/>
                    <a:pt x="78" y="36"/>
                    <a:pt x="134" y="18"/>
                  </a:cubicBezTo>
                  <a:lnTo>
                    <a:pt x="186"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1" name="Google Shape;6741;p40"/>
            <p:cNvSpPr/>
            <p:nvPr/>
          </p:nvSpPr>
          <p:spPr>
            <a:xfrm>
              <a:off x="3373975" y="2395735"/>
              <a:ext cx="211" cy="211"/>
            </a:xfrm>
            <a:custGeom>
              <a:rect b="b" l="l" r="r" t="t"/>
              <a:pathLst>
                <a:path extrusionOk="0" h="8" w="8">
                  <a:moveTo>
                    <a:pt x="7" y="8"/>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2" name="Google Shape;6742;p40"/>
            <p:cNvSpPr/>
            <p:nvPr/>
          </p:nvSpPr>
          <p:spPr>
            <a:xfrm>
              <a:off x="3372019" y="2393884"/>
              <a:ext cx="317" cy="317"/>
            </a:xfrm>
            <a:custGeom>
              <a:rect b="b" l="l" r="r" t="t"/>
              <a:pathLst>
                <a:path extrusionOk="0" h="12" w="12">
                  <a:moveTo>
                    <a:pt x="11" y="1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3" name="Google Shape;6743;p40"/>
            <p:cNvSpPr/>
            <p:nvPr/>
          </p:nvSpPr>
          <p:spPr>
            <a:xfrm>
              <a:off x="3371279" y="2393329"/>
              <a:ext cx="211" cy="211"/>
            </a:xfrm>
            <a:custGeom>
              <a:rect b="b" l="l" r="r" t="t"/>
              <a:pathLst>
                <a:path extrusionOk="0" h="8" w="8">
                  <a:moveTo>
                    <a:pt x="8" y="8"/>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4" name="Google Shape;6744;p40"/>
            <p:cNvSpPr/>
            <p:nvPr/>
          </p:nvSpPr>
          <p:spPr>
            <a:xfrm>
              <a:off x="3365172" y="2388993"/>
              <a:ext cx="106" cy="106"/>
            </a:xfrm>
            <a:custGeom>
              <a:rect b="b" l="l" r="r" t="t"/>
              <a:pathLst>
                <a:path extrusionOk="0" h="4" w="4">
                  <a:moveTo>
                    <a:pt x="4" y="4"/>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5" name="Google Shape;6745;p40"/>
            <p:cNvSpPr/>
            <p:nvPr/>
          </p:nvSpPr>
          <p:spPr>
            <a:xfrm>
              <a:off x="3370459" y="2392694"/>
              <a:ext cx="291" cy="211"/>
            </a:xfrm>
            <a:custGeom>
              <a:rect b="b" l="l" r="r" t="t"/>
              <a:pathLst>
                <a:path extrusionOk="0" h="8" w="11">
                  <a:moveTo>
                    <a:pt x="11" y="7"/>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6" name="Google Shape;6746;p40"/>
            <p:cNvSpPr/>
            <p:nvPr/>
          </p:nvSpPr>
          <p:spPr>
            <a:xfrm>
              <a:off x="3372680" y="2394545"/>
              <a:ext cx="291" cy="211"/>
            </a:xfrm>
            <a:custGeom>
              <a:rect b="b" l="l" r="r" t="t"/>
              <a:pathLst>
                <a:path extrusionOk="0" h="8" w="11">
                  <a:moveTo>
                    <a:pt x="11" y="7"/>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7" name="Google Shape;6747;p40"/>
            <p:cNvSpPr/>
            <p:nvPr/>
          </p:nvSpPr>
          <p:spPr>
            <a:xfrm>
              <a:off x="3366097" y="2389628"/>
              <a:ext cx="26" cy="26"/>
            </a:xfrm>
            <a:custGeom>
              <a:rect b="b" l="l" r="r" t="t"/>
              <a:pathLst>
                <a:path extrusionOk="0" h="1" w="1">
                  <a:moveTo>
                    <a:pt x="0"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8" name="Google Shape;6748;p40"/>
            <p:cNvSpPr/>
            <p:nvPr/>
          </p:nvSpPr>
          <p:spPr>
            <a:xfrm>
              <a:off x="3368873" y="2391478"/>
              <a:ext cx="106" cy="132"/>
            </a:xfrm>
            <a:custGeom>
              <a:rect b="b" l="l" r="r" t="t"/>
              <a:pathLst>
                <a:path extrusionOk="0" h="5" w="4">
                  <a:moveTo>
                    <a:pt x="4" y="4"/>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9" name="Google Shape;6749;p40"/>
            <p:cNvSpPr/>
            <p:nvPr/>
          </p:nvSpPr>
          <p:spPr>
            <a:xfrm>
              <a:off x="3369613" y="2392034"/>
              <a:ext cx="317" cy="211"/>
            </a:xfrm>
            <a:custGeom>
              <a:rect b="b" l="l" r="r" t="t"/>
              <a:pathLst>
                <a:path extrusionOk="0" h="8" w="12">
                  <a:moveTo>
                    <a:pt x="11" y="8"/>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0" name="Google Shape;6750;p40"/>
            <p:cNvSpPr/>
            <p:nvPr/>
          </p:nvSpPr>
          <p:spPr>
            <a:xfrm>
              <a:off x="3372495" y="2363165"/>
              <a:ext cx="106" cy="582"/>
            </a:xfrm>
            <a:custGeom>
              <a:rect b="b" l="l" r="r" t="t"/>
              <a:pathLst>
                <a:path extrusionOk="0" h="22" w="4">
                  <a:moveTo>
                    <a:pt x="4" y="0"/>
                  </a:moveTo>
                  <a:cubicBezTo>
                    <a:pt x="0" y="7"/>
                    <a:pt x="0" y="14"/>
                    <a:pt x="0" y="21"/>
                  </a:cubicBezTo>
                  <a:cubicBezTo>
                    <a:pt x="0" y="14"/>
                    <a:pt x="0" y="7"/>
                    <a:pt x="4"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1" name="Google Shape;6751;p40"/>
            <p:cNvSpPr/>
            <p:nvPr/>
          </p:nvSpPr>
          <p:spPr>
            <a:xfrm>
              <a:off x="3360360" y="2381379"/>
              <a:ext cx="106" cy="132"/>
            </a:xfrm>
            <a:custGeom>
              <a:rect b="b" l="l" r="r" t="t"/>
              <a:pathLst>
                <a:path extrusionOk="0" h="5" w="4">
                  <a:moveTo>
                    <a:pt x="4" y="1"/>
                  </a:moveTo>
                  <a:lnTo>
                    <a:pt x="0"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2" name="Google Shape;6752;p40"/>
            <p:cNvSpPr/>
            <p:nvPr/>
          </p:nvSpPr>
          <p:spPr>
            <a:xfrm>
              <a:off x="3359990" y="2382225"/>
              <a:ext cx="26" cy="106"/>
            </a:xfrm>
            <a:custGeom>
              <a:rect b="b" l="l" r="r" t="t"/>
              <a:pathLst>
                <a:path extrusionOk="0" h="4" w="1">
                  <a:moveTo>
                    <a:pt x="0" y="4"/>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3" name="Google Shape;6753;p40"/>
            <p:cNvSpPr/>
            <p:nvPr/>
          </p:nvSpPr>
          <p:spPr>
            <a:xfrm>
              <a:off x="3360070" y="2381855"/>
              <a:ext cx="132" cy="291"/>
            </a:xfrm>
            <a:custGeom>
              <a:rect b="b" l="l" r="r" t="t"/>
              <a:pathLst>
                <a:path extrusionOk="0" h="11" w="5">
                  <a:moveTo>
                    <a:pt x="4" y="0"/>
                  </a:moveTo>
                  <a:lnTo>
                    <a:pt x="1"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4" name="Google Shape;6754;p40"/>
            <p:cNvSpPr/>
            <p:nvPr/>
          </p:nvSpPr>
          <p:spPr>
            <a:xfrm>
              <a:off x="3360625" y="2381194"/>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5" name="Google Shape;6755;p40"/>
            <p:cNvSpPr/>
            <p:nvPr/>
          </p:nvSpPr>
          <p:spPr>
            <a:xfrm>
              <a:off x="3360545" y="2381194"/>
              <a:ext cx="26" cy="26"/>
            </a:xfrm>
            <a:custGeom>
              <a:rect b="b" l="l" r="r" t="t"/>
              <a:pathLst>
                <a:path extrusionOk="0" h="1" w="1">
                  <a:moveTo>
                    <a:pt x="0"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6" name="Google Shape;6756;p40"/>
            <p:cNvSpPr/>
            <p:nvPr/>
          </p:nvSpPr>
          <p:spPr>
            <a:xfrm>
              <a:off x="3360440" y="2381300"/>
              <a:ext cx="26" cy="26"/>
            </a:xfrm>
            <a:custGeom>
              <a:rect b="b" l="l" r="r" t="t"/>
              <a:pathLst>
                <a:path extrusionOk="0" h="1" w="1">
                  <a:moveTo>
                    <a:pt x="1" y="0"/>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7" name="Google Shape;6757;p40"/>
            <p:cNvSpPr/>
            <p:nvPr/>
          </p:nvSpPr>
          <p:spPr>
            <a:xfrm>
              <a:off x="3360175" y="2381565"/>
              <a:ext cx="106" cy="211"/>
            </a:xfrm>
            <a:custGeom>
              <a:rect b="b" l="l" r="r" t="t"/>
              <a:pathLst>
                <a:path extrusionOk="0" h="8" w="4">
                  <a:moveTo>
                    <a:pt x="4" y="1"/>
                  </a:moveTo>
                  <a:lnTo>
                    <a:pt x="0"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8" name="Google Shape;6758;p40"/>
            <p:cNvSpPr/>
            <p:nvPr/>
          </p:nvSpPr>
          <p:spPr>
            <a:xfrm>
              <a:off x="3372574" y="2362794"/>
              <a:ext cx="132" cy="211"/>
            </a:xfrm>
            <a:custGeom>
              <a:rect b="b" l="l" r="r" t="t"/>
              <a:pathLst>
                <a:path extrusionOk="0" h="8" w="5">
                  <a:moveTo>
                    <a:pt x="4" y="0"/>
                  </a:moveTo>
                  <a:lnTo>
                    <a:pt x="4" y="0"/>
                  </a:lnTo>
                  <a:cubicBezTo>
                    <a:pt x="4" y="0"/>
                    <a:pt x="1" y="4"/>
                    <a:pt x="1" y="7"/>
                  </a:cubicBezTo>
                  <a:cubicBezTo>
                    <a:pt x="4" y="4"/>
                    <a:pt x="4" y="0"/>
                    <a:pt x="4"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9" name="Google Shape;6759;p40"/>
            <p:cNvSpPr/>
            <p:nvPr/>
          </p:nvSpPr>
          <p:spPr>
            <a:xfrm>
              <a:off x="3306773" y="2307066"/>
              <a:ext cx="84888" cy="41506"/>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0" name="Google Shape;6760;p40"/>
            <p:cNvSpPr/>
            <p:nvPr/>
          </p:nvSpPr>
          <p:spPr>
            <a:xfrm>
              <a:off x="3388780" y="2327158"/>
              <a:ext cx="2987" cy="4653"/>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1" name="Google Shape;6761;p40"/>
            <p:cNvSpPr/>
            <p:nvPr/>
          </p:nvSpPr>
          <p:spPr>
            <a:xfrm>
              <a:off x="3347036" y="2309392"/>
              <a:ext cx="1507" cy="767"/>
            </a:xfrm>
            <a:custGeom>
              <a:rect b="b" l="l" r="r" t="t"/>
              <a:pathLst>
                <a:path extrusionOk="0" h="29" w="57">
                  <a:moveTo>
                    <a:pt x="0" y="0"/>
                  </a:moveTo>
                  <a:cubicBezTo>
                    <a:pt x="18" y="11"/>
                    <a:pt x="35" y="18"/>
                    <a:pt x="56" y="28"/>
                  </a:cubicBezTo>
                  <a:cubicBezTo>
                    <a:pt x="35" y="18"/>
                    <a:pt x="18" y="11"/>
                    <a:pt x="0"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2" name="Google Shape;6762;p40"/>
            <p:cNvSpPr/>
            <p:nvPr/>
          </p:nvSpPr>
          <p:spPr>
            <a:xfrm>
              <a:off x="3348702" y="2310212"/>
              <a:ext cx="1401" cy="582"/>
            </a:xfrm>
            <a:custGeom>
              <a:rect b="b" l="l" r="r" t="t"/>
              <a:pathLst>
                <a:path extrusionOk="0" h="22" w="53">
                  <a:moveTo>
                    <a:pt x="0" y="1"/>
                  </a:moveTo>
                  <a:lnTo>
                    <a:pt x="0" y="1"/>
                  </a:lnTo>
                  <a:cubicBezTo>
                    <a:pt x="18" y="11"/>
                    <a:pt x="39" y="18"/>
                    <a:pt x="53" y="22"/>
                  </a:cubicBezTo>
                  <a:cubicBezTo>
                    <a:pt x="39" y="18"/>
                    <a:pt x="18" y="8"/>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3" name="Google Shape;6763;p40"/>
            <p:cNvSpPr/>
            <p:nvPr/>
          </p:nvSpPr>
          <p:spPr>
            <a:xfrm>
              <a:off x="3388489" y="2326867"/>
              <a:ext cx="132" cy="132"/>
            </a:xfrm>
            <a:custGeom>
              <a:rect b="b" l="l" r="r" t="t"/>
              <a:pathLst>
                <a:path extrusionOk="0" h="5" w="5">
                  <a:moveTo>
                    <a:pt x="1" y="1"/>
                  </a:moveTo>
                  <a:lnTo>
                    <a:pt x="1" y="1"/>
                  </a:lnTo>
                  <a:lnTo>
                    <a:pt x="4"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4" name="Google Shape;6764;p40"/>
            <p:cNvSpPr/>
            <p:nvPr/>
          </p:nvSpPr>
          <p:spPr>
            <a:xfrm>
              <a:off x="3345001" y="2308282"/>
              <a:ext cx="1586" cy="952"/>
            </a:xfrm>
            <a:custGeom>
              <a:rect b="b" l="l" r="r" t="t"/>
              <a:pathLst>
                <a:path extrusionOk="0" h="36" w="60">
                  <a:moveTo>
                    <a:pt x="0" y="0"/>
                  </a:moveTo>
                  <a:cubicBezTo>
                    <a:pt x="21" y="11"/>
                    <a:pt x="42" y="25"/>
                    <a:pt x="60" y="35"/>
                  </a:cubicBezTo>
                  <a:cubicBezTo>
                    <a:pt x="42" y="25"/>
                    <a:pt x="21" y="11"/>
                    <a:pt x="0"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5" name="Google Shape;6765;p40"/>
            <p:cNvSpPr/>
            <p:nvPr/>
          </p:nvSpPr>
          <p:spPr>
            <a:xfrm>
              <a:off x="3343229" y="2307066"/>
              <a:ext cx="1692" cy="1137"/>
            </a:xfrm>
            <a:custGeom>
              <a:rect b="b" l="l" r="r" t="t"/>
              <a:pathLst>
                <a:path extrusionOk="0" h="43" w="64">
                  <a:moveTo>
                    <a:pt x="1" y="1"/>
                  </a:moveTo>
                  <a:cubicBezTo>
                    <a:pt x="22" y="15"/>
                    <a:pt x="43" y="29"/>
                    <a:pt x="64" y="43"/>
                  </a:cubicBezTo>
                  <a:cubicBezTo>
                    <a:pt x="43" y="29"/>
                    <a:pt x="22" y="15"/>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6" name="Google Shape;6766;p40"/>
            <p:cNvSpPr/>
            <p:nvPr/>
          </p:nvSpPr>
          <p:spPr>
            <a:xfrm>
              <a:off x="3355998" y="2344183"/>
              <a:ext cx="397" cy="317"/>
            </a:xfrm>
            <a:custGeom>
              <a:rect b="b" l="l" r="r" t="t"/>
              <a:pathLst>
                <a:path extrusionOk="0" h="12" w="15">
                  <a:moveTo>
                    <a:pt x="1" y="1"/>
                  </a:moveTo>
                  <a:cubicBezTo>
                    <a:pt x="8" y="4"/>
                    <a:pt x="11" y="8"/>
                    <a:pt x="15" y="11"/>
                  </a:cubicBezTo>
                  <a:cubicBezTo>
                    <a:pt x="11" y="8"/>
                    <a:pt x="8" y="4"/>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7" name="Google Shape;6767;p40"/>
            <p:cNvSpPr/>
            <p:nvPr/>
          </p:nvSpPr>
          <p:spPr>
            <a:xfrm>
              <a:off x="3337493" y="2348360"/>
              <a:ext cx="317" cy="106"/>
            </a:xfrm>
            <a:custGeom>
              <a:rect b="b" l="l" r="r" t="t"/>
              <a:pathLst>
                <a:path extrusionOk="0" h="4" w="12">
                  <a:moveTo>
                    <a:pt x="1" y="4"/>
                  </a:moveTo>
                  <a:lnTo>
                    <a:pt x="1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8" name="Google Shape;6768;p40"/>
            <p:cNvSpPr/>
            <p:nvPr/>
          </p:nvSpPr>
          <p:spPr>
            <a:xfrm>
              <a:off x="3337863" y="2348254"/>
              <a:ext cx="317" cy="132"/>
            </a:xfrm>
            <a:custGeom>
              <a:rect b="b" l="l" r="r" t="t"/>
              <a:pathLst>
                <a:path extrusionOk="0" h="5" w="12">
                  <a:moveTo>
                    <a:pt x="1" y="4"/>
                  </a:moveTo>
                  <a:lnTo>
                    <a:pt x="1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9" name="Google Shape;6769;p40"/>
            <p:cNvSpPr/>
            <p:nvPr/>
          </p:nvSpPr>
          <p:spPr>
            <a:xfrm>
              <a:off x="3336937" y="2348439"/>
              <a:ext cx="397" cy="132"/>
            </a:xfrm>
            <a:custGeom>
              <a:rect b="b" l="l" r="r" t="t"/>
              <a:pathLst>
                <a:path extrusionOk="0" h="5" w="15">
                  <a:moveTo>
                    <a:pt x="1" y="4"/>
                  </a:moveTo>
                  <a:lnTo>
                    <a:pt x="15"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0" name="Google Shape;6770;p40"/>
            <p:cNvSpPr/>
            <p:nvPr/>
          </p:nvSpPr>
          <p:spPr>
            <a:xfrm>
              <a:off x="3338524" y="2347884"/>
              <a:ext cx="291" cy="211"/>
            </a:xfrm>
            <a:custGeom>
              <a:rect b="b" l="l" r="r" t="t"/>
              <a:pathLst>
                <a:path extrusionOk="0" h="8" w="11">
                  <a:moveTo>
                    <a:pt x="0" y="8"/>
                  </a:moveTo>
                  <a:cubicBezTo>
                    <a:pt x="4" y="4"/>
                    <a:pt x="7" y="4"/>
                    <a:pt x="11" y="1"/>
                  </a:cubicBezTo>
                  <a:cubicBezTo>
                    <a:pt x="7" y="4"/>
                    <a:pt x="4" y="4"/>
                    <a:pt x="0" y="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1" name="Google Shape;6771;p40"/>
            <p:cNvSpPr/>
            <p:nvPr/>
          </p:nvSpPr>
          <p:spPr>
            <a:xfrm>
              <a:off x="3353407" y="2342623"/>
              <a:ext cx="2062" cy="1137"/>
            </a:xfrm>
            <a:custGeom>
              <a:rect b="b" l="l" r="r" t="t"/>
              <a:pathLst>
                <a:path extrusionOk="0" h="43" w="78">
                  <a:moveTo>
                    <a:pt x="1" y="0"/>
                  </a:moveTo>
                  <a:cubicBezTo>
                    <a:pt x="29" y="11"/>
                    <a:pt x="53" y="25"/>
                    <a:pt x="78" y="42"/>
                  </a:cubicBezTo>
                  <a:cubicBezTo>
                    <a:pt x="53" y="25"/>
                    <a:pt x="29" y="11"/>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2" name="Google Shape;6772;p40"/>
            <p:cNvSpPr/>
            <p:nvPr/>
          </p:nvSpPr>
          <p:spPr>
            <a:xfrm>
              <a:off x="3338233" y="2348175"/>
              <a:ext cx="317" cy="106"/>
            </a:xfrm>
            <a:custGeom>
              <a:rect b="b" l="l" r="r" t="t"/>
              <a:pathLst>
                <a:path extrusionOk="0" h="4" w="12">
                  <a:moveTo>
                    <a:pt x="1" y="4"/>
                  </a:moveTo>
                  <a:lnTo>
                    <a:pt x="1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3" name="Google Shape;6773;p40"/>
            <p:cNvSpPr/>
            <p:nvPr/>
          </p:nvSpPr>
          <p:spPr>
            <a:xfrm>
              <a:off x="3344710" y="2340482"/>
              <a:ext cx="2538" cy="397"/>
            </a:xfrm>
            <a:custGeom>
              <a:rect b="b" l="l" r="r" t="t"/>
              <a:pathLst>
                <a:path extrusionOk="0" h="15" w="96">
                  <a:moveTo>
                    <a:pt x="1" y="1"/>
                  </a:moveTo>
                  <a:cubicBezTo>
                    <a:pt x="25" y="4"/>
                    <a:pt x="60" y="8"/>
                    <a:pt x="95" y="15"/>
                  </a:cubicBezTo>
                  <a:cubicBezTo>
                    <a:pt x="60" y="8"/>
                    <a:pt x="29" y="4"/>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4" name="Google Shape;6774;p40"/>
            <p:cNvSpPr/>
            <p:nvPr/>
          </p:nvSpPr>
          <p:spPr>
            <a:xfrm>
              <a:off x="3352297" y="2342147"/>
              <a:ext cx="952" cy="397"/>
            </a:xfrm>
            <a:custGeom>
              <a:rect b="b" l="l" r="r" t="t"/>
              <a:pathLst>
                <a:path extrusionOk="0" h="15" w="36">
                  <a:moveTo>
                    <a:pt x="1" y="1"/>
                  </a:moveTo>
                  <a:cubicBezTo>
                    <a:pt x="15" y="4"/>
                    <a:pt x="25" y="8"/>
                    <a:pt x="36" y="15"/>
                  </a:cubicBezTo>
                  <a:cubicBezTo>
                    <a:pt x="25" y="8"/>
                    <a:pt x="15" y="4"/>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5" name="Google Shape;6775;p40"/>
            <p:cNvSpPr/>
            <p:nvPr/>
          </p:nvSpPr>
          <p:spPr>
            <a:xfrm>
              <a:off x="3347776" y="2340958"/>
              <a:ext cx="4283" cy="1137"/>
            </a:xfrm>
            <a:custGeom>
              <a:rect b="b" l="l" r="r" t="t"/>
              <a:pathLst>
                <a:path extrusionOk="0" h="43" w="162">
                  <a:moveTo>
                    <a:pt x="0" y="0"/>
                  </a:moveTo>
                  <a:cubicBezTo>
                    <a:pt x="56" y="7"/>
                    <a:pt x="109" y="21"/>
                    <a:pt x="161" y="42"/>
                  </a:cubicBezTo>
                  <a:cubicBezTo>
                    <a:pt x="109" y="21"/>
                    <a:pt x="56" y="7"/>
                    <a:pt x="0"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6" name="Google Shape;6776;p40"/>
            <p:cNvSpPr/>
            <p:nvPr/>
          </p:nvSpPr>
          <p:spPr>
            <a:xfrm>
              <a:off x="3336303" y="2348624"/>
              <a:ext cx="476" cy="26"/>
            </a:xfrm>
            <a:custGeom>
              <a:rect b="b" l="l" r="r" t="t"/>
              <a:pathLst>
                <a:path extrusionOk="0" h="1" w="18">
                  <a:moveTo>
                    <a:pt x="0" y="1"/>
                  </a:moveTo>
                  <a:lnTo>
                    <a:pt x="18"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7" name="Google Shape;6777;p40"/>
            <p:cNvSpPr/>
            <p:nvPr/>
          </p:nvSpPr>
          <p:spPr>
            <a:xfrm>
              <a:off x="3333157" y="2348624"/>
              <a:ext cx="2326" cy="106"/>
            </a:xfrm>
            <a:custGeom>
              <a:rect b="b" l="l" r="r" t="t"/>
              <a:pathLst>
                <a:path extrusionOk="0" h="4" w="88">
                  <a:moveTo>
                    <a:pt x="0" y="1"/>
                  </a:moveTo>
                  <a:cubicBezTo>
                    <a:pt x="16" y="2"/>
                    <a:pt x="32" y="3"/>
                    <a:pt x="47" y="3"/>
                  </a:cubicBezTo>
                  <a:cubicBezTo>
                    <a:pt x="61" y="3"/>
                    <a:pt x="75" y="2"/>
                    <a:pt x="88"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8" name="Google Shape;6778;p40"/>
            <p:cNvSpPr/>
            <p:nvPr/>
          </p:nvSpPr>
          <p:spPr>
            <a:xfrm>
              <a:off x="3357214" y="2345293"/>
              <a:ext cx="5657" cy="2168"/>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9" name="Google Shape;6779;p40"/>
            <p:cNvSpPr/>
            <p:nvPr/>
          </p:nvSpPr>
          <p:spPr>
            <a:xfrm>
              <a:off x="3332417" y="2348624"/>
              <a:ext cx="767" cy="26"/>
            </a:xfrm>
            <a:custGeom>
              <a:rect b="b" l="l" r="r" t="t"/>
              <a:pathLst>
                <a:path extrusionOk="0" h="1" w="29">
                  <a:moveTo>
                    <a:pt x="0" y="1"/>
                  </a:moveTo>
                  <a:lnTo>
                    <a:pt x="28"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0" name="Google Shape;6780;p40"/>
            <p:cNvSpPr/>
            <p:nvPr/>
          </p:nvSpPr>
          <p:spPr>
            <a:xfrm>
              <a:off x="3331571" y="2348545"/>
              <a:ext cx="687" cy="106"/>
            </a:xfrm>
            <a:custGeom>
              <a:rect b="b" l="l" r="r" t="t"/>
              <a:pathLst>
                <a:path extrusionOk="0" h="4" w="26">
                  <a:moveTo>
                    <a:pt x="1" y="0"/>
                  </a:moveTo>
                  <a:lnTo>
                    <a:pt x="25"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1" name="Google Shape;6781;p40"/>
            <p:cNvSpPr/>
            <p:nvPr/>
          </p:nvSpPr>
          <p:spPr>
            <a:xfrm>
              <a:off x="3330831" y="2348439"/>
              <a:ext cx="582" cy="132"/>
            </a:xfrm>
            <a:custGeom>
              <a:rect b="b" l="l" r="r" t="t"/>
              <a:pathLst>
                <a:path extrusionOk="0" h="5" w="22">
                  <a:moveTo>
                    <a:pt x="1" y="1"/>
                  </a:moveTo>
                  <a:lnTo>
                    <a:pt x="22"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2" name="Google Shape;6782;p40"/>
            <p:cNvSpPr/>
            <p:nvPr/>
          </p:nvSpPr>
          <p:spPr>
            <a:xfrm>
              <a:off x="3366282" y="2345584"/>
              <a:ext cx="2141" cy="1031"/>
            </a:xfrm>
            <a:custGeom>
              <a:rect b="b" l="l" r="r" t="t"/>
              <a:pathLst>
                <a:path extrusionOk="0" h="39" w="81">
                  <a:moveTo>
                    <a:pt x="81" y="39"/>
                  </a:moveTo>
                  <a:lnTo>
                    <a:pt x="81" y="39"/>
                  </a:lnTo>
                  <a:lnTo>
                    <a:pt x="67" y="0"/>
                  </a:lnTo>
                  <a:lnTo>
                    <a:pt x="0" y="25"/>
                  </a:lnTo>
                  <a:lnTo>
                    <a:pt x="67"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3" name="Google Shape;6783;p40"/>
            <p:cNvSpPr/>
            <p:nvPr/>
          </p:nvSpPr>
          <p:spPr>
            <a:xfrm>
              <a:off x="3329905" y="2348360"/>
              <a:ext cx="687" cy="106"/>
            </a:xfrm>
            <a:custGeom>
              <a:rect b="b" l="l" r="r" t="t"/>
              <a:pathLst>
                <a:path extrusionOk="0" h="4" w="26">
                  <a:moveTo>
                    <a:pt x="1" y="0"/>
                  </a:moveTo>
                  <a:lnTo>
                    <a:pt x="25"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4" name="Google Shape;6784;p40"/>
            <p:cNvSpPr/>
            <p:nvPr/>
          </p:nvSpPr>
          <p:spPr>
            <a:xfrm>
              <a:off x="3335563" y="2348624"/>
              <a:ext cx="582" cy="26"/>
            </a:xfrm>
            <a:custGeom>
              <a:rect b="b" l="l" r="r" t="t"/>
              <a:pathLst>
                <a:path extrusionOk="0" h="1" w="22">
                  <a:moveTo>
                    <a:pt x="0" y="1"/>
                  </a:moveTo>
                  <a:lnTo>
                    <a:pt x="2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5" name="Google Shape;6785;p40"/>
            <p:cNvSpPr/>
            <p:nvPr/>
          </p:nvSpPr>
          <p:spPr>
            <a:xfrm>
              <a:off x="3329535" y="2348254"/>
              <a:ext cx="211" cy="26"/>
            </a:xfrm>
            <a:custGeom>
              <a:rect b="b" l="l" r="r" t="t"/>
              <a:pathLst>
                <a:path extrusionOk="0" h="1" w="8">
                  <a:moveTo>
                    <a:pt x="1" y="1"/>
                  </a:moveTo>
                  <a:lnTo>
                    <a:pt x="1" y="1"/>
                  </a:lnTo>
                  <a:lnTo>
                    <a:pt x="8"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6" name="Google Shape;6786;p40"/>
            <p:cNvSpPr/>
            <p:nvPr/>
          </p:nvSpPr>
          <p:spPr>
            <a:xfrm>
              <a:off x="3370168" y="2334613"/>
              <a:ext cx="75371" cy="28367"/>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7" name="Google Shape;6787;p40"/>
            <p:cNvSpPr/>
            <p:nvPr/>
          </p:nvSpPr>
          <p:spPr>
            <a:xfrm>
              <a:off x="3444218" y="2341328"/>
              <a:ext cx="106" cy="26"/>
            </a:xfrm>
            <a:custGeom>
              <a:rect b="b" l="l" r="r" t="t"/>
              <a:pathLst>
                <a:path extrusionOk="0" h="1" w="4">
                  <a:moveTo>
                    <a:pt x="0" y="0"/>
                  </a:moveTo>
                  <a:lnTo>
                    <a:pt x="4"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8" name="Google Shape;6788;p40"/>
            <p:cNvSpPr/>
            <p:nvPr/>
          </p:nvSpPr>
          <p:spPr>
            <a:xfrm>
              <a:off x="3439671" y="2339927"/>
              <a:ext cx="132" cy="26"/>
            </a:xfrm>
            <a:custGeom>
              <a:rect b="b" l="l" r="r" t="t"/>
              <a:pathLst>
                <a:path extrusionOk="0" h="1" w="5">
                  <a:moveTo>
                    <a:pt x="1" y="1"/>
                  </a:moveTo>
                  <a:lnTo>
                    <a:pt x="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9" name="Google Shape;6789;p40"/>
            <p:cNvSpPr/>
            <p:nvPr/>
          </p:nvSpPr>
          <p:spPr>
            <a:xfrm>
              <a:off x="3422169" y="2336411"/>
              <a:ext cx="5869" cy="952"/>
            </a:xfrm>
            <a:custGeom>
              <a:rect b="b" l="l" r="r" t="t"/>
              <a:pathLst>
                <a:path extrusionOk="0" h="36" w="222">
                  <a:moveTo>
                    <a:pt x="222" y="32"/>
                  </a:moveTo>
                  <a:cubicBezTo>
                    <a:pt x="145" y="36"/>
                    <a:pt x="71" y="25"/>
                    <a:pt x="1" y="1"/>
                  </a:cubicBezTo>
                  <a:cubicBezTo>
                    <a:pt x="71" y="25"/>
                    <a:pt x="145" y="36"/>
                    <a:pt x="222" y="32"/>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0" name="Google Shape;6790;p40"/>
            <p:cNvSpPr/>
            <p:nvPr/>
          </p:nvSpPr>
          <p:spPr>
            <a:xfrm>
              <a:off x="3445037" y="2341513"/>
              <a:ext cx="211" cy="26"/>
            </a:xfrm>
            <a:custGeom>
              <a:rect b="b" l="l" r="r" t="t"/>
              <a:pathLst>
                <a:path extrusionOk="0" h="1" w="8">
                  <a:moveTo>
                    <a:pt x="1" y="0"/>
                  </a:moveTo>
                  <a:lnTo>
                    <a:pt x="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1" name="Google Shape;6791;p40"/>
            <p:cNvSpPr/>
            <p:nvPr/>
          </p:nvSpPr>
          <p:spPr>
            <a:xfrm>
              <a:off x="3440596" y="2340297"/>
              <a:ext cx="132" cy="26"/>
            </a:xfrm>
            <a:custGeom>
              <a:rect b="b" l="l" r="r" t="t"/>
              <a:pathLst>
                <a:path extrusionOk="0" h="1" w="5">
                  <a:moveTo>
                    <a:pt x="1" y="1"/>
                  </a:moveTo>
                  <a:lnTo>
                    <a:pt x="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2" name="Google Shape;6792;p40"/>
            <p:cNvSpPr/>
            <p:nvPr/>
          </p:nvSpPr>
          <p:spPr>
            <a:xfrm>
              <a:off x="3439961" y="2340032"/>
              <a:ext cx="106" cy="26"/>
            </a:xfrm>
            <a:custGeom>
              <a:rect b="b" l="l" r="r" t="t"/>
              <a:pathLst>
                <a:path extrusionOk="0" h="1" w="4">
                  <a:moveTo>
                    <a:pt x="0" y="0"/>
                  </a:moveTo>
                  <a:lnTo>
                    <a:pt x="4"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3" name="Google Shape;6793;p40"/>
            <p:cNvSpPr/>
            <p:nvPr/>
          </p:nvSpPr>
          <p:spPr>
            <a:xfrm>
              <a:off x="3440146" y="2340112"/>
              <a:ext cx="106" cy="26"/>
            </a:xfrm>
            <a:custGeom>
              <a:rect b="b" l="l" r="r" t="t"/>
              <a:pathLst>
                <a:path extrusionOk="0" h="1" w="4">
                  <a:moveTo>
                    <a:pt x="0" y="1"/>
                  </a:moveTo>
                  <a:lnTo>
                    <a:pt x="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4" name="Google Shape;6794;p40"/>
            <p:cNvSpPr/>
            <p:nvPr/>
          </p:nvSpPr>
          <p:spPr>
            <a:xfrm>
              <a:off x="3439591" y="2339742"/>
              <a:ext cx="26" cy="26"/>
            </a:xfrm>
            <a:custGeom>
              <a:rect b="b" l="l" r="r" t="t"/>
              <a:pathLst>
                <a:path extrusionOk="0" h="1" w="1">
                  <a:moveTo>
                    <a:pt x="0"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5" name="Google Shape;6795;p40"/>
            <p:cNvSpPr/>
            <p:nvPr/>
          </p:nvSpPr>
          <p:spPr>
            <a:xfrm>
              <a:off x="3440887" y="2340482"/>
              <a:ext cx="211" cy="132"/>
            </a:xfrm>
            <a:custGeom>
              <a:rect b="b" l="l" r="r" t="t"/>
              <a:pathLst>
                <a:path extrusionOk="0" h="5" w="8">
                  <a:moveTo>
                    <a:pt x="0" y="1"/>
                  </a:moveTo>
                  <a:lnTo>
                    <a:pt x="7"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6" name="Google Shape;6796;p40"/>
            <p:cNvSpPr/>
            <p:nvPr/>
          </p:nvSpPr>
          <p:spPr>
            <a:xfrm>
              <a:off x="3393856" y="2334560"/>
              <a:ext cx="687" cy="502"/>
            </a:xfrm>
            <a:custGeom>
              <a:rect b="b" l="l" r="r" t="t"/>
              <a:pathLst>
                <a:path extrusionOk="0" h="19" w="26">
                  <a:moveTo>
                    <a:pt x="25" y="18"/>
                  </a:moveTo>
                  <a:cubicBezTo>
                    <a:pt x="18" y="11"/>
                    <a:pt x="8" y="8"/>
                    <a:pt x="1" y="1"/>
                  </a:cubicBezTo>
                  <a:lnTo>
                    <a:pt x="1" y="1"/>
                  </a:lnTo>
                  <a:cubicBezTo>
                    <a:pt x="8" y="8"/>
                    <a:pt x="18" y="11"/>
                    <a:pt x="25" y="1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7" name="Google Shape;6797;p40"/>
            <p:cNvSpPr/>
            <p:nvPr/>
          </p:nvSpPr>
          <p:spPr>
            <a:xfrm>
              <a:off x="3439406" y="2339662"/>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8" name="Google Shape;6798;p40"/>
            <p:cNvSpPr/>
            <p:nvPr/>
          </p:nvSpPr>
          <p:spPr>
            <a:xfrm>
              <a:off x="3441336" y="2340588"/>
              <a:ext cx="211" cy="106"/>
            </a:xfrm>
            <a:custGeom>
              <a:rect b="b" l="l" r="r" t="t"/>
              <a:pathLst>
                <a:path extrusionOk="0" h="4" w="8">
                  <a:moveTo>
                    <a:pt x="1" y="0"/>
                  </a:moveTo>
                  <a:lnTo>
                    <a:pt x="8"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9" name="Google Shape;6799;p40"/>
            <p:cNvSpPr/>
            <p:nvPr/>
          </p:nvSpPr>
          <p:spPr>
            <a:xfrm>
              <a:off x="3441891" y="2340773"/>
              <a:ext cx="211" cy="106"/>
            </a:xfrm>
            <a:custGeom>
              <a:rect b="b" l="l" r="r" t="t"/>
              <a:pathLst>
                <a:path extrusionOk="0" h="4" w="8">
                  <a:moveTo>
                    <a:pt x="1" y="0"/>
                  </a:moveTo>
                  <a:lnTo>
                    <a:pt x="8"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0" name="Google Shape;6800;p40"/>
            <p:cNvSpPr/>
            <p:nvPr/>
          </p:nvSpPr>
          <p:spPr>
            <a:xfrm>
              <a:off x="3417728" y="2335855"/>
              <a:ext cx="4468" cy="582"/>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1" name="Google Shape;6801;p40"/>
            <p:cNvSpPr/>
            <p:nvPr/>
          </p:nvSpPr>
          <p:spPr>
            <a:xfrm>
              <a:off x="3442446" y="2340958"/>
              <a:ext cx="211" cy="26"/>
            </a:xfrm>
            <a:custGeom>
              <a:rect b="b" l="l" r="r" t="t"/>
              <a:pathLst>
                <a:path extrusionOk="0" h="1" w="8">
                  <a:moveTo>
                    <a:pt x="1" y="0"/>
                  </a:moveTo>
                  <a:lnTo>
                    <a:pt x="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2" name="Google Shape;6802;p40"/>
            <p:cNvSpPr/>
            <p:nvPr/>
          </p:nvSpPr>
          <p:spPr>
            <a:xfrm>
              <a:off x="3369904" y="2350766"/>
              <a:ext cx="4177" cy="8169"/>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3" name="Google Shape;6803;p40"/>
            <p:cNvSpPr/>
            <p:nvPr/>
          </p:nvSpPr>
          <p:spPr>
            <a:xfrm>
              <a:off x="3437635" y="2352061"/>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4" name="Google Shape;6804;p40"/>
            <p:cNvSpPr/>
            <p:nvPr/>
          </p:nvSpPr>
          <p:spPr>
            <a:xfrm>
              <a:off x="3437450" y="2351955"/>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5" name="Google Shape;6805;p40"/>
            <p:cNvSpPr/>
            <p:nvPr/>
          </p:nvSpPr>
          <p:spPr>
            <a:xfrm>
              <a:off x="3440887" y="2353436"/>
              <a:ext cx="106" cy="26"/>
            </a:xfrm>
            <a:custGeom>
              <a:rect b="b" l="l" r="r" t="t"/>
              <a:pathLst>
                <a:path extrusionOk="0" h="1" w="4">
                  <a:moveTo>
                    <a:pt x="4"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6" name="Google Shape;6806;p40"/>
            <p:cNvSpPr/>
            <p:nvPr/>
          </p:nvSpPr>
          <p:spPr>
            <a:xfrm>
              <a:off x="3439856" y="2353066"/>
              <a:ext cx="211" cy="132"/>
            </a:xfrm>
            <a:custGeom>
              <a:rect b="b" l="l" r="r" t="t"/>
              <a:pathLst>
                <a:path extrusionOk="0" h="5" w="8">
                  <a:moveTo>
                    <a:pt x="1" y="1"/>
                  </a:moveTo>
                  <a:lnTo>
                    <a:pt x="8"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7" name="Google Shape;6807;p40"/>
            <p:cNvSpPr/>
            <p:nvPr/>
          </p:nvSpPr>
          <p:spPr>
            <a:xfrm>
              <a:off x="3437820" y="2352246"/>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8" name="Google Shape;6808;p40"/>
            <p:cNvSpPr/>
            <p:nvPr/>
          </p:nvSpPr>
          <p:spPr>
            <a:xfrm>
              <a:off x="3374055" y="2358908"/>
              <a:ext cx="1243" cy="1507"/>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9" name="Google Shape;6809;p40"/>
            <p:cNvSpPr/>
            <p:nvPr/>
          </p:nvSpPr>
          <p:spPr>
            <a:xfrm>
              <a:off x="3438111" y="2352326"/>
              <a:ext cx="106" cy="26"/>
            </a:xfrm>
            <a:custGeom>
              <a:rect b="b" l="l" r="r" t="t"/>
              <a:pathLst>
                <a:path extrusionOk="0" h="1" w="4">
                  <a:moveTo>
                    <a:pt x="0" y="1"/>
                  </a:moveTo>
                  <a:lnTo>
                    <a:pt x="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0" name="Google Shape;6810;p40"/>
            <p:cNvSpPr/>
            <p:nvPr/>
          </p:nvSpPr>
          <p:spPr>
            <a:xfrm>
              <a:off x="3438666" y="2352616"/>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1" name="Google Shape;6811;p40"/>
            <p:cNvSpPr/>
            <p:nvPr/>
          </p:nvSpPr>
          <p:spPr>
            <a:xfrm>
              <a:off x="3439115" y="2352881"/>
              <a:ext cx="211" cy="26"/>
            </a:xfrm>
            <a:custGeom>
              <a:rect b="b" l="l" r="r" t="t"/>
              <a:pathLst>
                <a:path extrusionOk="0" h="1" w="8">
                  <a:moveTo>
                    <a:pt x="1" y="1"/>
                  </a:moveTo>
                  <a:lnTo>
                    <a:pt x="8"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2" name="Google Shape;6812;p40"/>
            <p:cNvSpPr/>
            <p:nvPr/>
          </p:nvSpPr>
          <p:spPr>
            <a:xfrm>
              <a:off x="3373605" y="2358168"/>
              <a:ext cx="1031" cy="1401"/>
            </a:xfrm>
            <a:custGeom>
              <a:rect b="b" l="l" r="r" t="t"/>
              <a:pathLst>
                <a:path extrusionOk="0" h="53" w="39">
                  <a:moveTo>
                    <a:pt x="0" y="0"/>
                  </a:moveTo>
                  <a:lnTo>
                    <a:pt x="0" y="0"/>
                  </a:lnTo>
                  <a:cubicBezTo>
                    <a:pt x="14" y="21"/>
                    <a:pt x="25" y="35"/>
                    <a:pt x="39" y="53"/>
                  </a:cubicBezTo>
                  <a:lnTo>
                    <a:pt x="21" y="28"/>
                  </a:ln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3" name="Google Shape;6813;p40"/>
            <p:cNvSpPr/>
            <p:nvPr/>
          </p:nvSpPr>
          <p:spPr>
            <a:xfrm>
              <a:off x="3371834" y="2348069"/>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4" name="Google Shape;6814;p40"/>
            <p:cNvSpPr/>
            <p:nvPr/>
          </p:nvSpPr>
          <p:spPr>
            <a:xfrm>
              <a:off x="3371570" y="2348360"/>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5" name="Google Shape;6815;p40"/>
            <p:cNvSpPr/>
            <p:nvPr/>
          </p:nvSpPr>
          <p:spPr>
            <a:xfrm>
              <a:off x="3371199" y="2348730"/>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6" name="Google Shape;6816;p40"/>
            <p:cNvSpPr/>
            <p:nvPr/>
          </p:nvSpPr>
          <p:spPr>
            <a:xfrm>
              <a:off x="3372019" y="2347884"/>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7" name="Google Shape;6817;p40"/>
            <p:cNvSpPr/>
            <p:nvPr/>
          </p:nvSpPr>
          <p:spPr>
            <a:xfrm>
              <a:off x="3370353" y="2349920"/>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8" name="Google Shape;6818;p40"/>
            <p:cNvSpPr/>
            <p:nvPr/>
          </p:nvSpPr>
          <p:spPr>
            <a:xfrm>
              <a:off x="3370829" y="2349180"/>
              <a:ext cx="26" cy="132"/>
            </a:xfrm>
            <a:custGeom>
              <a:rect b="b" l="l" r="r" t="t"/>
              <a:pathLst>
                <a:path extrusionOk="0" h="5" w="1">
                  <a:moveTo>
                    <a:pt x="0" y="4"/>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9" name="Google Shape;6819;p40"/>
            <p:cNvSpPr/>
            <p:nvPr/>
          </p:nvSpPr>
          <p:spPr>
            <a:xfrm>
              <a:off x="3388225" y="2338367"/>
              <a:ext cx="661" cy="661"/>
            </a:xfrm>
            <a:custGeom>
              <a:rect b="b" l="l" r="r" t="t"/>
              <a:pathLst>
                <a:path extrusionOk="0" h="25" w="25">
                  <a:moveTo>
                    <a:pt x="25" y="0"/>
                  </a:moveTo>
                  <a:cubicBezTo>
                    <a:pt x="14" y="7"/>
                    <a:pt x="7" y="14"/>
                    <a:pt x="0" y="25"/>
                  </a:cubicBezTo>
                  <a:cubicBezTo>
                    <a:pt x="7" y="14"/>
                    <a:pt x="18" y="7"/>
                    <a:pt x="25"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0" name="Google Shape;6820;p40"/>
            <p:cNvSpPr/>
            <p:nvPr/>
          </p:nvSpPr>
          <p:spPr>
            <a:xfrm>
              <a:off x="3372204" y="2347884"/>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1" name="Google Shape;6821;p40"/>
            <p:cNvSpPr/>
            <p:nvPr/>
          </p:nvSpPr>
          <p:spPr>
            <a:xfrm>
              <a:off x="3393301" y="2334560"/>
              <a:ext cx="582" cy="317"/>
            </a:xfrm>
            <a:custGeom>
              <a:rect b="b" l="l" r="r" t="t"/>
              <a:pathLst>
                <a:path extrusionOk="0" h="12" w="22">
                  <a:moveTo>
                    <a:pt x="22" y="1"/>
                  </a:moveTo>
                  <a:lnTo>
                    <a:pt x="1" y="11"/>
                  </a:lnTo>
                  <a:lnTo>
                    <a:pt x="22"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2" name="Google Shape;6822;p40"/>
            <p:cNvSpPr/>
            <p:nvPr/>
          </p:nvSpPr>
          <p:spPr>
            <a:xfrm>
              <a:off x="3392111" y="2335036"/>
              <a:ext cx="952" cy="661"/>
            </a:xfrm>
            <a:custGeom>
              <a:rect b="b" l="l" r="r" t="t"/>
              <a:pathLst>
                <a:path extrusionOk="0" h="25" w="36">
                  <a:moveTo>
                    <a:pt x="0" y="25"/>
                  </a:moveTo>
                  <a:lnTo>
                    <a:pt x="35"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3" name="Google Shape;6823;p40"/>
            <p:cNvSpPr/>
            <p:nvPr/>
          </p:nvSpPr>
          <p:spPr>
            <a:xfrm>
              <a:off x="3369904" y="2350766"/>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4" name="Google Shape;6824;p40"/>
            <p:cNvSpPr/>
            <p:nvPr/>
          </p:nvSpPr>
          <p:spPr>
            <a:xfrm>
              <a:off x="3391080" y="2335855"/>
              <a:ext cx="687" cy="582"/>
            </a:xfrm>
            <a:custGeom>
              <a:rect b="b" l="l" r="r" t="t"/>
              <a:pathLst>
                <a:path extrusionOk="0" h="22" w="26">
                  <a:moveTo>
                    <a:pt x="1" y="22"/>
                  </a:moveTo>
                  <a:lnTo>
                    <a:pt x="25"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5" name="Google Shape;6825;p40"/>
            <p:cNvSpPr/>
            <p:nvPr/>
          </p:nvSpPr>
          <p:spPr>
            <a:xfrm>
              <a:off x="3387194" y="2339292"/>
              <a:ext cx="767" cy="952"/>
            </a:xfrm>
            <a:custGeom>
              <a:rect b="b" l="l" r="r" t="t"/>
              <a:pathLst>
                <a:path extrusionOk="0" h="36" w="29">
                  <a:moveTo>
                    <a:pt x="1" y="35"/>
                  </a:moveTo>
                  <a:cubicBezTo>
                    <a:pt x="11" y="25"/>
                    <a:pt x="22" y="11"/>
                    <a:pt x="29" y="0"/>
                  </a:cubicBezTo>
                  <a:cubicBezTo>
                    <a:pt x="22" y="11"/>
                    <a:pt x="11" y="25"/>
                    <a:pt x="1" y="35"/>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6" name="Google Shape;6826;p40"/>
            <p:cNvSpPr/>
            <p:nvPr/>
          </p:nvSpPr>
          <p:spPr>
            <a:xfrm>
              <a:off x="3390075" y="2336701"/>
              <a:ext cx="661" cy="476"/>
            </a:xfrm>
            <a:custGeom>
              <a:rect b="b" l="l" r="r" t="t"/>
              <a:pathLst>
                <a:path extrusionOk="0" h="18" w="25">
                  <a:moveTo>
                    <a:pt x="0" y="18"/>
                  </a:moveTo>
                  <a:lnTo>
                    <a:pt x="25"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7" name="Google Shape;6827;p40"/>
            <p:cNvSpPr/>
            <p:nvPr/>
          </p:nvSpPr>
          <p:spPr>
            <a:xfrm>
              <a:off x="3389150" y="2337521"/>
              <a:ext cx="661" cy="502"/>
            </a:xfrm>
            <a:custGeom>
              <a:rect b="b" l="l" r="r" t="t"/>
              <a:pathLst>
                <a:path extrusionOk="0" h="19" w="25">
                  <a:moveTo>
                    <a:pt x="0" y="18"/>
                  </a:moveTo>
                  <a:lnTo>
                    <a:pt x="25"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8" name="Google Shape;6828;p40"/>
            <p:cNvSpPr/>
            <p:nvPr/>
          </p:nvSpPr>
          <p:spPr>
            <a:xfrm>
              <a:off x="3369904" y="2350845"/>
              <a:ext cx="26" cy="26"/>
            </a:xfrm>
            <a:custGeom>
              <a:rect b="b" l="l" r="r" t="t"/>
              <a:pathLst>
                <a:path extrusionOk="0" h="1" w="1">
                  <a:moveTo>
                    <a:pt x="0"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9" name="Google Shape;6829;p40"/>
            <p:cNvSpPr/>
            <p:nvPr/>
          </p:nvSpPr>
          <p:spPr>
            <a:xfrm>
              <a:off x="2988871" y="2469863"/>
              <a:ext cx="44519" cy="84862"/>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0" name="Google Shape;6830;p40"/>
            <p:cNvSpPr/>
            <p:nvPr/>
          </p:nvSpPr>
          <p:spPr>
            <a:xfrm>
              <a:off x="3176096" y="2259691"/>
              <a:ext cx="53429" cy="45101"/>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1" name="Google Shape;6831;p40"/>
            <p:cNvSpPr/>
            <p:nvPr/>
          </p:nvSpPr>
          <p:spPr>
            <a:xfrm>
              <a:off x="3212473" y="2325016"/>
              <a:ext cx="5578" cy="8010"/>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2" name="Google Shape;6832;p40"/>
            <p:cNvSpPr/>
            <p:nvPr/>
          </p:nvSpPr>
          <p:spPr>
            <a:xfrm>
              <a:off x="3166182" y="2297337"/>
              <a:ext cx="50653" cy="35425"/>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3" name="Google Shape;6833;p40"/>
            <p:cNvSpPr/>
            <p:nvPr/>
          </p:nvSpPr>
          <p:spPr>
            <a:xfrm>
              <a:off x="3174695" y="2302730"/>
              <a:ext cx="502" cy="106"/>
            </a:xfrm>
            <a:custGeom>
              <a:rect b="b" l="l" r="r" t="t"/>
              <a:pathLst>
                <a:path extrusionOk="0" h="4" w="19">
                  <a:moveTo>
                    <a:pt x="1" y="0"/>
                  </a:moveTo>
                  <a:lnTo>
                    <a:pt x="18"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4" name="Google Shape;6834;p40"/>
            <p:cNvSpPr/>
            <p:nvPr/>
          </p:nvSpPr>
          <p:spPr>
            <a:xfrm>
              <a:off x="3210332" y="2306801"/>
              <a:ext cx="1057" cy="1031"/>
            </a:xfrm>
            <a:custGeom>
              <a:rect b="b" l="l" r="r" t="t"/>
              <a:pathLst>
                <a:path extrusionOk="0" h="39" w="40">
                  <a:moveTo>
                    <a:pt x="1" y="0"/>
                  </a:moveTo>
                  <a:cubicBezTo>
                    <a:pt x="11" y="14"/>
                    <a:pt x="25" y="25"/>
                    <a:pt x="39" y="39"/>
                  </a:cubicBezTo>
                  <a:cubicBezTo>
                    <a:pt x="25" y="25"/>
                    <a:pt x="11" y="14"/>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5" name="Google Shape;6835;p40"/>
            <p:cNvSpPr/>
            <p:nvPr/>
          </p:nvSpPr>
          <p:spPr>
            <a:xfrm>
              <a:off x="3177101" y="2303365"/>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6" name="Google Shape;6836;p40"/>
            <p:cNvSpPr/>
            <p:nvPr/>
          </p:nvSpPr>
          <p:spPr>
            <a:xfrm>
              <a:off x="3173770" y="2302360"/>
              <a:ext cx="502" cy="211"/>
            </a:xfrm>
            <a:custGeom>
              <a:rect b="b" l="l" r="r" t="t"/>
              <a:pathLst>
                <a:path extrusionOk="0" h="8" w="19">
                  <a:moveTo>
                    <a:pt x="1" y="0"/>
                  </a:moveTo>
                  <a:lnTo>
                    <a:pt x="18"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7" name="Google Shape;6837;p40"/>
            <p:cNvSpPr/>
            <p:nvPr/>
          </p:nvSpPr>
          <p:spPr>
            <a:xfrm>
              <a:off x="3172765" y="2301884"/>
              <a:ext cx="582" cy="211"/>
            </a:xfrm>
            <a:custGeom>
              <a:rect b="b" l="l" r="r" t="t"/>
              <a:pathLst>
                <a:path extrusionOk="0" h="8" w="22">
                  <a:moveTo>
                    <a:pt x="0" y="1"/>
                  </a:moveTo>
                  <a:lnTo>
                    <a:pt x="21"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8" name="Google Shape;6838;p40"/>
            <p:cNvSpPr/>
            <p:nvPr/>
          </p:nvSpPr>
          <p:spPr>
            <a:xfrm>
              <a:off x="3176176" y="2303180"/>
              <a:ext cx="211" cy="26"/>
            </a:xfrm>
            <a:custGeom>
              <a:rect b="b" l="l" r="r" t="t"/>
              <a:pathLst>
                <a:path extrusionOk="0" h="1" w="8">
                  <a:moveTo>
                    <a:pt x="1" y="1"/>
                  </a:moveTo>
                  <a:lnTo>
                    <a:pt x="8"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9" name="Google Shape;6839;p40"/>
            <p:cNvSpPr/>
            <p:nvPr/>
          </p:nvSpPr>
          <p:spPr>
            <a:xfrm>
              <a:off x="3175541" y="2302995"/>
              <a:ext cx="291" cy="132"/>
            </a:xfrm>
            <a:custGeom>
              <a:rect b="b" l="l" r="r" t="t"/>
              <a:pathLst>
                <a:path extrusionOk="0" h="5" w="11">
                  <a:moveTo>
                    <a:pt x="0" y="1"/>
                  </a:moveTo>
                  <a:lnTo>
                    <a:pt x="11"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0" name="Google Shape;6840;p40"/>
            <p:cNvSpPr/>
            <p:nvPr/>
          </p:nvSpPr>
          <p:spPr>
            <a:xfrm>
              <a:off x="3176651" y="2303285"/>
              <a:ext cx="211" cy="26"/>
            </a:xfrm>
            <a:custGeom>
              <a:rect b="b" l="l" r="r" t="t"/>
              <a:pathLst>
                <a:path extrusionOk="0" h="1" w="8">
                  <a:moveTo>
                    <a:pt x="0" y="0"/>
                  </a:moveTo>
                  <a:lnTo>
                    <a:pt x="7"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1" name="Google Shape;6841;p40"/>
            <p:cNvSpPr/>
            <p:nvPr/>
          </p:nvSpPr>
          <p:spPr>
            <a:xfrm>
              <a:off x="3211627" y="2307991"/>
              <a:ext cx="1243" cy="1057"/>
            </a:xfrm>
            <a:custGeom>
              <a:rect b="b" l="l" r="r" t="t"/>
              <a:pathLst>
                <a:path extrusionOk="0" h="40" w="47">
                  <a:moveTo>
                    <a:pt x="1" y="1"/>
                  </a:moveTo>
                  <a:cubicBezTo>
                    <a:pt x="15" y="15"/>
                    <a:pt x="29" y="25"/>
                    <a:pt x="46" y="39"/>
                  </a:cubicBezTo>
                  <a:cubicBezTo>
                    <a:pt x="29" y="25"/>
                    <a:pt x="15" y="15"/>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2" name="Google Shape;6842;p40"/>
            <p:cNvSpPr/>
            <p:nvPr/>
          </p:nvSpPr>
          <p:spPr>
            <a:xfrm>
              <a:off x="3209327" y="2327422"/>
              <a:ext cx="106" cy="397"/>
            </a:xfrm>
            <a:custGeom>
              <a:rect b="b" l="l" r="r" t="t"/>
              <a:pathLst>
                <a:path extrusionOk="0" h="15" w="4">
                  <a:moveTo>
                    <a:pt x="4" y="1"/>
                  </a:moveTo>
                  <a:lnTo>
                    <a:pt x="0" y="15"/>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3" name="Google Shape;6843;p40"/>
            <p:cNvSpPr/>
            <p:nvPr/>
          </p:nvSpPr>
          <p:spPr>
            <a:xfrm>
              <a:off x="3209592" y="2326417"/>
              <a:ext cx="211" cy="397"/>
            </a:xfrm>
            <a:custGeom>
              <a:rect b="b" l="l" r="r" t="t"/>
              <a:pathLst>
                <a:path extrusionOk="0" h="15" w="8">
                  <a:moveTo>
                    <a:pt x="8" y="0"/>
                  </a:moveTo>
                  <a:lnTo>
                    <a:pt x="1" y="1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4" name="Google Shape;6844;p40"/>
            <p:cNvSpPr/>
            <p:nvPr/>
          </p:nvSpPr>
          <p:spPr>
            <a:xfrm>
              <a:off x="3210332" y="2324752"/>
              <a:ext cx="211" cy="291"/>
            </a:xfrm>
            <a:custGeom>
              <a:rect b="b" l="l" r="r" t="t"/>
              <a:pathLst>
                <a:path extrusionOk="0" h="11" w="8">
                  <a:moveTo>
                    <a:pt x="8" y="0"/>
                  </a:moveTo>
                  <a:lnTo>
                    <a:pt x="1"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5" name="Google Shape;6845;p40"/>
            <p:cNvSpPr/>
            <p:nvPr/>
          </p:nvSpPr>
          <p:spPr>
            <a:xfrm>
              <a:off x="3211918" y="2322531"/>
              <a:ext cx="211" cy="211"/>
            </a:xfrm>
            <a:custGeom>
              <a:rect b="b" l="l" r="r" t="t"/>
              <a:pathLst>
                <a:path extrusionOk="0" h="8" w="8">
                  <a:moveTo>
                    <a:pt x="7" y="0"/>
                  </a:moveTo>
                  <a:lnTo>
                    <a:pt x="0"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6" name="Google Shape;6846;p40"/>
            <p:cNvSpPr/>
            <p:nvPr/>
          </p:nvSpPr>
          <p:spPr>
            <a:xfrm>
              <a:off x="3211442" y="2323272"/>
              <a:ext cx="26" cy="26"/>
            </a:xfrm>
            <a:custGeom>
              <a:rect b="b" l="l" r="r" t="t"/>
              <a:pathLst>
                <a:path extrusionOk="0" h="1" w="1">
                  <a:moveTo>
                    <a:pt x="1" y="0"/>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7" name="Google Shape;6847;p40"/>
            <p:cNvSpPr/>
            <p:nvPr/>
          </p:nvSpPr>
          <p:spPr>
            <a:xfrm>
              <a:off x="3212473" y="2321976"/>
              <a:ext cx="211" cy="211"/>
            </a:xfrm>
            <a:custGeom>
              <a:rect b="b" l="l" r="r" t="t"/>
              <a:pathLst>
                <a:path extrusionOk="0" h="8" w="8">
                  <a:moveTo>
                    <a:pt x="0" y="7"/>
                  </a:moveTo>
                  <a:lnTo>
                    <a:pt x="7"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8" name="Google Shape;6848;p40"/>
            <p:cNvSpPr/>
            <p:nvPr/>
          </p:nvSpPr>
          <p:spPr>
            <a:xfrm>
              <a:off x="3210887" y="2324012"/>
              <a:ext cx="132" cy="211"/>
            </a:xfrm>
            <a:custGeom>
              <a:rect b="b" l="l" r="r" t="t"/>
              <a:pathLst>
                <a:path extrusionOk="0" h="8" w="5">
                  <a:moveTo>
                    <a:pt x="4" y="0"/>
                  </a:moveTo>
                  <a:lnTo>
                    <a:pt x="1"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9" name="Google Shape;6849;p40"/>
            <p:cNvSpPr/>
            <p:nvPr/>
          </p:nvSpPr>
          <p:spPr>
            <a:xfrm>
              <a:off x="3208772" y="2331335"/>
              <a:ext cx="26" cy="185"/>
            </a:xfrm>
            <a:custGeom>
              <a:rect b="b" l="l" r="r" t="t"/>
              <a:pathLst>
                <a:path extrusionOk="0" h="7" w="1">
                  <a:moveTo>
                    <a:pt x="0" y="0"/>
                  </a:moveTo>
                  <a:lnTo>
                    <a:pt x="0"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0" name="Google Shape;6850;p40"/>
            <p:cNvSpPr/>
            <p:nvPr/>
          </p:nvSpPr>
          <p:spPr>
            <a:xfrm>
              <a:off x="3214033" y="2320681"/>
              <a:ext cx="211" cy="211"/>
            </a:xfrm>
            <a:custGeom>
              <a:rect b="b" l="l" r="r" t="t"/>
              <a:pathLst>
                <a:path extrusionOk="0" h="8" w="8">
                  <a:moveTo>
                    <a:pt x="8" y="0"/>
                  </a:moveTo>
                  <a:lnTo>
                    <a:pt x="1"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1" name="Google Shape;6851;p40"/>
            <p:cNvSpPr/>
            <p:nvPr/>
          </p:nvSpPr>
          <p:spPr>
            <a:xfrm>
              <a:off x="3209142" y="2328453"/>
              <a:ext cx="106" cy="476"/>
            </a:xfrm>
            <a:custGeom>
              <a:rect b="b" l="l" r="r" t="t"/>
              <a:pathLst>
                <a:path extrusionOk="0" h="18" w="4">
                  <a:moveTo>
                    <a:pt x="4" y="0"/>
                  </a:moveTo>
                  <a:lnTo>
                    <a:pt x="4" y="0"/>
                  </a:lnTo>
                  <a:cubicBezTo>
                    <a:pt x="0" y="7"/>
                    <a:pt x="0" y="11"/>
                    <a:pt x="0" y="18"/>
                  </a:cubicBezTo>
                  <a:cubicBezTo>
                    <a:pt x="0" y="11"/>
                    <a:pt x="4" y="7"/>
                    <a:pt x="4"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2" name="Google Shape;6852;p40"/>
            <p:cNvSpPr/>
            <p:nvPr/>
          </p:nvSpPr>
          <p:spPr>
            <a:xfrm>
              <a:off x="3208957" y="2329749"/>
              <a:ext cx="26" cy="397"/>
            </a:xfrm>
            <a:custGeom>
              <a:rect b="b" l="l" r="r" t="t"/>
              <a:pathLst>
                <a:path extrusionOk="0" h="15" w="1">
                  <a:moveTo>
                    <a:pt x="0" y="0"/>
                  </a:moveTo>
                  <a:cubicBezTo>
                    <a:pt x="0" y="4"/>
                    <a:pt x="0" y="7"/>
                    <a:pt x="0" y="14"/>
                  </a:cubicBezTo>
                  <a:cubicBezTo>
                    <a:pt x="0" y="7"/>
                    <a:pt x="0" y="4"/>
                    <a:pt x="0"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3" name="Google Shape;6853;p40"/>
            <p:cNvSpPr/>
            <p:nvPr/>
          </p:nvSpPr>
          <p:spPr>
            <a:xfrm>
              <a:off x="3209962" y="2325572"/>
              <a:ext cx="211" cy="317"/>
            </a:xfrm>
            <a:custGeom>
              <a:rect b="b" l="l" r="r" t="t"/>
              <a:pathLst>
                <a:path extrusionOk="0" h="12" w="8">
                  <a:moveTo>
                    <a:pt x="8" y="1"/>
                  </a:moveTo>
                  <a:lnTo>
                    <a:pt x="1"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4" name="Google Shape;6854;p40"/>
            <p:cNvSpPr/>
            <p:nvPr/>
          </p:nvSpPr>
          <p:spPr>
            <a:xfrm>
              <a:off x="3213478" y="2321051"/>
              <a:ext cx="211" cy="211"/>
            </a:xfrm>
            <a:custGeom>
              <a:rect b="b" l="l" r="r" t="t"/>
              <a:pathLst>
                <a:path extrusionOk="0" h="8" w="8">
                  <a:moveTo>
                    <a:pt x="8" y="0"/>
                  </a:moveTo>
                  <a:lnTo>
                    <a:pt x="1"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5" name="Google Shape;6855;p40"/>
            <p:cNvSpPr/>
            <p:nvPr/>
          </p:nvSpPr>
          <p:spPr>
            <a:xfrm>
              <a:off x="3212923" y="2321500"/>
              <a:ext cx="317" cy="211"/>
            </a:xfrm>
            <a:custGeom>
              <a:rect b="b" l="l" r="r" t="t"/>
              <a:pathLst>
                <a:path extrusionOk="0" h="8" w="12">
                  <a:moveTo>
                    <a:pt x="11" y="1"/>
                  </a:moveTo>
                  <a:lnTo>
                    <a:pt x="1"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6" name="Google Shape;6856;p40"/>
            <p:cNvSpPr/>
            <p:nvPr/>
          </p:nvSpPr>
          <p:spPr>
            <a:xfrm>
              <a:off x="3419869" y="2356688"/>
              <a:ext cx="126817" cy="80685"/>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7" name="Google Shape;6857;p40"/>
            <p:cNvSpPr/>
            <p:nvPr/>
          </p:nvSpPr>
          <p:spPr>
            <a:xfrm>
              <a:off x="3452254" y="2361684"/>
              <a:ext cx="687" cy="1401"/>
            </a:xfrm>
            <a:custGeom>
              <a:rect b="b" l="l" r="r" t="t"/>
              <a:pathLst>
                <a:path extrusionOk="0" h="53" w="26">
                  <a:moveTo>
                    <a:pt x="1" y="53"/>
                  </a:moveTo>
                  <a:cubicBezTo>
                    <a:pt x="11" y="35"/>
                    <a:pt x="18" y="18"/>
                    <a:pt x="25" y="0"/>
                  </a:cubicBezTo>
                  <a:lnTo>
                    <a:pt x="25" y="0"/>
                  </a:lnTo>
                  <a:cubicBezTo>
                    <a:pt x="18" y="18"/>
                    <a:pt x="11" y="35"/>
                    <a:pt x="1" y="53"/>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8" name="Google Shape;6858;p40"/>
            <p:cNvSpPr/>
            <p:nvPr/>
          </p:nvSpPr>
          <p:spPr>
            <a:xfrm>
              <a:off x="3450034" y="2364645"/>
              <a:ext cx="687" cy="476"/>
            </a:xfrm>
            <a:custGeom>
              <a:rect b="b" l="l" r="r" t="t"/>
              <a:pathLst>
                <a:path extrusionOk="0" h="18" w="26">
                  <a:moveTo>
                    <a:pt x="1" y="18"/>
                  </a:moveTo>
                  <a:lnTo>
                    <a:pt x="25" y="0"/>
                  </a:lnTo>
                  <a:lnTo>
                    <a:pt x="25"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9" name="Google Shape;6859;p40"/>
            <p:cNvSpPr/>
            <p:nvPr/>
          </p:nvSpPr>
          <p:spPr>
            <a:xfrm>
              <a:off x="3419764" y="2397321"/>
              <a:ext cx="1507" cy="952"/>
            </a:xfrm>
            <a:custGeom>
              <a:rect b="b" l="l" r="r" t="t"/>
              <a:pathLst>
                <a:path extrusionOk="0" h="36" w="57">
                  <a:moveTo>
                    <a:pt x="57" y="0"/>
                  </a:moveTo>
                  <a:cubicBezTo>
                    <a:pt x="36" y="14"/>
                    <a:pt x="15" y="25"/>
                    <a:pt x="1" y="35"/>
                  </a:cubicBezTo>
                  <a:cubicBezTo>
                    <a:pt x="15" y="25"/>
                    <a:pt x="39" y="14"/>
                    <a:pt x="57"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0" name="Google Shape;6860;p40"/>
            <p:cNvSpPr/>
            <p:nvPr/>
          </p:nvSpPr>
          <p:spPr>
            <a:xfrm>
              <a:off x="3451329" y="2363984"/>
              <a:ext cx="211" cy="132"/>
            </a:xfrm>
            <a:custGeom>
              <a:rect b="b" l="l" r="r" t="t"/>
              <a:pathLst>
                <a:path extrusionOk="0" h="5" w="8">
                  <a:moveTo>
                    <a:pt x="8" y="1"/>
                  </a:moveTo>
                  <a:lnTo>
                    <a:pt x="1"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1" name="Google Shape;6861;p40"/>
            <p:cNvSpPr/>
            <p:nvPr/>
          </p:nvSpPr>
          <p:spPr>
            <a:xfrm>
              <a:off x="3448659" y="2365200"/>
              <a:ext cx="1322" cy="846"/>
            </a:xfrm>
            <a:custGeom>
              <a:rect b="b" l="l" r="r" t="t"/>
              <a:pathLst>
                <a:path extrusionOk="0" h="32" w="50">
                  <a:moveTo>
                    <a:pt x="49" y="0"/>
                  </a:moveTo>
                  <a:lnTo>
                    <a:pt x="0" y="32"/>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2" name="Google Shape;6862;p40"/>
            <p:cNvSpPr/>
            <p:nvPr/>
          </p:nvSpPr>
          <p:spPr>
            <a:xfrm>
              <a:off x="3451990" y="2363244"/>
              <a:ext cx="211" cy="317"/>
            </a:xfrm>
            <a:custGeom>
              <a:rect b="b" l="l" r="r" t="t"/>
              <a:pathLst>
                <a:path extrusionOk="0" h="12" w="8">
                  <a:moveTo>
                    <a:pt x="7" y="1"/>
                  </a:moveTo>
                  <a:lnTo>
                    <a:pt x="0"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3" name="Google Shape;6863;p40"/>
            <p:cNvSpPr/>
            <p:nvPr/>
          </p:nvSpPr>
          <p:spPr>
            <a:xfrm>
              <a:off x="3511023" y="2353727"/>
              <a:ext cx="40395" cy="51023"/>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4" name="Google Shape;6864;p40"/>
            <p:cNvSpPr/>
            <p:nvPr/>
          </p:nvSpPr>
          <p:spPr>
            <a:xfrm>
              <a:off x="3517976" y="2367870"/>
              <a:ext cx="291" cy="397"/>
            </a:xfrm>
            <a:custGeom>
              <a:rect b="b" l="l" r="r" t="t"/>
              <a:pathLst>
                <a:path extrusionOk="0" h="15" w="11">
                  <a:moveTo>
                    <a:pt x="11" y="15"/>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5" name="Google Shape;6865;p40"/>
            <p:cNvSpPr/>
            <p:nvPr/>
          </p:nvSpPr>
          <p:spPr>
            <a:xfrm>
              <a:off x="3517500" y="2367236"/>
              <a:ext cx="317" cy="397"/>
            </a:xfrm>
            <a:custGeom>
              <a:rect b="b" l="l" r="r" t="t"/>
              <a:pathLst>
                <a:path extrusionOk="0" h="15" w="12">
                  <a:moveTo>
                    <a:pt x="11" y="14"/>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6" name="Google Shape;6866;p40"/>
            <p:cNvSpPr/>
            <p:nvPr/>
          </p:nvSpPr>
          <p:spPr>
            <a:xfrm>
              <a:off x="3528154" y="2401392"/>
              <a:ext cx="397" cy="1137"/>
            </a:xfrm>
            <a:custGeom>
              <a:rect b="b" l="l" r="r" t="t"/>
              <a:pathLst>
                <a:path extrusionOk="0" h="43" w="15">
                  <a:moveTo>
                    <a:pt x="0" y="0"/>
                  </a:moveTo>
                  <a:cubicBezTo>
                    <a:pt x="4" y="18"/>
                    <a:pt x="11" y="32"/>
                    <a:pt x="14" y="42"/>
                  </a:cubicBezTo>
                  <a:cubicBezTo>
                    <a:pt x="11" y="28"/>
                    <a:pt x="7" y="18"/>
                    <a:pt x="0"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7" name="Google Shape;6867;p40"/>
            <p:cNvSpPr/>
            <p:nvPr/>
          </p:nvSpPr>
          <p:spPr>
            <a:xfrm>
              <a:off x="3527864" y="2400282"/>
              <a:ext cx="317" cy="1216"/>
            </a:xfrm>
            <a:custGeom>
              <a:rect b="b" l="l" r="r" t="t"/>
              <a:pathLst>
                <a:path extrusionOk="0" h="46" w="12">
                  <a:moveTo>
                    <a:pt x="1" y="0"/>
                  </a:moveTo>
                  <a:lnTo>
                    <a:pt x="1" y="0"/>
                  </a:lnTo>
                  <a:cubicBezTo>
                    <a:pt x="4" y="14"/>
                    <a:pt x="8" y="32"/>
                    <a:pt x="11" y="46"/>
                  </a:cubicBezTo>
                  <a:cubicBezTo>
                    <a:pt x="8" y="28"/>
                    <a:pt x="4" y="14"/>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8" name="Google Shape;6868;p40"/>
            <p:cNvSpPr/>
            <p:nvPr/>
          </p:nvSpPr>
          <p:spPr>
            <a:xfrm>
              <a:off x="3529080" y="2403798"/>
              <a:ext cx="476" cy="846"/>
            </a:xfrm>
            <a:custGeom>
              <a:rect b="b" l="l" r="r" t="t"/>
              <a:pathLst>
                <a:path extrusionOk="0" h="32" w="18">
                  <a:moveTo>
                    <a:pt x="1" y="0"/>
                  </a:moveTo>
                  <a:lnTo>
                    <a:pt x="1" y="0"/>
                  </a:lnTo>
                  <a:cubicBezTo>
                    <a:pt x="7" y="14"/>
                    <a:pt x="11" y="25"/>
                    <a:pt x="18" y="32"/>
                  </a:cubicBezTo>
                  <a:cubicBezTo>
                    <a:pt x="11" y="21"/>
                    <a:pt x="7" y="14"/>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9" name="Google Shape;6869;p40"/>
            <p:cNvSpPr/>
            <p:nvPr/>
          </p:nvSpPr>
          <p:spPr>
            <a:xfrm>
              <a:off x="3527679" y="2398986"/>
              <a:ext cx="211" cy="952"/>
            </a:xfrm>
            <a:custGeom>
              <a:rect b="b" l="l" r="r" t="t"/>
              <a:pathLst>
                <a:path extrusionOk="0" h="36" w="8">
                  <a:moveTo>
                    <a:pt x="1" y="0"/>
                  </a:moveTo>
                  <a:cubicBezTo>
                    <a:pt x="1" y="11"/>
                    <a:pt x="4" y="25"/>
                    <a:pt x="8" y="35"/>
                  </a:cubicBezTo>
                  <a:cubicBezTo>
                    <a:pt x="4" y="25"/>
                    <a:pt x="4" y="11"/>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0" name="Google Shape;6870;p40"/>
            <p:cNvSpPr/>
            <p:nvPr/>
          </p:nvSpPr>
          <p:spPr>
            <a:xfrm>
              <a:off x="3519087" y="2369457"/>
              <a:ext cx="291" cy="397"/>
            </a:xfrm>
            <a:custGeom>
              <a:rect b="b" l="l" r="r" t="t"/>
              <a:pathLst>
                <a:path extrusionOk="0" h="15" w="11">
                  <a:moveTo>
                    <a:pt x="11" y="14"/>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1" name="Google Shape;6871;p40"/>
            <p:cNvSpPr/>
            <p:nvPr/>
          </p:nvSpPr>
          <p:spPr>
            <a:xfrm>
              <a:off x="3518716" y="2368981"/>
              <a:ext cx="211" cy="317"/>
            </a:xfrm>
            <a:custGeom>
              <a:rect b="b" l="l" r="r" t="t"/>
              <a:pathLst>
                <a:path extrusionOk="0" h="12" w="8">
                  <a:moveTo>
                    <a:pt x="7" y="1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2" name="Google Shape;6872;p40"/>
            <p:cNvSpPr/>
            <p:nvPr/>
          </p:nvSpPr>
          <p:spPr>
            <a:xfrm>
              <a:off x="3527493" y="2397321"/>
              <a:ext cx="211" cy="1322"/>
            </a:xfrm>
            <a:custGeom>
              <a:rect b="b" l="l" r="r" t="t"/>
              <a:pathLst>
                <a:path extrusionOk="0" h="50" w="8">
                  <a:moveTo>
                    <a:pt x="1" y="0"/>
                  </a:moveTo>
                  <a:cubicBezTo>
                    <a:pt x="4" y="18"/>
                    <a:pt x="4" y="35"/>
                    <a:pt x="8" y="49"/>
                  </a:cubicBezTo>
                  <a:cubicBezTo>
                    <a:pt x="8" y="35"/>
                    <a:pt x="4" y="18"/>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3" name="Google Shape;6873;p40"/>
            <p:cNvSpPr/>
            <p:nvPr/>
          </p:nvSpPr>
          <p:spPr>
            <a:xfrm>
              <a:off x="3518346" y="2368531"/>
              <a:ext cx="291" cy="291"/>
            </a:xfrm>
            <a:custGeom>
              <a:rect b="b" l="l" r="r" t="t"/>
              <a:pathLst>
                <a:path extrusionOk="0" h="11" w="11">
                  <a:moveTo>
                    <a:pt x="11" y="11"/>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4" name="Google Shape;6874;p40"/>
            <p:cNvSpPr/>
            <p:nvPr/>
          </p:nvSpPr>
          <p:spPr>
            <a:xfrm>
              <a:off x="3528604" y="2402767"/>
              <a:ext cx="397" cy="767"/>
            </a:xfrm>
            <a:custGeom>
              <a:rect b="b" l="l" r="r" t="t"/>
              <a:pathLst>
                <a:path extrusionOk="0" h="29" w="15">
                  <a:moveTo>
                    <a:pt x="15" y="29"/>
                  </a:moveTo>
                  <a:cubicBezTo>
                    <a:pt x="11" y="22"/>
                    <a:pt x="4" y="11"/>
                    <a:pt x="1" y="1"/>
                  </a:cubicBezTo>
                  <a:cubicBezTo>
                    <a:pt x="4" y="11"/>
                    <a:pt x="11" y="22"/>
                    <a:pt x="15" y="29"/>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5" name="Google Shape;6875;p40"/>
            <p:cNvSpPr/>
            <p:nvPr/>
          </p:nvSpPr>
          <p:spPr>
            <a:xfrm>
              <a:off x="3514830" y="2362609"/>
              <a:ext cx="291" cy="582"/>
            </a:xfrm>
            <a:custGeom>
              <a:rect b="b" l="l" r="r" t="t"/>
              <a:pathLst>
                <a:path extrusionOk="0" h="22" w="11">
                  <a:moveTo>
                    <a:pt x="11" y="21"/>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6" name="Google Shape;6876;p40"/>
            <p:cNvSpPr/>
            <p:nvPr/>
          </p:nvSpPr>
          <p:spPr>
            <a:xfrm>
              <a:off x="3529529" y="2404723"/>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7" name="Google Shape;6877;p40"/>
            <p:cNvSpPr/>
            <p:nvPr/>
          </p:nvSpPr>
          <p:spPr>
            <a:xfrm>
              <a:off x="3515465" y="2363720"/>
              <a:ext cx="317" cy="476"/>
            </a:xfrm>
            <a:custGeom>
              <a:rect b="b" l="l" r="r" t="t"/>
              <a:pathLst>
                <a:path extrusionOk="0" h="18" w="12">
                  <a:moveTo>
                    <a:pt x="11" y="18"/>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8" name="Google Shape;6878;p40"/>
            <p:cNvSpPr/>
            <p:nvPr/>
          </p:nvSpPr>
          <p:spPr>
            <a:xfrm>
              <a:off x="3511023" y="2355657"/>
              <a:ext cx="317" cy="687"/>
            </a:xfrm>
            <a:custGeom>
              <a:rect b="b" l="l" r="r" t="t"/>
              <a:pathLst>
                <a:path extrusionOk="0" h="26" w="12">
                  <a:moveTo>
                    <a:pt x="1" y="1"/>
                  </a:moveTo>
                  <a:lnTo>
                    <a:pt x="11" y="25"/>
                  </a:ln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9" name="Google Shape;6879;p40"/>
            <p:cNvSpPr/>
            <p:nvPr/>
          </p:nvSpPr>
          <p:spPr>
            <a:xfrm>
              <a:off x="3514169" y="2361499"/>
              <a:ext cx="397" cy="661"/>
            </a:xfrm>
            <a:custGeom>
              <a:rect b="b" l="l" r="r" t="t"/>
              <a:pathLst>
                <a:path extrusionOk="0" h="25" w="15">
                  <a:moveTo>
                    <a:pt x="15" y="25"/>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0" name="Google Shape;6880;p40"/>
            <p:cNvSpPr/>
            <p:nvPr/>
          </p:nvSpPr>
          <p:spPr>
            <a:xfrm>
              <a:off x="3513535" y="2360283"/>
              <a:ext cx="291" cy="687"/>
            </a:xfrm>
            <a:custGeom>
              <a:rect b="b" l="l" r="r" t="t"/>
              <a:pathLst>
                <a:path extrusionOk="0" h="26" w="11">
                  <a:moveTo>
                    <a:pt x="11" y="25"/>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1" name="Google Shape;6881;p40"/>
            <p:cNvSpPr/>
            <p:nvPr/>
          </p:nvSpPr>
          <p:spPr>
            <a:xfrm>
              <a:off x="3512425" y="2358353"/>
              <a:ext cx="767" cy="1322"/>
            </a:xfrm>
            <a:custGeom>
              <a:rect b="b" l="l" r="r" t="t"/>
              <a:pathLst>
                <a:path extrusionOk="0" h="50" w="29">
                  <a:moveTo>
                    <a:pt x="28" y="49"/>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2" name="Google Shape;6882;p40"/>
            <p:cNvSpPr/>
            <p:nvPr/>
          </p:nvSpPr>
          <p:spPr>
            <a:xfrm>
              <a:off x="3511684" y="2356952"/>
              <a:ext cx="476" cy="872"/>
            </a:xfrm>
            <a:custGeom>
              <a:rect b="b" l="l" r="r" t="t"/>
              <a:pathLst>
                <a:path extrusionOk="0" h="33" w="18">
                  <a:moveTo>
                    <a:pt x="18" y="32"/>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3" name="Google Shape;6883;p40"/>
            <p:cNvSpPr/>
            <p:nvPr/>
          </p:nvSpPr>
          <p:spPr>
            <a:xfrm>
              <a:off x="3517051" y="2366496"/>
              <a:ext cx="291" cy="397"/>
            </a:xfrm>
            <a:custGeom>
              <a:rect b="b" l="l" r="r" t="t"/>
              <a:pathLst>
                <a:path extrusionOk="0" h="15" w="11">
                  <a:moveTo>
                    <a:pt x="11" y="14"/>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4" name="Google Shape;6884;p40"/>
            <p:cNvSpPr/>
            <p:nvPr/>
          </p:nvSpPr>
          <p:spPr>
            <a:xfrm>
              <a:off x="3516575" y="2365650"/>
              <a:ext cx="317" cy="397"/>
            </a:xfrm>
            <a:custGeom>
              <a:rect b="b" l="l" r="r" t="t"/>
              <a:pathLst>
                <a:path extrusionOk="0" h="15" w="12">
                  <a:moveTo>
                    <a:pt x="11" y="15"/>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5" name="Google Shape;6885;p40"/>
            <p:cNvSpPr/>
            <p:nvPr/>
          </p:nvSpPr>
          <p:spPr>
            <a:xfrm>
              <a:off x="3516020" y="2364724"/>
              <a:ext cx="317" cy="502"/>
            </a:xfrm>
            <a:custGeom>
              <a:rect b="b" l="l" r="r" t="t"/>
              <a:pathLst>
                <a:path extrusionOk="0" h="19" w="12">
                  <a:moveTo>
                    <a:pt x="11" y="18"/>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6" name="Google Shape;6886;p40"/>
            <p:cNvSpPr/>
            <p:nvPr/>
          </p:nvSpPr>
          <p:spPr>
            <a:xfrm>
              <a:off x="3444958" y="2433539"/>
              <a:ext cx="85814" cy="45788"/>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7" name="Google Shape;6887;p40"/>
            <p:cNvSpPr/>
            <p:nvPr/>
          </p:nvSpPr>
          <p:spPr>
            <a:xfrm>
              <a:off x="3501321" y="2469123"/>
              <a:ext cx="661" cy="767"/>
            </a:xfrm>
            <a:custGeom>
              <a:rect b="b" l="l" r="r" t="t"/>
              <a:pathLst>
                <a:path extrusionOk="0" h="29" w="25">
                  <a:moveTo>
                    <a:pt x="0" y="29"/>
                  </a:moveTo>
                  <a:cubicBezTo>
                    <a:pt x="4" y="18"/>
                    <a:pt x="14" y="8"/>
                    <a:pt x="25" y="1"/>
                  </a:cubicBezTo>
                  <a:cubicBezTo>
                    <a:pt x="14" y="8"/>
                    <a:pt x="4" y="18"/>
                    <a:pt x="0" y="29"/>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8" name="Google Shape;6888;p40"/>
            <p:cNvSpPr/>
            <p:nvPr/>
          </p:nvSpPr>
          <p:spPr>
            <a:xfrm>
              <a:off x="3520382" y="2468859"/>
              <a:ext cx="397" cy="106"/>
            </a:xfrm>
            <a:custGeom>
              <a:rect b="b" l="l" r="r" t="t"/>
              <a:pathLst>
                <a:path extrusionOk="0" h="4" w="15">
                  <a:moveTo>
                    <a:pt x="14" y="0"/>
                  </a:moveTo>
                  <a:lnTo>
                    <a:pt x="0"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9" name="Google Shape;6889;p40"/>
            <p:cNvSpPr/>
            <p:nvPr/>
          </p:nvSpPr>
          <p:spPr>
            <a:xfrm>
              <a:off x="3501030" y="2471264"/>
              <a:ext cx="26" cy="106"/>
            </a:xfrm>
            <a:custGeom>
              <a:rect b="b" l="l" r="r" t="t"/>
              <a:pathLst>
                <a:path extrusionOk="0" h="4" w="1">
                  <a:moveTo>
                    <a:pt x="1" y="4"/>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0" name="Google Shape;6890;p40"/>
            <p:cNvSpPr/>
            <p:nvPr/>
          </p:nvSpPr>
          <p:spPr>
            <a:xfrm>
              <a:off x="3520831" y="2468674"/>
              <a:ext cx="502" cy="211"/>
            </a:xfrm>
            <a:custGeom>
              <a:rect b="b" l="l" r="r" t="t"/>
              <a:pathLst>
                <a:path extrusionOk="0" h="8" w="19">
                  <a:moveTo>
                    <a:pt x="18" y="0"/>
                  </a:moveTo>
                  <a:lnTo>
                    <a:pt x="1"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1" name="Google Shape;6891;p40"/>
            <p:cNvSpPr/>
            <p:nvPr/>
          </p:nvSpPr>
          <p:spPr>
            <a:xfrm>
              <a:off x="3521307" y="2468568"/>
              <a:ext cx="397" cy="211"/>
            </a:xfrm>
            <a:custGeom>
              <a:rect b="b" l="l" r="r" t="t"/>
              <a:pathLst>
                <a:path extrusionOk="0" h="8" w="15">
                  <a:moveTo>
                    <a:pt x="14" y="1"/>
                  </a:moveTo>
                  <a:lnTo>
                    <a:pt x="14" y="1"/>
                  </a:lnTo>
                  <a:lnTo>
                    <a:pt x="0"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2" name="Google Shape;6892;p40"/>
            <p:cNvSpPr/>
            <p:nvPr/>
          </p:nvSpPr>
          <p:spPr>
            <a:xfrm>
              <a:off x="3502511" y="2467458"/>
              <a:ext cx="10680" cy="1322"/>
            </a:xfrm>
            <a:custGeom>
              <a:rect b="b" l="l" r="r" t="t"/>
              <a:pathLst>
                <a:path extrusionOk="0" h="50" w="404">
                  <a:moveTo>
                    <a:pt x="1" y="50"/>
                  </a:moveTo>
                  <a:lnTo>
                    <a:pt x="1" y="50"/>
                  </a:lnTo>
                  <a:cubicBezTo>
                    <a:pt x="134" y="15"/>
                    <a:pt x="267" y="1"/>
                    <a:pt x="403" y="4"/>
                  </a:cubicBezTo>
                  <a:cubicBezTo>
                    <a:pt x="267" y="1"/>
                    <a:pt x="134" y="15"/>
                    <a:pt x="1" y="5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3" name="Google Shape;6893;p40"/>
            <p:cNvSpPr/>
            <p:nvPr/>
          </p:nvSpPr>
          <p:spPr>
            <a:xfrm>
              <a:off x="3502061" y="2468753"/>
              <a:ext cx="476" cy="317"/>
            </a:xfrm>
            <a:custGeom>
              <a:rect b="b" l="l" r="r" t="t"/>
              <a:pathLst>
                <a:path extrusionOk="0" h="12" w="18">
                  <a:moveTo>
                    <a:pt x="18" y="1"/>
                  </a:moveTo>
                  <a:cubicBezTo>
                    <a:pt x="11" y="4"/>
                    <a:pt x="4" y="8"/>
                    <a:pt x="0" y="11"/>
                  </a:cubicBezTo>
                  <a:cubicBezTo>
                    <a:pt x="4" y="8"/>
                    <a:pt x="11" y="4"/>
                    <a:pt x="18"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4" name="Google Shape;6894;p40"/>
            <p:cNvSpPr/>
            <p:nvPr/>
          </p:nvSpPr>
          <p:spPr>
            <a:xfrm>
              <a:off x="3519721" y="2468938"/>
              <a:ext cx="582" cy="132"/>
            </a:xfrm>
            <a:custGeom>
              <a:rect b="b" l="l" r="r" t="t"/>
              <a:pathLst>
                <a:path extrusionOk="0" h="5" w="22">
                  <a:moveTo>
                    <a:pt x="22" y="1"/>
                  </a:moveTo>
                  <a:cubicBezTo>
                    <a:pt x="15" y="4"/>
                    <a:pt x="8" y="4"/>
                    <a:pt x="1" y="1"/>
                  </a:cubicBezTo>
                  <a:cubicBezTo>
                    <a:pt x="8" y="4"/>
                    <a:pt x="15" y="4"/>
                    <a:pt x="22"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5" name="Google Shape;6895;p40"/>
            <p:cNvSpPr/>
            <p:nvPr/>
          </p:nvSpPr>
          <p:spPr>
            <a:xfrm>
              <a:off x="3519272" y="2469044"/>
              <a:ext cx="397" cy="26"/>
            </a:xfrm>
            <a:custGeom>
              <a:rect b="b" l="l" r="r" t="t"/>
              <a:pathLst>
                <a:path extrusionOk="0" h="1" w="15">
                  <a:moveTo>
                    <a:pt x="14" y="0"/>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6" name="Google Shape;6896;p40"/>
            <p:cNvSpPr/>
            <p:nvPr/>
          </p:nvSpPr>
          <p:spPr>
            <a:xfrm>
              <a:off x="3501136" y="2469969"/>
              <a:ext cx="211" cy="476"/>
            </a:xfrm>
            <a:custGeom>
              <a:rect b="b" l="l" r="r" t="t"/>
              <a:pathLst>
                <a:path extrusionOk="0" h="18" w="8">
                  <a:moveTo>
                    <a:pt x="7" y="0"/>
                  </a:moveTo>
                  <a:cubicBezTo>
                    <a:pt x="4" y="4"/>
                    <a:pt x="0" y="11"/>
                    <a:pt x="0" y="18"/>
                  </a:cubicBezTo>
                  <a:cubicBezTo>
                    <a:pt x="0" y="11"/>
                    <a:pt x="4" y="4"/>
                    <a:pt x="7"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7" name="Google Shape;6897;p40"/>
            <p:cNvSpPr/>
            <p:nvPr/>
          </p:nvSpPr>
          <p:spPr>
            <a:xfrm>
              <a:off x="3518716" y="2468859"/>
              <a:ext cx="476" cy="106"/>
            </a:xfrm>
            <a:custGeom>
              <a:rect b="b" l="l" r="r" t="t"/>
              <a:pathLst>
                <a:path extrusionOk="0" h="4" w="18">
                  <a:moveTo>
                    <a:pt x="18" y="4"/>
                  </a:moveTo>
                  <a:cubicBezTo>
                    <a:pt x="11" y="4"/>
                    <a:pt x="7" y="0"/>
                    <a:pt x="0" y="0"/>
                  </a:cubicBezTo>
                  <a:cubicBezTo>
                    <a:pt x="7" y="0"/>
                    <a:pt x="11" y="4"/>
                    <a:pt x="18" y="4"/>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8" name="Google Shape;6898;p40"/>
            <p:cNvSpPr/>
            <p:nvPr/>
          </p:nvSpPr>
          <p:spPr>
            <a:xfrm>
              <a:off x="3501030" y="2470418"/>
              <a:ext cx="26" cy="582"/>
            </a:xfrm>
            <a:custGeom>
              <a:rect b="b" l="l" r="r" t="t"/>
              <a:pathLst>
                <a:path extrusionOk="0" h="22" w="1">
                  <a:moveTo>
                    <a:pt x="1" y="1"/>
                  </a:moveTo>
                  <a:cubicBezTo>
                    <a:pt x="1" y="8"/>
                    <a:pt x="1" y="15"/>
                    <a:pt x="1" y="22"/>
                  </a:cubicBezTo>
                  <a:cubicBezTo>
                    <a:pt x="1" y="15"/>
                    <a:pt x="1" y="8"/>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9" name="Google Shape;6899;p40"/>
            <p:cNvSpPr/>
            <p:nvPr/>
          </p:nvSpPr>
          <p:spPr>
            <a:xfrm>
              <a:off x="3529820" y="2440069"/>
              <a:ext cx="582" cy="211"/>
            </a:xfrm>
            <a:custGeom>
              <a:rect b="b" l="l" r="r" t="t"/>
              <a:pathLst>
                <a:path extrusionOk="0" h="8" w="22">
                  <a:moveTo>
                    <a:pt x="21" y="7"/>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0" name="Google Shape;6900;p40"/>
            <p:cNvSpPr/>
            <p:nvPr/>
          </p:nvSpPr>
          <p:spPr>
            <a:xfrm>
              <a:off x="3497144" y="2431927"/>
              <a:ext cx="15941" cy="4283"/>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1" name="Google Shape;6901;p40"/>
            <p:cNvSpPr/>
            <p:nvPr/>
          </p:nvSpPr>
          <p:spPr>
            <a:xfrm>
              <a:off x="3513059" y="2431927"/>
              <a:ext cx="26" cy="26"/>
            </a:xfrm>
            <a:custGeom>
              <a:rect b="b" l="l" r="r" t="t"/>
              <a:pathLst>
                <a:path extrusionOk="0" h="1" w="1">
                  <a:moveTo>
                    <a:pt x="1" y="0"/>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2" name="Google Shape;6902;p40"/>
            <p:cNvSpPr/>
            <p:nvPr/>
          </p:nvSpPr>
          <p:spPr>
            <a:xfrm>
              <a:off x="3447364" y="2433486"/>
              <a:ext cx="106" cy="26"/>
            </a:xfrm>
            <a:custGeom>
              <a:rect b="b" l="l" r="r" t="t"/>
              <a:pathLst>
                <a:path extrusionOk="0" h="1" w="4">
                  <a:moveTo>
                    <a:pt x="0" y="1"/>
                  </a:moveTo>
                  <a:lnTo>
                    <a:pt x="4" y="1"/>
                  </a:ln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3" name="Google Shape;6903;p40"/>
            <p:cNvSpPr/>
            <p:nvPr/>
          </p:nvSpPr>
          <p:spPr>
            <a:xfrm>
              <a:off x="3525828" y="2438298"/>
              <a:ext cx="317" cy="211"/>
            </a:xfrm>
            <a:custGeom>
              <a:rect b="b" l="l" r="r" t="t"/>
              <a:pathLst>
                <a:path extrusionOk="0" h="8" w="12">
                  <a:moveTo>
                    <a:pt x="1" y="1"/>
                  </a:moveTo>
                  <a:lnTo>
                    <a:pt x="11"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4" name="Google Shape;6904;p40"/>
            <p:cNvSpPr/>
            <p:nvPr/>
          </p:nvSpPr>
          <p:spPr>
            <a:xfrm>
              <a:off x="3449214" y="2434702"/>
              <a:ext cx="106" cy="106"/>
            </a:xfrm>
            <a:custGeom>
              <a:rect b="b" l="l" r="r" t="t"/>
              <a:pathLst>
                <a:path extrusionOk="0" h="4" w="4">
                  <a:moveTo>
                    <a:pt x="4" y="4"/>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5" name="Google Shape;6905;p40"/>
            <p:cNvSpPr/>
            <p:nvPr/>
          </p:nvSpPr>
          <p:spPr>
            <a:xfrm>
              <a:off x="3525273" y="2438033"/>
              <a:ext cx="211" cy="106"/>
            </a:xfrm>
            <a:custGeom>
              <a:rect b="b" l="l" r="r" t="t"/>
              <a:pathLst>
                <a:path extrusionOk="0" h="4" w="8">
                  <a:moveTo>
                    <a:pt x="1" y="0"/>
                  </a:moveTo>
                  <a:lnTo>
                    <a:pt x="8"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6" name="Google Shape;6906;p40"/>
            <p:cNvSpPr/>
            <p:nvPr/>
          </p:nvSpPr>
          <p:spPr>
            <a:xfrm>
              <a:off x="3526753" y="2438774"/>
              <a:ext cx="317" cy="106"/>
            </a:xfrm>
            <a:custGeom>
              <a:rect b="b" l="l" r="r" t="t"/>
              <a:pathLst>
                <a:path extrusionOk="0" h="4" w="12">
                  <a:moveTo>
                    <a:pt x="1" y="0"/>
                  </a:moveTo>
                  <a:lnTo>
                    <a:pt x="11"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7" name="Google Shape;6907;p40"/>
            <p:cNvSpPr/>
            <p:nvPr/>
          </p:nvSpPr>
          <p:spPr>
            <a:xfrm>
              <a:off x="3524718" y="2437743"/>
              <a:ext cx="317" cy="132"/>
            </a:xfrm>
            <a:custGeom>
              <a:rect b="b" l="l" r="r" t="t"/>
              <a:pathLst>
                <a:path extrusionOk="0" h="5" w="12">
                  <a:moveTo>
                    <a:pt x="1" y="1"/>
                  </a:moveTo>
                  <a:lnTo>
                    <a:pt x="11"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8" name="Google Shape;6908;p40"/>
            <p:cNvSpPr/>
            <p:nvPr/>
          </p:nvSpPr>
          <p:spPr>
            <a:xfrm>
              <a:off x="3448289" y="2434042"/>
              <a:ext cx="211" cy="132"/>
            </a:xfrm>
            <a:custGeom>
              <a:rect b="b" l="l" r="r" t="t"/>
              <a:pathLst>
                <a:path extrusionOk="0" h="5" w="8">
                  <a:moveTo>
                    <a:pt x="7" y="4"/>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9" name="Google Shape;6909;p40"/>
            <p:cNvSpPr/>
            <p:nvPr/>
          </p:nvSpPr>
          <p:spPr>
            <a:xfrm>
              <a:off x="3450140" y="2435522"/>
              <a:ext cx="211" cy="211"/>
            </a:xfrm>
            <a:custGeom>
              <a:rect b="b" l="l" r="r" t="t"/>
              <a:pathLst>
                <a:path extrusionOk="0" h="8" w="8">
                  <a:moveTo>
                    <a:pt x="7" y="8"/>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0" name="Google Shape;6910;p40"/>
            <p:cNvSpPr/>
            <p:nvPr/>
          </p:nvSpPr>
          <p:spPr>
            <a:xfrm>
              <a:off x="3524348" y="2437478"/>
              <a:ext cx="211" cy="106"/>
            </a:xfrm>
            <a:custGeom>
              <a:rect b="b" l="l" r="r" t="t"/>
              <a:pathLst>
                <a:path extrusionOk="0" h="4" w="8">
                  <a:moveTo>
                    <a:pt x="1" y="0"/>
                  </a:moveTo>
                  <a:lnTo>
                    <a:pt x="8"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1" name="Google Shape;6911;p40"/>
            <p:cNvSpPr/>
            <p:nvPr/>
          </p:nvSpPr>
          <p:spPr>
            <a:xfrm>
              <a:off x="3527679" y="2439223"/>
              <a:ext cx="397" cy="132"/>
            </a:xfrm>
            <a:custGeom>
              <a:rect b="b" l="l" r="r" t="t"/>
              <a:pathLst>
                <a:path extrusionOk="0" h="5" w="15">
                  <a:moveTo>
                    <a:pt x="1" y="1"/>
                  </a:moveTo>
                  <a:lnTo>
                    <a:pt x="15"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2" name="Google Shape;6912;p40"/>
            <p:cNvSpPr/>
            <p:nvPr/>
          </p:nvSpPr>
          <p:spPr>
            <a:xfrm>
              <a:off x="3528710" y="2439593"/>
              <a:ext cx="476" cy="211"/>
            </a:xfrm>
            <a:custGeom>
              <a:rect b="b" l="l" r="r" t="t"/>
              <a:pathLst>
                <a:path extrusionOk="0" h="8" w="18">
                  <a:moveTo>
                    <a:pt x="0" y="1"/>
                  </a:moveTo>
                  <a:lnTo>
                    <a:pt x="18"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3" name="Google Shape;6913;p40"/>
            <p:cNvSpPr/>
            <p:nvPr/>
          </p:nvSpPr>
          <p:spPr>
            <a:xfrm>
              <a:off x="3523528" y="2436738"/>
              <a:ext cx="106" cy="106"/>
            </a:xfrm>
            <a:custGeom>
              <a:rect b="b" l="l" r="r" t="t"/>
              <a:pathLst>
                <a:path extrusionOk="0" h="4" w="4">
                  <a:moveTo>
                    <a:pt x="4" y="4"/>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4" name="Google Shape;6914;p40"/>
            <p:cNvSpPr/>
            <p:nvPr/>
          </p:nvSpPr>
          <p:spPr>
            <a:xfrm>
              <a:off x="3523713" y="2437002"/>
              <a:ext cx="211" cy="132"/>
            </a:xfrm>
            <a:custGeom>
              <a:rect b="b" l="l" r="r" t="t"/>
              <a:pathLst>
                <a:path extrusionOk="0" h="5" w="8">
                  <a:moveTo>
                    <a:pt x="0" y="1"/>
                  </a:moveTo>
                  <a:lnTo>
                    <a:pt x="7"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5" name="Google Shape;6915;p40"/>
            <p:cNvSpPr/>
            <p:nvPr/>
          </p:nvSpPr>
          <p:spPr>
            <a:xfrm>
              <a:off x="3523343" y="2436632"/>
              <a:ext cx="106" cy="26"/>
            </a:xfrm>
            <a:custGeom>
              <a:rect b="b" l="l" r="r" t="t"/>
              <a:pathLst>
                <a:path extrusionOk="0" h="1" w="4">
                  <a:moveTo>
                    <a:pt x="0" y="1"/>
                  </a:moveTo>
                  <a:lnTo>
                    <a:pt x="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6" name="Google Shape;6916;p40"/>
            <p:cNvSpPr/>
            <p:nvPr/>
          </p:nvSpPr>
          <p:spPr>
            <a:xfrm>
              <a:off x="3523237" y="2436447"/>
              <a:ext cx="26" cy="132"/>
            </a:xfrm>
            <a:custGeom>
              <a:rect b="b" l="l" r="r" t="t"/>
              <a:pathLst>
                <a:path extrusionOk="0" h="5" w="1">
                  <a:moveTo>
                    <a:pt x="1" y="1"/>
                  </a:moveTo>
                  <a:lnTo>
                    <a:pt x="1"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7" name="Google Shape;6917;p40"/>
            <p:cNvSpPr/>
            <p:nvPr/>
          </p:nvSpPr>
          <p:spPr>
            <a:xfrm>
              <a:off x="3523158" y="2436368"/>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p40"/>
            <p:cNvSpPr/>
            <p:nvPr/>
          </p:nvSpPr>
          <p:spPr>
            <a:xfrm>
              <a:off x="3523977" y="2437187"/>
              <a:ext cx="211" cy="132"/>
            </a:xfrm>
            <a:custGeom>
              <a:rect b="b" l="l" r="r" t="t"/>
              <a:pathLst>
                <a:path extrusionOk="0" h="5" w="8">
                  <a:moveTo>
                    <a:pt x="1" y="1"/>
                  </a:moveTo>
                  <a:lnTo>
                    <a:pt x="8"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9" name="Google Shape;6919;p40"/>
            <p:cNvSpPr/>
            <p:nvPr/>
          </p:nvSpPr>
          <p:spPr>
            <a:xfrm>
              <a:off x="3419129" y="2464232"/>
              <a:ext cx="35108" cy="23899"/>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0" name="Google Shape;6920;p40"/>
            <p:cNvSpPr/>
            <p:nvPr/>
          </p:nvSpPr>
          <p:spPr>
            <a:xfrm>
              <a:off x="3419209" y="2473935"/>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1" name="Google Shape;6921;p40"/>
            <p:cNvSpPr/>
            <p:nvPr/>
          </p:nvSpPr>
          <p:spPr>
            <a:xfrm>
              <a:off x="3419024" y="2475521"/>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2" name="Google Shape;6922;p40"/>
            <p:cNvSpPr/>
            <p:nvPr/>
          </p:nvSpPr>
          <p:spPr>
            <a:xfrm>
              <a:off x="3419024" y="2479671"/>
              <a:ext cx="26" cy="132"/>
            </a:xfrm>
            <a:custGeom>
              <a:rect b="b" l="l" r="r" t="t"/>
              <a:pathLst>
                <a:path extrusionOk="0" h="5" w="1">
                  <a:moveTo>
                    <a:pt x="1" y="4"/>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3" name="Google Shape;6923;p40"/>
            <p:cNvSpPr/>
            <p:nvPr/>
          </p:nvSpPr>
          <p:spPr>
            <a:xfrm>
              <a:off x="3425791" y="2487920"/>
              <a:ext cx="397" cy="291"/>
            </a:xfrm>
            <a:custGeom>
              <a:rect b="b" l="l" r="r" t="t"/>
              <a:pathLst>
                <a:path extrusionOk="0" h="11" w="15">
                  <a:moveTo>
                    <a:pt x="15" y="11"/>
                  </a:moveTo>
                  <a:lnTo>
                    <a:pt x="15" y="11"/>
                  </a:ln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4" name="Google Shape;6924;p40"/>
            <p:cNvSpPr/>
            <p:nvPr/>
          </p:nvSpPr>
          <p:spPr>
            <a:xfrm>
              <a:off x="3420425" y="2483002"/>
              <a:ext cx="397" cy="582"/>
            </a:xfrm>
            <a:custGeom>
              <a:rect b="b" l="l" r="r" t="t"/>
              <a:pathLst>
                <a:path extrusionOk="0" h="22" w="15">
                  <a:moveTo>
                    <a:pt x="14" y="22"/>
                  </a:moveTo>
                  <a:cubicBezTo>
                    <a:pt x="11" y="15"/>
                    <a:pt x="4" y="8"/>
                    <a:pt x="0" y="1"/>
                  </a:cubicBezTo>
                  <a:cubicBezTo>
                    <a:pt x="4" y="8"/>
                    <a:pt x="11" y="15"/>
                    <a:pt x="14" y="22"/>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5" name="Google Shape;6925;p40"/>
            <p:cNvSpPr/>
            <p:nvPr/>
          </p:nvSpPr>
          <p:spPr>
            <a:xfrm>
              <a:off x="3418944" y="2476895"/>
              <a:ext cx="26" cy="211"/>
            </a:xfrm>
            <a:custGeom>
              <a:rect b="b" l="l" r="r" t="t"/>
              <a:pathLst>
                <a:path extrusionOk="0" h="8" w="1">
                  <a:moveTo>
                    <a:pt x="0" y="8"/>
                  </a:moveTo>
                  <a:lnTo>
                    <a:pt x="0" y="1"/>
                  </a:lnTo>
                  <a:cubicBezTo>
                    <a:pt x="0" y="1"/>
                    <a:pt x="0" y="8"/>
                    <a:pt x="0" y="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6" name="Google Shape;6926;p40"/>
            <p:cNvSpPr/>
            <p:nvPr/>
          </p:nvSpPr>
          <p:spPr>
            <a:xfrm>
              <a:off x="3421165" y="2483928"/>
              <a:ext cx="582" cy="502"/>
            </a:xfrm>
            <a:custGeom>
              <a:rect b="b" l="l" r="r" t="t"/>
              <a:pathLst>
                <a:path extrusionOk="0" h="19" w="22">
                  <a:moveTo>
                    <a:pt x="21" y="18"/>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7" name="Google Shape;6927;p40"/>
            <p:cNvSpPr/>
            <p:nvPr/>
          </p:nvSpPr>
          <p:spPr>
            <a:xfrm>
              <a:off x="3418944" y="2478561"/>
              <a:ext cx="26" cy="26"/>
            </a:xfrm>
            <a:custGeom>
              <a:rect b="b" l="l" r="r" t="t"/>
              <a:pathLst>
                <a:path extrusionOk="0" h="1" w="1">
                  <a:moveTo>
                    <a:pt x="0"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8" name="Google Shape;6928;p40"/>
            <p:cNvSpPr/>
            <p:nvPr/>
          </p:nvSpPr>
          <p:spPr>
            <a:xfrm>
              <a:off x="3424496" y="2486809"/>
              <a:ext cx="767" cy="661"/>
            </a:xfrm>
            <a:custGeom>
              <a:rect b="b" l="l" r="r" t="t"/>
              <a:pathLst>
                <a:path extrusionOk="0" h="25" w="29">
                  <a:moveTo>
                    <a:pt x="29" y="25"/>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p40"/>
            <p:cNvSpPr/>
            <p:nvPr/>
          </p:nvSpPr>
          <p:spPr>
            <a:xfrm>
              <a:off x="3419394" y="2472005"/>
              <a:ext cx="26" cy="211"/>
            </a:xfrm>
            <a:custGeom>
              <a:rect b="b" l="l" r="r" t="t"/>
              <a:pathLst>
                <a:path extrusionOk="0" h="8" w="1">
                  <a:moveTo>
                    <a:pt x="1" y="7"/>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0" name="Google Shape;6930;p40"/>
            <p:cNvSpPr/>
            <p:nvPr/>
          </p:nvSpPr>
          <p:spPr>
            <a:xfrm>
              <a:off x="3423201" y="2485884"/>
              <a:ext cx="661" cy="476"/>
            </a:xfrm>
            <a:custGeom>
              <a:rect b="b" l="l" r="r" t="t"/>
              <a:pathLst>
                <a:path extrusionOk="0" h="18" w="25">
                  <a:moveTo>
                    <a:pt x="25" y="18"/>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1" name="Google Shape;6931;p40"/>
            <p:cNvSpPr/>
            <p:nvPr/>
          </p:nvSpPr>
          <p:spPr>
            <a:xfrm>
              <a:off x="3419209" y="2480702"/>
              <a:ext cx="397" cy="1031"/>
            </a:xfrm>
            <a:custGeom>
              <a:rect b="b" l="l" r="r" t="t"/>
              <a:pathLst>
                <a:path extrusionOk="0" h="39" w="15">
                  <a:moveTo>
                    <a:pt x="15" y="39"/>
                  </a:moveTo>
                  <a:cubicBezTo>
                    <a:pt x="8" y="25"/>
                    <a:pt x="4" y="14"/>
                    <a:pt x="1" y="0"/>
                  </a:cubicBezTo>
                  <a:cubicBezTo>
                    <a:pt x="4" y="14"/>
                    <a:pt x="8" y="25"/>
                    <a:pt x="15" y="39"/>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p40"/>
            <p:cNvSpPr/>
            <p:nvPr/>
          </p:nvSpPr>
          <p:spPr>
            <a:xfrm>
              <a:off x="3422169" y="2484853"/>
              <a:ext cx="502" cy="582"/>
            </a:xfrm>
            <a:custGeom>
              <a:rect b="b" l="l" r="r" t="t"/>
              <a:pathLst>
                <a:path extrusionOk="0" h="22" w="19">
                  <a:moveTo>
                    <a:pt x="18" y="22"/>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3" name="Google Shape;6933;p40"/>
            <p:cNvSpPr/>
            <p:nvPr/>
          </p:nvSpPr>
          <p:spPr>
            <a:xfrm>
              <a:off x="3419764" y="2470154"/>
              <a:ext cx="26" cy="291"/>
            </a:xfrm>
            <a:custGeom>
              <a:rect b="b" l="l" r="r" t="t"/>
              <a:pathLst>
                <a:path extrusionOk="0" h="11" w="1">
                  <a:moveTo>
                    <a:pt x="1" y="11"/>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4" name="Google Shape;6934;p40"/>
            <p:cNvSpPr/>
            <p:nvPr/>
          </p:nvSpPr>
          <p:spPr>
            <a:xfrm>
              <a:off x="3419764" y="2481998"/>
              <a:ext cx="397" cy="661"/>
            </a:xfrm>
            <a:custGeom>
              <a:rect b="b" l="l" r="r" t="t"/>
              <a:pathLst>
                <a:path extrusionOk="0" h="25" w="15">
                  <a:moveTo>
                    <a:pt x="15" y="25"/>
                  </a:moveTo>
                  <a:cubicBezTo>
                    <a:pt x="8" y="18"/>
                    <a:pt x="4" y="7"/>
                    <a:pt x="1" y="0"/>
                  </a:cubicBezTo>
                  <a:cubicBezTo>
                    <a:pt x="4" y="7"/>
                    <a:pt x="8" y="18"/>
                    <a:pt x="15" y="25"/>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5" name="Google Shape;6935;p40"/>
            <p:cNvSpPr/>
            <p:nvPr/>
          </p:nvSpPr>
          <p:spPr>
            <a:xfrm>
              <a:off x="3420240" y="2468568"/>
              <a:ext cx="26" cy="26"/>
            </a:xfrm>
            <a:custGeom>
              <a:rect b="b" l="l" r="r" t="t"/>
              <a:pathLst>
                <a:path extrusionOk="0" h="1" w="1">
                  <a:moveTo>
                    <a:pt x="0"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6" name="Google Shape;6936;p40"/>
            <p:cNvSpPr/>
            <p:nvPr/>
          </p:nvSpPr>
          <p:spPr>
            <a:xfrm>
              <a:off x="3453841" y="2477821"/>
              <a:ext cx="106" cy="26"/>
            </a:xfrm>
            <a:custGeom>
              <a:rect b="b" l="l" r="r" t="t"/>
              <a:pathLst>
                <a:path extrusionOk="0" h="1" w="4">
                  <a:moveTo>
                    <a:pt x="0" y="1"/>
                  </a:moveTo>
                  <a:lnTo>
                    <a:pt x="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7" name="Google Shape;6937;p40"/>
            <p:cNvSpPr/>
            <p:nvPr/>
          </p:nvSpPr>
          <p:spPr>
            <a:xfrm>
              <a:off x="3454105" y="2478112"/>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8" name="Google Shape;6938;p40"/>
            <p:cNvSpPr/>
            <p:nvPr/>
          </p:nvSpPr>
          <p:spPr>
            <a:xfrm>
              <a:off x="3443107" y="2464232"/>
              <a:ext cx="846" cy="1956"/>
            </a:xfrm>
            <a:custGeom>
              <a:rect b="b" l="l" r="r" t="t"/>
              <a:pathLst>
                <a:path extrusionOk="0" h="74" w="32">
                  <a:moveTo>
                    <a:pt x="32" y="74"/>
                  </a:moveTo>
                  <a:cubicBezTo>
                    <a:pt x="14" y="53"/>
                    <a:pt x="4" y="28"/>
                    <a:pt x="0" y="0"/>
                  </a:cubicBezTo>
                  <a:lnTo>
                    <a:pt x="0" y="0"/>
                  </a:lnTo>
                  <a:cubicBezTo>
                    <a:pt x="4" y="28"/>
                    <a:pt x="14" y="53"/>
                    <a:pt x="32" y="74"/>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9" name="Google Shape;6939;p40"/>
            <p:cNvSpPr/>
            <p:nvPr/>
          </p:nvSpPr>
          <p:spPr>
            <a:xfrm>
              <a:off x="3444033" y="2279466"/>
              <a:ext cx="253872" cy="144635"/>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0" name="Google Shape;6940;p40"/>
            <p:cNvSpPr/>
            <p:nvPr/>
          </p:nvSpPr>
          <p:spPr>
            <a:xfrm>
              <a:off x="3463913" y="2296888"/>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1" name="Google Shape;6941;p40"/>
            <p:cNvSpPr/>
            <p:nvPr/>
          </p:nvSpPr>
          <p:spPr>
            <a:xfrm>
              <a:off x="3449769" y="2341513"/>
              <a:ext cx="582" cy="767"/>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2" name="Google Shape;6942;p40"/>
            <p:cNvSpPr/>
            <p:nvPr/>
          </p:nvSpPr>
          <p:spPr>
            <a:xfrm>
              <a:off x="3466504" y="2300959"/>
              <a:ext cx="4283" cy="11421"/>
            </a:xfrm>
            <a:custGeom>
              <a:rect b="b" l="l" r="r" t="t"/>
              <a:pathLst>
                <a:path extrusionOk="0" h="432" w="162">
                  <a:moveTo>
                    <a:pt x="134" y="431"/>
                  </a:moveTo>
                  <a:cubicBezTo>
                    <a:pt x="151" y="389"/>
                    <a:pt x="162" y="281"/>
                    <a:pt x="1" y="1"/>
                  </a:cubicBezTo>
                  <a:cubicBezTo>
                    <a:pt x="162" y="281"/>
                    <a:pt x="151" y="389"/>
                    <a:pt x="134" y="43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3" name="Google Shape;6943;p40"/>
            <p:cNvSpPr/>
            <p:nvPr/>
          </p:nvSpPr>
          <p:spPr>
            <a:xfrm>
              <a:off x="3447998" y="2356212"/>
              <a:ext cx="502" cy="317"/>
            </a:xfrm>
            <a:custGeom>
              <a:rect b="b" l="l" r="r" t="t"/>
              <a:pathLst>
                <a:path extrusionOk="0" h="12" w="19">
                  <a:moveTo>
                    <a:pt x="1" y="1"/>
                  </a:moveTo>
                  <a:lnTo>
                    <a:pt x="18"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4" name="Google Shape;6944;p40"/>
            <p:cNvSpPr/>
            <p:nvPr/>
          </p:nvSpPr>
          <p:spPr>
            <a:xfrm>
              <a:off x="3446438" y="2355101"/>
              <a:ext cx="1322" cy="952"/>
            </a:xfrm>
            <a:custGeom>
              <a:rect b="b" l="l" r="r" t="t"/>
              <a:pathLst>
                <a:path extrusionOk="0" h="36" w="50">
                  <a:moveTo>
                    <a:pt x="0" y="1"/>
                  </a:moveTo>
                  <a:lnTo>
                    <a:pt x="7" y="8"/>
                  </a:lnTo>
                  <a:cubicBezTo>
                    <a:pt x="21" y="18"/>
                    <a:pt x="35" y="29"/>
                    <a:pt x="49" y="36"/>
                  </a:cubicBezTo>
                  <a:cubicBezTo>
                    <a:pt x="32" y="25"/>
                    <a:pt x="18" y="15"/>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5" name="Google Shape;6945;p40"/>
            <p:cNvSpPr/>
            <p:nvPr/>
          </p:nvSpPr>
          <p:spPr>
            <a:xfrm>
              <a:off x="3450034" y="2357137"/>
              <a:ext cx="582" cy="317"/>
            </a:xfrm>
            <a:custGeom>
              <a:rect b="b" l="l" r="r" t="t"/>
              <a:pathLst>
                <a:path extrusionOk="0" h="12" w="22">
                  <a:moveTo>
                    <a:pt x="1" y="1"/>
                  </a:moveTo>
                  <a:lnTo>
                    <a:pt x="22"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6" name="Google Shape;6946;p40"/>
            <p:cNvSpPr/>
            <p:nvPr/>
          </p:nvSpPr>
          <p:spPr>
            <a:xfrm>
              <a:off x="3450695" y="2357507"/>
              <a:ext cx="1137" cy="767"/>
            </a:xfrm>
            <a:custGeom>
              <a:rect b="b" l="l" r="r" t="t"/>
              <a:pathLst>
                <a:path extrusionOk="0" h="29" w="43">
                  <a:moveTo>
                    <a:pt x="0" y="1"/>
                  </a:moveTo>
                  <a:lnTo>
                    <a:pt x="0" y="1"/>
                  </a:lnTo>
                  <a:cubicBezTo>
                    <a:pt x="18" y="8"/>
                    <a:pt x="28" y="18"/>
                    <a:pt x="42" y="29"/>
                  </a:cubicBezTo>
                  <a:cubicBezTo>
                    <a:pt x="32" y="18"/>
                    <a:pt x="18" y="8"/>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p40"/>
            <p:cNvSpPr/>
            <p:nvPr/>
          </p:nvSpPr>
          <p:spPr>
            <a:xfrm>
              <a:off x="3445963" y="2354546"/>
              <a:ext cx="397" cy="397"/>
            </a:xfrm>
            <a:custGeom>
              <a:rect b="b" l="l" r="r" t="t"/>
              <a:pathLst>
                <a:path extrusionOk="0" h="15" w="15">
                  <a:moveTo>
                    <a:pt x="1" y="1"/>
                  </a:moveTo>
                  <a:lnTo>
                    <a:pt x="15" y="15"/>
                  </a:lnTo>
                  <a:lnTo>
                    <a:pt x="15" y="15"/>
                  </a:ln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8" name="Google Shape;6948;p40"/>
            <p:cNvSpPr/>
            <p:nvPr/>
          </p:nvSpPr>
          <p:spPr>
            <a:xfrm>
              <a:off x="3444403" y="2352616"/>
              <a:ext cx="211" cy="291"/>
            </a:xfrm>
            <a:custGeom>
              <a:rect b="b" l="l" r="r" t="t"/>
              <a:pathLst>
                <a:path extrusionOk="0" h="11" w="8">
                  <a:moveTo>
                    <a:pt x="0" y="0"/>
                  </a:moveTo>
                  <a:lnTo>
                    <a:pt x="7"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9" name="Google Shape;6949;p40"/>
            <p:cNvSpPr/>
            <p:nvPr/>
          </p:nvSpPr>
          <p:spPr>
            <a:xfrm>
              <a:off x="3445513" y="2354176"/>
              <a:ext cx="397" cy="397"/>
            </a:xfrm>
            <a:custGeom>
              <a:rect b="b" l="l" r="r" t="t"/>
              <a:pathLst>
                <a:path extrusionOk="0" h="15" w="15">
                  <a:moveTo>
                    <a:pt x="14" y="15"/>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0" name="Google Shape;6950;p40"/>
            <p:cNvSpPr/>
            <p:nvPr/>
          </p:nvSpPr>
          <p:spPr>
            <a:xfrm>
              <a:off x="3444958" y="2353436"/>
              <a:ext cx="211" cy="317"/>
            </a:xfrm>
            <a:custGeom>
              <a:rect b="b" l="l" r="r" t="t"/>
              <a:pathLst>
                <a:path extrusionOk="0" h="12" w="8">
                  <a:moveTo>
                    <a:pt x="0" y="1"/>
                  </a:moveTo>
                  <a:lnTo>
                    <a:pt x="7"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1" name="Google Shape;6951;p40"/>
            <p:cNvSpPr/>
            <p:nvPr/>
          </p:nvSpPr>
          <p:spPr>
            <a:xfrm>
              <a:off x="3444218" y="2351955"/>
              <a:ext cx="26" cy="132"/>
            </a:xfrm>
            <a:custGeom>
              <a:rect b="b" l="l" r="r" t="t"/>
              <a:pathLst>
                <a:path extrusionOk="0" h="5" w="1">
                  <a:moveTo>
                    <a:pt x="0" y="1"/>
                  </a:moveTo>
                  <a:lnTo>
                    <a:pt x="0"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2" name="Google Shape;6952;p40"/>
            <p:cNvSpPr/>
            <p:nvPr/>
          </p:nvSpPr>
          <p:spPr>
            <a:xfrm>
              <a:off x="3450589" y="2338922"/>
              <a:ext cx="1137" cy="2062"/>
            </a:xfrm>
            <a:custGeom>
              <a:rect b="b" l="l" r="r" t="t"/>
              <a:pathLst>
                <a:path extrusionOk="0" h="78" w="43">
                  <a:moveTo>
                    <a:pt x="15" y="0"/>
                  </a:moveTo>
                  <a:cubicBezTo>
                    <a:pt x="15" y="28"/>
                    <a:pt x="11" y="53"/>
                    <a:pt x="1" y="77"/>
                  </a:cubicBezTo>
                  <a:lnTo>
                    <a:pt x="43" y="4"/>
                  </a:lnTo>
                  <a:lnTo>
                    <a:pt x="15"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3" name="Google Shape;6953;p40"/>
            <p:cNvSpPr/>
            <p:nvPr/>
          </p:nvSpPr>
          <p:spPr>
            <a:xfrm>
              <a:off x="3449769" y="2341698"/>
              <a:ext cx="476" cy="476"/>
            </a:xfrm>
            <a:custGeom>
              <a:rect b="b" l="l" r="r" t="t"/>
              <a:pathLst>
                <a:path extrusionOk="0" h="18" w="18">
                  <a:moveTo>
                    <a:pt x="18" y="0"/>
                  </a:moveTo>
                  <a:cubicBezTo>
                    <a:pt x="14" y="7"/>
                    <a:pt x="7" y="11"/>
                    <a:pt x="0" y="18"/>
                  </a:cubicBezTo>
                  <a:cubicBezTo>
                    <a:pt x="7" y="14"/>
                    <a:pt x="14" y="7"/>
                    <a:pt x="18"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4" name="Google Shape;6954;p40"/>
            <p:cNvSpPr/>
            <p:nvPr/>
          </p:nvSpPr>
          <p:spPr>
            <a:xfrm>
              <a:off x="3446253" y="2354916"/>
              <a:ext cx="264" cy="264"/>
            </a:xfrm>
            <a:custGeom>
              <a:rect b="b" l="l" r="r" t="t"/>
              <a:pathLst>
                <a:path extrusionOk="0" h="10" w="10">
                  <a:moveTo>
                    <a:pt x="0" y="1"/>
                  </a:moveTo>
                  <a:lnTo>
                    <a:pt x="10" y="10"/>
                  </a:lnTo>
                  <a:lnTo>
                    <a:pt x="10" y="10"/>
                  </a:lnTo>
                  <a:lnTo>
                    <a:pt x="7" y="8"/>
                  </a:ln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5" name="Google Shape;6955;p40"/>
            <p:cNvSpPr/>
            <p:nvPr/>
          </p:nvSpPr>
          <p:spPr>
            <a:xfrm>
              <a:off x="3453180" y="2357983"/>
              <a:ext cx="1243" cy="106"/>
            </a:xfrm>
            <a:custGeom>
              <a:rect b="b" l="l" r="r" t="t"/>
              <a:pathLst>
                <a:path extrusionOk="0" h="4" w="47">
                  <a:moveTo>
                    <a:pt x="1" y="4"/>
                  </a:moveTo>
                  <a:lnTo>
                    <a:pt x="46"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6" name="Google Shape;6956;p40"/>
            <p:cNvSpPr/>
            <p:nvPr/>
          </p:nvSpPr>
          <p:spPr>
            <a:xfrm>
              <a:off x="3455771" y="2357877"/>
              <a:ext cx="872" cy="26"/>
            </a:xfrm>
            <a:custGeom>
              <a:rect b="b" l="l" r="r" t="t"/>
              <a:pathLst>
                <a:path extrusionOk="0" h="1" w="33">
                  <a:moveTo>
                    <a:pt x="1" y="1"/>
                  </a:moveTo>
                  <a:lnTo>
                    <a:pt x="32"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7" name="Google Shape;6957;p40"/>
            <p:cNvSpPr/>
            <p:nvPr/>
          </p:nvSpPr>
          <p:spPr>
            <a:xfrm>
              <a:off x="3505022" y="2353991"/>
              <a:ext cx="26" cy="26"/>
            </a:xfrm>
            <a:custGeom>
              <a:rect b="b" l="l" r="r" t="t"/>
              <a:pathLst>
                <a:path extrusionOk="0" h="1" w="1">
                  <a:moveTo>
                    <a:pt x="0"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8" name="Google Shape;6958;p40"/>
            <p:cNvSpPr/>
            <p:nvPr/>
          </p:nvSpPr>
          <p:spPr>
            <a:xfrm>
              <a:off x="3508908" y="2352511"/>
              <a:ext cx="476" cy="132"/>
            </a:xfrm>
            <a:custGeom>
              <a:rect b="b" l="l" r="r" t="t"/>
              <a:pathLst>
                <a:path extrusionOk="0" h="5" w="18">
                  <a:moveTo>
                    <a:pt x="18" y="1"/>
                  </a:moveTo>
                  <a:lnTo>
                    <a:pt x="0" y="4"/>
                  </a:lnTo>
                  <a:lnTo>
                    <a:pt x="18"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9" name="Google Shape;6959;p40"/>
            <p:cNvSpPr/>
            <p:nvPr/>
          </p:nvSpPr>
          <p:spPr>
            <a:xfrm>
              <a:off x="3454581" y="2357877"/>
              <a:ext cx="1031" cy="132"/>
            </a:xfrm>
            <a:custGeom>
              <a:rect b="b" l="l" r="r" t="t"/>
              <a:pathLst>
                <a:path extrusionOk="0" h="5" w="39">
                  <a:moveTo>
                    <a:pt x="0" y="4"/>
                  </a:moveTo>
                  <a:lnTo>
                    <a:pt x="39"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0" name="Google Shape;6960;p40"/>
            <p:cNvSpPr/>
            <p:nvPr/>
          </p:nvSpPr>
          <p:spPr>
            <a:xfrm>
              <a:off x="3500026" y="2354097"/>
              <a:ext cx="4732" cy="2987"/>
            </a:xfrm>
            <a:custGeom>
              <a:rect b="b" l="l" r="r" t="t"/>
              <a:pathLst>
                <a:path extrusionOk="0" h="113" w="179">
                  <a:moveTo>
                    <a:pt x="179" y="0"/>
                  </a:moveTo>
                  <a:lnTo>
                    <a:pt x="179" y="0"/>
                  </a:lnTo>
                  <a:cubicBezTo>
                    <a:pt x="53" y="49"/>
                    <a:pt x="18" y="84"/>
                    <a:pt x="0" y="112"/>
                  </a:cubicBezTo>
                  <a:cubicBezTo>
                    <a:pt x="25" y="74"/>
                    <a:pt x="91" y="35"/>
                    <a:pt x="179"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1" name="Google Shape;6961;p40"/>
            <p:cNvSpPr/>
            <p:nvPr/>
          </p:nvSpPr>
          <p:spPr>
            <a:xfrm>
              <a:off x="3451805" y="2358168"/>
              <a:ext cx="1322" cy="106"/>
            </a:xfrm>
            <a:custGeom>
              <a:rect b="b" l="l" r="r" t="t"/>
              <a:pathLst>
                <a:path extrusionOk="0" h="4" w="50">
                  <a:moveTo>
                    <a:pt x="0" y="4"/>
                  </a:moveTo>
                  <a:lnTo>
                    <a:pt x="49"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2" name="Google Shape;6962;p40"/>
            <p:cNvSpPr/>
            <p:nvPr/>
          </p:nvSpPr>
          <p:spPr>
            <a:xfrm>
              <a:off x="3487997" y="2360019"/>
              <a:ext cx="3543" cy="291"/>
            </a:xfrm>
            <a:custGeom>
              <a:rect b="b" l="l" r="r" t="t"/>
              <a:pathLst>
                <a:path extrusionOk="0" h="11" w="134">
                  <a:moveTo>
                    <a:pt x="133" y="11"/>
                  </a:moveTo>
                  <a:cubicBezTo>
                    <a:pt x="91" y="4"/>
                    <a:pt x="46" y="0"/>
                    <a:pt x="0" y="7"/>
                  </a:cubicBezTo>
                  <a:cubicBezTo>
                    <a:pt x="46" y="0"/>
                    <a:pt x="91" y="4"/>
                    <a:pt x="133" y="1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3" name="Google Shape;6963;p40"/>
            <p:cNvSpPr/>
            <p:nvPr/>
          </p:nvSpPr>
          <p:spPr>
            <a:xfrm>
              <a:off x="3545656" y="2407393"/>
              <a:ext cx="582" cy="502"/>
            </a:xfrm>
            <a:custGeom>
              <a:rect b="b" l="l" r="r" t="t"/>
              <a:pathLst>
                <a:path extrusionOk="0" h="19" w="22">
                  <a:moveTo>
                    <a:pt x="21" y="18"/>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4" name="Google Shape;6964;p40"/>
            <p:cNvSpPr/>
            <p:nvPr/>
          </p:nvSpPr>
          <p:spPr>
            <a:xfrm>
              <a:off x="3545100" y="2407023"/>
              <a:ext cx="476" cy="397"/>
            </a:xfrm>
            <a:custGeom>
              <a:rect b="b" l="l" r="r" t="t"/>
              <a:pathLst>
                <a:path extrusionOk="0" h="15" w="18">
                  <a:moveTo>
                    <a:pt x="18" y="15"/>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5" name="Google Shape;6965;p40"/>
            <p:cNvSpPr/>
            <p:nvPr/>
          </p:nvSpPr>
          <p:spPr>
            <a:xfrm>
              <a:off x="3543250" y="2406283"/>
              <a:ext cx="211" cy="26"/>
            </a:xfrm>
            <a:custGeom>
              <a:rect b="b" l="l" r="r" t="t"/>
              <a:pathLst>
                <a:path extrusionOk="0" h="1" w="8">
                  <a:moveTo>
                    <a:pt x="7"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6" name="Google Shape;6966;p40"/>
            <p:cNvSpPr/>
            <p:nvPr/>
          </p:nvSpPr>
          <p:spPr>
            <a:xfrm>
              <a:off x="3543435" y="2406283"/>
              <a:ext cx="291" cy="132"/>
            </a:xfrm>
            <a:custGeom>
              <a:rect b="b" l="l" r="r" t="t"/>
              <a:pathLst>
                <a:path extrusionOk="0" h="5" w="11">
                  <a:moveTo>
                    <a:pt x="11" y="4"/>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7" name="Google Shape;6967;p40"/>
            <p:cNvSpPr/>
            <p:nvPr/>
          </p:nvSpPr>
          <p:spPr>
            <a:xfrm>
              <a:off x="3533521" y="2409350"/>
              <a:ext cx="106" cy="26"/>
            </a:xfrm>
            <a:custGeom>
              <a:rect b="b" l="l" r="r" t="t"/>
              <a:pathLst>
                <a:path extrusionOk="0" h="1" w="4">
                  <a:moveTo>
                    <a:pt x="4" y="0"/>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8" name="Google Shape;6968;p40"/>
            <p:cNvSpPr/>
            <p:nvPr/>
          </p:nvSpPr>
          <p:spPr>
            <a:xfrm>
              <a:off x="3543805" y="2406389"/>
              <a:ext cx="291" cy="106"/>
            </a:xfrm>
            <a:custGeom>
              <a:rect b="b" l="l" r="r" t="t"/>
              <a:pathLst>
                <a:path extrusionOk="0" h="4" w="11">
                  <a:moveTo>
                    <a:pt x="11" y="4"/>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9" name="Google Shape;6969;p40"/>
            <p:cNvSpPr/>
            <p:nvPr/>
          </p:nvSpPr>
          <p:spPr>
            <a:xfrm>
              <a:off x="3544069" y="2406468"/>
              <a:ext cx="397" cy="211"/>
            </a:xfrm>
            <a:custGeom>
              <a:rect b="b" l="l" r="r" t="t"/>
              <a:pathLst>
                <a:path extrusionOk="0" h="8" w="15">
                  <a:moveTo>
                    <a:pt x="15" y="8"/>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0" name="Google Shape;6970;p40"/>
            <p:cNvSpPr/>
            <p:nvPr/>
          </p:nvSpPr>
          <p:spPr>
            <a:xfrm>
              <a:off x="3543144" y="2406204"/>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1" name="Google Shape;6971;p40"/>
            <p:cNvSpPr/>
            <p:nvPr/>
          </p:nvSpPr>
          <p:spPr>
            <a:xfrm>
              <a:off x="3531485" y="2408689"/>
              <a:ext cx="211" cy="132"/>
            </a:xfrm>
            <a:custGeom>
              <a:rect b="b" l="l" r="r" t="t"/>
              <a:pathLst>
                <a:path extrusionOk="0" h="5" w="8">
                  <a:moveTo>
                    <a:pt x="7" y="4"/>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p40"/>
            <p:cNvSpPr/>
            <p:nvPr/>
          </p:nvSpPr>
          <p:spPr>
            <a:xfrm>
              <a:off x="3544545" y="2406759"/>
              <a:ext cx="476" cy="211"/>
            </a:xfrm>
            <a:custGeom>
              <a:rect b="b" l="l" r="r" t="t"/>
              <a:pathLst>
                <a:path extrusionOk="0" h="8" w="18">
                  <a:moveTo>
                    <a:pt x="18" y="7"/>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3" name="Google Shape;6973;p40"/>
            <p:cNvSpPr/>
            <p:nvPr/>
          </p:nvSpPr>
          <p:spPr>
            <a:xfrm>
              <a:off x="3542510" y="2365570"/>
              <a:ext cx="1401" cy="3357"/>
            </a:xfrm>
            <a:custGeom>
              <a:rect b="b" l="l" r="r" t="t"/>
              <a:pathLst>
                <a:path extrusionOk="0" h="127" w="53">
                  <a:moveTo>
                    <a:pt x="0" y="0"/>
                  </a:moveTo>
                  <a:lnTo>
                    <a:pt x="0" y="0"/>
                  </a:lnTo>
                  <a:cubicBezTo>
                    <a:pt x="14" y="42"/>
                    <a:pt x="32" y="84"/>
                    <a:pt x="53" y="126"/>
                  </a:cubicBezTo>
                  <a:cubicBezTo>
                    <a:pt x="32" y="84"/>
                    <a:pt x="14" y="42"/>
                    <a:pt x="0"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4" name="Google Shape;6974;p40"/>
            <p:cNvSpPr/>
            <p:nvPr/>
          </p:nvSpPr>
          <p:spPr>
            <a:xfrm>
              <a:off x="3510759" y="2350290"/>
              <a:ext cx="7693" cy="1877"/>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p40"/>
            <p:cNvSpPr/>
            <p:nvPr/>
          </p:nvSpPr>
          <p:spPr>
            <a:xfrm>
              <a:off x="3547321" y="2374638"/>
              <a:ext cx="1692" cy="2326"/>
            </a:xfrm>
            <a:custGeom>
              <a:rect b="b" l="l" r="r" t="t"/>
              <a:pathLst>
                <a:path extrusionOk="0" h="88" w="64">
                  <a:moveTo>
                    <a:pt x="0" y="0"/>
                  </a:moveTo>
                  <a:lnTo>
                    <a:pt x="0" y="0"/>
                  </a:lnTo>
                  <a:cubicBezTo>
                    <a:pt x="21" y="35"/>
                    <a:pt x="42" y="63"/>
                    <a:pt x="63" y="88"/>
                  </a:cubicBezTo>
                  <a:cubicBezTo>
                    <a:pt x="42" y="63"/>
                    <a:pt x="21" y="32"/>
                    <a:pt x="0"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p40"/>
            <p:cNvSpPr/>
            <p:nvPr/>
          </p:nvSpPr>
          <p:spPr>
            <a:xfrm>
              <a:off x="3505948" y="2353251"/>
              <a:ext cx="952" cy="397"/>
            </a:xfrm>
            <a:custGeom>
              <a:rect b="b" l="l" r="r" t="t"/>
              <a:pathLst>
                <a:path extrusionOk="0" h="15" w="36">
                  <a:moveTo>
                    <a:pt x="0" y="15"/>
                  </a:moveTo>
                  <a:lnTo>
                    <a:pt x="0" y="15"/>
                  </a:lnTo>
                  <a:lnTo>
                    <a:pt x="35"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7" name="Google Shape;6977;p40"/>
            <p:cNvSpPr/>
            <p:nvPr/>
          </p:nvSpPr>
          <p:spPr>
            <a:xfrm>
              <a:off x="3531010" y="2394624"/>
              <a:ext cx="8566" cy="13906"/>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p40"/>
            <p:cNvSpPr/>
            <p:nvPr/>
          </p:nvSpPr>
          <p:spPr>
            <a:xfrm>
              <a:off x="3531010" y="2408424"/>
              <a:ext cx="132" cy="106"/>
            </a:xfrm>
            <a:custGeom>
              <a:rect b="b" l="l" r="r" t="t"/>
              <a:pathLst>
                <a:path extrusionOk="0" h="4" w="5">
                  <a:moveTo>
                    <a:pt x="1" y="4"/>
                  </a:moveTo>
                  <a:lnTo>
                    <a:pt x="1" y="4"/>
                  </a:lnTo>
                  <a:lnTo>
                    <a:pt x="4"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9" name="Google Shape;6979;p40"/>
            <p:cNvSpPr/>
            <p:nvPr/>
          </p:nvSpPr>
          <p:spPr>
            <a:xfrm>
              <a:off x="3458467" y="2203777"/>
              <a:ext cx="132104" cy="91577"/>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0" name="Google Shape;6980;p40"/>
            <p:cNvSpPr/>
            <p:nvPr/>
          </p:nvSpPr>
          <p:spPr>
            <a:xfrm>
              <a:off x="3464283" y="2254959"/>
              <a:ext cx="687" cy="872"/>
            </a:xfrm>
            <a:custGeom>
              <a:rect b="b" l="l" r="r" t="t"/>
              <a:pathLst>
                <a:path extrusionOk="0" h="33" w="26">
                  <a:moveTo>
                    <a:pt x="25" y="32"/>
                  </a:moveTo>
                  <a:cubicBezTo>
                    <a:pt x="15" y="22"/>
                    <a:pt x="8" y="11"/>
                    <a:pt x="1" y="1"/>
                  </a:cubicBezTo>
                  <a:cubicBezTo>
                    <a:pt x="8" y="11"/>
                    <a:pt x="15" y="22"/>
                    <a:pt x="25" y="32"/>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p40"/>
            <p:cNvSpPr/>
            <p:nvPr/>
          </p:nvSpPr>
          <p:spPr>
            <a:xfrm>
              <a:off x="3462803" y="2247477"/>
              <a:ext cx="1613" cy="7508"/>
            </a:xfrm>
            <a:custGeom>
              <a:rect b="b" l="l" r="r" t="t"/>
              <a:pathLst>
                <a:path extrusionOk="0" h="284" w="61">
                  <a:moveTo>
                    <a:pt x="39" y="0"/>
                  </a:moveTo>
                  <a:lnTo>
                    <a:pt x="39" y="0"/>
                  </a:lnTo>
                  <a:cubicBezTo>
                    <a:pt x="1" y="91"/>
                    <a:pt x="8" y="200"/>
                    <a:pt x="60" y="284"/>
                  </a:cubicBezTo>
                  <a:cubicBezTo>
                    <a:pt x="8" y="200"/>
                    <a:pt x="1" y="91"/>
                    <a:pt x="39"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2" name="Google Shape;6982;p40"/>
            <p:cNvSpPr/>
            <p:nvPr/>
          </p:nvSpPr>
          <p:spPr>
            <a:xfrm>
              <a:off x="3572119" y="2280708"/>
              <a:ext cx="291" cy="26"/>
            </a:xfrm>
            <a:custGeom>
              <a:rect b="b" l="l" r="r" t="t"/>
              <a:pathLst>
                <a:path extrusionOk="0" h="1" w="11">
                  <a:moveTo>
                    <a:pt x="0" y="0"/>
                  </a:moveTo>
                  <a:lnTo>
                    <a:pt x="1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3" name="Google Shape;6983;p40"/>
            <p:cNvSpPr/>
            <p:nvPr/>
          </p:nvSpPr>
          <p:spPr>
            <a:xfrm>
              <a:off x="3466134" y="2290966"/>
              <a:ext cx="317" cy="132"/>
            </a:xfrm>
            <a:custGeom>
              <a:rect b="b" l="l" r="r" t="t"/>
              <a:pathLst>
                <a:path extrusionOk="0" h="5" w="12">
                  <a:moveTo>
                    <a:pt x="1" y="4"/>
                  </a:moveTo>
                  <a:lnTo>
                    <a:pt x="1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4" name="Google Shape;6984;p40"/>
            <p:cNvSpPr/>
            <p:nvPr/>
          </p:nvSpPr>
          <p:spPr>
            <a:xfrm>
              <a:off x="3467350" y="2290041"/>
              <a:ext cx="476" cy="502"/>
            </a:xfrm>
            <a:custGeom>
              <a:rect b="b" l="l" r="r" t="t"/>
              <a:pathLst>
                <a:path extrusionOk="0" h="19" w="18">
                  <a:moveTo>
                    <a:pt x="0" y="18"/>
                  </a:moveTo>
                  <a:cubicBezTo>
                    <a:pt x="4" y="11"/>
                    <a:pt x="11" y="4"/>
                    <a:pt x="18" y="1"/>
                  </a:cubicBezTo>
                  <a:cubicBezTo>
                    <a:pt x="11" y="4"/>
                    <a:pt x="4" y="11"/>
                    <a:pt x="0" y="1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5" name="Google Shape;6985;p40"/>
            <p:cNvSpPr/>
            <p:nvPr/>
          </p:nvSpPr>
          <p:spPr>
            <a:xfrm>
              <a:off x="3466689" y="2290596"/>
              <a:ext cx="317" cy="211"/>
            </a:xfrm>
            <a:custGeom>
              <a:rect b="b" l="l" r="r" t="t"/>
              <a:pathLst>
                <a:path extrusionOk="0" h="8" w="12">
                  <a:moveTo>
                    <a:pt x="1" y="8"/>
                  </a:moveTo>
                  <a:lnTo>
                    <a:pt x="1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6" name="Google Shape;6986;p40"/>
            <p:cNvSpPr/>
            <p:nvPr/>
          </p:nvSpPr>
          <p:spPr>
            <a:xfrm>
              <a:off x="3571008" y="2280788"/>
              <a:ext cx="291" cy="26"/>
            </a:xfrm>
            <a:custGeom>
              <a:rect b="b" l="l" r="r" t="t"/>
              <a:pathLst>
                <a:path extrusionOk="0" h="1" w="11">
                  <a:moveTo>
                    <a:pt x="0" y="1"/>
                  </a:moveTo>
                  <a:lnTo>
                    <a:pt x="1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7" name="Google Shape;6987;p40"/>
            <p:cNvSpPr/>
            <p:nvPr/>
          </p:nvSpPr>
          <p:spPr>
            <a:xfrm>
              <a:off x="3571458" y="2280788"/>
              <a:ext cx="397" cy="26"/>
            </a:xfrm>
            <a:custGeom>
              <a:rect b="b" l="l" r="r" t="t"/>
              <a:pathLst>
                <a:path extrusionOk="0" h="1" w="15">
                  <a:moveTo>
                    <a:pt x="1" y="1"/>
                  </a:moveTo>
                  <a:lnTo>
                    <a:pt x="15"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8" name="Google Shape;6988;p40"/>
            <p:cNvSpPr/>
            <p:nvPr/>
          </p:nvSpPr>
          <p:spPr>
            <a:xfrm>
              <a:off x="3544995" y="2294032"/>
              <a:ext cx="211" cy="106"/>
            </a:xfrm>
            <a:custGeom>
              <a:rect b="b" l="l" r="r" t="t"/>
              <a:pathLst>
                <a:path extrusionOk="0" h="4" w="8">
                  <a:moveTo>
                    <a:pt x="1" y="4"/>
                  </a:moveTo>
                  <a:lnTo>
                    <a:pt x="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9" name="Google Shape;6989;p40"/>
            <p:cNvSpPr/>
            <p:nvPr/>
          </p:nvSpPr>
          <p:spPr>
            <a:xfrm>
              <a:off x="3533997" y="2291706"/>
              <a:ext cx="291" cy="26"/>
            </a:xfrm>
            <a:custGeom>
              <a:rect b="b" l="l" r="r" t="t"/>
              <a:pathLst>
                <a:path extrusionOk="0" h="1" w="11">
                  <a:moveTo>
                    <a:pt x="0" y="1"/>
                  </a:moveTo>
                  <a:cubicBezTo>
                    <a:pt x="4" y="1"/>
                    <a:pt x="7" y="1"/>
                    <a:pt x="11" y="1"/>
                  </a:cubicBezTo>
                  <a:cubicBezTo>
                    <a:pt x="7" y="1"/>
                    <a:pt x="4" y="1"/>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0" name="Google Shape;6990;p40"/>
            <p:cNvSpPr/>
            <p:nvPr/>
          </p:nvSpPr>
          <p:spPr>
            <a:xfrm>
              <a:off x="3532120" y="2291521"/>
              <a:ext cx="317" cy="132"/>
            </a:xfrm>
            <a:custGeom>
              <a:rect b="b" l="l" r="r" t="t"/>
              <a:pathLst>
                <a:path extrusionOk="0" h="5" w="12">
                  <a:moveTo>
                    <a:pt x="1" y="1"/>
                  </a:moveTo>
                  <a:lnTo>
                    <a:pt x="11"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1" name="Google Shape;6991;p40"/>
            <p:cNvSpPr/>
            <p:nvPr/>
          </p:nvSpPr>
          <p:spPr>
            <a:xfrm>
              <a:off x="3465579" y="2291151"/>
              <a:ext cx="211" cy="132"/>
            </a:xfrm>
            <a:custGeom>
              <a:rect b="b" l="l" r="r" t="t"/>
              <a:pathLst>
                <a:path extrusionOk="0" h="5" w="8">
                  <a:moveTo>
                    <a:pt x="1" y="4"/>
                  </a:moveTo>
                  <a:lnTo>
                    <a:pt x="8"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2" name="Google Shape;6992;p40"/>
            <p:cNvSpPr/>
            <p:nvPr/>
          </p:nvSpPr>
          <p:spPr>
            <a:xfrm>
              <a:off x="3573969" y="2280232"/>
              <a:ext cx="661" cy="211"/>
            </a:xfrm>
            <a:custGeom>
              <a:rect b="b" l="l" r="r" t="t"/>
              <a:pathLst>
                <a:path extrusionOk="0" h="8" w="25">
                  <a:moveTo>
                    <a:pt x="0" y="8"/>
                  </a:moveTo>
                  <a:lnTo>
                    <a:pt x="25"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3" name="Google Shape;6993;p40"/>
            <p:cNvSpPr/>
            <p:nvPr/>
          </p:nvSpPr>
          <p:spPr>
            <a:xfrm>
              <a:off x="3573308" y="2280418"/>
              <a:ext cx="687" cy="132"/>
            </a:xfrm>
            <a:custGeom>
              <a:rect b="b" l="l" r="r" t="t"/>
              <a:pathLst>
                <a:path extrusionOk="0" h="5" w="26">
                  <a:moveTo>
                    <a:pt x="1" y="4"/>
                  </a:moveTo>
                  <a:lnTo>
                    <a:pt x="25"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4" name="Google Shape;6994;p40"/>
            <p:cNvSpPr/>
            <p:nvPr/>
          </p:nvSpPr>
          <p:spPr>
            <a:xfrm>
              <a:off x="3558239" y="2294667"/>
              <a:ext cx="767" cy="397"/>
            </a:xfrm>
            <a:custGeom>
              <a:rect b="b" l="l" r="r" t="t"/>
              <a:pathLst>
                <a:path extrusionOk="0" h="15" w="29">
                  <a:moveTo>
                    <a:pt x="0" y="1"/>
                  </a:moveTo>
                  <a:cubicBezTo>
                    <a:pt x="11" y="4"/>
                    <a:pt x="18" y="8"/>
                    <a:pt x="28" y="15"/>
                  </a:cubicBezTo>
                  <a:cubicBezTo>
                    <a:pt x="18" y="8"/>
                    <a:pt x="11" y="4"/>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5" name="Google Shape;6995;p40"/>
            <p:cNvSpPr/>
            <p:nvPr/>
          </p:nvSpPr>
          <p:spPr>
            <a:xfrm>
              <a:off x="3572674" y="2280523"/>
              <a:ext cx="397" cy="106"/>
            </a:xfrm>
            <a:custGeom>
              <a:rect b="b" l="l" r="r" t="t"/>
              <a:pathLst>
                <a:path extrusionOk="0" h="4" w="15">
                  <a:moveTo>
                    <a:pt x="0" y="4"/>
                  </a:moveTo>
                  <a:lnTo>
                    <a:pt x="14"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6" name="Google Shape;6996;p40"/>
            <p:cNvSpPr/>
            <p:nvPr/>
          </p:nvSpPr>
          <p:spPr>
            <a:xfrm>
              <a:off x="3465023" y="2291336"/>
              <a:ext cx="211" cy="26"/>
            </a:xfrm>
            <a:custGeom>
              <a:rect b="b" l="l" r="r" t="t"/>
              <a:pathLst>
                <a:path extrusionOk="0" h="1" w="8">
                  <a:moveTo>
                    <a:pt x="1" y="1"/>
                  </a:moveTo>
                  <a:lnTo>
                    <a:pt x="8"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7" name="Google Shape;6997;p40"/>
            <p:cNvSpPr/>
            <p:nvPr/>
          </p:nvSpPr>
          <p:spPr>
            <a:xfrm>
              <a:off x="3464283" y="2291336"/>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8" name="Google Shape;6998;p40"/>
            <p:cNvSpPr/>
            <p:nvPr/>
          </p:nvSpPr>
          <p:spPr>
            <a:xfrm>
              <a:off x="3554433" y="2293557"/>
              <a:ext cx="582" cy="132"/>
            </a:xfrm>
            <a:custGeom>
              <a:rect b="b" l="l" r="r" t="t"/>
              <a:pathLst>
                <a:path extrusionOk="0" h="5" w="22">
                  <a:moveTo>
                    <a:pt x="1" y="1"/>
                  </a:moveTo>
                  <a:lnTo>
                    <a:pt x="22"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9" name="Google Shape;6999;p40"/>
            <p:cNvSpPr/>
            <p:nvPr/>
          </p:nvSpPr>
          <p:spPr>
            <a:xfrm>
              <a:off x="3553322" y="2293477"/>
              <a:ext cx="582" cy="26"/>
            </a:xfrm>
            <a:custGeom>
              <a:rect b="b" l="l" r="r" t="t"/>
              <a:pathLst>
                <a:path extrusionOk="0" h="1" w="22">
                  <a:moveTo>
                    <a:pt x="1" y="0"/>
                  </a:moveTo>
                  <a:lnTo>
                    <a:pt x="22"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0" name="Google Shape;7000;p40"/>
            <p:cNvSpPr/>
            <p:nvPr/>
          </p:nvSpPr>
          <p:spPr>
            <a:xfrm>
              <a:off x="3569528" y="2280973"/>
              <a:ext cx="26" cy="26"/>
            </a:xfrm>
            <a:custGeom>
              <a:rect b="b" l="l" r="r" t="t"/>
              <a:pathLst>
                <a:path extrusionOk="0" h="1" w="1">
                  <a:moveTo>
                    <a:pt x="0"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1" name="Google Shape;7001;p40"/>
            <p:cNvSpPr/>
            <p:nvPr/>
          </p:nvSpPr>
          <p:spPr>
            <a:xfrm>
              <a:off x="3574789" y="2280153"/>
              <a:ext cx="502" cy="106"/>
            </a:xfrm>
            <a:custGeom>
              <a:rect b="b" l="l" r="r" t="t"/>
              <a:pathLst>
                <a:path extrusionOk="0" h="4" w="19">
                  <a:moveTo>
                    <a:pt x="1" y="4"/>
                  </a:moveTo>
                  <a:lnTo>
                    <a:pt x="1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2" name="Google Shape;7002;p40"/>
            <p:cNvSpPr/>
            <p:nvPr/>
          </p:nvSpPr>
          <p:spPr>
            <a:xfrm>
              <a:off x="3551022" y="2293292"/>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3" name="Google Shape;7003;p40"/>
            <p:cNvSpPr/>
            <p:nvPr/>
          </p:nvSpPr>
          <p:spPr>
            <a:xfrm>
              <a:off x="3552212" y="2293372"/>
              <a:ext cx="582" cy="26"/>
            </a:xfrm>
            <a:custGeom>
              <a:rect b="b" l="l" r="r" t="t"/>
              <a:pathLst>
                <a:path extrusionOk="0" h="1" w="22">
                  <a:moveTo>
                    <a:pt x="1" y="1"/>
                  </a:moveTo>
                  <a:lnTo>
                    <a:pt x="22"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p40"/>
            <p:cNvSpPr/>
            <p:nvPr/>
          </p:nvSpPr>
          <p:spPr>
            <a:xfrm>
              <a:off x="3557393" y="2294297"/>
              <a:ext cx="582" cy="317"/>
            </a:xfrm>
            <a:custGeom>
              <a:rect b="b" l="l" r="r" t="t"/>
              <a:pathLst>
                <a:path extrusionOk="0" h="12" w="22">
                  <a:moveTo>
                    <a:pt x="1" y="1"/>
                  </a:moveTo>
                  <a:lnTo>
                    <a:pt x="22"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5" name="Google Shape;7005;p40"/>
            <p:cNvSpPr/>
            <p:nvPr/>
          </p:nvSpPr>
          <p:spPr>
            <a:xfrm>
              <a:off x="3556468" y="2294032"/>
              <a:ext cx="582" cy="211"/>
            </a:xfrm>
            <a:custGeom>
              <a:rect b="b" l="l" r="r" t="t"/>
              <a:pathLst>
                <a:path extrusionOk="0" h="8" w="22">
                  <a:moveTo>
                    <a:pt x="1" y="0"/>
                  </a:moveTo>
                  <a:lnTo>
                    <a:pt x="22"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6" name="Google Shape;7006;p40"/>
            <p:cNvSpPr/>
            <p:nvPr/>
          </p:nvSpPr>
          <p:spPr>
            <a:xfrm>
              <a:off x="3545656" y="2293742"/>
              <a:ext cx="291" cy="132"/>
            </a:xfrm>
            <a:custGeom>
              <a:rect b="b" l="l" r="r" t="t"/>
              <a:pathLst>
                <a:path extrusionOk="0" h="5" w="11">
                  <a:moveTo>
                    <a:pt x="0" y="4"/>
                  </a:moveTo>
                  <a:lnTo>
                    <a:pt x="1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p40"/>
            <p:cNvSpPr/>
            <p:nvPr/>
          </p:nvSpPr>
          <p:spPr>
            <a:xfrm>
              <a:off x="3555464" y="2293742"/>
              <a:ext cx="582" cy="211"/>
            </a:xfrm>
            <a:custGeom>
              <a:rect b="b" l="l" r="r" t="t"/>
              <a:pathLst>
                <a:path extrusionOk="0" h="8" w="22">
                  <a:moveTo>
                    <a:pt x="0" y="1"/>
                  </a:moveTo>
                  <a:lnTo>
                    <a:pt x="21"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8" name="Google Shape;7008;p40"/>
            <p:cNvSpPr/>
            <p:nvPr/>
          </p:nvSpPr>
          <p:spPr>
            <a:xfrm>
              <a:off x="3547215" y="2293557"/>
              <a:ext cx="397" cy="26"/>
            </a:xfrm>
            <a:custGeom>
              <a:rect b="b" l="l" r="r" t="t"/>
              <a:pathLst>
                <a:path extrusionOk="0" h="1" w="15">
                  <a:moveTo>
                    <a:pt x="1" y="1"/>
                  </a:moveTo>
                  <a:lnTo>
                    <a:pt x="15"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9" name="Google Shape;7009;p40"/>
            <p:cNvSpPr/>
            <p:nvPr/>
          </p:nvSpPr>
          <p:spPr>
            <a:xfrm>
              <a:off x="3570347" y="2280893"/>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0" name="Google Shape;7010;p40"/>
            <p:cNvSpPr/>
            <p:nvPr/>
          </p:nvSpPr>
          <p:spPr>
            <a:xfrm>
              <a:off x="3546396" y="2293662"/>
              <a:ext cx="397" cy="26"/>
            </a:xfrm>
            <a:custGeom>
              <a:rect b="b" l="l" r="r" t="t"/>
              <a:pathLst>
                <a:path extrusionOk="0" h="1" w="15">
                  <a:moveTo>
                    <a:pt x="0" y="0"/>
                  </a:moveTo>
                  <a:lnTo>
                    <a:pt x="14"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p40"/>
            <p:cNvSpPr/>
            <p:nvPr/>
          </p:nvSpPr>
          <p:spPr>
            <a:xfrm>
              <a:off x="3549172" y="2293372"/>
              <a:ext cx="397" cy="26"/>
            </a:xfrm>
            <a:custGeom>
              <a:rect b="b" l="l" r="r" t="t"/>
              <a:pathLst>
                <a:path extrusionOk="0" h="1" w="15">
                  <a:moveTo>
                    <a:pt x="0" y="1"/>
                  </a:moveTo>
                  <a:lnTo>
                    <a:pt x="1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p40"/>
            <p:cNvSpPr/>
            <p:nvPr/>
          </p:nvSpPr>
          <p:spPr>
            <a:xfrm>
              <a:off x="3550176" y="2293292"/>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3" name="Google Shape;7013;p40"/>
            <p:cNvSpPr/>
            <p:nvPr/>
          </p:nvSpPr>
          <p:spPr>
            <a:xfrm>
              <a:off x="3569977" y="2280893"/>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4" name="Google Shape;7014;p40"/>
            <p:cNvSpPr/>
            <p:nvPr/>
          </p:nvSpPr>
          <p:spPr>
            <a:xfrm>
              <a:off x="3569713" y="2280973"/>
              <a:ext cx="26" cy="26"/>
            </a:xfrm>
            <a:custGeom>
              <a:rect b="b" l="l" r="r" t="t"/>
              <a:pathLst>
                <a:path extrusionOk="0" h="1" w="1">
                  <a:moveTo>
                    <a:pt x="0"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5" name="Google Shape;7015;p40"/>
            <p:cNvSpPr/>
            <p:nvPr/>
          </p:nvSpPr>
          <p:spPr>
            <a:xfrm>
              <a:off x="3548141" y="2293477"/>
              <a:ext cx="397" cy="26"/>
            </a:xfrm>
            <a:custGeom>
              <a:rect b="b" l="l" r="r" t="t"/>
              <a:pathLst>
                <a:path extrusionOk="0" h="1" w="15">
                  <a:moveTo>
                    <a:pt x="1" y="0"/>
                  </a:moveTo>
                  <a:lnTo>
                    <a:pt x="15"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6" name="Google Shape;7016;p40"/>
            <p:cNvSpPr/>
            <p:nvPr/>
          </p:nvSpPr>
          <p:spPr>
            <a:xfrm>
              <a:off x="3462988" y="2291336"/>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7" name="Google Shape;7017;p40"/>
            <p:cNvSpPr/>
            <p:nvPr/>
          </p:nvSpPr>
          <p:spPr>
            <a:xfrm>
              <a:off x="3532490" y="2291627"/>
              <a:ext cx="1243" cy="106"/>
            </a:xfrm>
            <a:custGeom>
              <a:rect b="b" l="l" r="r" t="t"/>
              <a:pathLst>
                <a:path extrusionOk="0" h="4" w="47">
                  <a:moveTo>
                    <a:pt x="47" y="4"/>
                  </a:moveTo>
                  <a:cubicBezTo>
                    <a:pt x="33" y="4"/>
                    <a:pt x="15" y="4"/>
                    <a:pt x="1" y="0"/>
                  </a:cubicBezTo>
                  <a:cubicBezTo>
                    <a:pt x="15" y="4"/>
                    <a:pt x="33" y="4"/>
                    <a:pt x="47" y="4"/>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8" name="Google Shape;7018;p40"/>
            <p:cNvSpPr/>
            <p:nvPr/>
          </p:nvSpPr>
          <p:spPr>
            <a:xfrm>
              <a:off x="3463728" y="2291336"/>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9" name="Google Shape;7019;p40"/>
            <p:cNvSpPr/>
            <p:nvPr/>
          </p:nvSpPr>
          <p:spPr>
            <a:xfrm>
              <a:off x="3576190" y="2279862"/>
              <a:ext cx="106" cy="26"/>
            </a:xfrm>
            <a:custGeom>
              <a:rect b="b" l="l" r="r" t="t"/>
              <a:pathLst>
                <a:path extrusionOk="0" h="1" w="4">
                  <a:moveTo>
                    <a:pt x="4"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0" name="Google Shape;7020;p40"/>
            <p:cNvSpPr/>
            <p:nvPr/>
          </p:nvSpPr>
          <p:spPr>
            <a:xfrm>
              <a:off x="3575529" y="2279968"/>
              <a:ext cx="502" cy="106"/>
            </a:xfrm>
            <a:custGeom>
              <a:rect b="b" l="l" r="r" t="t"/>
              <a:pathLst>
                <a:path extrusionOk="0" h="4" w="19">
                  <a:moveTo>
                    <a:pt x="1" y="4"/>
                  </a:moveTo>
                  <a:lnTo>
                    <a:pt x="1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1" name="Google Shape;7021;p40"/>
            <p:cNvSpPr/>
            <p:nvPr/>
          </p:nvSpPr>
          <p:spPr>
            <a:xfrm>
              <a:off x="3424126" y="2164069"/>
              <a:ext cx="102760" cy="45762"/>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2" name="Google Shape;7022;p40"/>
            <p:cNvSpPr/>
            <p:nvPr/>
          </p:nvSpPr>
          <p:spPr>
            <a:xfrm>
              <a:off x="3508168" y="2205628"/>
              <a:ext cx="6768" cy="2168"/>
            </a:xfrm>
            <a:custGeom>
              <a:rect b="b" l="l" r="r" t="t"/>
              <a:pathLst>
                <a:path extrusionOk="0" h="82" w="256">
                  <a:moveTo>
                    <a:pt x="256" y="8"/>
                  </a:moveTo>
                  <a:cubicBezTo>
                    <a:pt x="165" y="1"/>
                    <a:pt x="74" y="25"/>
                    <a:pt x="0" y="81"/>
                  </a:cubicBezTo>
                  <a:cubicBezTo>
                    <a:pt x="74" y="25"/>
                    <a:pt x="165" y="1"/>
                    <a:pt x="256" y="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3" name="Google Shape;7023;p40"/>
            <p:cNvSpPr/>
            <p:nvPr/>
          </p:nvSpPr>
          <p:spPr>
            <a:xfrm>
              <a:off x="3505842" y="2207769"/>
              <a:ext cx="2353" cy="2247"/>
            </a:xfrm>
            <a:custGeom>
              <a:rect b="b" l="l" r="r" t="t"/>
              <a:pathLst>
                <a:path extrusionOk="0" h="85" w="89">
                  <a:moveTo>
                    <a:pt x="88" y="0"/>
                  </a:moveTo>
                  <a:cubicBezTo>
                    <a:pt x="57" y="25"/>
                    <a:pt x="25" y="53"/>
                    <a:pt x="1" y="84"/>
                  </a:cubicBezTo>
                  <a:lnTo>
                    <a:pt x="1" y="84"/>
                  </a:lnTo>
                  <a:cubicBezTo>
                    <a:pt x="25" y="53"/>
                    <a:pt x="57" y="25"/>
                    <a:pt x="88"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4" name="Google Shape;7024;p40"/>
            <p:cNvSpPr/>
            <p:nvPr/>
          </p:nvSpPr>
          <p:spPr>
            <a:xfrm>
              <a:off x="3524348" y="2200631"/>
              <a:ext cx="317" cy="211"/>
            </a:xfrm>
            <a:custGeom>
              <a:rect b="b" l="l" r="r" t="t"/>
              <a:pathLst>
                <a:path extrusionOk="0" h="8" w="12">
                  <a:moveTo>
                    <a:pt x="1" y="8"/>
                  </a:moveTo>
                  <a:lnTo>
                    <a:pt x="1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5" name="Google Shape;7025;p40"/>
            <p:cNvSpPr/>
            <p:nvPr/>
          </p:nvSpPr>
          <p:spPr>
            <a:xfrm>
              <a:off x="3525564" y="2200076"/>
              <a:ext cx="211" cy="132"/>
            </a:xfrm>
            <a:custGeom>
              <a:rect b="b" l="l" r="r" t="t"/>
              <a:pathLst>
                <a:path extrusionOk="0" h="5" w="8">
                  <a:moveTo>
                    <a:pt x="0" y="4"/>
                  </a:moveTo>
                  <a:lnTo>
                    <a:pt x="7"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6" name="Google Shape;7026;p40"/>
            <p:cNvSpPr/>
            <p:nvPr/>
          </p:nvSpPr>
          <p:spPr>
            <a:xfrm>
              <a:off x="3425342" y="2196560"/>
              <a:ext cx="78861" cy="47454"/>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7" name="Google Shape;7027;p40"/>
            <p:cNvSpPr/>
            <p:nvPr/>
          </p:nvSpPr>
          <p:spPr>
            <a:xfrm>
              <a:off x="3460027" y="2240524"/>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8" name="Google Shape;7028;p40"/>
            <p:cNvSpPr/>
            <p:nvPr/>
          </p:nvSpPr>
          <p:spPr>
            <a:xfrm>
              <a:off x="3460582" y="2240895"/>
              <a:ext cx="687" cy="502"/>
            </a:xfrm>
            <a:custGeom>
              <a:rect b="b" l="l" r="r" t="t"/>
              <a:pathLst>
                <a:path extrusionOk="0" h="19" w="26">
                  <a:moveTo>
                    <a:pt x="25" y="18"/>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9" name="Google Shape;7029;p40"/>
            <p:cNvSpPr/>
            <p:nvPr/>
          </p:nvSpPr>
          <p:spPr>
            <a:xfrm>
              <a:off x="3461243" y="2241370"/>
              <a:ext cx="2247" cy="2511"/>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0" name="Google Shape;7030;p40"/>
            <p:cNvSpPr/>
            <p:nvPr/>
          </p:nvSpPr>
          <p:spPr>
            <a:xfrm>
              <a:off x="3467350" y="2244041"/>
              <a:ext cx="661" cy="26"/>
            </a:xfrm>
            <a:custGeom>
              <a:rect b="b" l="l" r="r" t="t"/>
              <a:pathLst>
                <a:path extrusionOk="0" h="1" w="25">
                  <a:moveTo>
                    <a:pt x="0" y="1"/>
                  </a:moveTo>
                  <a:lnTo>
                    <a:pt x="25"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1" name="Google Shape;7031;p40"/>
            <p:cNvSpPr/>
            <p:nvPr/>
          </p:nvSpPr>
          <p:spPr>
            <a:xfrm>
              <a:off x="3464944" y="2243961"/>
              <a:ext cx="952" cy="26"/>
            </a:xfrm>
            <a:custGeom>
              <a:rect b="b" l="l" r="r" t="t"/>
              <a:pathLst>
                <a:path extrusionOk="0" h="1" w="36">
                  <a:moveTo>
                    <a:pt x="0" y="0"/>
                  </a:moveTo>
                  <a:lnTo>
                    <a:pt x="35"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2" name="Google Shape;7032;p40"/>
            <p:cNvSpPr/>
            <p:nvPr/>
          </p:nvSpPr>
          <p:spPr>
            <a:xfrm>
              <a:off x="3469941" y="2244226"/>
              <a:ext cx="397" cy="26"/>
            </a:xfrm>
            <a:custGeom>
              <a:rect b="b" l="l" r="r" t="t"/>
              <a:pathLst>
                <a:path extrusionOk="0" h="1" w="15">
                  <a:moveTo>
                    <a:pt x="0" y="1"/>
                  </a:moveTo>
                  <a:lnTo>
                    <a:pt x="1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3" name="Google Shape;7033;p40"/>
            <p:cNvSpPr/>
            <p:nvPr/>
          </p:nvSpPr>
          <p:spPr>
            <a:xfrm>
              <a:off x="3466134" y="2243961"/>
              <a:ext cx="767" cy="26"/>
            </a:xfrm>
            <a:custGeom>
              <a:rect b="b" l="l" r="r" t="t"/>
              <a:pathLst>
                <a:path extrusionOk="0" h="1" w="29">
                  <a:moveTo>
                    <a:pt x="1" y="0"/>
                  </a:moveTo>
                  <a:lnTo>
                    <a:pt x="29"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4" name="Google Shape;7034;p40"/>
            <p:cNvSpPr/>
            <p:nvPr/>
          </p:nvSpPr>
          <p:spPr>
            <a:xfrm>
              <a:off x="3468275" y="2244146"/>
              <a:ext cx="582" cy="26"/>
            </a:xfrm>
            <a:custGeom>
              <a:rect b="b" l="l" r="r" t="t"/>
              <a:pathLst>
                <a:path extrusionOk="0" h="1" w="22">
                  <a:moveTo>
                    <a:pt x="0" y="0"/>
                  </a:moveTo>
                  <a:lnTo>
                    <a:pt x="2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5" name="Google Shape;7035;p40"/>
            <p:cNvSpPr/>
            <p:nvPr/>
          </p:nvSpPr>
          <p:spPr>
            <a:xfrm>
              <a:off x="3463543" y="2243856"/>
              <a:ext cx="1137" cy="26"/>
            </a:xfrm>
            <a:custGeom>
              <a:rect b="b" l="l" r="r" t="t"/>
              <a:pathLst>
                <a:path extrusionOk="0" h="1" w="43">
                  <a:moveTo>
                    <a:pt x="1" y="1"/>
                  </a:moveTo>
                  <a:lnTo>
                    <a:pt x="43"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6" name="Google Shape;7036;p40"/>
            <p:cNvSpPr/>
            <p:nvPr/>
          </p:nvSpPr>
          <p:spPr>
            <a:xfrm>
              <a:off x="3469095" y="2244146"/>
              <a:ext cx="582" cy="26"/>
            </a:xfrm>
            <a:custGeom>
              <a:rect b="b" l="l" r="r" t="t"/>
              <a:pathLst>
                <a:path extrusionOk="0" h="1" w="22">
                  <a:moveTo>
                    <a:pt x="1" y="0"/>
                  </a:moveTo>
                  <a:lnTo>
                    <a:pt x="22"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7" name="Google Shape;7037;p40"/>
            <p:cNvSpPr/>
            <p:nvPr/>
          </p:nvSpPr>
          <p:spPr>
            <a:xfrm>
              <a:off x="3470575" y="2244226"/>
              <a:ext cx="397" cy="26"/>
            </a:xfrm>
            <a:custGeom>
              <a:rect b="b" l="l" r="r" t="t"/>
              <a:pathLst>
                <a:path extrusionOk="0" h="1" w="15">
                  <a:moveTo>
                    <a:pt x="1" y="1"/>
                  </a:moveTo>
                  <a:lnTo>
                    <a:pt x="15"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8" name="Google Shape;7038;p40"/>
            <p:cNvSpPr/>
            <p:nvPr/>
          </p:nvSpPr>
          <p:spPr>
            <a:xfrm>
              <a:off x="3503436" y="2212951"/>
              <a:ext cx="687" cy="4283"/>
            </a:xfrm>
            <a:custGeom>
              <a:rect b="b" l="l" r="r" t="t"/>
              <a:pathLst>
                <a:path extrusionOk="0" h="162" w="26">
                  <a:moveTo>
                    <a:pt x="25" y="0"/>
                  </a:moveTo>
                  <a:lnTo>
                    <a:pt x="25" y="0"/>
                  </a:lnTo>
                  <a:cubicBezTo>
                    <a:pt x="4" y="53"/>
                    <a:pt x="1" y="109"/>
                    <a:pt x="11" y="161"/>
                  </a:cubicBezTo>
                  <a:cubicBezTo>
                    <a:pt x="1" y="109"/>
                    <a:pt x="4" y="53"/>
                    <a:pt x="25"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9" name="Google Shape;7039;p40"/>
            <p:cNvSpPr/>
            <p:nvPr/>
          </p:nvSpPr>
          <p:spPr>
            <a:xfrm>
              <a:off x="3471130" y="2244331"/>
              <a:ext cx="317" cy="26"/>
            </a:xfrm>
            <a:custGeom>
              <a:rect b="b" l="l" r="r" t="t"/>
              <a:pathLst>
                <a:path extrusionOk="0" h="1" w="12">
                  <a:moveTo>
                    <a:pt x="1" y="0"/>
                  </a:moveTo>
                  <a:lnTo>
                    <a:pt x="1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0" name="Google Shape;7040;p40"/>
            <p:cNvSpPr/>
            <p:nvPr/>
          </p:nvSpPr>
          <p:spPr>
            <a:xfrm>
              <a:off x="3473087" y="2244596"/>
              <a:ext cx="26" cy="26"/>
            </a:xfrm>
            <a:custGeom>
              <a:rect b="b" l="l" r="r" t="t"/>
              <a:pathLst>
                <a:path extrusionOk="0" h="1" w="1">
                  <a:moveTo>
                    <a:pt x="0"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1" name="Google Shape;7041;p40"/>
            <p:cNvSpPr/>
            <p:nvPr/>
          </p:nvSpPr>
          <p:spPr>
            <a:xfrm>
              <a:off x="3472981" y="2244596"/>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2" name="Google Shape;7042;p40"/>
            <p:cNvSpPr/>
            <p:nvPr/>
          </p:nvSpPr>
          <p:spPr>
            <a:xfrm>
              <a:off x="3472426" y="2244516"/>
              <a:ext cx="132" cy="26"/>
            </a:xfrm>
            <a:custGeom>
              <a:rect b="b" l="l" r="r" t="t"/>
              <a:pathLst>
                <a:path extrusionOk="0" h="1" w="5">
                  <a:moveTo>
                    <a:pt x="1" y="0"/>
                  </a:moveTo>
                  <a:lnTo>
                    <a:pt x="4"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3" name="Google Shape;7043;p40"/>
            <p:cNvSpPr/>
            <p:nvPr/>
          </p:nvSpPr>
          <p:spPr>
            <a:xfrm>
              <a:off x="3472717" y="2244516"/>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p40"/>
            <p:cNvSpPr/>
            <p:nvPr/>
          </p:nvSpPr>
          <p:spPr>
            <a:xfrm>
              <a:off x="3472056" y="2244411"/>
              <a:ext cx="211" cy="26"/>
            </a:xfrm>
            <a:custGeom>
              <a:rect b="b" l="l" r="r" t="t"/>
              <a:pathLst>
                <a:path extrusionOk="0" h="1" w="8">
                  <a:moveTo>
                    <a:pt x="1" y="1"/>
                  </a:moveTo>
                  <a:lnTo>
                    <a:pt x="8"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5" name="Google Shape;7045;p40"/>
            <p:cNvSpPr/>
            <p:nvPr/>
          </p:nvSpPr>
          <p:spPr>
            <a:xfrm>
              <a:off x="3471686" y="2244411"/>
              <a:ext cx="211" cy="26"/>
            </a:xfrm>
            <a:custGeom>
              <a:rect b="b" l="l" r="r" t="t"/>
              <a:pathLst>
                <a:path extrusionOk="0" h="1" w="8">
                  <a:moveTo>
                    <a:pt x="1" y="1"/>
                  </a:moveTo>
                  <a:lnTo>
                    <a:pt x="8"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6" name="Google Shape;7046;p40"/>
            <p:cNvSpPr/>
            <p:nvPr/>
          </p:nvSpPr>
          <p:spPr>
            <a:xfrm>
              <a:off x="3499471" y="2210069"/>
              <a:ext cx="582" cy="397"/>
            </a:xfrm>
            <a:custGeom>
              <a:rect b="b" l="l" r="r" t="t"/>
              <a:pathLst>
                <a:path extrusionOk="0" h="15" w="22">
                  <a:moveTo>
                    <a:pt x="0" y="1"/>
                  </a:moveTo>
                  <a:lnTo>
                    <a:pt x="21" y="15"/>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7" name="Google Shape;7047;p40"/>
            <p:cNvSpPr/>
            <p:nvPr/>
          </p:nvSpPr>
          <p:spPr>
            <a:xfrm>
              <a:off x="3433564" y="2200552"/>
              <a:ext cx="502" cy="211"/>
            </a:xfrm>
            <a:custGeom>
              <a:rect b="b" l="l" r="r" t="t"/>
              <a:pathLst>
                <a:path extrusionOk="0" h="8" w="19">
                  <a:moveTo>
                    <a:pt x="1" y="7"/>
                  </a:moveTo>
                  <a:lnTo>
                    <a:pt x="1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8" name="Google Shape;7048;p40"/>
            <p:cNvSpPr/>
            <p:nvPr/>
          </p:nvSpPr>
          <p:spPr>
            <a:xfrm>
              <a:off x="3437371" y="2199072"/>
              <a:ext cx="397" cy="211"/>
            </a:xfrm>
            <a:custGeom>
              <a:rect b="b" l="l" r="r" t="t"/>
              <a:pathLst>
                <a:path extrusionOk="0" h="8" w="15">
                  <a:moveTo>
                    <a:pt x="0" y="7"/>
                  </a:moveTo>
                  <a:lnTo>
                    <a:pt x="14"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9" name="Google Shape;7049;p40"/>
            <p:cNvSpPr/>
            <p:nvPr/>
          </p:nvSpPr>
          <p:spPr>
            <a:xfrm>
              <a:off x="3470390" y="2199521"/>
              <a:ext cx="3728" cy="211"/>
            </a:xfrm>
            <a:custGeom>
              <a:rect b="b" l="l" r="r" t="t"/>
              <a:pathLst>
                <a:path extrusionOk="0" h="8" w="141">
                  <a:moveTo>
                    <a:pt x="141" y="1"/>
                  </a:moveTo>
                  <a:cubicBezTo>
                    <a:pt x="92" y="4"/>
                    <a:pt x="46" y="8"/>
                    <a:pt x="1" y="8"/>
                  </a:cubicBezTo>
                  <a:cubicBezTo>
                    <a:pt x="46" y="8"/>
                    <a:pt x="92" y="4"/>
                    <a:pt x="14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0" name="Google Shape;7050;p40"/>
            <p:cNvSpPr/>
            <p:nvPr/>
          </p:nvSpPr>
          <p:spPr>
            <a:xfrm>
              <a:off x="3436155" y="2199627"/>
              <a:ext cx="502" cy="211"/>
            </a:xfrm>
            <a:custGeom>
              <a:rect b="b" l="l" r="r" t="t"/>
              <a:pathLst>
                <a:path extrusionOk="0" h="8" w="19">
                  <a:moveTo>
                    <a:pt x="1" y="7"/>
                  </a:moveTo>
                  <a:lnTo>
                    <a:pt x="1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1" name="Google Shape;7051;p40"/>
            <p:cNvSpPr/>
            <p:nvPr/>
          </p:nvSpPr>
          <p:spPr>
            <a:xfrm>
              <a:off x="3501136" y="2211180"/>
              <a:ext cx="661" cy="397"/>
            </a:xfrm>
            <a:custGeom>
              <a:rect b="b" l="l" r="r" t="t"/>
              <a:pathLst>
                <a:path extrusionOk="0" h="15" w="25">
                  <a:moveTo>
                    <a:pt x="0" y="1"/>
                  </a:moveTo>
                  <a:lnTo>
                    <a:pt x="25" y="15"/>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2" name="Google Shape;7052;p40"/>
            <p:cNvSpPr/>
            <p:nvPr/>
          </p:nvSpPr>
          <p:spPr>
            <a:xfrm>
              <a:off x="3434965" y="2200076"/>
              <a:ext cx="476" cy="211"/>
            </a:xfrm>
            <a:custGeom>
              <a:rect b="b" l="l" r="r" t="t"/>
              <a:pathLst>
                <a:path extrusionOk="0" h="8" w="18">
                  <a:moveTo>
                    <a:pt x="0" y="8"/>
                  </a:moveTo>
                  <a:lnTo>
                    <a:pt x="18"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3" name="Google Shape;7053;p40"/>
            <p:cNvSpPr/>
            <p:nvPr/>
          </p:nvSpPr>
          <p:spPr>
            <a:xfrm>
              <a:off x="3502802" y="2212211"/>
              <a:ext cx="1031" cy="582"/>
            </a:xfrm>
            <a:custGeom>
              <a:rect b="b" l="l" r="r" t="t"/>
              <a:pathLst>
                <a:path extrusionOk="0" h="22" w="39">
                  <a:moveTo>
                    <a:pt x="0" y="0"/>
                  </a:moveTo>
                  <a:lnTo>
                    <a:pt x="39" y="2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4" name="Google Shape;7054;p40"/>
            <p:cNvSpPr/>
            <p:nvPr/>
          </p:nvSpPr>
          <p:spPr>
            <a:xfrm>
              <a:off x="3430338" y="2201292"/>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p40"/>
            <p:cNvSpPr/>
            <p:nvPr/>
          </p:nvSpPr>
          <p:spPr>
            <a:xfrm>
              <a:off x="3478638" y="2198411"/>
              <a:ext cx="1983" cy="1057"/>
            </a:xfrm>
            <a:custGeom>
              <a:rect b="b" l="l" r="r" t="t"/>
              <a:pathLst>
                <a:path extrusionOk="0" h="40" w="75">
                  <a:moveTo>
                    <a:pt x="74" y="39"/>
                  </a:moveTo>
                  <a:cubicBezTo>
                    <a:pt x="57" y="15"/>
                    <a:pt x="29" y="1"/>
                    <a:pt x="1" y="1"/>
                  </a:cubicBezTo>
                  <a:cubicBezTo>
                    <a:pt x="29" y="1"/>
                    <a:pt x="57" y="15"/>
                    <a:pt x="74" y="39"/>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6" name="Google Shape;7056;p40"/>
            <p:cNvSpPr/>
            <p:nvPr/>
          </p:nvSpPr>
          <p:spPr>
            <a:xfrm>
              <a:off x="3432004" y="2200922"/>
              <a:ext cx="476" cy="106"/>
            </a:xfrm>
            <a:custGeom>
              <a:rect b="b" l="l" r="r" t="t"/>
              <a:pathLst>
                <a:path extrusionOk="0" h="4" w="18">
                  <a:moveTo>
                    <a:pt x="0" y="4"/>
                  </a:moveTo>
                  <a:lnTo>
                    <a:pt x="1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7" name="Google Shape;7057;p40"/>
            <p:cNvSpPr/>
            <p:nvPr/>
          </p:nvSpPr>
          <p:spPr>
            <a:xfrm>
              <a:off x="3218580" y="2369483"/>
              <a:ext cx="59351" cy="30455"/>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8" name="Google Shape;7058;p40"/>
            <p:cNvSpPr/>
            <p:nvPr/>
          </p:nvSpPr>
          <p:spPr>
            <a:xfrm>
              <a:off x="3274388" y="2383785"/>
              <a:ext cx="291" cy="132"/>
            </a:xfrm>
            <a:custGeom>
              <a:rect b="b" l="l" r="r" t="t"/>
              <a:pathLst>
                <a:path extrusionOk="0" h="5" w="11">
                  <a:moveTo>
                    <a:pt x="11" y="1"/>
                  </a:moveTo>
                  <a:lnTo>
                    <a:pt x="0"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9" name="Google Shape;7059;p40"/>
            <p:cNvSpPr/>
            <p:nvPr/>
          </p:nvSpPr>
          <p:spPr>
            <a:xfrm>
              <a:off x="3277983" y="2383706"/>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0" name="Google Shape;7060;p40"/>
            <p:cNvSpPr/>
            <p:nvPr/>
          </p:nvSpPr>
          <p:spPr>
            <a:xfrm>
              <a:off x="3264606" y="2373422"/>
              <a:ext cx="264" cy="4944"/>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1" name="Google Shape;7061;p40"/>
            <p:cNvSpPr/>
            <p:nvPr/>
          </p:nvSpPr>
          <p:spPr>
            <a:xfrm>
              <a:off x="3276794" y="2383521"/>
              <a:ext cx="291" cy="26"/>
            </a:xfrm>
            <a:custGeom>
              <a:rect b="b" l="l" r="r" t="t"/>
              <a:pathLst>
                <a:path extrusionOk="0" h="1" w="11">
                  <a:moveTo>
                    <a:pt x="0" y="0"/>
                  </a:moveTo>
                  <a:lnTo>
                    <a:pt x="1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2" name="Google Shape;7062;p40"/>
            <p:cNvSpPr/>
            <p:nvPr/>
          </p:nvSpPr>
          <p:spPr>
            <a:xfrm>
              <a:off x="3275868" y="2383521"/>
              <a:ext cx="397" cy="26"/>
            </a:xfrm>
            <a:custGeom>
              <a:rect b="b" l="l" r="r" t="t"/>
              <a:pathLst>
                <a:path extrusionOk="0" h="1" w="15">
                  <a:moveTo>
                    <a:pt x="0" y="0"/>
                  </a:moveTo>
                  <a:lnTo>
                    <a:pt x="14"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3" name="Google Shape;7063;p40"/>
            <p:cNvSpPr/>
            <p:nvPr/>
          </p:nvSpPr>
          <p:spPr>
            <a:xfrm>
              <a:off x="3274652" y="2383521"/>
              <a:ext cx="767" cy="291"/>
            </a:xfrm>
            <a:custGeom>
              <a:rect b="b" l="l" r="r" t="t"/>
              <a:pathLst>
                <a:path extrusionOk="0" h="11" w="29">
                  <a:moveTo>
                    <a:pt x="1" y="11"/>
                  </a:moveTo>
                  <a:cubicBezTo>
                    <a:pt x="11" y="4"/>
                    <a:pt x="18" y="4"/>
                    <a:pt x="29" y="0"/>
                  </a:cubicBezTo>
                  <a:cubicBezTo>
                    <a:pt x="18" y="4"/>
                    <a:pt x="11" y="4"/>
                    <a:pt x="1" y="1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4" name="Google Shape;7064;p40"/>
            <p:cNvSpPr/>
            <p:nvPr/>
          </p:nvSpPr>
          <p:spPr>
            <a:xfrm>
              <a:off x="3216254" y="2231642"/>
              <a:ext cx="124967" cy="140696"/>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5" name="Google Shape;7065;p40"/>
            <p:cNvSpPr/>
            <p:nvPr/>
          </p:nvSpPr>
          <p:spPr>
            <a:xfrm>
              <a:off x="3340744" y="2301514"/>
              <a:ext cx="582" cy="2168"/>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6" name="Google Shape;7066;p40"/>
            <p:cNvSpPr/>
            <p:nvPr/>
          </p:nvSpPr>
          <p:spPr>
            <a:xfrm>
              <a:off x="3340929" y="2299584"/>
              <a:ext cx="26" cy="106"/>
            </a:xfrm>
            <a:custGeom>
              <a:rect b="b" l="l" r="r" t="t"/>
              <a:pathLst>
                <a:path extrusionOk="0" h="4" w="1">
                  <a:moveTo>
                    <a:pt x="0" y="0"/>
                  </a:moveTo>
                  <a:lnTo>
                    <a:pt x="0"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7" name="Google Shape;7067;p40"/>
            <p:cNvSpPr/>
            <p:nvPr/>
          </p:nvSpPr>
          <p:spPr>
            <a:xfrm>
              <a:off x="3341194" y="2300880"/>
              <a:ext cx="132" cy="291"/>
            </a:xfrm>
            <a:custGeom>
              <a:rect b="b" l="l" r="r" t="t"/>
              <a:pathLst>
                <a:path extrusionOk="0" h="11" w="5">
                  <a:moveTo>
                    <a:pt x="1" y="0"/>
                  </a:moveTo>
                  <a:lnTo>
                    <a:pt x="1" y="11"/>
                  </a:lnTo>
                  <a:cubicBezTo>
                    <a:pt x="4" y="7"/>
                    <a:pt x="1" y="4"/>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8" name="Google Shape;7068;p40"/>
            <p:cNvSpPr/>
            <p:nvPr/>
          </p:nvSpPr>
          <p:spPr>
            <a:xfrm>
              <a:off x="3330831" y="2249777"/>
              <a:ext cx="26" cy="582"/>
            </a:xfrm>
            <a:custGeom>
              <a:rect b="b" l="l" r="r" t="t"/>
              <a:pathLst>
                <a:path extrusionOk="0" h="22" w="1">
                  <a:moveTo>
                    <a:pt x="1" y="22"/>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p40"/>
            <p:cNvSpPr/>
            <p:nvPr/>
          </p:nvSpPr>
          <p:spPr>
            <a:xfrm>
              <a:off x="3341194" y="2300219"/>
              <a:ext cx="26" cy="211"/>
            </a:xfrm>
            <a:custGeom>
              <a:rect b="b" l="l" r="r" t="t"/>
              <a:pathLst>
                <a:path extrusionOk="0" h="8" w="1">
                  <a:moveTo>
                    <a:pt x="1" y="1"/>
                  </a:moveTo>
                  <a:lnTo>
                    <a:pt x="1"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0" name="Google Shape;7070;p40"/>
            <p:cNvSpPr/>
            <p:nvPr/>
          </p:nvSpPr>
          <p:spPr>
            <a:xfrm>
              <a:off x="3330831" y="2250518"/>
              <a:ext cx="211" cy="872"/>
            </a:xfrm>
            <a:custGeom>
              <a:rect b="b" l="l" r="r" t="t"/>
              <a:pathLst>
                <a:path extrusionOk="0" h="33" w="8">
                  <a:moveTo>
                    <a:pt x="8" y="32"/>
                  </a:moveTo>
                  <a:cubicBezTo>
                    <a:pt x="4" y="22"/>
                    <a:pt x="1" y="11"/>
                    <a:pt x="1" y="1"/>
                  </a:cubicBezTo>
                  <a:cubicBezTo>
                    <a:pt x="1" y="11"/>
                    <a:pt x="4" y="22"/>
                    <a:pt x="8" y="32"/>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1" name="Google Shape;7071;p40"/>
            <p:cNvSpPr/>
            <p:nvPr/>
          </p:nvSpPr>
          <p:spPr>
            <a:xfrm>
              <a:off x="3318617" y="2348915"/>
              <a:ext cx="7349" cy="4653"/>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2" name="Google Shape;7072;p40"/>
            <p:cNvSpPr/>
            <p:nvPr/>
          </p:nvSpPr>
          <p:spPr>
            <a:xfrm>
              <a:off x="3268546" y="2368901"/>
              <a:ext cx="397" cy="26"/>
            </a:xfrm>
            <a:custGeom>
              <a:rect b="b" l="l" r="r" t="t"/>
              <a:pathLst>
                <a:path extrusionOk="0" h="1" w="15">
                  <a:moveTo>
                    <a:pt x="1" y="0"/>
                  </a:moveTo>
                  <a:lnTo>
                    <a:pt x="15"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3" name="Google Shape;7073;p40"/>
            <p:cNvSpPr/>
            <p:nvPr/>
          </p:nvSpPr>
          <p:spPr>
            <a:xfrm>
              <a:off x="3265875" y="2369086"/>
              <a:ext cx="1586" cy="952"/>
            </a:xfrm>
            <a:custGeom>
              <a:rect b="b" l="l" r="r" t="t"/>
              <a:pathLst>
                <a:path extrusionOk="0" h="36" w="60">
                  <a:moveTo>
                    <a:pt x="60" y="0"/>
                  </a:moveTo>
                  <a:cubicBezTo>
                    <a:pt x="39" y="4"/>
                    <a:pt x="14" y="14"/>
                    <a:pt x="0" y="35"/>
                  </a:cubicBezTo>
                  <a:cubicBezTo>
                    <a:pt x="14" y="18"/>
                    <a:pt x="39" y="4"/>
                    <a:pt x="60"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4" name="Google Shape;7074;p40"/>
            <p:cNvSpPr/>
            <p:nvPr/>
          </p:nvSpPr>
          <p:spPr>
            <a:xfrm>
              <a:off x="3267990" y="2368901"/>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5" name="Google Shape;7075;p40"/>
            <p:cNvSpPr/>
            <p:nvPr/>
          </p:nvSpPr>
          <p:spPr>
            <a:xfrm>
              <a:off x="3269762" y="2369086"/>
              <a:ext cx="476" cy="211"/>
            </a:xfrm>
            <a:custGeom>
              <a:rect b="b" l="l" r="r" t="t"/>
              <a:pathLst>
                <a:path extrusionOk="0" h="8" w="18">
                  <a:moveTo>
                    <a:pt x="0" y="0"/>
                  </a:moveTo>
                  <a:lnTo>
                    <a:pt x="18"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6" name="Google Shape;7076;p40"/>
            <p:cNvSpPr/>
            <p:nvPr/>
          </p:nvSpPr>
          <p:spPr>
            <a:xfrm>
              <a:off x="3271612" y="2370012"/>
              <a:ext cx="291" cy="211"/>
            </a:xfrm>
            <a:custGeom>
              <a:rect b="b" l="l" r="r" t="t"/>
              <a:pathLst>
                <a:path extrusionOk="0" h="8" w="11">
                  <a:moveTo>
                    <a:pt x="0" y="0"/>
                  </a:moveTo>
                  <a:lnTo>
                    <a:pt x="11"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7" name="Google Shape;7077;p40"/>
            <p:cNvSpPr/>
            <p:nvPr/>
          </p:nvSpPr>
          <p:spPr>
            <a:xfrm>
              <a:off x="3270951" y="2369642"/>
              <a:ext cx="397" cy="211"/>
            </a:xfrm>
            <a:custGeom>
              <a:rect b="b" l="l" r="r" t="t"/>
              <a:pathLst>
                <a:path extrusionOk="0" h="8" w="15">
                  <a:moveTo>
                    <a:pt x="1" y="0"/>
                  </a:moveTo>
                  <a:lnTo>
                    <a:pt x="15"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8" name="Google Shape;7078;p40"/>
            <p:cNvSpPr/>
            <p:nvPr/>
          </p:nvSpPr>
          <p:spPr>
            <a:xfrm>
              <a:off x="3270396" y="2369351"/>
              <a:ext cx="397" cy="211"/>
            </a:xfrm>
            <a:custGeom>
              <a:rect b="b" l="l" r="r" t="t"/>
              <a:pathLst>
                <a:path extrusionOk="0" h="8" w="15">
                  <a:moveTo>
                    <a:pt x="1" y="1"/>
                  </a:moveTo>
                  <a:lnTo>
                    <a:pt x="15"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9" name="Google Shape;7079;p40"/>
            <p:cNvSpPr/>
            <p:nvPr/>
          </p:nvSpPr>
          <p:spPr>
            <a:xfrm>
              <a:off x="3269101" y="2368981"/>
              <a:ext cx="502" cy="132"/>
            </a:xfrm>
            <a:custGeom>
              <a:rect b="b" l="l" r="r" t="t"/>
              <a:pathLst>
                <a:path extrusionOk="0" h="5" w="19">
                  <a:moveTo>
                    <a:pt x="1" y="1"/>
                  </a:moveTo>
                  <a:lnTo>
                    <a:pt x="18"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0" name="Google Shape;7080;p40"/>
            <p:cNvSpPr/>
            <p:nvPr/>
          </p:nvSpPr>
          <p:spPr>
            <a:xfrm>
              <a:off x="3272167" y="2370382"/>
              <a:ext cx="846" cy="582"/>
            </a:xfrm>
            <a:custGeom>
              <a:rect b="b" l="l" r="r" t="t"/>
              <a:pathLst>
                <a:path extrusionOk="0" h="22" w="32">
                  <a:moveTo>
                    <a:pt x="0" y="0"/>
                  </a:moveTo>
                  <a:lnTo>
                    <a:pt x="32" y="2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1" name="Google Shape;7081;p40"/>
            <p:cNvSpPr/>
            <p:nvPr/>
          </p:nvSpPr>
          <p:spPr>
            <a:xfrm>
              <a:off x="3317242" y="2342438"/>
              <a:ext cx="106" cy="26"/>
            </a:xfrm>
            <a:custGeom>
              <a:rect b="b" l="l" r="r" t="t"/>
              <a:pathLst>
                <a:path extrusionOk="0" h="1" w="4">
                  <a:moveTo>
                    <a:pt x="4" y="0"/>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2" name="Google Shape;7082;p40"/>
            <p:cNvSpPr/>
            <p:nvPr/>
          </p:nvSpPr>
          <p:spPr>
            <a:xfrm>
              <a:off x="3317876" y="2342888"/>
              <a:ext cx="211" cy="132"/>
            </a:xfrm>
            <a:custGeom>
              <a:rect b="b" l="l" r="r" t="t"/>
              <a:pathLst>
                <a:path extrusionOk="0" h="5" w="8">
                  <a:moveTo>
                    <a:pt x="8" y="4"/>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p40"/>
            <p:cNvSpPr/>
            <p:nvPr/>
          </p:nvSpPr>
          <p:spPr>
            <a:xfrm>
              <a:off x="3325834" y="2348809"/>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p40"/>
            <p:cNvSpPr/>
            <p:nvPr/>
          </p:nvSpPr>
          <p:spPr>
            <a:xfrm>
              <a:off x="3340268" y="2303735"/>
              <a:ext cx="502" cy="1057"/>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5" name="Google Shape;7085;p40"/>
            <p:cNvSpPr/>
            <p:nvPr/>
          </p:nvSpPr>
          <p:spPr>
            <a:xfrm>
              <a:off x="3325570" y="2348545"/>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p40"/>
            <p:cNvSpPr/>
            <p:nvPr/>
          </p:nvSpPr>
          <p:spPr>
            <a:xfrm>
              <a:off x="3339449" y="2304581"/>
              <a:ext cx="106" cy="26"/>
            </a:xfrm>
            <a:custGeom>
              <a:rect b="b" l="l" r="r" t="t"/>
              <a:pathLst>
                <a:path extrusionOk="0" h="1" w="4">
                  <a:moveTo>
                    <a:pt x="0" y="0"/>
                  </a:moveTo>
                  <a:lnTo>
                    <a:pt x="4"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p40"/>
            <p:cNvSpPr/>
            <p:nvPr/>
          </p:nvSpPr>
          <p:spPr>
            <a:xfrm>
              <a:off x="3339898" y="2304660"/>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8" name="Google Shape;7088;p40"/>
            <p:cNvSpPr/>
            <p:nvPr/>
          </p:nvSpPr>
          <p:spPr>
            <a:xfrm>
              <a:off x="3318908" y="2343628"/>
              <a:ext cx="106" cy="26"/>
            </a:xfrm>
            <a:custGeom>
              <a:rect b="b" l="l" r="r" t="t"/>
              <a:pathLst>
                <a:path extrusionOk="0" h="1" w="4">
                  <a:moveTo>
                    <a:pt x="4"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9" name="Google Shape;7089;p40"/>
            <p:cNvSpPr/>
            <p:nvPr/>
          </p:nvSpPr>
          <p:spPr>
            <a:xfrm>
              <a:off x="3319833" y="2344183"/>
              <a:ext cx="26" cy="26"/>
            </a:xfrm>
            <a:custGeom>
              <a:rect b="b" l="l" r="r" t="t"/>
              <a:pathLst>
                <a:path extrusionOk="0" h="1" w="1">
                  <a:moveTo>
                    <a:pt x="0"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0" name="Google Shape;7090;p40"/>
            <p:cNvSpPr/>
            <p:nvPr/>
          </p:nvSpPr>
          <p:spPr>
            <a:xfrm>
              <a:off x="3315206" y="2341037"/>
              <a:ext cx="582" cy="397"/>
            </a:xfrm>
            <a:custGeom>
              <a:rect b="b" l="l" r="r" t="t"/>
              <a:pathLst>
                <a:path extrusionOk="0" h="15" w="22">
                  <a:moveTo>
                    <a:pt x="21" y="15"/>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1" name="Google Shape;7091;p40"/>
            <p:cNvSpPr/>
            <p:nvPr/>
          </p:nvSpPr>
          <p:spPr>
            <a:xfrm>
              <a:off x="3314545" y="2340588"/>
              <a:ext cx="582" cy="397"/>
            </a:xfrm>
            <a:custGeom>
              <a:rect b="b" l="l" r="r" t="t"/>
              <a:pathLst>
                <a:path extrusionOk="0" h="15" w="22">
                  <a:moveTo>
                    <a:pt x="22" y="14"/>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2" name="Google Shape;7092;p40"/>
            <p:cNvSpPr/>
            <p:nvPr/>
          </p:nvSpPr>
          <p:spPr>
            <a:xfrm>
              <a:off x="3340559" y="2303180"/>
              <a:ext cx="397" cy="1057"/>
            </a:xfrm>
            <a:custGeom>
              <a:rect b="b" l="l" r="r" t="t"/>
              <a:pathLst>
                <a:path extrusionOk="0" h="40" w="15">
                  <a:moveTo>
                    <a:pt x="14" y="1"/>
                  </a:moveTo>
                  <a:lnTo>
                    <a:pt x="7" y="18"/>
                  </a:lnTo>
                  <a:lnTo>
                    <a:pt x="7" y="22"/>
                  </a:lnTo>
                  <a:lnTo>
                    <a:pt x="0" y="39"/>
                  </a:lnTo>
                  <a:cubicBezTo>
                    <a:pt x="7" y="25"/>
                    <a:pt x="11" y="15"/>
                    <a:pt x="14"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3" name="Google Shape;7093;p40"/>
            <p:cNvSpPr/>
            <p:nvPr/>
          </p:nvSpPr>
          <p:spPr>
            <a:xfrm>
              <a:off x="3325940" y="2348915"/>
              <a:ext cx="26" cy="26"/>
            </a:xfrm>
            <a:custGeom>
              <a:rect b="b" l="l" r="r" t="t"/>
              <a:pathLst>
                <a:path extrusionOk="0" h="1" w="1">
                  <a:moveTo>
                    <a:pt x="0" y="0"/>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4" name="Google Shape;7094;p40"/>
            <p:cNvSpPr/>
            <p:nvPr/>
          </p:nvSpPr>
          <p:spPr>
            <a:xfrm>
              <a:off x="3232459" y="2258290"/>
              <a:ext cx="211" cy="952"/>
            </a:xfrm>
            <a:custGeom>
              <a:rect b="b" l="l" r="r" t="t"/>
              <a:pathLst>
                <a:path extrusionOk="0" h="36" w="8">
                  <a:moveTo>
                    <a:pt x="7" y="36"/>
                  </a:moveTo>
                  <a:cubicBezTo>
                    <a:pt x="7" y="25"/>
                    <a:pt x="4" y="15"/>
                    <a:pt x="0" y="1"/>
                  </a:cubicBezTo>
                  <a:cubicBezTo>
                    <a:pt x="4" y="15"/>
                    <a:pt x="7" y="25"/>
                    <a:pt x="7" y="36"/>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5" name="Google Shape;7095;p40"/>
            <p:cNvSpPr/>
            <p:nvPr/>
          </p:nvSpPr>
          <p:spPr>
            <a:xfrm>
              <a:off x="3232829" y="2267093"/>
              <a:ext cx="106" cy="291"/>
            </a:xfrm>
            <a:custGeom>
              <a:rect b="b" l="l" r="r" t="t"/>
              <a:pathLst>
                <a:path extrusionOk="0" h="11" w="4">
                  <a:moveTo>
                    <a:pt x="4" y="0"/>
                  </a:moveTo>
                  <a:lnTo>
                    <a:pt x="4" y="0"/>
                  </a:lnTo>
                  <a:cubicBezTo>
                    <a:pt x="0" y="4"/>
                    <a:pt x="0" y="7"/>
                    <a:pt x="0" y="11"/>
                  </a:cubicBezTo>
                  <a:cubicBezTo>
                    <a:pt x="0" y="7"/>
                    <a:pt x="0" y="7"/>
                    <a:pt x="4"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6" name="Google Shape;7096;p40"/>
            <p:cNvSpPr/>
            <p:nvPr/>
          </p:nvSpPr>
          <p:spPr>
            <a:xfrm>
              <a:off x="3232909" y="2260246"/>
              <a:ext cx="132" cy="767"/>
            </a:xfrm>
            <a:custGeom>
              <a:rect b="b" l="l" r="r" t="t"/>
              <a:pathLst>
                <a:path extrusionOk="0" h="29" w="5">
                  <a:moveTo>
                    <a:pt x="4" y="28"/>
                  </a:moveTo>
                  <a:cubicBezTo>
                    <a:pt x="4" y="18"/>
                    <a:pt x="1" y="7"/>
                    <a:pt x="1" y="0"/>
                  </a:cubicBezTo>
                  <a:cubicBezTo>
                    <a:pt x="1" y="7"/>
                    <a:pt x="4" y="18"/>
                    <a:pt x="4" y="2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7" name="Google Shape;7097;p40"/>
            <p:cNvSpPr/>
            <p:nvPr/>
          </p:nvSpPr>
          <p:spPr>
            <a:xfrm>
              <a:off x="3233200" y="2261912"/>
              <a:ext cx="26" cy="767"/>
            </a:xfrm>
            <a:custGeom>
              <a:rect b="b" l="l" r="r" t="t"/>
              <a:pathLst>
                <a:path extrusionOk="0" h="29" w="1">
                  <a:moveTo>
                    <a:pt x="0" y="28"/>
                  </a:moveTo>
                  <a:cubicBezTo>
                    <a:pt x="0" y="18"/>
                    <a:pt x="0" y="11"/>
                    <a:pt x="0" y="0"/>
                  </a:cubicBezTo>
                  <a:cubicBezTo>
                    <a:pt x="0" y="7"/>
                    <a:pt x="0" y="18"/>
                    <a:pt x="0" y="2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8" name="Google Shape;7098;p40"/>
            <p:cNvSpPr/>
            <p:nvPr/>
          </p:nvSpPr>
          <p:spPr>
            <a:xfrm>
              <a:off x="3233279" y="2263392"/>
              <a:ext cx="26" cy="661"/>
            </a:xfrm>
            <a:custGeom>
              <a:rect b="b" l="l" r="r" t="t"/>
              <a:pathLst>
                <a:path extrusionOk="0" h="25" w="1">
                  <a:moveTo>
                    <a:pt x="1" y="0"/>
                  </a:moveTo>
                  <a:lnTo>
                    <a:pt x="1" y="25"/>
                  </a:lnTo>
                  <a:cubicBezTo>
                    <a:pt x="1" y="14"/>
                    <a:pt x="1" y="7"/>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9" name="Google Shape;7099;p40"/>
            <p:cNvSpPr/>
            <p:nvPr/>
          </p:nvSpPr>
          <p:spPr>
            <a:xfrm>
              <a:off x="3233094" y="2265983"/>
              <a:ext cx="132" cy="476"/>
            </a:xfrm>
            <a:custGeom>
              <a:rect b="b" l="l" r="r" t="t"/>
              <a:pathLst>
                <a:path extrusionOk="0" h="18" w="5">
                  <a:moveTo>
                    <a:pt x="4" y="0"/>
                  </a:moveTo>
                  <a:cubicBezTo>
                    <a:pt x="1" y="4"/>
                    <a:pt x="1" y="11"/>
                    <a:pt x="1" y="18"/>
                  </a:cubicBezTo>
                  <a:cubicBezTo>
                    <a:pt x="1" y="11"/>
                    <a:pt x="1" y="7"/>
                    <a:pt x="4"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0" name="Google Shape;7100;p40"/>
            <p:cNvSpPr/>
            <p:nvPr/>
          </p:nvSpPr>
          <p:spPr>
            <a:xfrm>
              <a:off x="3233279" y="2264767"/>
              <a:ext cx="26" cy="502"/>
            </a:xfrm>
            <a:custGeom>
              <a:rect b="b" l="l" r="r" t="t"/>
              <a:pathLst>
                <a:path extrusionOk="0" h="19" w="1">
                  <a:moveTo>
                    <a:pt x="1" y="18"/>
                  </a:moveTo>
                  <a:lnTo>
                    <a:pt x="1" y="1"/>
                  </a:lnTo>
                  <a:cubicBezTo>
                    <a:pt x="1" y="8"/>
                    <a:pt x="1" y="15"/>
                    <a:pt x="1" y="1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1" name="Google Shape;7101;p40"/>
            <p:cNvSpPr/>
            <p:nvPr/>
          </p:nvSpPr>
          <p:spPr>
            <a:xfrm>
              <a:off x="3217655" y="2297919"/>
              <a:ext cx="291" cy="952"/>
            </a:xfrm>
            <a:custGeom>
              <a:rect b="b" l="l" r="r" t="t"/>
              <a:pathLst>
                <a:path extrusionOk="0" h="36" w="11">
                  <a:moveTo>
                    <a:pt x="0" y="35"/>
                  </a:moveTo>
                  <a:cubicBezTo>
                    <a:pt x="4" y="25"/>
                    <a:pt x="7" y="11"/>
                    <a:pt x="11" y="0"/>
                  </a:cubicBezTo>
                  <a:cubicBezTo>
                    <a:pt x="7" y="11"/>
                    <a:pt x="4" y="25"/>
                    <a:pt x="0" y="35"/>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2" name="Google Shape;7102;p40"/>
            <p:cNvSpPr/>
            <p:nvPr/>
          </p:nvSpPr>
          <p:spPr>
            <a:xfrm>
              <a:off x="3218210" y="2324197"/>
              <a:ext cx="106" cy="211"/>
            </a:xfrm>
            <a:custGeom>
              <a:rect b="b" l="l" r="r" t="t"/>
              <a:pathLst>
                <a:path extrusionOk="0" h="8" w="4">
                  <a:moveTo>
                    <a:pt x="0" y="0"/>
                  </a:moveTo>
                  <a:lnTo>
                    <a:pt x="4"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3" name="Google Shape;7103;p40"/>
            <p:cNvSpPr/>
            <p:nvPr/>
          </p:nvSpPr>
          <p:spPr>
            <a:xfrm>
              <a:off x="3217655" y="2323457"/>
              <a:ext cx="476" cy="582"/>
            </a:xfrm>
            <a:custGeom>
              <a:rect b="b" l="l" r="r" t="t"/>
              <a:pathLst>
                <a:path extrusionOk="0" h="22" w="18">
                  <a:moveTo>
                    <a:pt x="0" y="0"/>
                  </a:moveTo>
                  <a:lnTo>
                    <a:pt x="18" y="2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4" name="Google Shape;7104;p40"/>
            <p:cNvSpPr/>
            <p:nvPr/>
          </p:nvSpPr>
          <p:spPr>
            <a:xfrm>
              <a:off x="3217364" y="2322981"/>
              <a:ext cx="26" cy="132"/>
            </a:xfrm>
            <a:custGeom>
              <a:rect b="b" l="l" r="r" t="t"/>
              <a:pathLst>
                <a:path extrusionOk="0" h="5" w="1">
                  <a:moveTo>
                    <a:pt x="1" y="1"/>
                  </a:moveTo>
                  <a:lnTo>
                    <a:pt x="1"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5" name="Google Shape;7105;p40"/>
            <p:cNvSpPr/>
            <p:nvPr/>
          </p:nvSpPr>
          <p:spPr>
            <a:xfrm>
              <a:off x="3221620" y="2333740"/>
              <a:ext cx="26" cy="211"/>
            </a:xfrm>
            <a:custGeom>
              <a:rect b="b" l="l" r="r" t="t"/>
              <a:pathLst>
                <a:path extrusionOk="0" h="8" w="1">
                  <a:moveTo>
                    <a:pt x="1" y="0"/>
                  </a:moveTo>
                  <a:lnTo>
                    <a:pt x="1"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6" name="Google Shape;7106;p40"/>
            <p:cNvSpPr/>
            <p:nvPr/>
          </p:nvSpPr>
          <p:spPr>
            <a:xfrm>
              <a:off x="3219320" y="2326127"/>
              <a:ext cx="211" cy="317"/>
            </a:xfrm>
            <a:custGeom>
              <a:rect b="b" l="l" r="r" t="t"/>
              <a:pathLst>
                <a:path extrusionOk="0" h="12" w="8">
                  <a:moveTo>
                    <a:pt x="0" y="1"/>
                  </a:moveTo>
                  <a:lnTo>
                    <a:pt x="7"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7" name="Google Shape;7107;p40"/>
            <p:cNvSpPr/>
            <p:nvPr/>
          </p:nvSpPr>
          <p:spPr>
            <a:xfrm>
              <a:off x="3219029" y="2325572"/>
              <a:ext cx="211" cy="317"/>
            </a:xfrm>
            <a:custGeom>
              <a:rect b="b" l="l" r="r" t="t"/>
              <a:pathLst>
                <a:path extrusionOk="0" h="12" w="8">
                  <a:moveTo>
                    <a:pt x="1" y="1"/>
                  </a:moveTo>
                  <a:lnTo>
                    <a:pt x="8"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8" name="Google Shape;7108;p40"/>
            <p:cNvSpPr/>
            <p:nvPr/>
          </p:nvSpPr>
          <p:spPr>
            <a:xfrm>
              <a:off x="3221435" y="2332524"/>
              <a:ext cx="132" cy="317"/>
            </a:xfrm>
            <a:custGeom>
              <a:rect b="b" l="l" r="r" t="t"/>
              <a:pathLst>
                <a:path extrusionOk="0" h="12" w="5">
                  <a:moveTo>
                    <a:pt x="1" y="1"/>
                  </a:moveTo>
                  <a:lnTo>
                    <a:pt x="4"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9" name="Google Shape;7109;p40"/>
            <p:cNvSpPr/>
            <p:nvPr/>
          </p:nvSpPr>
          <p:spPr>
            <a:xfrm>
              <a:off x="3221065" y="2330489"/>
              <a:ext cx="26" cy="397"/>
            </a:xfrm>
            <a:custGeom>
              <a:rect b="b" l="l" r="r" t="t"/>
              <a:pathLst>
                <a:path extrusionOk="0" h="15" w="1">
                  <a:moveTo>
                    <a:pt x="1" y="0"/>
                  </a:moveTo>
                  <a:lnTo>
                    <a:pt x="1" y="1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0" name="Google Shape;7110;p40"/>
            <p:cNvSpPr/>
            <p:nvPr/>
          </p:nvSpPr>
          <p:spPr>
            <a:xfrm>
              <a:off x="3220510" y="2328823"/>
              <a:ext cx="132" cy="291"/>
            </a:xfrm>
            <a:custGeom>
              <a:rect b="b" l="l" r="r" t="t"/>
              <a:pathLst>
                <a:path extrusionOk="0" h="11" w="5">
                  <a:moveTo>
                    <a:pt x="1" y="0"/>
                  </a:moveTo>
                  <a:lnTo>
                    <a:pt x="4"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1" name="Google Shape;7111;p40"/>
            <p:cNvSpPr/>
            <p:nvPr/>
          </p:nvSpPr>
          <p:spPr>
            <a:xfrm>
              <a:off x="3220246" y="2327977"/>
              <a:ext cx="106" cy="397"/>
            </a:xfrm>
            <a:custGeom>
              <a:rect b="b" l="l" r="r" t="t"/>
              <a:pathLst>
                <a:path extrusionOk="0" h="15" w="4">
                  <a:moveTo>
                    <a:pt x="0" y="1"/>
                  </a:moveTo>
                  <a:lnTo>
                    <a:pt x="4" y="15"/>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2" name="Google Shape;7112;p40"/>
            <p:cNvSpPr/>
            <p:nvPr/>
          </p:nvSpPr>
          <p:spPr>
            <a:xfrm>
              <a:off x="3221250" y="2331414"/>
              <a:ext cx="132" cy="397"/>
            </a:xfrm>
            <a:custGeom>
              <a:rect b="b" l="l" r="r" t="t"/>
              <a:pathLst>
                <a:path extrusionOk="0" h="15" w="5">
                  <a:moveTo>
                    <a:pt x="1" y="1"/>
                  </a:moveTo>
                  <a:lnTo>
                    <a:pt x="4" y="15"/>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3" name="Google Shape;7113;p40"/>
            <p:cNvSpPr/>
            <p:nvPr/>
          </p:nvSpPr>
          <p:spPr>
            <a:xfrm>
              <a:off x="3220801" y="2329563"/>
              <a:ext cx="106" cy="397"/>
            </a:xfrm>
            <a:custGeom>
              <a:rect b="b" l="l" r="r" t="t"/>
              <a:pathLst>
                <a:path extrusionOk="0" h="15" w="4">
                  <a:moveTo>
                    <a:pt x="0" y="0"/>
                  </a:moveTo>
                  <a:lnTo>
                    <a:pt x="4" y="1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4" name="Google Shape;7114;p40"/>
            <p:cNvSpPr/>
            <p:nvPr/>
          </p:nvSpPr>
          <p:spPr>
            <a:xfrm>
              <a:off x="3219690" y="2326682"/>
              <a:ext cx="106" cy="317"/>
            </a:xfrm>
            <a:custGeom>
              <a:rect b="b" l="l" r="r" t="t"/>
              <a:pathLst>
                <a:path extrusionOk="0" h="12" w="4">
                  <a:moveTo>
                    <a:pt x="0" y="1"/>
                  </a:moveTo>
                  <a:lnTo>
                    <a:pt x="4"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5" name="Google Shape;7115;p40"/>
            <p:cNvSpPr/>
            <p:nvPr/>
          </p:nvSpPr>
          <p:spPr>
            <a:xfrm>
              <a:off x="3219955" y="2327422"/>
              <a:ext cx="132" cy="317"/>
            </a:xfrm>
            <a:custGeom>
              <a:rect b="b" l="l" r="r" t="t"/>
              <a:pathLst>
                <a:path extrusionOk="0" h="12" w="5">
                  <a:moveTo>
                    <a:pt x="1" y="1"/>
                  </a:moveTo>
                  <a:lnTo>
                    <a:pt x="4"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6" name="Google Shape;7116;p40"/>
            <p:cNvSpPr/>
            <p:nvPr/>
          </p:nvSpPr>
          <p:spPr>
            <a:xfrm>
              <a:off x="3218765" y="2325122"/>
              <a:ext cx="106" cy="211"/>
            </a:xfrm>
            <a:custGeom>
              <a:rect b="b" l="l" r="r" t="t"/>
              <a:pathLst>
                <a:path extrusionOk="0" h="8" w="4">
                  <a:moveTo>
                    <a:pt x="0" y="0"/>
                  </a:moveTo>
                  <a:lnTo>
                    <a:pt x="4"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7" name="Google Shape;7117;p40"/>
            <p:cNvSpPr/>
            <p:nvPr/>
          </p:nvSpPr>
          <p:spPr>
            <a:xfrm>
              <a:off x="3218474" y="2324646"/>
              <a:ext cx="132" cy="211"/>
            </a:xfrm>
            <a:custGeom>
              <a:rect b="b" l="l" r="r" t="t"/>
              <a:pathLst>
                <a:path extrusionOk="0" h="8" w="5">
                  <a:moveTo>
                    <a:pt x="1" y="1"/>
                  </a:moveTo>
                  <a:lnTo>
                    <a:pt x="4"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8" name="Google Shape;7118;p40"/>
            <p:cNvSpPr/>
            <p:nvPr/>
          </p:nvSpPr>
          <p:spPr>
            <a:xfrm>
              <a:off x="3217549" y="2322055"/>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9" name="Google Shape;7119;p40"/>
            <p:cNvSpPr/>
            <p:nvPr/>
          </p:nvSpPr>
          <p:spPr>
            <a:xfrm>
              <a:off x="3217179" y="2322240"/>
              <a:ext cx="317" cy="502"/>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0" name="Google Shape;7120;p40"/>
            <p:cNvSpPr/>
            <p:nvPr/>
          </p:nvSpPr>
          <p:spPr>
            <a:xfrm>
              <a:off x="3216254" y="2309022"/>
              <a:ext cx="1877" cy="3622"/>
            </a:xfrm>
            <a:custGeom>
              <a:rect b="b" l="l" r="r" t="t"/>
              <a:pathLst>
                <a:path extrusionOk="0" h="137" w="71">
                  <a:moveTo>
                    <a:pt x="71" y="137"/>
                  </a:moveTo>
                  <a:cubicBezTo>
                    <a:pt x="46" y="95"/>
                    <a:pt x="1" y="28"/>
                    <a:pt x="4" y="0"/>
                  </a:cubicBezTo>
                  <a:lnTo>
                    <a:pt x="4" y="0"/>
                  </a:lnTo>
                  <a:cubicBezTo>
                    <a:pt x="1" y="28"/>
                    <a:pt x="46" y="95"/>
                    <a:pt x="71" y="137"/>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1" name="Google Shape;7121;p40"/>
            <p:cNvSpPr/>
            <p:nvPr/>
          </p:nvSpPr>
          <p:spPr>
            <a:xfrm>
              <a:off x="3217179" y="2322716"/>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2" name="Google Shape;7122;p40"/>
            <p:cNvSpPr/>
            <p:nvPr/>
          </p:nvSpPr>
          <p:spPr>
            <a:xfrm>
              <a:off x="3246154" y="2367870"/>
              <a:ext cx="291" cy="26"/>
            </a:xfrm>
            <a:custGeom>
              <a:rect b="b" l="l" r="r" t="t"/>
              <a:pathLst>
                <a:path extrusionOk="0" h="1" w="11">
                  <a:moveTo>
                    <a:pt x="0" y="1"/>
                  </a:moveTo>
                  <a:lnTo>
                    <a:pt x="1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3" name="Google Shape;7123;p40"/>
            <p:cNvSpPr/>
            <p:nvPr/>
          </p:nvSpPr>
          <p:spPr>
            <a:xfrm>
              <a:off x="3247343" y="2367606"/>
              <a:ext cx="132" cy="26"/>
            </a:xfrm>
            <a:custGeom>
              <a:rect b="b" l="l" r="r" t="t"/>
              <a:pathLst>
                <a:path extrusionOk="0" h="1" w="5">
                  <a:moveTo>
                    <a:pt x="1" y="0"/>
                  </a:moveTo>
                  <a:lnTo>
                    <a:pt x="4"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4" name="Google Shape;7124;p40"/>
            <p:cNvSpPr/>
            <p:nvPr/>
          </p:nvSpPr>
          <p:spPr>
            <a:xfrm>
              <a:off x="3262069" y="2368161"/>
              <a:ext cx="1692" cy="767"/>
            </a:xfrm>
            <a:custGeom>
              <a:rect b="b" l="l" r="r" t="t"/>
              <a:pathLst>
                <a:path extrusionOk="0" h="29" w="64">
                  <a:moveTo>
                    <a:pt x="1" y="0"/>
                  </a:moveTo>
                  <a:lnTo>
                    <a:pt x="64" y="2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5" name="Google Shape;7125;p40"/>
            <p:cNvSpPr/>
            <p:nvPr/>
          </p:nvSpPr>
          <p:spPr>
            <a:xfrm>
              <a:off x="3245043" y="2367976"/>
              <a:ext cx="476" cy="26"/>
            </a:xfrm>
            <a:custGeom>
              <a:rect b="b" l="l" r="r" t="t"/>
              <a:pathLst>
                <a:path extrusionOk="0" h="1" w="18">
                  <a:moveTo>
                    <a:pt x="0" y="0"/>
                  </a:moveTo>
                  <a:lnTo>
                    <a:pt x="1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6" name="Google Shape;7126;p40"/>
            <p:cNvSpPr/>
            <p:nvPr/>
          </p:nvSpPr>
          <p:spPr>
            <a:xfrm>
              <a:off x="3246894" y="2367685"/>
              <a:ext cx="211" cy="26"/>
            </a:xfrm>
            <a:custGeom>
              <a:rect b="b" l="l" r="r" t="t"/>
              <a:pathLst>
                <a:path extrusionOk="0" h="1" w="8">
                  <a:moveTo>
                    <a:pt x="0" y="1"/>
                  </a:moveTo>
                  <a:lnTo>
                    <a:pt x="7"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7" name="Google Shape;7127;p40"/>
            <p:cNvSpPr/>
            <p:nvPr/>
          </p:nvSpPr>
          <p:spPr>
            <a:xfrm>
              <a:off x="3260324" y="2367500"/>
              <a:ext cx="1507" cy="582"/>
            </a:xfrm>
            <a:custGeom>
              <a:rect b="b" l="l" r="r" t="t"/>
              <a:pathLst>
                <a:path extrusionOk="0" h="22" w="57">
                  <a:moveTo>
                    <a:pt x="0" y="1"/>
                  </a:moveTo>
                  <a:lnTo>
                    <a:pt x="56" y="22"/>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8" name="Google Shape;7128;p40"/>
            <p:cNvSpPr/>
            <p:nvPr/>
          </p:nvSpPr>
          <p:spPr>
            <a:xfrm>
              <a:off x="3247528" y="2367500"/>
              <a:ext cx="132" cy="26"/>
            </a:xfrm>
            <a:custGeom>
              <a:rect b="b" l="l" r="r" t="t"/>
              <a:pathLst>
                <a:path extrusionOk="0" h="1" w="5">
                  <a:moveTo>
                    <a:pt x="1" y="1"/>
                  </a:moveTo>
                  <a:lnTo>
                    <a:pt x="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9" name="Google Shape;7129;p40"/>
            <p:cNvSpPr/>
            <p:nvPr/>
          </p:nvSpPr>
          <p:spPr>
            <a:xfrm>
              <a:off x="3246524" y="2367791"/>
              <a:ext cx="291" cy="26"/>
            </a:xfrm>
            <a:custGeom>
              <a:rect b="b" l="l" r="r" t="t"/>
              <a:pathLst>
                <a:path extrusionOk="0" h="1" w="11">
                  <a:moveTo>
                    <a:pt x="0" y="0"/>
                  </a:moveTo>
                  <a:lnTo>
                    <a:pt x="1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0" name="Google Shape;7130;p40"/>
            <p:cNvSpPr/>
            <p:nvPr/>
          </p:nvSpPr>
          <p:spPr>
            <a:xfrm>
              <a:off x="3263919" y="2369086"/>
              <a:ext cx="1877" cy="846"/>
            </a:xfrm>
            <a:custGeom>
              <a:rect b="b" l="l" r="r" t="t"/>
              <a:pathLst>
                <a:path extrusionOk="0" h="32" w="71">
                  <a:moveTo>
                    <a:pt x="1" y="0"/>
                  </a:moveTo>
                  <a:lnTo>
                    <a:pt x="71" y="32"/>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1" name="Google Shape;7131;p40"/>
            <p:cNvSpPr/>
            <p:nvPr/>
          </p:nvSpPr>
          <p:spPr>
            <a:xfrm>
              <a:off x="3244303" y="2368055"/>
              <a:ext cx="661" cy="26"/>
            </a:xfrm>
            <a:custGeom>
              <a:rect b="b" l="l" r="r" t="t"/>
              <a:pathLst>
                <a:path extrusionOk="0" h="1" w="25">
                  <a:moveTo>
                    <a:pt x="0" y="1"/>
                  </a:moveTo>
                  <a:lnTo>
                    <a:pt x="25"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2" name="Google Shape;7132;p40"/>
            <p:cNvSpPr/>
            <p:nvPr/>
          </p:nvSpPr>
          <p:spPr>
            <a:xfrm>
              <a:off x="3245598" y="2367870"/>
              <a:ext cx="397" cy="26"/>
            </a:xfrm>
            <a:custGeom>
              <a:rect b="b" l="l" r="r" t="t"/>
              <a:pathLst>
                <a:path extrusionOk="0" h="1" w="15">
                  <a:moveTo>
                    <a:pt x="0" y="1"/>
                  </a:moveTo>
                  <a:lnTo>
                    <a:pt x="1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p40"/>
            <p:cNvSpPr/>
            <p:nvPr/>
          </p:nvSpPr>
          <p:spPr>
            <a:xfrm>
              <a:off x="3258737" y="2366945"/>
              <a:ext cx="1322" cy="502"/>
            </a:xfrm>
            <a:custGeom>
              <a:rect b="b" l="l" r="r" t="t"/>
              <a:pathLst>
                <a:path extrusionOk="0" h="19" w="50">
                  <a:moveTo>
                    <a:pt x="1" y="1"/>
                  </a:moveTo>
                  <a:cubicBezTo>
                    <a:pt x="15" y="4"/>
                    <a:pt x="32" y="11"/>
                    <a:pt x="50" y="18"/>
                  </a:cubicBezTo>
                  <a:cubicBezTo>
                    <a:pt x="32" y="11"/>
                    <a:pt x="15" y="4"/>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p40"/>
            <p:cNvSpPr/>
            <p:nvPr/>
          </p:nvSpPr>
          <p:spPr>
            <a:xfrm>
              <a:off x="3239306" y="2367976"/>
              <a:ext cx="1137" cy="26"/>
            </a:xfrm>
            <a:custGeom>
              <a:rect b="b" l="l" r="r" t="t"/>
              <a:pathLst>
                <a:path extrusionOk="0" h="1" w="43">
                  <a:moveTo>
                    <a:pt x="0" y="0"/>
                  </a:moveTo>
                  <a:lnTo>
                    <a:pt x="42"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5" name="Google Shape;7135;p40"/>
            <p:cNvSpPr/>
            <p:nvPr/>
          </p:nvSpPr>
          <p:spPr>
            <a:xfrm>
              <a:off x="3238275" y="2367870"/>
              <a:ext cx="582" cy="26"/>
            </a:xfrm>
            <a:custGeom>
              <a:rect b="b" l="l" r="r" t="t"/>
              <a:pathLst>
                <a:path extrusionOk="0" h="1" w="22">
                  <a:moveTo>
                    <a:pt x="22" y="1"/>
                  </a:moveTo>
                  <a:lnTo>
                    <a:pt x="1" y="1"/>
                  </a:ln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6" name="Google Shape;7136;p40"/>
            <p:cNvSpPr/>
            <p:nvPr/>
          </p:nvSpPr>
          <p:spPr>
            <a:xfrm>
              <a:off x="3247158" y="2367685"/>
              <a:ext cx="132" cy="26"/>
            </a:xfrm>
            <a:custGeom>
              <a:rect b="b" l="l" r="r" t="t"/>
              <a:pathLst>
                <a:path extrusionOk="0" h="1" w="5">
                  <a:moveTo>
                    <a:pt x="1" y="1"/>
                  </a:moveTo>
                  <a:lnTo>
                    <a:pt x="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p40"/>
            <p:cNvSpPr/>
            <p:nvPr/>
          </p:nvSpPr>
          <p:spPr>
            <a:xfrm>
              <a:off x="3240496" y="2368055"/>
              <a:ext cx="3833" cy="26"/>
            </a:xfrm>
            <a:custGeom>
              <a:rect b="b" l="l" r="r" t="t"/>
              <a:pathLst>
                <a:path extrusionOk="0" h="1" w="145">
                  <a:moveTo>
                    <a:pt x="144" y="1"/>
                  </a:moveTo>
                  <a:lnTo>
                    <a:pt x="1" y="1"/>
                  </a:lnTo>
                  <a:cubicBezTo>
                    <a:pt x="60" y="1"/>
                    <a:pt x="106" y="1"/>
                    <a:pt x="144"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p40"/>
            <p:cNvSpPr/>
            <p:nvPr/>
          </p:nvSpPr>
          <p:spPr>
            <a:xfrm>
              <a:off x="3427642" y="1881698"/>
              <a:ext cx="147834" cy="236265"/>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9" name="Google Shape;7139;p40"/>
            <p:cNvSpPr/>
            <p:nvPr/>
          </p:nvSpPr>
          <p:spPr>
            <a:xfrm>
              <a:off x="3621635" y="2638450"/>
              <a:ext cx="300824" cy="240046"/>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0" name="Google Shape;7140;p40"/>
            <p:cNvSpPr/>
            <p:nvPr/>
          </p:nvSpPr>
          <p:spPr>
            <a:xfrm>
              <a:off x="3622084" y="2678581"/>
              <a:ext cx="767" cy="2062"/>
            </a:xfrm>
            <a:custGeom>
              <a:rect b="b" l="l" r="r" t="t"/>
              <a:pathLst>
                <a:path extrusionOk="0" h="78" w="29">
                  <a:moveTo>
                    <a:pt x="29" y="0"/>
                  </a:moveTo>
                  <a:lnTo>
                    <a:pt x="1" y="7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1" name="Google Shape;7141;p40"/>
            <p:cNvSpPr/>
            <p:nvPr/>
          </p:nvSpPr>
          <p:spPr>
            <a:xfrm>
              <a:off x="3683629" y="2638503"/>
              <a:ext cx="2987" cy="26"/>
            </a:xfrm>
            <a:custGeom>
              <a:rect b="b" l="l" r="r" t="t"/>
              <a:pathLst>
                <a:path extrusionOk="0" h="1" w="113">
                  <a:moveTo>
                    <a:pt x="113" y="0"/>
                  </a:moveTo>
                  <a:lnTo>
                    <a:pt x="113" y="0"/>
                  </a:ln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2" name="Google Shape;7142;p40"/>
            <p:cNvSpPr/>
            <p:nvPr/>
          </p:nvSpPr>
          <p:spPr>
            <a:xfrm>
              <a:off x="3641066" y="2683023"/>
              <a:ext cx="846" cy="397"/>
            </a:xfrm>
            <a:custGeom>
              <a:rect b="b" l="l" r="r" t="t"/>
              <a:pathLst>
                <a:path extrusionOk="0" h="15" w="32">
                  <a:moveTo>
                    <a:pt x="32" y="0"/>
                  </a:moveTo>
                  <a:lnTo>
                    <a:pt x="0"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3" name="Google Shape;7143;p40"/>
            <p:cNvSpPr/>
            <p:nvPr/>
          </p:nvSpPr>
          <p:spPr>
            <a:xfrm>
              <a:off x="3638660" y="2683842"/>
              <a:ext cx="846" cy="211"/>
            </a:xfrm>
            <a:custGeom>
              <a:rect b="b" l="l" r="r" t="t"/>
              <a:pathLst>
                <a:path extrusionOk="0" h="8" w="32">
                  <a:moveTo>
                    <a:pt x="32" y="1"/>
                  </a:moveTo>
                  <a:lnTo>
                    <a:pt x="0"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4" name="Google Shape;7144;p40"/>
            <p:cNvSpPr/>
            <p:nvPr/>
          </p:nvSpPr>
          <p:spPr>
            <a:xfrm>
              <a:off x="3644582" y="2680432"/>
              <a:ext cx="1137" cy="952"/>
            </a:xfrm>
            <a:custGeom>
              <a:rect b="b" l="l" r="r" t="t"/>
              <a:pathLst>
                <a:path extrusionOk="0" h="36" w="43">
                  <a:moveTo>
                    <a:pt x="43" y="0"/>
                  </a:moveTo>
                  <a:cubicBezTo>
                    <a:pt x="29" y="14"/>
                    <a:pt x="15" y="25"/>
                    <a:pt x="1" y="35"/>
                  </a:cubicBezTo>
                  <a:cubicBezTo>
                    <a:pt x="15" y="25"/>
                    <a:pt x="29" y="14"/>
                    <a:pt x="43"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5" name="Google Shape;7145;p40"/>
            <p:cNvSpPr/>
            <p:nvPr/>
          </p:nvSpPr>
          <p:spPr>
            <a:xfrm>
              <a:off x="3637550" y="2684133"/>
              <a:ext cx="767" cy="106"/>
            </a:xfrm>
            <a:custGeom>
              <a:rect b="b" l="l" r="r" t="t"/>
              <a:pathLst>
                <a:path extrusionOk="0" h="4" w="29">
                  <a:moveTo>
                    <a:pt x="28" y="0"/>
                  </a:moveTo>
                  <a:cubicBezTo>
                    <a:pt x="18" y="0"/>
                    <a:pt x="11" y="0"/>
                    <a:pt x="0" y="4"/>
                  </a:cubicBezTo>
                  <a:cubicBezTo>
                    <a:pt x="11" y="0"/>
                    <a:pt x="18" y="0"/>
                    <a:pt x="28"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6" name="Google Shape;7146;p40"/>
            <p:cNvSpPr/>
            <p:nvPr/>
          </p:nvSpPr>
          <p:spPr>
            <a:xfrm>
              <a:off x="3642255" y="2682362"/>
              <a:ext cx="872" cy="502"/>
            </a:xfrm>
            <a:custGeom>
              <a:rect b="b" l="l" r="r" t="t"/>
              <a:pathLst>
                <a:path extrusionOk="0" h="19" w="33">
                  <a:moveTo>
                    <a:pt x="33" y="1"/>
                  </a:moveTo>
                  <a:cubicBezTo>
                    <a:pt x="22" y="8"/>
                    <a:pt x="12" y="11"/>
                    <a:pt x="1" y="18"/>
                  </a:cubicBezTo>
                  <a:cubicBezTo>
                    <a:pt x="12" y="11"/>
                    <a:pt x="22" y="8"/>
                    <a:pt x="33"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7" name="Google Shape;7147;p40"/>
            <p:cNvSpPr/>
            <p:nvPr/>
          </p:nvSpPr>
          <p:spPr>
            <a:xfrm>
              <a:off x="3643472" y="2681542"/>
              <a:ext cx="872" cy="582"/>
            </a:xfrm>
            <a:custGeom>
              <a:rect b="b" l="l" r="r" t="t"/>
              <a:pathLst>
                <a:path extrusionOk="0" h="22" w="33">
                  <a:moveTo>
                    <a:pt x="32" y="0"/>
                  </a:moveTo>
                  <a:cubicBezTo>
                    <a:pt x="18" y="7"/>
                    <a:pt x="11" y="14"/>
                    <a:pt x="1" y="21"/>
                  </a:cubicBezTo>
                  <a:cubicBezTo>
                    <a:pt x="11" y="18"/>
                    <a:pt x="22" y="7"/>
                    <a:pt x="32"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8" name="Google Shape;7148;p40"/>
            <p:cNvSpPr/>
            <p:nvPr/>
          </p:nvSpPr>
          <p:spPr>
            <a:xfrm>
              <a:off x="3627821" y="2681172"/>
              <a:ext cx="8275" cy="2987"/>
            </a:xfrm>
            <a:custGeom>
              <a:rect b="b" l="l" r="r" t="t"/>
              <a:pathLst>
                <a:path extrusionOk="0" h="113" w="313">
                  <a:moveTo>
                    <a:pt x="312" y="112"/>
                  </a:moveTo>
                  <a:cubicBezTo>
                    <a:pt x="204" y="91"/>
                    <a:pt x="99" y="53"/>
                    <a:pt x="1" y="0"/>
                  </a:cubicBezTo>
                  <a:cubicBezTo>
                    <a:pt x="99" y="53"/>
                    <a:pt x="204" y="91"/>
                    <a:pt x="312" y="11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9" name="Google Shape;7149;p40"/>
            <p:cNvSpPr/>
            <p:nvPr/>
          </p:nvSpPr>
          <p:spPr>
            <a:xfrm>
              <a:off x="3639850" y="2683472"/>
              <a:ext cx="872" cy="317"/>
            </a:xfrm>
            <a:custGeom>
              <a:rect b="b" l="l" r="r" t="t"/>
              <a:pathLst>
                <a:path extrusionOk="0" h="12" w="33">
                  <a:moveTo>
                    <a:pt x="32" y="1"/>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0" name="Google Shape;7150;p40"/>
            <p:cNvSpPr/>
            <p:nvPr/>
          </p:nvSpPr>
          <p:spPr>
            <a:xfrm>
              <a:off x="3626816" y="2680617"/>
              <a:ext cx="397" cy="211"/>
            </a:xfrm>
            <a:custGeom>
              <a:rect b="b" l="l" r="r" t="t"/>
              <a:pathLst>
                <a:path extrusionOk="0" h="8" w="15">
                  <a:moveTo>
                    <a:pt x="14" y="7"/>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1" name="Google Shape;7151;p40"/>
            <p:cNvSpPr/>
            <p:nvPr/>
          </p:nvSpPr>
          <p:spPr>
            <a:xfrm>
              <a:off x="3636069" y="2684212"/>
              <a:ext cx="1137" cy="26"/>
            </a:xfrm>
            <a:custGeom>
              <a:rect b="b" l="l" r="r" t="t"/>
              <a:pathLst>
                <a:path extrusionOk="0" h="1" w="43">
                  <a:moveTo>
                    <a:pt x="35" y="1"/>
                  </a:moveTo>
                  <a:lnTo>
                    <a:pt x="42" y="1"/>
                  </a:lnTo>
                  <a:cubicBezTo>
                    <a:pt x="28" y="1"/>
                    <a:pt x="14" y="1"/>
                    <a:pt x="0" y="1"/>
                  </a:cubicBezTo>
                  <a:cubicBezTo>
                    <a:pt x="11" y="1"/>
                    <a:pt x="25" y="1"/>
                    <a:pt x="35"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2" name="Google Shape;7152;p40"/>
            <p:cNvSpPr/>
            <p:nvPr/>
          </p:nvSpPr>
          <p:spPr>
            <a:xfrm>
              <a:off x="3872361" y="2751124"/>
              <a:ext cx="111642" cy="124596"/>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3" name="Google Shape;7153;p40"/>
            <p:cNvSpPr/>
            <p:nvPr/>
          </p:nvSpPr>
          <p:spPr>
            <a:xfrm>
              <a:off x="3919656" y="2785095"/>
              <a:ext cx="1216" cy="952"/>
            </a:xfrm>
            <a:custGeom>
              <a:rect b="b" l="l" r="r" t="t"/>
              <a:pathLst>
                <a:path extrusionOk="0" h="36" w="46">
                  <a:moveTo>
                    <a:pt x="0" y="1"/>
                  </a:moveTo>
                  <a:cubicBezTo>
                    <a:pt x="18" y="11"/>
                    <a:pt x="32" y="22"/>
                    <a:pt x="46" y="36"/>
                  </a:cubicBezTo>
                  <a:cubicBezTo>
                    <a:pt x="32" y="22"/>
                    <a:pt x="18" y="11"/>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4" name="Google Shape;7154;p40"/>
            <p:cNvSpPr/>
            <p:nvPr/>
          </p:nvSpPr>
          <p:spPr>
            <a:xfrm>
              <a:off x="3915188" y="2827949"/>
              <a:ext cx="211" cy="132"/>
            </a:xfrm>
            <a:custGeom>
              <a:rect b="b" l="l" r="r" t="t"/>
              <a:pathLst>
                <a:path extrusionOk="0" h="5" w="8">
                  <a:moveTo>
                    <a:pt x="8" y="1"/>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5" name="Google Shape;7155;p40"/>
            <p:cNvSpPr/>
            <p:nvPr/>
          </p:nvSpPr>
          <p:spPr>
            <a:xfrm>
              <a:off x="3919550" y="2785016"/>
              <a:ext cx="132" cy="26"/>
            </a:xfrm>
            <a:custGeom>
              <a:rect b="b" l="l" r="r" t="t"/>
              <a:pathLst>
                <a:path extrusionOk="0" h="1" w="5">
                  <a:moveTo>
                    <a:pt x="1" y="0"/>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6" name="Google Shape;7156;p40"/>
            <p:cNvSpPr/>
            <p:nvPr/>
          </p:nvSpPr>
          <p:spPr>
            <a:xfrm>
              <a:off x="3914924" y="2828134"/>
              <a:ext cx="106" cy="26"/>
            </a:xfrm>
            <a:custGeom>
              <a:rect b="b" l="l" r="r" t="t"/>
              <a:pathLst>
                <a:path extrusionOk="0" h="1" w="4">
                  <a:moveTo>
                    <a:pt x="4" y="1"/>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7" name="Google Shape;7157;p40"/>
            <p:cNvSpPr/>
            <p:nvPr/>
          </p:nvSpPr>
          <p:spPr>
            <a:xfrm>
              <a:off x="3916590" y="2784276"/>
              <a:ext cx="2062" cy="397"/>
            </a:xfrm>
            <a:custGeom>
              <a:rect b="b" l="l" r="r" t="t"/>
              <a:pathLst>
                <a:path extrusionOk="0" h="15" w="78">
                  <a:moveTo>
                    <a:pt x="78" y="14"/>
                  </a:moveTo>
                  <a:cubicBezTo>
                    <a:pt x="53" y="4"/>
                    <a:pt x="25" y="0"/>
                    <a:pt x="0" y="4"/>
                  </a:cubicBezTo>
                  <a:lnTo>
                    <a:pt x="0" y="4"/>
                  </a:lnTo>
                  <a:cubicBezTo>
                    <a:pt x="25" y="0"/>
                    <a:pt x="53" y="4"/>
                    <a:pt x="78" y="1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8" name="Google Shape;7158;p40"/>
            <p:cNvSpPr/>
            <p:nvPr/>
          </p:nvSpPr>
          <p:spPr>
            <a:xfrm>
              <a:off x="3853829" y="2736108"/>
              <a:ext cx="11606" cy="19299"/>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9" name="Google Shape;7159;p40"/>
            <p:cNvSpPr/>
            <p:nvPr/>
          </p:nvSpPr>
          <p:spPr>
            <a:xfrm>
              <a:off x="3860676" y="2755486"/>
              <a:ext cx="687" cy="26"/>
            </a:xfrm>
            <a:custGeom>
              <a:rect b="b" l="l" r="r" t="t"/>
              <a:pathLst>
                <a:path extrusionOk="0" h="1" w="26">
                  <a:moveTo>
                    <a:pt x="25"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0" name="Google Shape;7160;p40"/>
            <p:cNvSpPr/>
            <p:nvPr/>
          </p:nvSpPr>
          <p:spPr>
            <a:xfrm>
              <a:off x="3855415" y="2752340"/>
              <a:ext cx="476" cy="582"/>
            </a:xfrm>
            <a:custGeom>
              <a:rect b="b" l="l" r="r" t="t"/>
              <a:pathLst>
                <a:path extrusionOk="0" h="22" w="18">
                  <a:moveTo>
                    <a:pt x="18" y="21"/>
                  </a:moveTo>
                  <a:cubicBezTo>
                    <a:pt x="11" y="14"/>
                    <a:pt x="4" y="7"/>
                    <a:pt x="0" y="0"/>
                  </a:cubicBezTo>
                  <a:cubicBezTo>
                    <a:pt x="4" y="7"/>
                    <a:pt x="11" y="14"/>
                    <a:pt x="18" y="2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1" name="Google Shape;7161;p40"/>
            <p:cNvSpPr/>
            <p:nvPr/>
          </p:nvSpPr>
          <p:spPr>
            <a:xfrm>
              <a:off x="3853829" y="2750014"/>
              <a:ext cx="211" cy="397"/>
            </a:xfrm>
            <a:custGeom>
              <a:rect b="b" l="l" r="r" t="t"/>
              <a:pathLst>
                <a:path extrusionOk="0" h="15" w="8">
                  <a:moveTo>
                    <a:pt x="1" y="1"/>
                  </a:moveTo>
                  <a:lnTo>
                    <a:pt x="8" y="15"/>
                  </a:ln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2" name="Google Shape;7162;p40"/>
            <p:cNvSpPr/>
            <p:nvPr/>
          </p:nvSpPr>
          <p:spPr>
            <a:xfrm>
              <a:off x="3854120" y="2750569"/>
              <a:ext cx="1137" cy="1692"/>
            </a:xfrm>
            <a:custGeom>
              <a:rect b="b" l="l" r="r" t="t"/>
              <a:pathLst>
                <a:path extrusionOk="0" h="64" w="43">
                  <a:moveTo>
                    <a:pt x="42" y="64"/>
                  </a:moveTo>
                  <a:cubicBezTo>
                    <a:pt x="28" y="43"/>
                    <a:pt x="14" y="22"/>
                    <a:pt x="0" y="1"/>
                  </a:cubicBezTo>
                  <a:cubicBezTo>
                    <a:pt x="14" y="22"/>
                    <a:pt x="28" y="43"/>
                    <a:pt x="42" y="6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3" name="Google Shape;7163;p40"/>
            <p:cNvSpPr/>
            <p:nvPr/>
          </p:nvSpPr>
          <p:spPr>
            <a:xfrm>
              <a:off x="3861522" y="2755565"/>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4" name="Google Shape;7164;p40"/>
            <p:cNvSpPr/>
            <p:nvPr/>
          </p:nvSpPr>
          <p:spPr>
            <a:xfrm>
              <a:off x="3858640" y="2754931"/>
              <a:ext cx="687" cy="211"/>
            </a:xfrm>
            <a:custGeom>
              <a:rect b="b" l="l" r="r" t="t"/>
              <a:pathLst>
                <a:path extrusionOk="0" h="8" w="26">
                  <a:moveTo>
                    <a:pt x="25" y="7"/>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p40"/>
            <p:cNvSpPr/>
            <p:nvPr/>
          </p:nvSpPr>
          <p:spPr>
            <a:xfrm>
              <a:off x="3857926" y="2754561"/>
              <a:ext cx="740" cy="291"/>
            </a:xfrm>
            <a:custGeom>
              <a:rect b="b" l="l" r="r" t="t"/>
              <a:pathLst>
                <a:path extrusionOk="0" h="11" w="28">
                  <a:moveTo>
                    <a:pt x="0" y="0"/>
                  </a:moveTo>
                  <a:cubicBezTo>
                    <a:pt x="10" y="4"/>
                    <a:pt x="17" y="7"/>
                    <a:pt x="28" y="11"/>
                  </a:cubicBezTo>
                  <a:cubicBezTo>
                    <a:pt x="21" y="7"/>
                    <a:pt x="10" y="4"/>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6" name="Google Shape;7166;p40"/>
            <p:cNvSpPr/>
            <p:nvPr/>
          </p:nvSpPr>
          <p:spPr>
            <a:xfrm>
              <a:off x="3855970" y="2752974"/>
              <a:ext cx="661" cy="687"/>
            </a:xfrm>
            <a:custGeom>
              <a:rect b="b" l="l" r="r" t="t"/>
              <a:pathLst>
                <a:path extrusionOk="0" h="26" w="25">
                  <a:moveTo>
                    <a:pt x="25" y="25"/>
                  </a:moveTo>
                  <a:cubicBezTo>
                    <a:pt x="14" y="18"/>
                    <a:pt x="7" y="11"/>
                    <a:pt x="0" y="1"/>
                  </a:cubicBezTo>
                  <a:cubicBezTo>
                    <a:pt x="7" y="11"/>
                    <a:pt x="14" y="18"/>
                    <a:pt x="25" y="2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7" name="Google Shape;7167;p40"/>
            <p:cNvSpPr/>
            <p:nvPr/>
          </p:nvSpPr>
          <p:spPr>
            <a:xfrm>
              <a:off x="3857345" y="2754191"/>
              <a:ext cx="582" cy="397"/>
            </a:xfrm>
            <a:custGeom>
              <a:rect b="b" l="l" r="r" t="t"/>
              <a:pathLst>
                <a:path extrusionOk="0" h="15" w="22">
                  <a:moveTo>
                    <a:pt x="22" y="14"/>
                  </a:moveTo>
                  <a:cubicBezTo>
                    <a:pt x="15" y="7"/>
                    <a:pt x="8" y="4"/>
                    <a:pt x="1" y="0"/>
                  </a:cubicBezTo>
                  <a:cubicBezTo>
                    <a:pt x="8" y="4"/>
                    <a:pt x="15" y="7"/>
                    <a:pt x="22" y="1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8" name="Google Shape;7168;p40"/>
            <p:cNvSpPr/>
            <p:nvPr/>
          </p:nvSpPr>
          <p:spPr>
            <a:xfrm>
              <a:off x="3856525" y="2753635"/>
              <a:ext cx="661" cy="476"/>
            </a:xfrm>
            <a:custGeom>
              <a:rect b="b" l="l" r="r" t="t"/>
              <a:pathLst>
                <a:path extrusionOk="0" h="18" w="25">
                  <a:moveTo>
                    <a:pt x="25" y="18"/>
                  </a:moveTo>
                  <a:cubicBezTo>
                    <a:pt x="18" y="11"/>
                    <a:pt x="11" y="4"/>
                    <a:pt x="0" y="0"/>
                  </a:cubicBezTo>
                  <a:cubicBezTo>
                    <a:pt x="11" y="4"/>
                    <a:pt x="18" y="11"/>
                    <a:pt x="25" y="1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9" name="Google Shape;7169;p40"/>
            <p:cNvSpPr/>
            <p:nvPr/>
          </p:nvSpPr>
          <p:spPr>
            <a:xfrm>
              <a:off x="3859301" y="2755116"/>
              <a:ext cx="1401" cy="397"/>
            </a:xfrm>
            <a:custGeom>
              <a:rect b="b" l="l" r="r" t="t"/>
              <a:pathLst>
                <a:path extrusionOk="0" h="15" w="53">
                  <a:moveTo>
                    <a:pt x="53" y="14"/>
                  </a:moveTo>
                  <a:cubicBezTo>
                    <a:pt x="35" y="11"/>
                    <a:pt x="18" y="7"/>
                    <a:pt x="0" y="0"/>
                  </a:cubicBezTo>
                  <a:cubicBezTo>
                    <a:pt x="18" y="7"/>
                    <a:pt x="35" y="11"/>
                    <a:pt x="53" y="1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0" name="Google Shape;7170;p40"/>
            <p:cNvSpPr/>
            <p:nvPr/>
          </p:nvSpPr>
          <p:spPr>
            <a:xfrm>
              <a:off x="3871991" y="2732618"/>
              <a:ext cx="64347" cy="5168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1" name="Google Shape;7171;p40"/>
            <p:cNvSpPr/>
            <p:nvPr/>
          </p:nvSpPr>
          <p:spPr>
            <a:xfrm>
              <a:off x="3880398" y="2779914"/>
              <a:ext cx="502" cy="317"/>
            </a:xfrm>
            <a:custGeom>
              <a:rect b="b" l="l" r="r" t="t"/>
              <a:pathLst>
                <a:path extrusionOk="0" h="12" w="19">
                  <a:moveTo>
                    <a:pt x="18" y="1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2" name="Google Shape;7172;p40"/>
            <p:cNvSpPr/>
            <p:nvPr/>
          </p:nvSpPr>
          <p:spPr>
            <a:xfrm>
              <a:off x="3874582" y="2773912"/>
              <a:ext cx="397" cy="582"/>
            </a:xfrm>
            <a:custGeom>
              <a:rect b="b" l="l" r="r" t="t"/>
              <a:pathLst>
                <a:path extrusionOk="0" h="22" w="15">
                  <a:moveTo>
                    <a:pt x="14" y="21"/>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3" name="Google Shape;7173;p40"/>
            <p:cNvSpPr/>
            <p:nvPr/>
          </p:nvSpPr>
          <p:spPr>
            <a:xfrm>
              <a:off x="3879842" y="2779464"/>
              <a:ext cx="397" cy="291"/>
            </a:xfrm>
            <a:custGeom>
              <a:rect b="b" l="l" r="r" t="t"/>
              <a:pathLst>
                <a:path extrusionOk="0" h="11" w="15">
                  <a:moveTo>
                    <a:pt x="15" y="11"/>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4" name="Google Shape;7174;p40"/>
            <p:cNvSpPr/>
            <p:nvPr/>
          </p:nvSpPr>
          <p:spPr>
            <a:xfrm>
              <a:off x="3887906" y="2781685"/>
              <a:ext cx="21757" cy="2432"/>
            </a:xfrm>
            <a:custGeom>
              <a:rect b="b" l="l" r="r" t="t"/>
              <a:pathLst>
                <a:path extrusionOk="0" h="92" w="823">
                  <a:moveTo>
                    <a:pt x="0" y="0"/>
                  </a:moveTo>
                  <a:lnTo>
                    <a:pt x="0" y="0"/>
                  </a:lnTo>
                  <a:cubicBezTo>
                    <a:pt x="231" y="32"/>
                    <a:pt x="571" y="70"/>
                    <a:pt x="823" y="91"/>
                  </a:cubicBezTo>
                  <a:cubicBezTo>
                    <a:pt x="581" y="70"/>
                    <a:pt x="235" y="32"/>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5" name="Google Shape;7175;p40"/>
            <p:cNvSpPr/>
            <p:nvPr/>
          </p:nvSpPr>
          <p:spPr>
            <a:xfrm>
              <a:off x="3880953" y="2780204"/>
              <a:ext cx="317" cy="291"/>
            </a:xfrm>
            <a:custGeom>
              <a:rect b="b" l="l" r="r" t="t"/>
              <a:pathLst>
                <a:path extrusionOk="0" h="11" w="12">
                  <a:moveTo>
                    <a:pt x="11" y="11"/>
                  </a:moveTo>
                  <a:lnTo>
                    <a:pt x="11" y="11"/>
                  </a:ln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6" name="Google Shape;7176;p40"/>
            <p:cNvSpPr/>
            <p:nvPr/>
          </p:nvSpPr>
          <p:spPr>
            <a:xfrm>
              <a:off x="3873841" y="2772881"/>
              <a:ext cx="476" cy="687"/>
            </a:xfrm>
            <a:custGeom>
              <a:rect b="b" l="l" r="r" t="t"/>
              <a:pathLst>
                <a:path extrusionOk="0" h="26" w="18">
                  <a:moveTo>
                    <a:pt x="18" y="25"/>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7" name="Google Shape;7177;p40"/>
            <p:cNvSpPr/>
            <p:nvPr/>
          </p:nvSpPr>
          <p:spPr>
            <a:xfrm>
              <a:off x="3871991" y="2769259"/>
              <a:ext cx="291" cy="687"/>
            </a:xfrm>
            <a:custGeom>
              <a:rect b="b" l="l" r="r" t="t"/>
              <a:pathLst>
                <a:path extrusionOk="0" h="26" w="11">
                  <a:moveTo>
                    <a:pt x="0" y="1"/>
                  </a:moveTo>
                  <a:cubicBezTo>
                    <a:pt x="4" y="8"/>
                    <a:pt x="7" y="15"/>
                    <a:pt x="11" y="26"/>
                  </a:cubicBezTo>
                  <a:cubicBezTo>
                    <a:pt x="7" y="15"/>
                    <a:pt x="4" y="8"/>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8" name="Google Shape;7178;p40"/>
            <p:cNvSpPr/>
            <p:nvPr/>
          </p:nvSpPr>
          <p:spPr>
            <a:xfrm>
              <a:off x="3879208" y="2778909"/>
              <a:ext cx="397" cy="397"/>
            </a:xfrm>
            <a:custGeom>
              <a:rect b="b" l="l" r="r" t="t"/>
              <a:pathLst>
                <a:path extrusionOk="0" h="15" w="15">
                  <a:moveTo>
                    <a:pt x="14" y="14"/>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9" name="Google Shape;7179;p40"/>
            <p:cNvSpPr/>
            <p:nvPr/>
          </p:nvSpPr>
          <p:spPr>
            <a:xfrm>
              <a:off x="3875216" y="2774917"/>
              <a:ext cx="502" cy="582"/>
            </a:xfrm>
            <a:custGeom>
              <a:rect b="b" l="l" r="r" t="t"/>
              <a:pathLst>
                <a:path extrusionOk="0" h="22" w="19">
                  <a:moveTo>
                    <a:pt x="18" y="22"/>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0" name="Google Shape;7180;p40"/>
            <p:cNvSpPr/>
            <p:nvPr/>
          </p:nvSpPr>
          <p:spPr>
            <a:xfrm>
              <a:off x="3878547" y="2778354"/>
              <a:ext cx="397" cy="397"/>
            </a:xfrm>
            <a:custGeom>
              <a:rect b="b" l="l" r="r" t="t"/>
              <a:pathLst>
                <a:path extrusionOk="0" h="15" w="15">
                  <a:moveTo>
                    <a:pt x="15" y="14"/>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1" name="Google Shape;7181;p40"/>
            <p:cNvSpPr/>
            <p:nvPr/>
          </p:nvSpPr>
          <p:spPr>
            <a:xfrm>
              <a:off x="3876062" y="2775763"/>
              <a:ext cx="582" cy="661"/>
            </a:xfrm>
            <a:custGeom>
              <a:rect b="b" l="l" r="r" t="t"/>
              <a:pathLst>
                <a:path extrusionOk="0" h="25" w="22">
                  <a:moveTo>
                    <a:pt x="21" y="25"/>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2" name="Google Shape;7182;p40"/>
            <p:cNvSpPr/>
            <p:nvPr/>
          </p:nvSpPr>
          <p:spPr>
            <a:xfrm>
              <a:off x="3877807" y="2777614"/>
              <a:ext cx="502" cy="476"/>
            </a:xfrm>
            <a:custGeom>
              <a:rect b="b" l="l" r="r" t="t"/>
              <a:pathLst>
                <a:path extrusionOk="0" h="18" w="19">
                  <a:moveTo>
                    <a:pt x="18" y="18"/>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3" name="Google Shape;7183;p40"/>
            <p:cNvSpPr/>
            <p:nvPr/>
          </p:nvSpPr>
          <p:spPr>
            <a:xfrm>
              <a:off x="3873101" y="2771586"/>
              <a:ext cx="476" cy="872"/>
            </a:xfrm>
            <a:custGeom>
              <a:rect b="b" l="l" r="r" t="t"/>
              <a:pathLst>
                <a:path extrusionOk="0" h="33" w="18">
                  <a:moveTo>
                    <a:pt x="18" y="32"/>
                  </a:moveTo>
                  <a:cubicBezTo>
                    <a:pt x="11" y="22"/>
                    <a:pt x="7" y="11"/>
                    <a:pt x="0" y="1"/>
                  </a:cubicBezTo>
                  <a:cubicBezTo>
                    <a:pt x="7" y="11"/>
                    <a:pt x="11" y="22"/>
                    <a:pt x="18" y="3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4" name="Google Shape;7184;p40"/>
            <p:cNvSpPr/>
            <p:nvPr/>
          </p:nvSpPr>
          <p:spPr>
            <a:xfrm>
              <a:off x="3876802" y="2776688"/>
              <a:ext cx="767" cy="767"/>
            </a:xfrm>
            <a:custGeom>
              <a:rect b="b" l="l" r="r" t="t"/>
              <a:pathLst>
                <a:path extrusionOk="0" h="29" w="29">
                  <a:moveTo>
                    <a:pt x="28" y="28"/>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5" name="Google Shape;7185;p40"/>
            <p:cNvSpPr/>
            <p:nvPr/>
          </p:nvSpPr>
          <p:spPr>
            <a:xfrm>
              <a:off x="3872440" y="2770211"/>
              <a:ext cx="502" cy="1216"/>
            </a:xfrm>
            <a:custGeom>
              <a:rect b="b" l="l" r="r" t="t"/>
              <a:pathLst>
                <a:path extrusionOk="0" h="46" w="19">
                  <a:moveTo>
                    <a:pt x="18" y="46"/>
                  </a:moveTo>
                  <a:cubicBezTo>
                    <a:pt x="11" y="32"/>
                    <a:pt x="4" y="14"/>
                    <a:pt x="1" y="0"/>
                  </a:cubicBezTo>
                  <a:cubicBezTo>
                    <a:pt x="4" y="14"/>
                    <a:pt x="11" y="32"/>
                    <a:pt x="18" y="46"/>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6" name="Google Shape;7186;p40"/>
            <p:cNvSpPr/>
            <p:nvPr/>
          </p:nvSpPr>
          <p:spPr>
            <a:xfrm>
              <a:off x="3912703" y="2772987"/>
              <a:ext cx="4468" cy="11315"/>
            </a:xfrm>
            <a:custGeom>
              <a:rect b="b" l="l" r="r" t="t"/>
              <a:pathLst>
                <a:path extrusionOk="0" h="428" w="169">
                  <a:moveTo>
                    <a:pt x="0" y="427"/>
                  </a:moveTo>
                  <a:lnTo>
                    <a:pt x="169"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7" name="Google Shape;7187;p40"/>
            <p:cNvSpPr/>
            <p:nvPr/>
          </p:nvSpPr>
          <p:spPr>
            <a:xfrm>
              <a:off x="4555460" y="3029609"/>
              <a:ext cx="56945" cy="74261"/>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8" name="Google Shape;7188;p40"/>
            <p:cNvSpPr/>
            <p:nvPr/>
          </p:nvSpPr>
          <p:spPr>
            <a:xfrm>
              <a:off x="4694015" y="3027864"/>
              <a:ext cx="136625" cy="81690"/>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p40"/>
            <p:cNvSpPr/>
            <p:nvPr/>
          </p:nvSpPr>
          <p:spPr>
            <a:xfrm>
              <a:off x="4574072" y="3040897"/>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0" name="Google Shape;7190;p40"/>
            <p:cNvSpPr/>
            <p:nvPr/>
          </p:nvSpPr>
          <p:spPr>
            <a:xfrm>
              <a:off x="4571005" y="3040712"/>
              <a:ext cx="582" cy="132"/>
            </a:xfrm>
            <a:custGeom>
              <a:rect b="b" l="l" r="r" t="t"/>
              <a:pathLst>
                <a:path extrusionOk="0" h="5" w="22">
                  <a:moveTo>
                    <a:pt x="1" y="1"/>
                  </a:moveTo>
                  <a:lnTo>
                    <a:pt x="22"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1" name="Google Shape;7191;p40"/>
            <p:cNvSpPr/>
            <p:nvPr/>
          </p:nvSpPr>
          <p:spPr>
            <a:xfrm>
              <a:off x="4575076" y="3040897"/>
              <a:ext cx="767" cy="26"/>
            </a:xfrm>
            <a:custGeom>
              <a:rect b="b" l="l" r="r" t="t"/>
              <a:pathLst>
                <a:path extrusionOk="0" h="1" w="29">
                  <a:moveTo>
                    <a:pt x="1" y="1"/>
                  </a:moveTo>
                  <a:lnTo>
                    <a:pt x="29"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2" name="Google Shape;7192;p40"/>
            <p:cNvSpPr/>
            <p:nvPr/>
          </p:nvSpPr>
          <p:spPr>
            <a:xfrm>
              <a:off x="4571930" y="3040818"/>
              <a:ext cx="767" cy="26"/>
            </a:xfrm>
            <a:custGeom>
              <a:rect b="b" l="l" r="r" t="t"/>
              <a:pathLst>
                <a:path extrusionOk="0" h="1" w="29">
                  <a:moveTo>
                    <a:pt x="1" y="0"/>
                  </a:moveTo>
                  <a:lnTo>
                    <a:pt x="29"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p40"/>
            <p:cNvSpPr/>
            <p:nvPr/>
          </p:nvSpPr>
          <p:spPr>
            <a:xfrm>
              <a:off x="4577032" y="3040712"/>
              <a:ext cx="687" cy="26"/>
            </a:xfrm>
            <a:custGeom>
              <a:rect b="b" l="l" r="r" t="t"/>
              <a:pathLst>
                <a:path extrusionOk="0" h="1" w="26">
                  <a:moveTo>
                    <a:pt x="1" y="1"/>
                  </a:moveTo>
                  <a:lnTo>
                    <a:pt x="2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4" name="Google Shape;7194;p40"/>
            <p:cNvSpPr/>
            <p:nvPr/>
          </p:nvSpPr>
          <p:spPr>
            <a:xfrm>
              <a:off x="4576028" y="3040818"/>
              <a:ext cx="740" cy="26"/>
            </a:xfrm>
            <a:custGeom>
              <a:rect b="b" l="l" r="r" t="t"/>
              <a:pathLst>
                <a:path extrusionOk="0" h="1" w="28">
                  <a:moveTo>
                    <a:pt x="0" y="0"/>
                  </a:moveTo>
                  <a:lnTo>
                    <a:pt x="2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5" name="Google Shape;7195;p40"/>
            <p:cNvSpPr/>
            <p:nvPr/>
          </p:nvSpPr>
          <p:spPr>
            <a:xfrm>
              <a:off x="4577958" y="3040633"/>
              <a:ext cx="582" cy="26"/>
            </a:xfrm>
            <a:custGeom>
              <a:rect b="b" l="l" r="r" t="t"/>
              <a:pathLst>
                <a:path extrusionOk="0" h="1" w="22">
                  <a:moveTo>
                    <a:pt x="1" y="0"/>
                  </a:moveTo>
                  <a:lnTo>
                    <a:pt x="22"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p40"/>
            <p:cNvSpPr/>
            <p:nvPr/>
          </p:nvSpPr>
          <p:spPr>
            <a:xfrm>
              <a:off x="4567674" y="3039522"/>
              <a:ext cx="687" cy="476"/>
            </a:xfrm>
            <a:custGeom>
              <a:rect b="b" l="l" r="r" t="t"/>
              <a:pathLst>
                <a:path extrusionOk="0" h="18" w="26">
                  <a:moveTo>
                    <a:pt x="1" y="0"/>
                  </a:moveTo>
                  <a:cubicBezTo>
                    <a:pt x="8" y="7"/>
                    <a:pt x="15" y="11"/>
                    <a:pt x="25" y="18"/>
                  </a:cubicBezTo>
                  <a:cubicBezTo>
                    <a:pt x="15" y="11"/>
                    <a:pt x="8" y="7"/>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7" name="Google Shape;7197;p40"/>
            <p:cNvSpPr/>
            <p:nvPr/>
          </p:nvSpPr>
          <p:spPr>
            <a:xfrm>
              <a:off x="4557681" y="3029979"/>
              <a:ext cx="767" cy="132"/>
            </a:xfrm>
            <a:custGeom>
              <a:rect b="b" l="l" r="r" t="t"/>
              <a:pathLst>
                <a:path extrusionOk="0" h="5" w="29">
                  <a:moveTo>
                    <a:pt x="1" y="1"/>
                  </a:moveTo>
                  <a:lnTo>
                    <a:pt x="29"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8" name="Google Shape;7198;p40"/>
            <p:cNvSpPr/>
            <p:nvPr/>
          </p:nvSpPr>
          <p:spPr>
            <a:xfrm>
              <a:off x="4555381" y="3029899"/>
              <a:ext cx="476" cy="26"/>
            </a:xfrm>
            <a:custGeom>
              <a:rect b="b" l="l" r="r" t="t"/>
              <a:pathLst>
                <a:path extrusionOk="0" h="1" w="18">
                  <a:moveTo>
                    <a:pt x="0" y="0"/>
                  </a:moveTo>
                  <a:lnTo>
                    <a:pt x="0" y="0"/>
                  </a:lnTo>
                  <a:lnTo>
                    <a:pt x="1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9" name="Google Shape;7199;p40"/>
            <p:cNvSpPr/>
            <p:nvPr/>
          </p:nvSpPr>
          <p:spPr>
            <a:xfrm>
              <a:off x="4569260" y="3040342"/>
              <a:ext cx="582" cy="211"/>
            </a:xfrm>
            <a:custGeom>
              <a:rect b="b" l="l" r="r" t="t"/>
              <a:pathLst>
                <a:path extrusionOk="0" h="8" w="22">
                  <a:moveTo>
                    <a:pt x="0" y="1"/>
                  </a:moveTo>
                  <a:lnTo>
                    <a:pt x="21"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0" name="Google Shape;7200;p40"/>
            <p:cNvSpPr/>
            <p:nvPr/>
          </p:nvSpPr>
          <p:spPr>
            <a:xfrm>
              <a:off x="4568520" y="3040078"/>
              <a:ext cx="476" cy="211"/>
            </a:xfrm>
            <a:custGeom>
              <a:rect b="b" l="l" r="r" t="t"/>
              <a:pathLst>
                <a:path extrusionOk="0" h="8" w="18">
                  <a:moveTo>
                    <a:pt x="0" y="0"/>
                  </a:moveTo>
                  <a:lnTo>
                    <a:pt x="18"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1" name="Google Shape;7201;p40"/>
            <p:cNvSpPr/>
            <p:nvPr/>
          </p:nvSpPr>
          <p:spPr>
            <a:xfrm>
              <a:off x="4570080" y="3040527"/>
              <a:ext cx="582" cy="211"/>
            </a:xfrm>
            <a:custGeom>
              <a:rect b="b" l="l" r="r" t="t"/>
              <a:pathLst>
                <a:path extrusionOk="0" h="8" w="22">
                  <a:moveTo>
                    <a:pt x="1" y="1"/>
                  </a:moveTo>
                  <a:lnTo>
                    <a:pt x="22"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2" name="Google Shape;7202;p40"/>
            <p:cNvSpPr/>
            <p:nvPr/>
          </p:nvSpPr>
          <p:spPr>
            <a:xfrm>
              <a:off x="4579914" y="3040342"/>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3" name="Google Shape;7203;p40"/>
            <p:cNvSpPr/>
            <p:nvPr/>
          </p:nvSpPr>
          <p:spPr>
            <a:xfrm>
              <a:off x="4582135" y="3037196"/>
              <a:ext cx="106" cy="397"/>
            </a:xfrm>
            <a:custGeom>
              <a:rect b="b" l="l" r="r" t="t"/>
              <a:pathLst>
                <a:path extrusionOk="0" h="15" w="4">
                  <a:moveTo>
                    <a:pt x="0" y="15"/>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4" name="Google Shape;7204;p40"/>
            <p:cNvSpPr/>
            <p:nvPr/>
          </p:nvSpPr>
          <p:spPr>
            <a:xfrm>
              <a:off x="4573886" y="3040897"/>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5" name="Google Shape;7205;p40"/>
            <p:cNvSpPr/>
            <p:nvPr/>
          </p:nvSpPr>
          <p:spPr>
            <a:xfrm>
              <a:off x="4579174" y="3040448"/>
              <a:ext cx="397" cy="106"/>
            </a:xfrm>
            <a:custGeom>
              <a:rect b="b" l="l" r="r" t="t"/>
              <a:pathLst>
                <a:path extrusionOk="0" h="4" w="15">
                  <a:moveTo>
                    <a:pt x="0" y="4"/>
                  </a:moveTo>
                  <a:lnTo>
                    <a:pt x="1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6" name="Google Shape;7206;p40"/>
            <p:cNvSpPr/>
            <p:nvPr/>
          </p:nvSpPr>
          <p:spPr>
            <a:xfrm>
              <a:off x="4579623" y="3040448"/>
              <a:ext cx="317" cy="26"/>
            </a:xfrm>
            <a:custGeom>
              <a:rect b="b" l="l" r="r" t="t"/>
              <a:pathLst>
                <a:path extrusionOk="0" h="1" w="12">
                  <a:moveTo>
                    <a:pt x="1" y="0"/>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7" name="Google Shape;7207;p40"/>
            <p:cNvSpPr/>
            <p:nvPr/>
          </p:nvSpPr>
          <p:spPr>
            <a:xfrm>
              <a:off x="4582214" y="3036747"/>
              <a:ext cx="132" cy="291"/>
            </a:xfrm>
            <a:custGeom>
              <a:rect b="b" l="l" r="r" t="t"/>
              <a:pathLst>
                <a:path extrusionOk="0" h="11" w="5">
                  <a:moveTo>
                    <a:pt x="1" y="11"/>
                  </a:moveTo>
                  <a:cubicBezTo>
                    <a:pt x="1" y="7"/>
                    <a:pt x="1" y="4"/>
                    <a:pt x="4" y="0"/>
                  </a:cubicBezTo>
                  <a:cubicBezTo>
                    <a:pt x="1" y="4"/>
                    <a:pt x="1" y="7"/>
                    <a:pt x="1" y="1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8" name="Google Shape;7208;p40"/>
            <p:cNvSpPr/>
            <p:nvPr/>
          </p:nvSpPr>
          <p:spPr>
            <a:xfrm>
              <a:off x="4583430" y="3035081"/>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9" name="Google Shape;7209;p40"/>
            <p:cNvSpPr/>
            <p:nvPr/>
          </p:nvSpPr>
          <p:spPr>
            <a:xfrm>
              <a:off x="4583060" y="3035160"/>
              <a:ext cx="291" cy="317"/>
            </a:xfrm>
            <a:custGeom>
              <a:rect b="b" l="l" r="r" t="t"/>
              <a:pathLst>
                <a:path extrusionOk="0" h="12" w="11">
                  <a:moveTo>
                    <a:pt x="0" y="11"/>
                  </a:moveTo>
                  <a:lnTo>
                    <a:pt x="1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p40"/>
            <p:cNvSpPr/>
            <p:nvPr/>
          </p:nvSpPr>
          <p:spPr>
            <a:xfrm>
              <a:off x="4582320" y="3036191"/>
              <a:ext cx="106" cy="397"/>
            </a:xfrm>
            <a:custGeom>
              <a:rect b="b" l="l" r="r" t="t"/>
              <a:pathLst>
                <a:path extrusionOk="0" h="15" w="4">
                  <a:moveTo>
                    <a:pt x="0" y="14"/>
                  </a:moveTo>
                  <a:cubicBezTo>
                    <a:pt x="0" y="11"/>
                    <a:pt x="4" y="7"/>
                    <a:pt x="4" y="0"/>
                  </a:cubicBezTo>
                  <a:cubicBezTo>
                    <a:pt x="4" y="7"/>
                    <a:pt x="0" y="11"/>
                    <a:pt x="0" y="1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1" name="Google Shape;7211;p40"/>
            <p:cNvSpPr/>
            <p:nvPr/>
          </p:nvSpPr>
          <p:spPr>
            <a:xfrm>
              <a:off x="4582690" y="3035530"/>
              <a:ext cx="291" cy="211"/>
            </a:xfrm>
            <a:custGeom>
              <a:rect b="b" l="l" r="r" t="t"/>
              <a:pathLst>
                <a:path extrusionOk="0" h="8" w="11">
                  <a:moveTo>
                    <a:pt x="0" y="8"/>
                  </a:moveTo>
                  <a:cubicBezTo>
                    <a:pt x="4" y="4"/>
                    <a:pt x="7" y="1"/>
                    <a:pt x="11" y="1"/>
                  </a:cubicBezTo>
                  <a:cubicBezTo>
                    <a:pt x="7" y="1"/>
                    <a:pt x="4" y="4"/>
                    <a:pt x="0" y="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2" name="Google Shape;7212;p40"/>
            <p:cNvSpPr/>
            <p:nvPr/>
          </p:nvSpPr>
          <p:spPr>
            <a:xfrm>
              <a:off x="4582505" y="3035821"/>
              <a:ext cx="211" cy="397"/>
            </a:xfrm>
            <a:custGeom>
              <a:rect b="b" l="l" r="r" t="t"/>
              <a:pathLst>
                <a:path extrusionOk="0" h="15" w="8">
                  <a:moveTo>
                    <a:pt x="0" y="14"/>
                  </a:moveTo>
                  <a:cubicBezTo>
                    <a:pt x="0" y="11"/>
                    <a:pt x="4" y="4"/>
                    <a:pt x="7" y="0"/>
                  </a:cubicBezTo>
                  <a:cubicBezTo>
                    <a:pt x="4" y="4"/>
                    <a:pt x="0" y="11"/>
                    <a:pt x="0" y="1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3" name="Google Shape;7213;p40"/>
            <p:cNvSpPr/>
            <p:nvPr/>
          </p:nvSpPr>
          <p:spPr>
            <a:xfrm>
              <a:off x="4578513" y="3040527"/>
              <a:ext cx="582" cy="132"/>
            </a:xfrm>
            <a:custGeom>
              <a:rect b="b" l="l" r="r" t="t"/>
              <a:pathLst>
                <a:path extrusionOk="0" h="5" w="22">
                  <a:moveTo>
                    <a:pt x="1" y="4"/>
                  </a:moveTo>
                  <a:lnTo>
                    <a:pt x="22"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4" name="Google Shape;7214;p40"/>
            <p:cNvSpPr/>
            <p:nvPr/>
          </p:nvSpPr>
          <p:spPr>
            <a:xfrm>
              <a:off x="4760292" y="3056363"/>
              <a:ext cx="12795" cy="7984"/>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p40"/>
            <p:cNvSpPr/>
            <p:nvPr/>
          </p:nvSpPr>
          <p:spPr>
            <a:xfrm>
              <a:off x="4762407" y="3062390"/>
              <a:ext cx="397" cy="476"/>
            </a:xfrm>
            <a:custGeom>
              <a:rect b="b" l="l" r="r" t="t"/>
              <a:pathLst>
                <a:path extrusionOk="0" h="18" w="15">
                  <a:moveTo>
                    <a:pt x="15" y="18"/>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p40"/>
            <p:cNvSpPr/>
            <p:nvPr/>
          </p:nvSpPr>
          <p:spPr>
            <a:xfrm>
              <a:off x="4762883" y="3062945"/>
              <a:ext cx="211" cy="397"/>
            </a:xfrm>
            <a:custGeom>
              <a:rect b="b" l="l" r="r" t="t"/>
              <a:pathLst>
                <a:path extrusionOk="0" h="15" w="8">
                  <a:moveTo>
                    <a:pt x="7" y="14"/>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7" name="Google Shape;7217;p40"/>
            <p:cNvSpPr/>
            <p:nvPr/>
          </p:nvSpPr>
          <p:spPr>
            <a:xfrm>
              <a:off x="4761958" y="3061835"/>
              <a:ext cx="291" cy="397"/>
            </a:xfrm>
            <a:custGeom>
              <a:rect b="b" l="l" r="r" t="t"/>
              <a:pathLst>
                <a:path extrusionOk="0" h="15" w="11">
                  <a:moveTo>
                    <a:pt x="11" y="14"/>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8" name="Google Shape;7218;p40"/>
            <p:cNvSpPr/>
            <p:nvPr/>
          </p:nvSpPr>
          <p:spPr>
            <a:xfrm>
              <a:off x="4763147" y="3063395"/>
              <a:ext cx="317" cy="317"/>
            </a:xfrm>
            <a:custGeom>
              <a:rect b="b" l="l" r="r" t="t"/>
              <a:pathLst>
                <a:path extrusionOk="0" h="12" w="12">
                  <a:moveTo>
                    <a:pt x="11" y="1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9" name="Google Shape;7219;p40"/>
            <p:cNvSpPr/>
            <p:nvPr/>
          </p:nvSpPr>
          <p:spPr>
            <a:xfrm>
              <a:off x="4760292" y="3059244"/>
              <a:ext cx="582" cy="846"/>
            </a:xfrm>
            <a:custGeom>
              <a:rect b="b" l="l" r="r" t="t"/>
              <a:pathLst>
                <a:path extrusionOk="0" h="32" w="22">
                  <a:moveTo>
                    <a:pt x="0" y="0"/>
                  </a:moveTo>
                  <a:lnTo>
                    <a:pt x="21" y="3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0" name="Google Shape;7220;p40"/>
            <p:cNvSpPr/>
            <p:nvPr/>
          </p:nvSpPr>
          <p:spPr>
            <a:xfrm>
              <a:off x="4761587" y="3061174"/>
              <a:ext cx="291" cy="397"/>
            </a:xfrm>
            <a:custGeom>
              <a:rect b="b" l="l" r="r" t="t"/>
              <a:pathLst>
                <a:path extrusionOk="0" h="15" w="11">
                  <a:moveTo>
                    <a:pt x="11" y="15"/>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1" name="Google Shape;7221;p40"/>
            <p:cNvSpPr/>
            <p:nvPr/>
          </p:nvSpPr>
          <p:spPr>
            <a:xfrm>
              <a:off x="4763517" y="3063765"/>
              <a:ext cx="211" cy="211"/>
            </a:xfrm>
            <a:custGeom>
              <a:rect b="b" l="l" r="r" t="t"/>
              <a:pathLst>
                <a:path extrusionOk="0" h="8" w="8">
                  <a:moveTo>
                    <a:pt x="8" y="8"/>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2" name="Google Shape;7222;p40"/>
            <p:cNvSpPr/>
            <p:nvPr/>
          </p:nvSpPr>
          <p:spPr>
            <a:xfrm>
              <a:off x="4760927" y="3060249"/>
              <a:ext cx="397" cy="687"/>
            </a:xfrm>
            <a:custGeom>
              <a:rect b="b" l="l" r="r" t="t"/>
              <a:pathLst>
                <a:path extrusionOk="0" h="26" w="15">
                  <a:moveTo>
                    <a:pt x="15" y="25"/>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3" name="Google Shape;7223;p40"/>
            <p:cNvSpPr/>
            <p:nvPr/>
          </p:nvSpPr>
          <p:spPr>
            <a:xfrm>
              <a:off x="4763702" y="3064056"/>
              <a:ext cx="317" cy="211"/>
            </a:xfrm>
            <a:custGeom>
              <a:rect b="b" l="l" r="r" t="t"/>
              <a:pathLst>
                <a:path extrusionOk="0" h="8" w="12">
                  <a:moveTo>
                    <a:pt x="11" y="7"/>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4" name="Google Shape;7224;p40"/>
            <p:cNvSpPr/>
            <p:nvPr/>
          </p:nvSpPr>
          <p:spPr>
            <a:xfrm>
              <a:off x="4772400" y="3056653"/>
              <a:ext cx="26" cy="106"/>
            </a:xfrm>
            <a:custGeom>
              <a:rect b="b" l="l" r="r" t="t"/>
              <a:pathLst>
                <a:path extrusionOk="0" h="4" w="1">
                  <a:moveTo>
                    <a:pt x="1" y="0"/>
                  </a:moveTo>
                  <a:lnTo>
                    <a:pt x="1" y="0"/>
                  </a:ln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5" name="Google Shape;7225;p40"/>
            <p:cNvSpPr/>
            <p:nvPr/>
          </p:nvSpPr>
          <p:spPr>
            <a:xfrm>
              <a:off x="4763993" y="3064241"/>
              <a:ext cx="106" cy="106"/>
            </a:xfrm>
            <a:custGeom>
              <a:rect b="b" l="l" r="r" t="t"/>
              <a:pathLst>
                <a:path extrusionOk="0" h="4" w="4">
                  <a:moveTo>
                    <a:pt x="4" y="4"/>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6" name="Google Shape;7226;p40"/>
            <p:cNvSpPr/>
            <p:nvPr/>
          </p:nvSpPr>
          <p:spPr>
            <a:xfrm>
              <a:off x="4764178" y="3064426"/>
              <a:ext cx="106" cy="26"/>
            </a:xfrm>
            <a:custGeom>
              <a:rect b="b" l="l" r="r" t="t"/>
              <a:pathLst>
                <a:path extrusionOk="0" h="1" w="4">
                  <a:moveTo>
                    <a:pt x="4" y="0"/>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7" name="Google Shape;7227;p40"/>
            <p:cNvSpPr/>
            <p:nvPr/>
          </p:nvSpPr>
          <p:spPr>
            <a:xfrm>
              <a:off x="4764258" y="3064505"/>
              <a:ext cx="132" cy="26"/>
            </a:xfrm>
            <a:custGeom>
              <a:rect b="b" l="l" r="r" t="t"/>
              <a:pathLst>
                <a:path extrusionOk="0" h="1" w="5">
                  <a:moveTo>
                    <a:pt x="4" y="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8" name="Google Shape;7228;p40"/>
            <p:cNvSpPr/>
            <p:nvPr/>
          </p:nvSpPr>
          <p:spPr>
            <a:xfrm>
              <a:off x="4773140" y="3060434"/>
              <a:ext cx="132" cy="687"/>
            </a:xfrm>
            <a:custGeom>
              <a:rect b="b" l="l" r="r" t="t"/>
              <a:pathLst>
                <a:path extrusionOk="0" h="26" w="5">
                  <a:moveTo>
                    <a:pt x="1" y="1"/>
                  </a:moveTo>
                  <a:cubicBezTo>
                    <a:pt x="1" y="11"/>
                    <a:pt x="1" y="18"/>
                    <a:pt x="4" y="25"/>
                  </a:cubicBezTo>
                  <a:cubicBezTo>
                    <a:pt x="1" y="18"/>
                    <a:pt x="1" y="11"/>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9" name="Google Shape;7229;p40"/>
            <p:cNvSpPr/>
            <p:nvPr/>
          </p:nvSpPr>
          <p:spPr>
            <a:xfrm>
              <a:off x="4772691" y="3058028"/>
              <a:ext cx="106" cy="582"/>
            </a:xfrm>
            <a:custGeom>
              <a:rect b="b" l="l" r="r" t="t"/>
              <a:pathLst>
                <a:path extrusionOk="0" h="22" w="4">
                  <a:moveTo>
                    <a:pt x="0" y="1"/>
                  </a:moveTo>
                  <a:lnTo>
                    <a:pt x="4" y="2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0" name="Google Shape;7230;p40"/>
            <p:cNvSpPr/>
            <p:nvPr/>
          </p:nvSpPr>
          <p:spPr>
            <a:xfrm>
              <a:off x="4772876" y="3058874"/>
              <a:ext cx="106" cy="767"/>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1" name="Google Shape;7231;p40"/>
            <p:cNvSpPr/>
            <p:nvPr/>
          </p:nvSpPr>
          <p:spPr>
            <a:xfrm>
              <a:off x="4773061" y="3059694"/>
              <a:ext cx="106" cy="687"/>
            </a:xfrm>
            <a:custGeom>
              <a:rect b="b" l="l" r="r" t="t"/>
              <a:pathLst>
                <a:path extrusionOk="0" h="26" w="4">
                  <a:moveTo>
                    <a:pt x="0" y="1"/>
                  </a:moveTo>
                  <a:cubicBezTo>
                    <a:pt x="0" y="8"/>
                    <a:pt x="0" y="15"/>
                    <a:pt x="4" y="25"/>
                  </a:cubicBezTo>
                  <a:cubicBezTo>
                    <a:pt x="0" y="15"/>
                    <a:pt x="0" y="8"/>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p40"/>
            <p:cNvSpPr/>
            <p:nvPr/>
          </p:nvSpPr>
          <p:spPr>
            <a:xfrm>
              <a:off x="4764443" y="3064611"/>
              <a:ext cx="26" cy="26"/>
            </a:xfrm>
            <a:custGeom>
              <a:rect b="b" l="l" r="r" t="t"/>
              <a:pathLst>
                <a:path extrusionOk="0" h="1" w="1">
                  <a:moveTo>
                    <a:pt x="1"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3" name="Google Shape;7233;p40"/>
            <p:cNvSpPr/>
            <p:nvPr/>
          </p:nvSpPr>
          <p:spPr>
            <a:xfrm>
              <a:off x="4772506" y="3057103"/>
              <a:ext cx="106" cy="687"/>
            </a:xfrm>
            <a:custGeom>
              <a:rect b="b" l="l" r="r" t="t"/>
              <a:pathLst>
                <a:path extrusionOk="0" h="26" w="4">
                  <a:moveTo>
                    <a:pt x="0" y="1"/>
                  </a:moveTo>
                  <a:lnTo>
                    <a:pt x="4"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4" name="Google Shape;7234;p40"/>
            <p:cNvSpPr/>
            <p:nvPr/>
          </p:nvSpPr>
          <p:spPr>
            <a:xfrm>
              <a:off x="3681778" y="2550680"/>
              <a:ext cx="136281" cy="133744"/>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5" name="Google Shape;7235;p40"/>
            <p:cNvSpPr/>
            <p:nvPr/>
          </p:nvSpPr>
          <p:spPr>
            <a:xfrm>
              <a:off x="3734916" y="2552980"/>
              <a:ext cx="1137" cy="397"/>
            </a:xfrm>
            <a:custGeom>
              <a:rect b="b" l="l" r="r" t="t"/>
              <a:pathLst>
                <a:path extrusionOk="0" h="15" w="43">
                  <a:moveTo>
                    <a:pt x="0" y="1"/>
                  </a:moveTo>
                  <a:lnTo>
                    <a:pt x="42" y="15"/>
                  </a:lnTo>
                  <a:lnTo>
                    <a:pt x="42" y="15"/>
                  </a:lnTo>
                  <a:lnTo>
                    <a:pt x="0" y="1"/>
                  </a:ln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6" name="Google Shape;7236;p40"/>
            <p:cNvSpPr/>
            <p:nvPr/>
          </p:nvSpPr>
          <p:spPr>
            <a:xfrm>
              <a:off x="3681778" y="2600646"/>
              <a:ext cx="30111" cy="15862"/>
            </a:xfrm>
            <a:custGeom>
              <a:rect b="b" l="l" r="r" t="t"/>
              <a:pathLst>
                <a:path extrusionOk="0" h="600" w="1139">
                  <a:moveTo>
                    <a:pt x="1139" y="0"/>
                  </a:moveTo>
                  <a:cubicBezTo>
                    <a:pt x="1086" y="28"/>
                    <a:pt x="501" y="340"/>
                    <a:pt x="1" y="599"/>
                  </a:cubicBezTo>
                  <a:cubicBezTo>
                    <a:pt x="452" y="368"/>
                    <a:pt x="971" y="91"/>
                    <a:pt x="1139"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7" name="Google Shape;7237;p40"/>
            <p:cNvSpPr/>
            <p:nvPr/>
          </p:nvSpPr>
          <p:spPr>
            <a:xfrm>
              <a:off x="3681778" y="2616482"/>
              <a:ext cx="26" cy="26"/>
            </a:xfrm>
            <a:custGeom>
              <a:rect b="b" l="l" r="r" t="t"/>
              <a:pathLst>
                <a:path extrusionOk="0" h="1" w="1">
                  <a:moveTo>
                    <a:pt x="1"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8" name="Google Shape;7238;p40"/>
            <p:cNvSpPr/>
            <p:nvPr/>
          </p:nvSpPr>
          <p:spPr>
            <a:xfrm>
              <a:off x="3683814" y="2626290"/>
              <a:ext cx="2062" cy="8724"/>
            </a:xfrm>
            <a:custGeom>
              <a:rect b="b" l="l" r="r" t="t"/>
              <a:pathLst>
                <a:path extrusionOk="0" h="330" w="78">
                  <a:moveTo>
                    <a:pt x="78" y="329"/>
                  </a:moveTo>
                  <a:cubicBezTo>
                    <a:pt x="53" y="224"/>
                    <a:pt x="25" y="105"/>
                    <a:pt x="1" y="0"/>
                  </a:cubicBezTo>
                  <a:cubicBezTo>
                    <a:pt x="25" y="105"/>
                    <a:pt x="53" y="224"/>
                    <a:pt x="78" y="32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9" name="Google Shape;7239;p40"/>
            <p:cNvSpPr/>
            <p:nvPr/>
          </p:nvSpPr>
          <p:spPr>
            <a:xfrm>
              <a:off x="3683444" y="2624703"/>
              <a:ext cx="397" cy="1613"/>
            </a:xfrm>
            <a:custGeom>
              <a:rect b="b" l="l" r="r" t="t"/>
              <a:pathLst>
                <a:path extrusionOk="0" h="61" w="15">
                  <a:moveTo>
                    <a:pt x="1" y="1"/>
                  </a:moveTo>
                  <a:lnTo>
                    <a:pt x="15" y="6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0" name="Google Shape;7240;p40"/>
            <p:cNvSpPr/>
            <p:nvPr/>
          </p:nvSpPr>
          <p:spPr>
            <a:xfrm>
              <a:off x="3683074" y="2623329"/>
              <a:ext cx="397" cy="1401"/>
            </a:xfrm>
            <a:custGeom>
              <a:rect b="b" l="l" r="r" t="t"/>
              <a:pathLst>
                <a:path extrusionOk="0" h="53" w="15">
                  <a:moveTo>
                    <a:pt x="1" y="0"/>
                  </a:moveTo>
                  <a:lnTo>
                    <a:pt x="15" y="53"/>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1" name="Google Shape;7241;p40"/>
            <p:cNvSpPr/>
            <p:nvPr/>
          </p:nvSpPr>
          <p:spPr>
            <a:xfrm>
              <a:off x="3681963" y="2618147"/>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2" name="Google Shape;7242;p40"/>
            <p:cNvSpPr/>
            <p:nvPr/>
          </p:nvSpPr>
          <p:spPr>
            <a:xfrm>
              <a:off x="3682704" y="2622113"/>
              <a:ext cx="397" cy="1137"/>
            </a:xfrm>
            <a:custGeom>
              <a:rect b="b" l="l" r="r" t="t"/>
              <a:pathLst>
                <a:path extrusionOk="0" h="43" w="15">
                  <a:moveTo>
                    <a:pt x="1" y="1"/>
                  </a:moveTo>
                  <a:cubicBezTo>
                    <a:pt x="4" y="11"/>
                    <a:pt x="8" y="29"/>
                    <a:pt x="15" y="43"/>
                  </a:cubicBezTo>
                  <a:cubicBezTo>
                    <a:pt x="8" y="29"/>
                    <a:pt x="4" y="11"/>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3" name="Google Shape;7243;p40"/>
            <p:cNvSpPr/>
            <p:nvPr/>
          </p:nvSpPr>
          <p:spPr>
            <a:xfrm>
              <a:off x="3682148" y="2619522"/>
              <a:ext cx="26" cy="211"/>
            </a:xfrm>
            <a:custGeom>
              <a:rect b="b" l="l" r="r" t="t"/>
              <a:pathLst>
                <a:path extrusionOk="0" h="8" w="1">
                  <a:moveTo>
                    <a:pt x="1" y="1"/>
                  </a:moveTo>
                  <a:lnTo>
                    <a:pt x="1"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4" name="Google Shape;7244;p40"/>
            <p:cNvSpPr/>
            <p:nvPr/>
          </p:nvSpPr>
          <p:spPr>
            <a:xfrm>
              <a:off x="3682519" y="2620923"/>
              <a:ext cx="26" cy="211"/>
            </a:xfrm>
            <a:custGeom>
              <a:rect b="b" l="l" r="r" t="t"/>
              <a:pathLst>
                <a:path extrusionOk="0" h="8" w="1">
                  <a:moveTo>
                    <a:pt x="1" y="0"/>
                  </a:moveTo>
                  <a:lnTo>
                    <a:pt x="1"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5" name="Google Shape;7245;p40"/>
            <p:cNvSpPr/>
            <p:nvPr/>
          </p:nvSpPr>
          <p:spPr>
            <a:xfrm>
              <a:off x="3681778" y="2616482"/>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6" name="Google Shape;7246;p40"/>
            <p:cNvSpPr/>
            <p:nvPr/>
          </p:nvSpPr>
          <p:spPr>
            <a:xfrm>
              <a:off x="3751941" y="2552980"/>
              <a:ext cx="5023" cy="2432"/>
            </a:xfrm>
            <a:custGeom>
              <a:rect b="b" l="l" r="r" t="t"/>
              <a:pathLst>
                <a:path extrusionOk="0" h="92" w="190">
                  <a:moveTo>
                    <a:pt x="0" y="8"/>
                  </a:moveTo>
                  <a:cubicBezTo>
                    <a:pt x="29" y="1"/>
                    <a:pt x="130" y="57"/>
                    <a:pt x="190" y="92"/>
                  </a:cubicBezTo>
                  <a:cubicBezTo>
                    <a:pt x="130" y="57"/>
                    <a:pt x="29" y="1"/>
                    <a:pt x="0" y="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7" name="Google Shape;7247;p40"/>
            <p:cNvSpPr/>
            <p:nvPr/>
          </p:nvSpPr>
          <p:spPr>
            <a:xfrm>
              <a:off x="3709934" y="2642204"/>
              <a:ext cx="5102" cy="3357"/>
            </a:xfrm>
            <a:custGeom>
              <a:rect b="b" l="l" r="r" t="t"/>
              <a:pathLst>
                <a:path extrusionOk="0" h="127" w="193">
                  <a:moveTo>
                    <a:pt x="0" y="0"/>
                  </a:moveTo>
                  <a:lnTo>
                    <a:pt x="0" y="0"/>
                  </a:lnTo>
                  <a:cubicBezTo>
                    <a:pt x="63" y="39"/>
                    <a:pt x="126" y="84"/>
                    <a:pt x="193" y="126"/>
                  </a:cubicBezTo>
                  <a:cubicBezTo>
                    <a:pt x="126" y="81"/>
                    <a:pt x="63" y="39"/>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8" name="Google Shape;7248;p40"/>
            <p:cNvSpPr/>
            <p:nvPr/>
          </p:nvSpPr>
          <p:spPr>
            <a:xfrm>
              <a:off x="3689551" y="2634881"/>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9" name="Google Shape;7249;p40"/>
            <p:cNvSpPr/>
            <p:nvPr/>
          </p:nvSpPr>
          <p:spPr>
            <a:xfrm>
              <a:off x="3690291" y="2634802"/>
              <a:ext cx="1322" cy="26"/>
            </a:xfrm>
            <a:custGeom>
              <a:rect b="b" l="l" r="r" t="t"/>
              <a:pathLst>
                <a:path extrusionOk="0" h="1" w="50">
                  <a:moveTo>
                    <a:pt x="1" y="0"/>
                  </a:moveTo>
                  <a:lnTo>
                    <a:pt x="5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0" name="Google Shape;7250;p40"/>
            <p:cNvSpPr/>
            <p:nvPr/>
          </p:nvSpPr>
          <p:spPr>
            <a:xfrm>
              <a:off x="3699279" y="2636098"/>
              <a:ext cx="687" cy="397"/>
            </a:xfrm>
            <a:custGeom>
              <a:rect b="b" l="l" r="r" t="t"/>
              <a:pathLst>
                <a:path extrusionOk="0" h="15" w="26">
                  <a:moveTo>
                    <a:pt x="1" y="0"/>
                  </a:moveTo>
                  <a:lnTo>
                    <a:pt x="25"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1" name="Google Shape;7251;p40"/>
            <p:cNvSpPr/>
            <p:nvPr/>
          </p:nvSpPr>
          <p:spPr>
            <a:xfrm>
              <a:off x="3702055" y="2637578"/>
              <a:ext cx="7905" cy="4653"/>
            </a:xfrm>
            <a:custGeom>
              <a:rect b="b" l="l" r="r" t="t"/>
              <a:pathLst>
                <a:path extrusionOk="0" h="176" w="299">
                  <a:moveTo>
                    <a:pt x="1" y="0"/>
                  </a:moveTo>
                  <a:cubicBezTo>
                    <a:pt x="88" y="46"/>
                    <a:pt x="186" y="105"/>
                    <a:pt x="298" y="175"/>
                  </a:cubicBezTo>
                  <a:cubicBezTo>
                    <a:pt x="186" y="105"/>
                    <a:pt x="88" y="46"/>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2" name="Google Shape;7252;p40"/>
            <p:cNvSpPr/>
            <p:nvPr/>
          </p:nvSpPr>
          <p:spPr>
            <a:xfrm>
              <a:off x="3700311" y="2636653"/>
              <a:ext cx="211" cy="106"/>
            </a:xfrm>
            <a:custGeom>
              <a:rect b="b" l="l" r="r" t="t"/>
              <a:pathLst>
                <a:path extrusionOk="0" h="4" w="8">
                  <a:moveTo>
                    <a:pt x="0" y="0"/>
                  </a:moveTo>
                  <a:lnTo>
                    <a:pt x="7"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3" name="Google Shape;7253;p40"/>
            <p:cNvSpPr/>
            <p:nvPr/>
          </p:nvSpPr>
          <p:spPr>
            <a:xfrm>
              <a:off x="3691586" y="2634802"/>
              <a:ext cx="3913" cy="211"/>
            </a:xfrm>
            <a:custGeom>
              <a:rect b="b" l="l" r="r" t="t"/>
              <a:pathLst>
                <a:path extrusionOk="0" h="8" w="148">
                  <a:moveTo>
                    <a:pt x="1" y="0"/>
                  </a:moveTo>
                  <a:cubicBezTo>
                    <a:pt x="50" y="0"/>
                    <a:pt x="99" y="4"/>
                    <a:pt x="148" y="7"/>
                  </a:cubicBezTo>
                  <a:cubicBezTo>
                    <a:pt x="99" y="4"/>
                    <a:pt x="50" y="0"/>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4" name="Google Shape;7254;p40"/>
            <p:cNvSpPr/>
            <p:nvPr/>
          </p:nvSpPr>
          <p:spPr>
            <a:xfrm>
              <a:off x="3776475" y="2683023"/>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5" name="Google Shape;7255;p40"/>
            <p:cNvSpPr/>
            <p:nvPr/>
          </p:nvSpPr>
          <p:spPr>
            <a:xfrm>
              <a:off x="3785172" y="2683842"/>
              <a:ext cx="6688" cy="767"/>
            </a:xfrm>
            <a:custGeom>
              <a:rect b="b" l="l" r="r" t="t"/>
              <a:pathLst>
                <a:path extrusionOk="0" h="29" w="253">
                  <a:moveTo>
                    <a:pt x="252" y="29"/>
                  </a:moveTo>
                  <a:lnTo>
                    <a:pt x="0" y="1"/>
                  </a:lnTo>
                  <a:lnTo>
                    <a:pt x="252" y="29"/>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6" name="Google Shape;7256;p40"/>
            <p:cNvSpPr/>
            <p:nvPr/>
          </p:nvSpPr>
          <p:spPr>
            <a:xfrm>
              <a:off x="3795536" y="2669989"/>
              <a:ext cx="22709" cy="22498"/>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7" name="Google Shape;7257;p40"/>
            <p:cNvSpPr/>
            <p:nvPr/>
          </p:nvSpPr>
          <p:spPr>
            <a:xfrm>
              <a:off x="3795351" y="2685058"/>
              <a:ext cx="6688" cy="846"/>
            </a:xfrm>
            <a:custGeom>
              <a:rect b="b" l="l" r="r" t="t"/>
              <a:pathLst>
                <a:path extrusionOk="0" h="32" w="253">
                  <a:moveTo>
                    <a:pt x="0" y="0"/>
                  </a:moveTo>
                  <a:lnTo>
                    <a:pt x="0" y="0"/>
                  </a:lnTo>
                  <a:lnTo>
                    <a:pt x="252" y="32"/>
                  </a:lnTo>
                  <a:lnTo>
                    <a:pt x="252" y="3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8" name="Google Shape;7258;p40"/>
            <p:cNvSpPr/>
            <p:nvPr/>
          </p:nvSpPr>
          <p:spPr>
            <a:xfrm>
              <a:off x="3809891" y="2692170"/>
              <a:ext cx="8248" cy="397"/>
            </a:xfrm>
            <a:custGeom>
              <a:rect b="b" l="l" r="r" t="t"/>
              <a:pathLst>
                <a:path extrusionOk="0" h="15" w="312">
                  <a:moveTo>
                    <a:pt x="312" y="15"/>
                  </a:moveTo>
                  <a:lnTo>
                    <a:pt x="312" y="15"/>
                  </a:ln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9" name="Google Shape;7259;p40"/>
            <p:cNvSpPr/>
            <p:nvPr/>
          </p:nvSpPr>
          <p:spPr>
            <a:xfrm>
              <a:off x="3807009" y="2670148"/>
              <a:ext cx="397" cy="26"/>
            </a:xfrm>
            <a:custGeom>
              <a:rect b="b" l="l" r="r" t="t"/>
              <a:pathLst>
                <a:path extrusionOk="0" h="1" w="15">
                  <a:moveTo>
                    <a:pt x="0" y="1"/>
                  </a:moveTo>
                  <a:lnTo>
                    <a:pt x="1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0" name="Google Shape;7260;p40"/>
            <p:cNvSpPr/>
            <p:nvPr/>
          </p:nvSpPr>
          <p:spPr>
            <a:xfrm>
              <a:off x="3797651" y="2679771"/>
              <a:ext cx="26" cy="132"/>
            </a:xfrm>
            <a:custGeom>
              <a:rect b="b" l="l" r="r" t="t"/>
              <a:pathLst>
                <a:path extrusionOk="0" h="5" w="1">
                  <a:moveTo>
                    <a:pt x="1" y="4"/>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1" name="Google Shape;7261;p40"/>
            <p:cNvSpPr/>
            <p:nvPr/>
          </p:nvSpPr>
          <p:spPr>
            <a:xfrm>
              <a:off x="3810340" y="2671814"/>
              <a:ext cx="397" cy="397"/>
            </a:xfrm>
            <a:custGeom>
              <a:rect b="b" l="l" r="r" t="t"/>
              <a:pathLst>
                <a:path extrusionOk="0" h="15" w="15">
                  <a:moveTo>
                    <a:pt x="1" y="1"/>
                  </a:moveTo>
                  <a:lnTo>
                    <a:pt x="15"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2" name="Google Shape;7262;p40"/>
            <p:cNvSpPr/>
            <p:nvPr/>
          </p:nvSpPr>
          <p:spPr>
            <a:xfrm>
              <a:off x="3809415" y="2671179"/>
              <a:ext cx="397" cy="291"/>
            </a:xfrm>
            <a:custGeom>
              <a:rect b="b" l="l" r="r" t="t"/>
              <a:pathLst>
                <a:path extrusionOk="0" h="11" w="15">
                  <a:moveTo>
                    <a:pt x="1" y="0"/>
                  </a:moveTo>
                  <a:lnTo>
                    <a:pt x="15"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3" name="Google Shape;7263;p40"/>
            <p:cNvSpPr/>
            <p:nvPr/>
          </p:nvSpPr>
          <p:spPr>
            <a:xfrm>
              <a:off x="3807855" y="2670333"/>
              <a:ext cx="291" cy="132"/>
            </a:xfrm>
            <a:custGeom>
              <a:rect b="b" l="l" r="r" t="t"/>
              <a:pathLst>
                <a:path extrusionOk="0" h="5" w="11">
                  <a:moveTo>
                    <a:pt x="0" y="1"/>
                  </a:moveTo>
                  <a:lnTo>
                    <a:pt x="1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4" name="Google Shape;7264;p40"/>
            <p:cNvSpPr/>
            <p:nvPr/>
          </p:nvSpPr>
          <p:spPr>
            <a:xfrm>
              <a:off x="3805793" y="2670148"/>
              <a:ext cx="767" cy="26"/>
            </a:xfrm>
            <a:custGeom>
              <a:rect b="b" l="l" r="r" t="t"/>
              <a:pathLst>
                <a:path extrusionOk="0" h="1" w="29">
                  <a:moveTo>
                    <a:pt x="1" y="1"/>
                  </a:moveTo>
                  <a:cubicBezTo>
                    <a:pt x="8" y="1"/>
                    <a:pt x="18" y="1"/>
                    <a:pt x="29" y="1"/>
                  </a:cubicBezTo>
                  <a:cubicBezTo>
                    <a:pt x="18" y="1"/>
                    <a:pt x="8" y="1"/>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5" name="Google Shape;7265;p40"/>
            <p:cNvSpPr/>
            <p:nvPr/>
          </p:nvSpPr>
          <p:spPr>
            <a:xfrm>
              <a:off x="3798761" y="2677286"/>
              <a:ext cx="132" cy="211"/>
            </a:xfrm>
            <a:custGeom>
              <a:rect b="b" l="l" r="r" t="t"/>
              <a:pathLst>
                <a:path extrusionOk="0" h="8" w="5">
                  <a:moveTo>
                    <a:pt x="1" y="7"/>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6" name="Google Shape;7266;p40"/>
            <p:cNvSpPr/>
            <p:nvPr/>
          </p:nvSpPr>
          <p:spPr>
            <a:xfrm>
              <a:off x="3812376" y="2673664"/>
              <a:ext cx="397" cy="317"/>
            </a:xfrm>
            <a:custGeom>
              <a:rect b="b" l="l" r="r" t="t"/>
              <a:pathLst>
                <a:path extrusionOk="0" h="12" w="15">
                  <a:moveTo>
                    <a:pt x="15" y="1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7" name="Google Shape;7267;p40"/>
            <p:cNvSpPr/>
            <p:nvPr/>
          </p:nvSpPr>
          <p:spPr>
            <a:xfrm>
              <a:off x="3798021" y="2678766"/>
              <a:ext cx="132" cy="211"/>
            </a:xfrm>
            <a:custGeom>
              <a:rect b="b" l="l" r="r" t="t"/>
              <a:pathLst>
                <a:path extrusionOk="0" h="8" w="5">
                  <a:moveTo>
                    <a:pt x="1" y="7"/>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8" name="Google Shape;7268;p40"/>
            <p:cNvSpPr/>
            <p:nvPr/>
          </p:nvSpPr>
          <p:spPr>
            <a:xfrm>
              <a:off x="3811266" y="2672660"/>
              <a:ext cx="582" cy="476"/>
            </a:xfrm>
            <a:custGeom>
              <a:rect b="b" l="l" r="r" t="t"/>
              <a:pathLst>
                <a:path extrusionOk="0" h="18" w="22">
                  <a:moveTo>
                    <a:pt x="1" y="0"/>
                  </a:moveTo>
                  <a:lnTo>
                    <a:pt x="22"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9" name="Google Shape;7269;p40"/>
            <p:cNvSpPr/>
            <p:nvPr/>
          </p:nvSpPr>
          <p:spPr>
            <a:xfrm>
              <a:off x="3798391" y="2677921"/>
              <a:ext cx="132" cy="211"/>
            </a:xfrm>
            <a:custGeom>
              <a:rect b="b" l="l" r="r" t="t"/>
              <a:pathLst>
                <a:path extrusionOk="0" h="8" w="5">
                  <a:moveTo>
                    <a:pt x="1" y="8"/>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0" name="Google Shape;7270;p40"/>
            <p:cNvSpPr/>
            <p:nvPr/>
          </p:nvSpPr>
          <p:spPr>
            <a:xfrm>
              <a:off x="3808595" y="2670703"/>
              <a:ext cx="397" cy="211"/>
            </a:xfrm>
            <a:custGeom>
              <a:rect b="b" l="l" r="r" t="t"/>
              <a:pathLst>
                <a:path extrusionOk="0" h="8" w="15">
                  <a:moveTo>
                    <a:pt x="0" y="1"/>
                  </a:moveTo>
                  <a:lnTo>
                    <a:pt x="14"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1" name="Google Shape;7271;p40"/>
            <p:cNvSpPr/>
            <p:nvPr/>
          </p:nvSpPr>
          <p:spPr>
            <a:xfrm>
              <a:off x="3800056" y="2675065"/>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2" name="Google Shape;7272;p40"/>
            <p:cNvSpPr/>
            <p:nvPr/>
          </p:nvSpPr>
          <p:spPr>
            <a:xfrm>
              <a:off x="3799316" y="2676176"/>
              <a:ext cx="132" cy="211"/>
            </a:xfrm>
            <a:custGeom>
              <a:rect b="b" l="l" r="r" t="t"/>
              <a:pathLst>
                <a:path extrusionOk="0" h="8" w="5">
                  <a:moveTo>
                    <a:pt x="1" y="7"/>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3" name="Google Shape;7273;p40"/>
            <p:cNvSpPr/>
            <p:nvPr/>
          </p:nvSpPr>
          <p:spPr>
            <a:xfrm>
              <a:off x="3799501" y="2675806"/>
              <a:ext cx="26" cy="106"/>
            </a:xfrm>
            <a:custGeom>
              <a:rect b="b" l="l" r="r" t="t"/>
              <a:pathLst>
                <a:path extrusionOk="0" h="4" w="1">
                  <a:moveTo>
                    <a:pt x="1" y="4"/>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4" name="Google Shape;7274;p40"/>
            <p:cNvSpPr/>
            <p:nvPr/>
          </p:nvSpPr>
          <p:spPr>
            <a:xfrm>
              <a:off x="3799686" y="2675515"/>
              <a:ext cx="26" cy="132"/>
            </a:xfrm>
            <a:custGeom>
              <a:rect b="b" l="l" r="r" t="t"/>
              <a:pathLst>
                <a:path extrusionOk="0" h="5" w="1">
                  <a:moveTo>
                    <a:pt x="1" y="4"/>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5" name="Google Shape;7275;p40"/>
            <p:cNvSpPr/>
            <p:nvPr/>
          </p:nvSpPr>
          <p:spPr>
            <a:xfrm>
              <a:off x="3799977" y="2675145"/>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6" name="Google Shape;7276;p40"/>
            <p:cNvSpPr/>
            <p:nvPr/>
          </p:nvSpPr>
          <p:spPr>
            <a:xfrm>
              <a:off x="3799871" y="2675330"/>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7" name="Google Shape;7277;p40"/>
            <p:cNvSpPr/>
            <p:nvPr/>
          </p:nvSpPr>
          <p:spPr>
            <a:xfrm>
              <a:off x="3799052" y="2676625"/>
              <a:ext cx="106" cy="211"/>
            </a:xfrm>
            <a:custGeom>
              <a:rect b="b" l="l" r="r" t="t"/>
              <a:pathLst>
                <a:path extrusionOk="0" h="8" w="4">
                  <a:moveTo>
                    <a:pt x="0" y="8"/>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8" name="Google Shape;7278;p40"/>
            <p:cNvSpPr/>
            <p:nvPr/>
          </p:nvSpPr>
          <p:spPr>
            <a:xfrm>
              <a:off x="3058003" y="2306061"/>
              <a:ext cx="184925" cy="155924"/>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9" name="Google Shape;7279;p40"/>
            <p:cNvSpPr/>
            <p:nvPr/>
          </p:nvSpPr>
          <p:spPr>
            <a:xfrm>
              <a:off x="3252895" y="2455059"/>
              <a:ext cx="10866" cy="23000"/>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0" name="Google Shape;7280;p40"/>
            <p:cNvSpPr/>
            <p:nvPr/>
          </p:nvSpPr>
          <p:spPr>
            <a:xfrm>
              <a:off x="3210623" y="2335855"/>
              <a:ext cx="8988" cy="1057"/>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1" name="Google Shape;7281;p40"/>
            <p:cNvSpPr/>
            <p:nvPr/>
          </p:nvSpPr>
          <p:spPr>
            <a:xfrm>
              <a:off x="3194787" y="2324831"/>
              <a:ext cx="291" cy="211"/>
            </a:xfrm>
            <a:custGeom>
              <a:rect b="b" l="l" r="r" t="t"/>
              <a:pathLst>
                <a:path extrusionOk="0" h="8" w="11">
                  <a:moveTo>
                    <a:pt x="11" y="1"/>
                  </a:moveTo>
                  <a:lnTo>
                    <a:pt x="0"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2" name="Google Shape;7282;p40"/>
            <p:cNvSpPr/>
            <p:nvPr/>
          </p:nvSpPr>
          <p:spPr>
            <a:xfrm>
              <a:off x="3162481" y="2305955"/>
              <a:ext cx="132" cy="132"/>
            </a:xfrm>
            <a:custGeom>
              <a:rect b="b" l="l" r="r" t="t"/>
              <a:pathLst>
                <a:path extrusionOk="0" h="5" w="5">
                  <a:moveTo>
                    <a:pt x="1" y="1"/>
                  </a:moveTo>
                  <a:lnTo>
                    <a:pt x="4"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3" name="Google Shape;7283;p40"/>
            <p:cNvSpPr/>
            <p:nvPr/>
          </p:nvSpPr>
          <p:spPr>
            <a:xfrm>
              <a:off x="3203115" y="2333080"/>
              <a:ext cx="476" cy="582"/>
            </a:xfrm>
            <a:custGeom>
              <a:rect b="b" l="l" r="r" t="t"/>
              <a:pathLst>
                <a:path extrusionOk="0" h="22" w="18">
                  <a:moveTo>
                    <a:pt x="1" y="1"/>
                  </a:moveTo>
                  <a:lnTo>
                    <a:pt x="18" y="22"/>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4" name="Google Shape;7284;p40"/>
            <p:cNvSpPr/>
            <p:nvPr/>
          </p:nvSpPr>
          <p:spPr>
            <a:xfrm>
              <a:off x="3206816" y="2336040"/>
              <a:ext cx="687" cy="211"/>
            </a:xfrm>
            <a:custGeom>
              <a:rect b="b" l="l" r="r" t="t"/>
              <a:pathLst>
                <a:path extrusionOk="0" h="8" w="26">
                  <a:moveTo>
                    <a:pt x="1" y="1"/>
                  </a:moveTo>
                  <a:cubicBezTo>
                    <a:pt x="8" y="4"/>
                    <a:pt x="18" y="4"/>
                    <a:pt x="25" y="8"/>
                  </a:cubicBezTo>
                  <a:cubicBezTo>
                    <a:pt x="18" y="4"/>
                    <a:pt x="8" y="4"/>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5" name="Google Shape;7285;p40"/>
            <p:cNvSpPr/>
            <p:nvPr/>
          </p:nvSpPr>
          <p:spPr>
            <a:xfrm>
              <a:off x="3206075" y="2335776"/>
              <a:ext cx="582" cy="291"/>
            </a:xfrm>
            <a:custGeom>
              <a:rect b="b" l="l" r="r" t="t"/>
              <a:pathLst>
                <a:path extrusionOk="0" h="11" w="22">
                  <a:moveTo>
                    <a:pt x="1" y="0"/>
                  </a:moveTo>
                  <a:cubicBezTo>
                    <a:pt x="8" y="4"/>
                    <a:pt x="15" y="7"/>
                    <a:pt x="22" y="11"/>
                  </a:cubicBezTo>
                  <a:cubicBezTo>
                    <a:pt x="15" y="7"/>
                    <a:pt x="8" y="4"/>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6" name="Google Shape;7286;p40"/>
            <p:cNvSpPr/>
            <p:nvPr/>
          </p:nvSpPr>
          <p:spPr>
            <a:xfrm>
              <a:off x="3187834" y="2327607"/>
              <a:ext cx="3172" cy="582"/>
            </a:xfrm>
            <a:custGeom>
              <a:rect b="b" l="l" r="r" t="t"/>
              <a:pathLst>
                <a:path extrusionOk="0" h="22" w="120">
                  <a:moveTo>
                    <a:pt x="120" y="1"/>
                  </a:moveTo>
                  <a:cubicBezTo>
                    <a:pt x="81" y="22"/>
                    <a:pt x="39" y="22"/>
                    <a:pt x="1" y="8"/>
                  </a:cubicBezTo>
                  <a:cubicBezTo>
                    <a:pt x="39" y="22"/>
                    <a:pt x="81" y="22"/>
                    <a:pt x="12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7" name="Google Shape;7287;p40"/>
            <p:cNvSpPr/>
            <p:nvPr/>
          </p:nvSpPr>
          <p:spPr>
            <a:xfrm>
              <a:off x="3204225" y="2334375"/>
              <a:ext cx="397" cy="397"/>
            </a:xfrm>
            <a:custGeom>
              <a:rect b="b" l="l" r="r" t="t"/>
              <a:pathLst>
                <a:path extrusionOk="0" h="15" w="15">
                  <a:moveTo>
                    <a:pt x="15" y="15"/>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8" name="Google Shape;7288;p40"/>
            <p:cNvSpPr/>
            <p:nvPr/>
          </p:nvSpPr>
          <p:spPr>
            <a:xfrm>
              <a:off x="3205335" y="2335406"/>
              <a:ext cx="582" cy="291"/>
            </a:xfrm>
            <a:custGeom>
              <a:rect b="b" l="l" r="r" t="t"/>
              <a:pathLst>
                <a:path extrusionOk="0" h="11" w="22">
                  <a:moveTo>
                    <a:pt x="1" y="0"/>
                  </a:moveTo>
                  <a:cubicBezTo>
                    <a:pt x="8" y="4"/>
                    <a:pt x="15" y="7"/>
                    <a:pt x="22" y="11"/>
                  </a:cubicBezTo>
                  <a:cubicBezTo>
                    <a:pt x="15" y="7"/>
                    <a:pt x="8" y="4"/>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p40"/>
            <p:cNvSpPr/>
            <p:nvPr/>
          </p:nvSpPr>
          <p:spPr>
            <a:xfrm>
              <a:off x="3207556" y="2335961"/>
              <a:ext cx="3093" cy="211"/>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p40"/>
            <p:cNvSpPr/>
            <p:nvPr/>
          </p:nvSpPr>
          <p:spPr>
            <a:xfrm>
              <a:off x="3203670" y="2333740"/>
              <a:ext cx="397" cy="476"/>
            </a:xfrm>
            <a:custGeom>
              <a:rect b="b" l="l" r="r" t="t"/>
              <a:pathLst>
                <a:path extrusionOk="0" h="18" w="15">
                  <a:moveTo>
                    <a:pt x="1" y="0"/>
                  </a:moveTo>
                  <a:lnTo>
                    <a:pt x="15" y="1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1" name="Google Shape;7291;p40"/>
            <p:cNvSpPr/>
            <p:nvPr/>
          </p:nvSpPr>
          <p:spPr>
            <a:xfrm>
              <a:off x="3204780" y="2334930"/>
              <a:ext cx="502" cy="397"/>
            </a:xfrm>
            <a:custGeom>
              <a:rect b="b" l="l" r="r" t="t"/>
              <a:pathLst>
                <a:path extrusionOk="0" h="15" w="19">
                  <a:moveTo>
                    <a:pt x="1" y="1"/>
                  </a:moveTo>
                  <a:lnTo>
                    <a:pt x="18" y="15"/>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2" name="Google Shape;7292;p40"/>
            <p:cNvSpPr/>
            <p:nvPr/>
          </p:nvSpPr>
          <p:spPr>
            <a:xfrm>
              <a:off x="3209697" y="2335855"/>
              <a:ext cx="2141" cy="132"/>
            </a:xfrm>
            <a:custGeom>
              <a:rect b="b" l="l" r="r" t="t"/>
              <a:pathLst>
                <a:path extrusionOk="0" h="5" w="81">
                  <a:moveTo>
                    <a:pt x="81" y="1"/>
                  </a:moveTo>
                  <a:cubicBezTo>
                    <a:pt x="56" y="1"/>
                    <a:pt x="28" y="1"/>
                    <a:pt x="0" y="4"/>
                  </a:cubicBezTo>
                  <a:lnTo>
                    <a:pt x="35" y="4"/>
                  </a:lnTo>
                  <a:lnTo>
                    <a:pt x="8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p40"/>
            <p:cNvSpPr/>
            <p:nvPr/>
          </p:nvSpPr>
          <p:spPr>
            <a:xfrm>
              <a:off x="3214958" y="2395179"/>
              <a:ext cx="211" cy="502"/>
            </a:xfrm>
            <a:custGeom>
              <a:rect b="b" l="l" r="r" t="t"/>
              <a:pathLst>
                <a:path extrusionOk="0" h="19" w="8">
                  <a:moveTo>
                    <a:pt x="8" y="18"/>
                  </a:moveTo>
                  <a:cubicBezTo>
                    <a:pt x="4" y="11"/>
                    <a:pt x="1" y="8"/>
                    <a:pt x="1" y="1"/>
                  </a:cubicBezTo>
                  <a:cubicBezTo>
                    <a:pt x="1" y="8"/>
                    <a:pt x="4" y="11"/>
                    <a:pt x="8" y="1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4" name="Google Shape;7294;p40"/>
            <p:cNvSpPr/>
            <p:nvPr/>
          </p:nvSpPr>
          <p:spPr>
            <a:xfrm>
              <a:off x="3234125" y="2368981"/>
              <a:ext cx="397" cy="872"/>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5" name="Google Shape;7295;p40"/>
            <p:cNvSpPr/>
            <p:nvPr/>
          </p:nvSpPr>
          <p:spPr>
            <a:xfrm>
              <a:off x="3230054" y="2370831"/>
              <a:ext cx="476" cy="317"/>
            </a:xfrm>
            <a:custGeom>
              <a:rect b="b" l="l" r="r" t="t"/>
              <a:pathLst>
                <a:path extrusionOk="0" h="12" w="18">
                  <a:moveTo>
                    <a:pt x="0" y="11"/>
                  </a:moveTo>
                  <a:lnTo>
                    <a:pt x="18"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6" name="Google Shape;7296;p40"/>
            <p:cNvSpPr/>
            <p:nvPr/>
          </p:nvSpPr>
          <p:spPr>
            <a:xfrm>
              <a:off x="3225982" y="2398616"/>
              <a:ext cx="978" cy="2697"/>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7" name="Google Shape;7297;p40"/>
            <p:cNvSpPr/>
            <p:nvPr/>
          </p:nvSpPr>
          <p:spPr>
            <a:xfrm>
              <a:off x="3229313" y="2371201"/>
              <a:ext cx="476" cy="317"/>
            </a:xfrm>
            <a:custGeom>
              <a:rect b="b" l="l" r="r" t="t"/>
              <a:pathLst>
                <a:path extrusionOk="0" h="12" w="18">
                  <a:moveTo>
                    <a:pt x="0" y="11"/>
                  </a:moveTo>
                  <a:lnTo>
                    <a:pt x="18"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8" name="Google Shape;7298;p40"/>
            <p:cNvSpPr/>
            <p:nvPr/>
          </p:nvSpPr>
          <p:spPr>
            <a:xfrm>
              <a:off x="3228018" y="2372127"/>
              <a:ext cx="476" cy="397"/>
            </a:xfrm>
            <a:custGeom>
              <a:rect b="b" l="l" r="r" t="t"/>
              <a:pathLst>
                <a:path extrusionOk="0" h="15" w="18">
                  <a:moveTo>
                    <a:pt x="0" y="15"/>
                  </a:moveTo>
                  <a:lnTo>
                    <a:pt x="18"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9" name="Google Shape;7299;p40"/>
            <p:cNvSpPr/>
            <p:nvPr/>
          </p:nvSpPr>
          <p:spPr>
            <a:xfrm>
              <a:off x="3228652" y="2371677"/>
              <a:ext cx="502" cy="397"/>
            </a:xfrm>
            <a:custGeom>
              <a:rect b="b" l="l" r="r" t="t"/>
              <a:pathLst>
                <a:path extrusionOk="0" h="15" w="19">
                  <a:moveTo>
                    <a:pt x="1" y="14"/>
                  </a:moveTo>
                  <a:lnTo>
                    <a:pt x="1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p40"/>
            <p:cNvSpPr/>
            <p:nvPr/>
          </p:nvSpPr>
          <p:spPr>
            <a:xfrm>
              <a:off x="3230794" y="2370461"/>
              <a:ext cx="397" cy="317"/>
            </a:xfrm>
            <a:custGeom>
              <a:rect b="b" l="l" r="r" t="t"/>
              <a:pathLst>
                <a:path extrusionOk="0" h="12" w="15">
                  <a:moveTo>
                    <a:pt x="0" y="11"/>
                  </a:moveTo>
                  <a:lnTo>
                    <a:pt x="1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p40"/>
            <p:cNvSpPr/>
            <p:nvPr/>
          </p:nvSpPr>
          <p:spPr>
            <a:xfrm>
              <a:off x="3232909" y="2369906"/>
              <a:ext cx="502" cy="132"/>
            </a:xfrm>
            <a:custGeom>
              <a:rect b="b" l="l" r="r" t="t"/>
              <a:pathLst>
                <a:path extrusionOk="0" h="5" w="19">
                  <a:moveTo>
                    <a:pt x="1" y="4"/>
                  </a:moveTo>
                  <a:lnTo>
                    <a:pt x="18"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p40"/>
            <p:cNvSpPr/>
            <p:nvPr/>
          </p:nvSpPr>
          <p:spPr>
            <a:xfrm>
              <a:off x="3232274" y="2370091"/>
              <a:ext cx="397" cy="132"/>
            </a:xfrm>
            <a:custGeom>
              <a:rect b="b" l="l" r="r" t="t"/>
              <a:pathLst>
                <a:path extrusionOk="0" h="5" w="15">
                  <a:moveTo>
                    <a:pt x="0" y="4"/>
                  </a:moveTo>
                  <a:lnTo>
                    <a:pt x="1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3" name="Google Shape;7303;p40"/>
            <p:cNvSpPr/>
            <p:nvPr/>
          </p:nvSpPr>
          <p:spPr>
            <a:xfrm>
              <a:off x="3231534" y="2370276"/>
              <a:ext cx="397" cy="132"/>
            </a:xfrm>
            <a:custGeom>
              <a:rect b="b" l="l" r="r" t="t"/>
              <a:pathLst>
                <a:path extrusionOk="0" h="5" w="15">
                  <a:moveTo>
                    <a:pt x="0" y="4"/>
                  </a:moveTo>
                  <a:lnTo>
                    <a:pt x="1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p40"/>
            <p:cNvSpPr/>
            <p:nvPr/>
          </p:nvSpPr>
          <p:spPr>
            <a:xfrm>
              <a:off x="3227463" y="2372788"/>
              <a:ext cx="397" cy="397"/>
            </a:xfrm>
            <a:custGeom>
              <a:rect b="b" l="l" r="r" t="t"/>
              <a:pathLst>
                <a:path extrusionOk="0" h="15" w="15">
                  <a:moveTo>
                    <a:pt x="0" y="14"/>
                  </a:moveTo>
                  <a:lnTo>
                    <a:pt x="14"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p40"/>
            <p:cNvSpPr/>
            <p:nvPr/>
          </p:nvSpPr>
          <p:spPr>
            <a:xfrm>
              <a:off x="3225612" y="2375273"/>
              <a:ext cx="291" cy="582"/>
            </a:xfrm>
            <a:custGeom>
              <a:rect b="b" l="l" r="r" t="t"/>
              <a:pathLst>
                <a:path extrusionOk="0" h="22" w="11">
                  <a:moveTo>
                    <a:pt x="0" y="22"/>
                  </a:moveTo>
                  <a:cubicBezTo>
                    <a:pt x="4" y="15"/>
                    <a:pt x="7" y="8"/>
                    <a:pt x="11" y="1"/>
                  </a:cubicBezTo>
                  <a:cubicBezTo>
                    <a:pt x="7" y="8"/>
                    <a:pt x="4" y="15"/>
                    <a:pt x="0" y="22"/>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p40"/>
            <p:cNvSpPr/>
            <p:nvPr/>
          </p:nvSpPr>
          <p:spPr>
            <a:xfrm>
              <a:off x="3225982" y="2374532"/>
              <a:ext cx="291" cy="502"/>
            </a:xfrm>
            <a:custGeom>
              <a:rect b="b" l="l" r="r" t="t"/>
              <a:pathLst>
                <a:path extrusionOk="0" h="19" w="11">
                  <a:moveTo>
                    <a:pt x="0" y="18"/>
                  </a:moveTo>
                  <a:cubicBezTo>
                    <a:pt x="4" y="15"/>
                    <a:pt x="7" y="8"/>
                    <a:pt x="11" y="1"/>
                  </a:cubicBezTo>
                  <a:cubicBezTo>
                    <a:pt x="7" y="8"/>
                    <a:pt x="4" y="15"/>
                    <a:pt x="0" y="1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7" name="Google Shape;7307;p40"/>
            <p:cNvSpPr/>
            <p:nvPr/>
          </p:nvSpPr>
          <p:spPr>
            <a:xfrm>
              <a:off x="3225321" y="2375934"/>
              <a:ext cx="317" cy="582"/>
            </a:xfrm>
            <a:custGeom>
              <a:rect b="b" l="l" r="r" t="t"/>
              <a:pathLst>
                <a:path extrusionOk="0" h="22" w="12">
                  <a:moveTo>
                    <a:pt x="1" y="21"/>
                  </a:moveTo>
                  <a:cubicBezTo>
                    <a:pt x="4" y="14"/>
                    <a:pt x="8" y="7"/>
                    <a:pt x="11" y="0"/>
                  </a:cubicBezTo>
                  <a:cubicBezTo>
                    <a:pt x="8" y="7"/>
                    <a:pt x="4" y="14"/>
                    <a:pt x="1" y="2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8" name="Google Shape;7308;p40"/>
            <p:cNvSpPr/>
            <p:nvPr/>
          </p:nvSpPr>
          <p:spPr>
            <a:xfrm>
              <a:off x="3225136" y="2376674"/>
              <a:ext cx="211" cy="661"/>
            </a:xfrm>
            <a:custGeom>
              <a:rect b="b" l="l" r="r" t="t"/>
              <a:pathLst>
                <a:path extrusionOk="0" h="25" w="8">
                  <a:moveTo>
                    <a:pt x="1" y="25"/>
                  </a:moveTo>
                  <a:cubicBezTo>
                    <a:pt x="1" y="18"/>
                    <a:pt x="4" y="7"/>
                    <a:pt x="8" y="0"/>
                  </a:cubicBezTo>
                  <a:cubicBezTo>
                    <a:pt x="4" y="7"/>
                    <a:pt x="1" y="18"/>
                    <a:pt x="1" y="25"/>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9" name="Google Shape;7309;p40"/>
            <p:cNvSpPr/>
            <p:nvPr/>
          </p:nvSpPr>
          <p:spPr>
            <a:xfrm>
              <a:off x="3215143" y="2396025"/>
              <a:ext cx="1057" cy="1137"/>
            </a:xfrm>
            <a:custGeom>
              <a:rect b="b" l="l" r="r" t="t"/>
              <a:pathLst>
                <a:path extrusionOk="0" h="43" w="40">
                  <a:moveTo>
                    <a:pt x="1" y="0"/>
                  </a:moveTo>
                  <a:cubicBezTo>
                    <a:pt x="11" y="18"/>
                    <a:pt x="22" y="32"/>
                    <a:pt x="39" y="42"/>
                  </a:cubicBezTo>
                  <a:cubicBezTo>
                    <a:pt x="22" y="32"/>
                    <a:pt x="11" y="18"/>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p40"/>
            <p:cNvSpPr/>
            <p:nvPr/>
          </p:nvSpPr>
          <p:spPr>
            <a:xfrm>
              <a:off x="3226908" y="2373343"/>
              <a:ext cx="397" cy="476"/>
            </a:xfrm>
            <a:custGeom>
              <a:rect b="b" l="l" r="r" t="t"/>
              <a:pathLst>
                <a:path extrusionOk="0" h="18" w="15">
                  <a:moveTo>
                    <a:pt x="0" y="18"/>
                  </a:moveTo>
                  <a:lnTo>
                    <a:pt x="14"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1" name="Google Shape;7311;p40"/>
            <p:cNvSpPr/>
            <p:nvPr/>
          </p:nvSpPr>
          <p:spPr>
            <a:xfrm>
              <a:off x="3226432" y="2373898"/>
              <a:ext cx="317" cy="582"/>
            </a:xfrm>
            <a:custGeom>
              <a:rect b="b" l="l" r="r" t="t"/>
              <a:pathLst>
                <a:path extrusionOk="0" h="22" w="12">
                  <a:moveTo>
                    <a:pt x="11" y="0"/>
                  </a:moveTo>
                  <a:lnTo>
                    <a:pt x="11" y="0"/>
                  </a:lnTo>
                  <a:cubicBezTo>
                    <a:pt x="8" y="7"/>
                    <a:pt x="4" y="14"/>
                    <a:pt x="1" y="21"/>
                  </a:cubicBezTo>
                  <a:cubicBezTo>
                    <a:pt x="4" y="14"/>
                    <a:pt x="11" y="7"/>
                    <a:pt x="1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2" name="Google Shape;7312;p40"/>
            <p:cNvSpPr/>
            <p:nvPr/>
          </p:nvSpPr>
          <p:spPr>
            <a:xfrm>
              <a:off x="3219585" y="2336966"/>
              <a:ext cx="2168" cy="952"/>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3" name="Google Shape;7313;p40"/>
            <p:cNvSpPr/>
            <p:nvPr/>
          </p:nvSpPr>
          <p:spPr>
            <a:xfrm>
              <a:off x="3234495" y="2364830"/>
              <a:ext cx="582" cy="4177"/>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4" name="Google Shape;7314;p40"/>
            <p:cNvSpPr/>
            <p:nvPr/>
          </p:nvSpPr>
          <p:spPr>
            <a:xfrm>
              <a:off x="3236795" y="2344659"/>
              <a:ext cx="3833" cy="1216"/>
            </a:xfrm>
            <a:custGeom>
              <a:rect b="b" l="l" r="r" t="t"/>
              <a:pathLst>
                <a:path extrusionOk="0" h="46" w="145">
                  <a:moveTo>
                    <a:pt x="1" y="0"/>
                  </a:moveTo>
                  <a:cubicBezTo>
                    <a:pt x="43" y="32"/>
                    <a:pt x="92" y="46"/>
                    <a:pt x="144" y="42"/>
                  </a:cubicBezTo>
                  <a:lnTo>
                    <a:pt x="144" y="42"/>
                  </a:lnTo>
                  <a:cubicBezTo>
                    <a:pt x="92" y="46"/>
                    <a:pt x="43" y="32"/>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5" name="Google Shape;7315;p40"/>
            <p:cNvSpPr/>
            <p:nvPr/>
          </p:nvSpPr>
          <p:spPr>
            <a:xfrm>
              <a:off x="3218659" y="2336701"/>
              <a:ext cx="1983" cy="582"/>
            </a:xfrm>
            <a:custGeom>
              <a:rect b="b" l="l" r="r" t="t"/>
              <a:pathLst>
                <a:path extrusionOk="0" h="22" w="75">
                  <a:moveTo>
                    <a:pt x="1" y="0"/>
                  </a:moveTo>
                  <a:lnTo>
                    <a:pt x="36" y="11"/>
                  </a:lnTo>
                  <a:lnTo>
                    <a:pt x="74" y="21"/>
                  </a:lnTo>
                  <a:cubicBezTo>
                    <a:pt x="53" y="11"/>
                    <a:pt x="29" y="4"/>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6" name="Google Shape;7316;p40"/>
            <p:cNvSpPr/>
            <p:nvPr/>
          </p:nvSpPr>
          <p:spPr>
            <a:xfrm>
              <a:off x="3234310" y="2368531"/>
              <a:ext cx="291" cy="1031"/>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7" name="Google Shape;7317;p40"/>
            <p:cNvSpPr/>
            <p:nvPr/>
          </p:nvSpPr>
          <p:spPr>
            <a:xfrm>
              <a:off x="1815397" y="2912811"/>
              <a:ext cx="28631" cy="14646"/>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8" name="Google Shape;7318;p40"/>
            <p:cNvSpPr/>
            <p:nvPr/>
          </p:nvSpPr>
          <p:spPr>
            <a:xfrm>
              <a:off x="1826130" y="2887908"/>
              <a:ext cx="83699" cy="42616"/>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9" name="Google Shape;7319;p40"/>
            <p:cNvSpPr/>
            <p:nvPr/>
          </p:nvSpPr>
          <p:spPr>
            <a:xfrm>
              <a:off x="1847702" y="2920954"/>
              <a:ext cx="132" cy="211"/>
            </a:xfrm>
            <a:custGeom>
              <a:rect b="b" l="l" r="r" t="t"/>
              <a:pathLst>
                <a:path extrusionOk="0" h="8" w="5">
                  <a:moveTo>
                    <a:pt x="1" y="1"/>
                  </a:moveTo>
                  <a:lnTo>
                    <a:pt x="1" y="8"/>
                  </a:lnTo>
                  <a:cubicBezTo>
                    <a:pt x="4" y="4"/>
                    <a:pt x="4" y="1"/>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0" name="Google Shape;7320;p40"/>
            <p:cNvSpPr/>
            <p:nvPr/>
          </p:nvSpPr>
          <p:spPr>
            <a:xfrm>
              <a:off x="1847702" y="2922804"/>
              <a:ext cx="26" cy="317"/>
            </a:xfrm>
            <a:custGeom>
              <a:rect b="b" l="l" r="r" t="t"/>
              <a:pathLst>
                <a:path extrusionOk="0" h="12" w="1">
                  <a:moveTo>
                    <a:pt x="1" y="1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1" name="Google Shape;7321;p40"/>
            <p:cNvSpPr/>
            <p:nvPr/>
          </p:nvSpPr>
          <p:spPr>
            <a:xfrm>
              <a:off x="1847702" y="2921694"/>
              <a:ext cx="26" cy="317"/>
            </a:xfrm>
            <a:custGeom>
              <a:rect b="b" l="l" r="r" t="t"/>
              <a:pathLst>
                <a:path extrusionOk="0" h="12" w="1">
                  <a:moveTo>
                    <a:pt x="1" y="11"/>
                  </a:moveTo>
                  <a:lnTo>
                    <a:pt x="1" y="1"/>
                  </a:lnTo>
                  <a:cubicBezTo>
                    <a:pt x="1" y="1"/>
                    <a:pt x="1" y="8"/>
                    <a:pt x="1" y="1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2" name="Google Shape;7322;p40"/>
            <p:cNvSpPr/>
            <p:nvPr/>
          </p:nvSpPr>
          <p:spPr>
            <a:xfrm>
              <a:off x="1847438" y="2917808"/>
              <a:ext cx="26" cy="132"/>
            </a:xfrm>
            <a:custGeom>
              <a:rect b="b" l="l" r="r" t="t"/>
              <a:pathLst>
                <a:path extrusionOk="0" h="5" w="1">
                  <a:moveTo>
                    <a:pt x="0" y="4"/>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3" name="Google Shape;7323;p40"/>
            <p:cNvSpPr/>
            <p:nvPr/>
          </p:nvSpPr>
          <p:spPr>
            <a:xfrm>
              <a:off x="1827610" y="2910590"/>
              <a:ext cx="397" cy="317"/>
            </a:xfrm>
            <a:custGeom>
              <a:rect b="b" l="l" r="r" t="t"/>
              <a:pathLst>
                <a:path extrusionOk="0" h="12" w="15">
                  <a:moveTo>
                    <a:pt x="15" y="1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4" name="Google Shape;7324;p40"/>
            <p:cNvSpPr/>
            <p:nvPr/>
          </p:nvSpPr>
          <p:spPr>
            <a:xfrm>
              <a:off x="1847068" y="2916988"/>
              <a:ext cx="26" cy="106"/>
            </a:xfrm>
            <a:custGeom>
              <a:rect b="b" l="l" r="r" t="t"/>
              <a:pathLst>
                <a:path extrusionOk="0" h="4" w="1">
                  <a:moveTo>
                    <a:pt x="0" y="4"/>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5" name="Google Shape;7325;p40"/>
            <p:cNvSpPr/>
            <p:nvPr/>
          </p:nvSpPr>
          <p:spPr>
            <a:xfrm>
              <a:off x="1829091" y="2911436"/>
              <a:ext cx="397" cy="211"/>
            </a:xfrm>
            <a:custGeom>
              <a:rect b="b" l="l" r="r" t="t"/>
              <a:pathLst>
                <a:path extrusionOk="0" h="8" w="15">
                  <a:moveTo>
                    <a:pt x="15" y="7"/>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6" name="Google Shape;7326;p40"/>
            <p:cNvSpPr/>
            <p:nvPr/>
          </p:nvSpPr>
          <p:spPr>
            <a:xfrm>
              <a:off x="1847702" y="2920213"/>
              <a:ext cx="132" cy="317"/>
            </a:xfrm>
            <a:custGeom>
              <a:rect b="b" l="l" r="r" t="t"/>
              <a:pathLst>
                <a:path extrusionOk="0" h="12" w="5">
                  <a:moveTo>
                    <a:pt x="1" y="1"/>
                  </a:moveTo>
                  <a:lnTo>
                    <a:pt x="1" y="11"/>
                  </a:lnTo>
                  <a:cubicBezTo>
                    <a:pt x="4" y="8"/>
                    <a:pt x="4" y="4"/>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7" name="Google Shape;7327;p40"/>
            <p:cNvSpPr/>
            <p:nvPr/>
          </p:nvSpPr>
          <p:spPr>
            <a:xfrm>
              <a:off x="1847517" y="2923729"/>
              <a:ext cx="26" cy="397"/>
            </a:xfrm>
            <a:custGeom>
              <a:rect b="b" l="l" r="r" t="t"/>
              <a:pathLst>
                <a:path extrusionOk="0" h="15" w="1">
                  <a:moveTo>
                    <a:pt x="1" y="15"/>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8" name="Google Shape;7328;p40"/>
            <p:cNvSpPr/>
            <p:nvPr/>
          </p:nvSpPr>
          <p:spPr>
            <a:xfrm>
              <a:off x="1847702" y="2919103"/>
              <a:ext cx="26" cy="211"/>
            </a:xfrm>
            <a:custGeom>
              <a:rect b="b" l="l" r="r" t="t"/>
              <a:pathLst>
                <a:path extrusionOk="0" h="8" w="1">
                  <a:moveTo>
                    <a:pt x="1" y="8"/>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9" name="Google Shape;7329;p40"/>
            <p:cNvSpPr/>
            <p:nvPr/>
          </p:nvSpPr>
          <p:spPr>
            <a:xfrm>
              <a:off x="1847702" y="2919843"/>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0" name="Google Shape;7330;p40"/>
            <p:cNvSpPr/>
            <p:nvPr/>
          </p:nvSpPr>
          <p:spPr>
            <a:xfrm>
              <a:off x="1847702" y="2918733"/>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p40"/>
            <p:cNvSpPr/>
            <p:nvPr/>
          </p:nvSpPr>
          <p:spPr>
            <a:xfrm>
              <a:off x="1847517" y="2918178"/>
              <a:ext cx="26" cy="132"/>
            </a:xfrm>
            <a:custGeom>
              <a:rect b="b" l="l" r="r" t="t"/>
              <a:pathLst>
                <a:path extrusionOk="0" h="5" w="1">
                  <a:moveTo>
                    <a:pt x="1" y="4"/>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2" name="Google Shape;7332;p40"/>
            <p:cNvSpPr/>
            <p:nvPr/>
          </p:nvSpPr>
          <p:spPr>
            <a:xfrm>
              <a:off x="1847253" y="2917252"/>
              <a:ext cx="26" cy="132"/>
            </a:xfrm>
            <a:custGeom>
              <a:rect b="b" l="l" r="r" t="t"/>
              <a:pathLst>
                <a:path extrusionOk="0" h="5" w="1">
                  <a:moveTo>
                    <a:pt x="0" y="4"/>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3" name="Google Shape;7333;p40"/>
            <p:cNvSpPr/>
            <p:nvPr/>
          </p:nvSpPr>
          <p:spPr>
            <a:xfrm>
              <a:off x="1847332" y="2917543"/>
              <a:ext cx="26" cy="106"/>
            </a:xfrm>
            <a:custGeom>
              <a:rect b="b" l="l" r="r" t="t"/>
              <a:pathLst>
                <a:path extrusionOk="0" h="4" w="1">
                  <a:moveTo>
                    <a:pt x="1" y="4"/>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4" name="Google Shape;7334;p40"/>
            <p:cNvSpPr/>
            <p:nvPr/>
          </p:nvSpPr>
          <p:spPr>
            <a:xfrm>
              <a:off x="1423921" y="2630176"/>
              <a:ext cx="435572" cy="269443"/>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5" name="Google Shape;7335;p40"/>
            <p:cNvSpPr/>
            <p:nvPr/>
          </p:nvSpPr>
          <p:spPr>
            <a:xfrm>
              <a:off x="1778385" y="2861444"/>
              <a:ext cx="54830" cy="56019"/>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6" name="Google Shape;7336;p40"/>
            <p:cNvSpPr/>
            <p:nvPr/>
          </p:nvSpPr>
          <p:spPr>
            <a:xfrm>
              <a:off x="1822059" y="2909480"/>
              <a:ext cx="26" cy="26"/>
            </a:xfrm>
            <a:custGeom>
              <a:rect b="b" l="l" r="r" t="t"/>
              <a:pathLst>
                <a:path extrusionOk="0" h="1" w="1">
                  <a:moveTo>
                    <a:pt x="1"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7" name="Google Shape;7337;p40"/>
            <p:cNvSpPr/>
            <p:nvPr/>
          </p:nvSpPr>
          <p:spPr>
            <a:xfrm>
              <a:off x="1813916" y="2915772"/>
              <a:ext cx="317" cy="317"/>
            </a:xfrm>
            <a:custGeom>
              <a:rect b="b" l="l" r="r" t="t"/>
              <a:pathLst>
                <a:path extrusionOk="0" h="12" w="12">
                  <a:moveTo>
                    <a:pt x="11" y="1"/>
                  </a:moveTo>
                  <a:lnTo>
                    <a:pt x="1"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8" name="Google Shape;7338;p40"/>
            <p:cNvSpPr/>
            <p:nvPr/>
          </p:nvSpPr>
          <p:spPr>
            <a:xfrm>
              <a:off x="1812727" y="2916882"/>
              <a:ext cx="291" cy="317"/>
            </a:xfrm>
            <a:custGeom>
              <a:rect b="b" l="l" r="r" t="t"/>
              <a:pathLst>
                <a:path extrusionOk="0" h="12" w="11">
                  <a:moveTo>
                    <a:pt x="11" y="1"/>
                  </a:moveTo>
                  <a:lnTo>
                    <a:pt x="0"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9" name="Google Shape;7339;p40"/>
            <p:cNvSpPr/>
            <p:nvPr/>
          </p:nvSpPr>
          <p:spPr>
            <a:xfrm>
              <a:off x="1820208" y="2910511"/>
              <a:ext cx="211" cy="106"/>
            </a:xfrm>
            <a:custGeom>
              <a:rect b="b" l="l" r="r" t="t"/>
              <a:pathLst>
                <a:path extrusionOk="0" h="4" w="8">
                  <a:moveTo>
                    <a:pt x="8" y="0"/>
                  </a:moveTo>
                  <a:lnTo>
                    <a:pt x="1"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0" name="Google Shape;7340;p40"/>
            <p:cNvSpPr/>
            <p:nvPr/>
          </p:nvSpPr>
          <p:spPr>
            <a:xfrm>
              <a:off x="1821689" y="2909586"/>
              <a:ext cx="132" cy="26"/>
            </a:xfrm>
            <a:custGeom>
              <a:rect b="b" l="l" r="r" t="t"/>
              <a:pathLst>
                <a:path extrusionOk="0" h="1" w="5">
                  <a:moveTo>
                    <a:pt x="4" y="0"/>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1" name="Google Shape;7341;p40"/>
            <p:cNvSpPr/>
            <p:nvPr/>
          </p:nvSpPr>
          <p:spPr>
            <a:xfrm>
              <a:off x="1819759" y="2910881"/>
              <a:ext cx="211" cy="106"/>
            </a:xfrm>
            <a:custGeom>
              <a:rect b="b" l="l" r="r" t="t"/>
              <a:pathLst>
                <a:path extrusionOk="0" h="4" w="8">
                  <a:moveTo>
                    <a:pt x="7" y="0"/>
                  </a:moveTo>
                  <a:lnTo>
                    <a:pt x="0"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2" name="Google Shape;7342;p40"/>
            <p:cNvSpPr/>
            <p:nvPr/>
          </p:nvSpPr>
          <p:spPr>
            <a:xfrm>
              <a:off x="1819098" y="2911251"/>
              <a:ext cx="317" cy="211"/>
            </a:xfrm>
            <a:custGeom>
              <a:rect b="b" l="l" r="r" t="t"/>
              <a:pathLst>
                <a:path extrusionOk="0" h="8" w="12">
                  <a:moveTo>
                    <a:pt x="11" y="0"/>
                  </a:moveTo>
                  <a:lnTo>
                    <a:pt x="1"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3" name="Google Shape;7343;p40"/>
            <p:cNvSpPr/>
            <p:nvPr/>
          </p:nvSpPr>
          <p:spPr>
            <a:xfrm>
              <a:off x="1818463" y="2911806"/>
              <a:ext cx="291" cy="211"/>
            </a:xfrm>
            <a:custGeom>
              <a:rect b="b" l="l" r="r" t="t"/>
              <a:pathLst>
                <a:path extrusionOk="0" h="8" w="11">
                  <a:moveTo>
                    <a:pt x="11" y="0"/>
                  </a:moveTo>
                  <a:lnTo>
                    <a:pt x="0"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4" name="Google Shape;7344;p40"/>
            <p:cNvSpPr/>
            <p:nvPr/>
          </p:nvSpPr>
          <p:spPr>
            <a:xfrm>
              <a:off x="1816058" y="2913842"/>
              <a:ext cx="291" cy="291"/>
            </a:xfrm>
            <a:custGeom>
              <a:rect b="b" l="l" r="r" t="t"/>
              <a:pathLst>
                <a:path extrusionOk="0" h="11" w="11">
                  <a:moveTo>
                    <a:pt x="11" y="0"/>
                  </a:moveTo>
                  <a:lnTo>
                    <a:pt x="0"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p40"/>
            <p:cNvSpPr/>
            <p:nvPr/>
          </p:nvSpPr>
          <p:spPr>
            <a:xfrm>
              <a:off x="1820684" y="2910220"/>
              <a:ext cx="211" cy="132"/>
            </a:xfrm>
            <a:custGeom>
              <a:rect b="b" l="l" r="r" t="t"/>
              <a:pathLst>
                <a:path extrusionOk="0" h="5" w="8">
                  <a:moveTo>
                    <a:pt x="7" y="1"/>
                  </a:moveTo>
                  <a:lnTo>
                    <a:pt x="0"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6" name="Google Shape;7346;p40"/>
            <p:cNvSpPr/>
            <p:nvPr/>
          </p:nvSpPr>
          <p:spPr>
            <a:xfrm>
              <a:off x="1821133" y="2909956"/>
              <a:ext cx="132" cy="106"/>
            </a:xfrm>
            <a:custGeom>
              <a:rect b="b" l="l" r="r" t="t"/>
              <a:pathLst>
                <a:path extrusionOk="0" h="4" w="5">
                  <a:moveTo>
                    <a:pt x="4" y="0"/>
                  </a:moveTo>
                  <a:lnTo>
                    <a:pt x="1"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7" name="Google Shape;7347;p40"/>
            <p:cNvSpPr/>
            <p:nvPr/>
          </p:nvSpPr>
          <p:spPr>
            <a:xfrm>
              <a:off x="1814947" y="2914767"/>
              <a:ext cx="397" cy="291"/>
            </a:xfrm>
            <a:custGeom>
              <a:rect b="b" l="l" r="r" t="t"/>
              <a:pathLst>
                <a:path extrusionOk="0" h="11" w="15">
                  <a:moveTo>
                    <a:pt x="14" y="0"/>
                  </a:moveTo>
                  <a:lnTo>
                    <a:pt x="0"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8" name="Google Shape;7348;p40"/>
            <p:cNvSpPr/>
            <p:nvPr/>
          </p:nvSpPr>
          <p:spPr>
            <a:xfrm>
              <a:off x="1816877" y="2913102"/>
              <a:ext cx="397" cy="211"/>
            </a:xfrm>
            <a:custGeom>
              <a:rect b="b" l="l" r="r" t="t"/>
              <a:pathLst>
                <a:path extrusionOk="0" h="8" w="15">
                  <a:moveTo>
                    <a:pt x="15" y="0"/>
                  </a:moveTo>
                  <a:lnTo>
                    <a:pt x="1"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9" name="Google Shape;7349;p40"/>
            <p:cNvSpPr/>
            <p:nvPr/>
          </p:nvSpPr>
          <p:spPr>
            <a:xfrm>
              <a:off x="1817723" y="2912362"/>
              <a:ext cx="291" cy="291"/>
            </a:xfrm>
            <a:custGeom>
              <a:rect b="b" l="l" r="r" t="t"/>
              <a:pathLst>
                <a:path extrusionOk="0" h="11" w="11">
                  <a:moveTo>
                    <a:pt x="11" y="0"/>
                  </a:moveTo>
                  <a:lnTo>
                    <a:pt x="0"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0" name="Google Shape;7350;p40"/>
            <p:cNvSpPr/>
            <p:nvPr/>
          </p:nvSpPr>
          <p:spPr>
            <a:xfrm>
              <a:off x="1821424" y="2909771"/>
              <a:ext cx="106" cy="26"/>
            </a:xfrm>
            <a:custGeom>
              <a:rect b="b" l="l" r="r" t="t"/>
              <a:pathLst>
                <a:path extrusionOk="0" h="1" w="4">
                  <a:moveTo>
                    <a:pt x="4" y="0"/>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1" name="Google Shape;7351;p40"/>
            <p:cNvSpPr/>
            <p:nvPr/>
          </p:nvSpPr>
          <p:spPr>
            <a:xfrm>
              <a:off x="1822244" y="2898297"/>
              <a:ext cx="6688" cy="11130"/>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2" name="Google Shape;7352;p40"/>
            <p:cNvSpPr/>
            <p:nvPr/>
          </p:nvSpPr>
          <p:spPr>
            <a:xfrm>
              <a:off x="1832818" y="2894305"/>
              <a:ext cx="397" cy="397"/>
            </a:xfrm>
            <a:custGeom>
              <a:rect b="b" l="l" r="r" t="t"/>
              <a:pathLst>
                <a:path extrusionOk="0" h="15" w="15">
                  <a:moveTo>
                    <a:pt x="14" y="1"/>
                  </a:moveTo>
                  <a:lnTo>
                    <a:pt x="14" y="1"/>
                  </a:lnTo>
                  <a:lnTo>
                    <a:pt x="0" y="15"/>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3" name="Google Shape;7353;p40"/>
            <p:cNvSpPr/>
            <p:nvPr/>
          </p:nvSpPr>
          <p:spPr>
            <a:xfrm>
              <a:off x="1830968" y="2894860"/>
              <a:ext cx="1692" cy="1692"/>
            </a:xfrm>
            <a:custGeom>
              <a:rect b="b" l="l" r="r" t="t"/>
              <a:pathLst>
                <a:path extrusionOk="0" h="64" w="64">
                  <a:moveTo>
                    <a:pt x="63" y="1"/>
                  </a:moveTo>
                  <a:cubicBezTo>
                    <a:pt x="39" y="22"/>
                    <a:pt x="21" y="43"/>
                    <a:pt x="0" y="64"/>
                  </a:cubicBezTo>
                  <a:cubicBezTo>
                    <a:pt x="21" y="46"/>
                    <a:pt x="42" y="22"/>
                    <a:pt x="63"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4" name="Google Shape;7354;p40"/>
            <p:cNvSpPr/>
            <p:nvPr/>
          </p:nvSpPr>
          <p:spPr>
            <a:xfrm>
              <a:off x="1822244" y="2909216"/>
              <a:ext cx="397" cy="291"/>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5" name="Google Shape;7355;p40"/>
            <p:cNvSpPr/>
            <p:nvPr/>
          </p:nvSpPr>
          <p:spPr>
            <a:xfrm>
              <a:off x="1782456" y="2895231"/>
              <a:ext cx="767" cy="1057"/>
            </a:xfrm>
            <a:custGeom>
              <a:rect b="b" l="l" r="r" t="t"/>
              <a:pathLst>
                <a:path extrusionOk="0" h="40" w="29">
                  <a:moveTo>
                    <a:pt x="1" y="39"/>
                  </a:moveTo>
                  <a:lnTo>
                    <a:pt x="29"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6" name="Google Shape;7356;p40"/>
            <p:cNvSpPr/>
            <p:nvPr/>
          </p:nvSpPr>
          <p:spPr>
            <a:xfrm>
              <a:off x="1787638" y="2889124"/>
              <a:ext cx="211" cy="317"/>
            </a:xfrm>
            <a:custGeom>
              <a:rect b="b" l="l" r="r" t="t"/>
              <a:pathLst>
                <a:path extrusionOk="0" h="12" w="8">
                  <a:moveTo>
                    <a:pt x="1" y="11"/>
                  </a:moveTo>
                  <a:lnTo>
                    <a:pt x="8"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7" name="Google Shape;7357;p40"/>
            <p:cNvSpPr/>
            <p:nvPr/>
          </p:nvSpPr>
          <p:spPr>
            <a:xfrm>
              <a:off x="1788008" y="2888674"/>
              <a:ext cx="211" cy="291"/>
            </a:xfrm>
            <a:custGeom>
              <a:rect b="b" l="l" r="r" t="t"/>
              <a:pathLst>
                <a:path extrusionOk="0" h="11" w="8">
                  <a:moveTo>
                    <a:pt x="1" y="11"/>
                  </a:moveTo>
                  <a:lnTo>
                    <a:pt x="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p40"/>
            <p:cNvSpPr/>
            <p:nvPr/>
          </p:nvSpPr>
          <p:spPr>
            <a:xfrm>
              <a:off x="1778385" y="2896341"/>
              <a:ext cx="4018" cy="5578"/>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9" name="Google Shape;7359;p40"/>
            <p:cNvSpPr/>
            <p:nvPr/>
          </p:nvSpPr>
          <p:spPr>
            <a:xfrm>
              <a:off x="1783302" y="2894226"/>
              <a:ext cx="661" cy="846"/>
            </a:xfrm>
            <a:custGeom>
              <a:rect b="b" l="l" r="r" t="t"/>
              <a:pathLst>
                <a:path extrusionOk="0" h="32" w="25">
                  <a:moveTo>
                    <a:pt x="0" y="32"/>
                  </a:moveTo>
                  <a:lnTo>
                    <a:pt x="25"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0" name="Google Shape;7360;p40"/>
            <p:cNvSpPr/>
            <p:nvPr/>
          </p:nvSpPr>
          <p:spPr>
            <a:xfrm>
              <a:off x="1819944" y="2861630"/>
              <a:ext cx="3807" cy="26"/>
            </a:xfrm>
            <a:custGeom>
              <a:rect b="b" l="l" r="r" t="t"/>
              <a:pathLst>
                <a:path extrusionOk="0" h="1" w="144">
                  <a:moveTo>
                    <a:pt x="144" y="1"/>
                  </a:moveTo>
                  <a:lnTo>
                    <a:pt x="144" y="1"/>
                  </a:lnTo>
                  <a:lnTo>
                    <a:pt x="0" y="1"/>
                  </a:lnTo>
                  <a:cubicBezTo>
                    <a:pt x="60" y="1"/>
                    <a:pt x="105" y="1"/>
                    <a:pt x="144"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1" name="Google Shape;7361;p40"/>
            <p:cNvSpPr/>
            <p:nvPr/>
          </p:nvSpPr>
          <p:spPr>
            <a:xfrm>
              <a:off x="1785523" y="2891529"/>
              <a:ext cx="397" cy="582"/>
            </a:xfrm>
            <a:custGeom>
              <a:rect b="b" l="l" r="r" t="t"/>
              <a:pathLst>
                <a:path extrusionOk="0" h="22" w="15">
                  <a:moveTo>
                    <a:pt x="0" y="22"/>
                  </a:moveTo>
                  <a:lnTo>
                    <a:pt x="1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2" name="Google Shape;7362;p40"/>
            <p:cNvSpPr/>
            <p:nvPr/>
          </p:nvSpPr>
          <p:spPr>
            <a:xfrm>
              <a:off x="1784862" y="2892375"/>
              <a:ext cx="502" cy="661"/>
            </a:xfrm>
            <a:custGeom>
              <a:rect b="b" l="l" r="r" t="t"/>
              <a:pathLst>
                <a:path extrusionOk="0" h="25" w="19">
                  <a:moveTo>
                    <a:pt x="1" y="25"/>
                  </a:moveTo>
                  <a:lnTo>
                    <a:pt x="1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3" name="Google Shape;7363;p40"/>
            <p:cNvSpPr/>
            <p:nvPr/>
          </p:nvSpPr>
          <p:spPr>
            <a:xfrm>
              <a:off x="1786158" y="2890895"/>
              <a:ext cx="317" cy="397"/>
            </a:xfrm>
            <a:custGeom>
              <a:rect b="b" l="l" r="r" t="t"/>
              <a:pathLst>
                <a:path extrusionOk="0" h="15" w="12">
                  <a:moveTo>
                    <a:pt x="1" y="14"/>
                  </a:moveTo>
                  <a:lnTo>
                    <a:pt x="1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4" name="Google Shape;7364;p40"/>
            <p:cNvSpPr/>
            <p:nvPr/>
          </p:nvSpPr>
          <p:spPr>
            <a:xfrm>
              <a:off x="1788299" y="2888304"/>
              <a:ext cx="291" cy="291"/>
            </a:xfrm>
            <a:custGeom>
              <a:rect b="b" l="l" r="r" t="t"/>
              <a:pathLst>
                <a:path extrusionOk="0" h="11" w="11">
                  <a:moveTo>
                    <a:pt x="0" y="11"/>
                  </a:moveTo>
                  <a:lnTo>
                    <a:pt x="1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5" name="Google Shape;7365;p40"/>
            <p:cNvSpPr/>
            <p:nvPr/>
          </p:nvSpPr>
          <p:spPr>
            <a:xfrm>
              <a:off x="1787189" y="2889600"/>
              <a:ext cx="291" cy="397"/>
            </a:xfrm>
            <a:custGeom>
              <a:rect b="b" l="l" r="r" t="t"/>
              <a:pathLst>
                <a:path extrusionOk="0" h="15" w="11">
                  <a:moveTo>
                    <a:pt x="0" y="14"/>
                  </a:moveTo>
                  <a:lnTo>
                    <a:pt x="1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6" name="Google Shape;7366;p40"/>
            <p:cNvSpPr/>
            <p:nvPr/>
          </p:nvSpPr>
          <p:spPr>
            <a:xfrm>
              <a:off x="1786713" y="2890155"/>
              <a:ext cx="317" cy="476"/>
            </a:xfrm>
            <a:custGeom>
              <a:rect b="b" l="l" r="r" t="t"/>
              <a:pathLst>
                <a:path extrusionOk="0" h="18" w="12">
                  <a:moveTo>
                    <a:pt x="1" y="18"/>
                  </a:moveTo>
                  <a:lnTo>
                    <a:pt x="1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7" name="Google Shape;7367;p40"/>
            <p:cNvSpPr/>
            <p:nvPr/>
          </p:nvSpPr>
          <p:spPr>
            <a:xfrm>
              <a:off x="1784122" y="2893301"/>
              <a:ext cx="502" cy="661"/>
            </a:xfrm>
            <a:custGeom>
              <a:rect b="b" l="l" r="r" t="t"/>
              <a:pathLst>
                <a:path extrusionOk="0" h="25" w="19">
                  <a:moveTo>
                    <a:pt x="1" y="25"/>
                  </a:moveTo>
                  <a:lnTo>
                    <a:pt x="1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8" name="Google Shape;7368;p40"/>
            <p:cNvSpPr/>
            <p:nvPr/>
          </p:nvSpPr>
          <p:spPr>
            <a:xfrm>
              <a:off x="1826500" y="2852377"/>
              <a:ext cx="14382" cy="34738"/>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9" name="Google Shape;7369;p40"/>
            <p:cNvSpPr/>
            <p:nvPr/>
          </p:nvSpPr>
          <p:spPr>
            <a:xfrm>
              <a:off x="1828721" y="2860810"/>
              <a:ext cx="211" cy="106"/>
            </a:xfrm>
            <a:custGeom>
              <a:rect b="b" l="l" r="r" t="t"/>
              <a:pathLst>
                <a:path extrusionOk="0" h="4" w="8">
                  <a:moveTo>
                    <a:pt x="1" y="4"/>
                  </a:moveTo>
                  <a:lnTo>
                    <a:pt x="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0" name="Google Shape;7370;p40"/>
            <p:cNvSpPr/>
            <p:nvPr/>
          </p:nvSpPr>
          <p:spPr>
            <a:xfrm>
              <a:off x="1828456" y="2861074"/>
              <a:ext cx="211" cy="26"/>
            </a:xfrm>
            <a:custGeom>
              <a:rect b="b" l="l" r="r" t="t"/>
              <a:pathLst>
                <a:path extrusionOk="0" h="1" w="8">
                  <a:moveTo>
                    <a:pt x="0" y="1"/>
                  </a:moveTo>
                  <a:lnTo>
                    <a:pt x="7"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p40"/>
            <p:cNvSpPr/>
            <p:nvPr/>
          </p:nvSpPr>
          <p:spPr>
            <a:xfrm>
              <a:off x="1838450" y="2852932"/>
              <a:ext cx="132" cy="132"/>
            </a:xfrm>
            <a:custGeom>
              <a:rect b="b" l="l" r="r" t="t"/>
              <a:pathLst>
                <a:path extrusionOk="0" h="5" w="5">
                  <a:moveTo>
                    <a:pt x="1" y="1"/>
                  </a:moveTo>
                  <a:lnTo>
                    <a:pt x="4"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2" name="Google Shape;7372;p40"/>
            <p:cNvSpPr/>
            <p:nvPr/>
          </p:nvSpPr>
          <p:spPr>
            <a:xfrm>
              <a:off x="1829012" y="2860519"/>
              <a:ext cx="211" cy="211"/>
            </a:xfrm>
            <a:custGeom>
              <a:rect b="b" l="l" r="r" t="t"/>
              <a:pathLst>
                <a:path extrusionOk="0" h="8" w="8">
                  <a:moveTo>
                    <a:pt x="7" y="1"/>
                  </a:moveTo>
                  <a:lnTo>
                    <a:pt x="0"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3" name="Google Shape;7373;p40"/>
            <p:cNvSpPr/>
            <p:nvPr/>
          </p:nvSpPr>
          <p:spPr>
            <a:xfrm>
              <a:off x="1829831" y="2858298"/>
              <a:ext cx="1137" cy="1507"/>
            </a:xfrm>
            <a:custGeom>
              <a:rect b="b" l="l" r="r" t="t"/>
              <a:pathLst>
                <a:path extrusionOk="0" h="57" w="43">
                  <a:moveTo>
                    <a:pt x="1" y="57"/>
                  </a:moveTo>
                  <a:cubicBezTo>
                    <a:pt x="11" y="43"/>
                    <a:pt x="25" y="22"/>
                    <a:pt x="43" y="1"/>
                  </a:cubicBezTo>
                  <a:cubicBezTo>
                    <a:pt x="25" y="22"/>
                    <a:pt x="11" y="43"/>
                    <a:pt x="1" y="57"/>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4" name="Google Shape;7374;p40"/>
            <p:cNvSpPr/>
            <p:nvPr/>
          </p:nvSpPr>
          <p:spPr>
            <a:xfrm>
              <a:off x="1838925" y="2853223"/>
              <a:ext cx="476" cy="397"/>
            </a:xfrm>
            <a:custGeom>
              <a:rect b="b" l="l" r="r" t="t"/>
              <a:pathLst>
                <a:path extrusionOk="0" h="15" w="18">
                  <a:moveTo>
                    <a:pt x="0" y="0"/>
                  </a:moveTo>
                  <a:lnTo>
                    <a:pt x="18" y="1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5" name="Google Shape;7375;p40"/>
            <p:cNvSpPr/>
            <p:nvPr/>
          </p:nvSpPr>
          <p:spPr>
            <a:xfrm>
              <a:off x="1829567" y="2859885"/>
              <a:ext cx="211" cy="291"/>
            </a:xfrm>
            <a:custGeom>
              <a:rect b="b" l="l" r="r" t="t"/>
              <a:pathLst>
                <a:path extrusionOk="0" h="11" w="8">
                  <a:moveTo>
                    <a:pt x="0" y="11"/>
                  </a:moveTo>
                  <a:lnTo>
                    <a:pt x="7"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6" name="Google Shape;7376;p40"/>
            <p:cNvSpPr/>
            <p:nvPr/>
          </p:nvSpPr>
          <p:spPr>
            <a:xfrm>
              <a:off x="1827981" y="2861365"/>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7" name="Google Shape;7377;p40"/>
            <p:cNvSpPr/>
            <p:nvPr/>
          </p:nvSpPr>
          <p:spPr>
            <a:xfrm>
              <a:off x="1839481" y="2853593"/>
              <a:ext cx="1401" cy="1137"/>
            </a:xfrm>
            <a:custGeom>
              <a:rect b="b" l="l" r="r" t="t"/>
              <a:pathLst>
                <a:path extrusionOk="0" h="43" w="53">
                  <a:moveTo>
                    <a:pt x="0" y="0"/>
                  </a:moveTo>
                  <a:cubicBezTo>
                    <a:pt x="14" y="14"/>
                    <a:pt x="32" y="25"/>
                    <a:pt x="53" y="42"/>
                  </a:cubicBezTo>
                  <a:cubicBezTo>
                    <a:pt x="32" y="25"/>
                    <a:pt x="14" y="11"/>
                    <a:pt x="0"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8" name="Google Shape;7378;p40"/>
            <p:cNvSpPr/>
            <p:nvPr/>
          </p:nvSpPr>
          <p:spPr>
            <a:xfrm>
              <a:off x="1829276" y="2860255"/>
              <a:ext cx="211" cy="211"/>
            </a:xfrm>
            <a:custGeom>
              <a:rect b="b" l="l" r="r" t="t"/>
              <a:pathLst>
                <a:path extrusionOk="0" h="8" w="8">
                  <a:moveTo>
                    <a:pt x="1" y="7"/>
                  </a:moveTo>
                  <a:lnTo>
                    <a:pt x="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9" name="Google Shape;7379;p40"/>
            <p:cNvSpPr/>
            <p:nvPr/>
          </p:nvSpPr>
          <p:spPr>
            <a:xfrm>
              <a:off x="1828166" y="2861180"/>
              <a:ext cx="211" cy="106"/>
            </a:xfrm>
            <a:custGeom>
              <a:rect b="b" l="l" r="r" t="t"/>
              <a:pathLst>
                <a:path extrusionOk="0" h="4" w="8">
                  <a:moveTo>
                    <a:pt x="4" y="0"/>
                  </a:moveTo>
                  <a:lnTo>
                    <a:pt x="1" y="4"/>
                  </a:lnTo>
                  <a:lnTo>
                    <a:pt x="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0" name="Google Shape;7380;p40"/>
            <p:cNvSpPr/>
            <p:nvPr/>
          </p:nvSpPr>
          <p:spPr>
            <a:xfrm>
              <a:off x="1826500" y="2886533"/>
              <a:ext cx="4098" cy="582"/>
            </a:xfrm>
            <a:custGeom>
              <a:rect b="b" l="l" r="r" t="t"/>
              <a:pathLst>
                <a:path extrusionOk="0" h="22" w="155">
                  <a:moveTo>
                    <a:pt x="155" y="1"/>
                  </a:moveTo>
                  <a:lnTo>
                    <a:pt x="155" y="1"/>
                  </a:lnTo>
                  <a:lnTo>
                    <a:pt x="1" y="22"/>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1" name="Google Shape;7381;p40"/>
            <p:cNvSpPr/>
            <p:nvPr/>
          </p:nvSpPr>
          <p:spPr>
            <a:xfrm>
              <a:off x="2040109" y="2826971"/>
              <a:ext cx="37805" cy="28763"/>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2" name="Google Shape;7382;p40"/>
            <p:cNvSpPr/>
            <p:nvPr/>
          </p:nvSpPr>
          <p:spPr>
            <a:xfrm>
              <a:off x="2079262" y="2832126"/>
              <a:ext cx="45471" cy="2580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3" name="Google Shape;7383;p40"/>
            <p:cNvSpPr/>
            <p:nvPr/>
          </p:nvSpPr>
          <p:spPr>
            <a:xfrm>
              <a:off x="2079553" y="2850526"/>
              <a:ext cx="26" cy="502"/>
            </a:xfrm>
            <a:custGeom>
              <a:rect b="b" l="l" r="r" t="t"/>
              <a:pathLst>
                <a:path extrusionOk="0" h="19" w="1">
                  <a:moveTo>
                    <a:pt x="0" y="18"/>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4" name="Google Shape;7384;p40"/>
            <p:cNvSpPr/>
            <p:nvPr/>
          </p:nvSpPr>
          <p:spPr>
            <a:xfrm>
              <a:off x="2081112" y="2835087"/>
              <a:ext cx="26" cy="397"/>
            </a:xfrm>
            <a:custGeom>
              <a:rect b="b" l="l" r="r" t="t"/>
              <a:pathLst>
                <a:path extrusionOk="0" h="15" w="1">
                  <a:moveTo>
                    <a:pt x="1" y="14"/>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5" name="Google Shape;7385;p40"/>
            <p:cNvSpPr/>
            <p:nvPr/>
          </p:nvSpPr>
          <p:spPr>
            <a:xfrm>
              <a:off x="2079262" y="2853672"/>
              <a:ext cx="26" cy="872"/>
            </a:xfrm>
            <a:custGeom>
              <a:rect b="b" l="l" r="r" t="t"/>
              <a:pathLst>
                <a:path extrusionOk="0" h="33" w="1">
                  <a:moveTo>
                    <a:pt x="1" y="32"/>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6" name="Google Shape;7386;p40"/>
            <p:cNvSpPr/>
            <p:nvPr/>
          </p:nvSpPr>
          <p:spPr>
            <a:xfrm>
              <a:off x="2079077" y="2857003"/>
              <a:ext cx="26" cy="397"/>
            </a:xfrm>
            <a:custGeom>
              <a:rect b="b" l="l" r="r" t="t"/>
              <a:pathLst>
                <a:path extrusionOk="0" h="15" w="1">
                  <a:moveTo>
                    <a:pt x="1" y="15"/>
                  </a:moveTo>
                  <a:lnTo>
                    <a:pt x="1" y="15"/>
                  </a:ln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7" name="Google Shape;7387;p40"/>
            <p:cNvSpPr/>
            <p:nvPr/>
          </p:nvSpPr>
          <p:spPr>
            <a:xfrm>
              <a:off x="2079817" y="2847486"/>
              <a:ext cx="26" cy="397"/>
            </a:xfrm>
            <a:custGeom>
              <a:rect b="b" l="l" r="r" t="t"/>
              <a:pathLst>
                <a:path extrusionOk="0" h="15" w="1">
                  <a:moveTo>
                    <a:pt x="1" y="14"/>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8" name="Google Shape;7388;p40"/>
            <p:cNvSpPr/>
            <p:nvPr/>
          </p:nvSpPr>
          <p:spPr>
            <a:xfrm>
              <a:off x="2080108" y="2844049"/>
              <a:ext cx="106" cy="687"/>
            </a:xfrm>
            <a:custGeom>
              <a:rect b="b" l="l" r="r" t="t"/>
              <a:pathLst>
                <a:path extrusionOk="0" h="26" w="4">
                  <a:moveTo>
                    <a:pt x="0" y="25"/>
                  </a:moveTo>
                  <a:lnTo>
                    <a:pt x="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9" name="Google Shape;7389;p40"/>
            <p:cNvSpPr/>
            <p:nvPr/>
          </p:nvSpPr>
          <p:spPr>
            <a:xfrm>
              <a:off x="2080848" y="2837757"/>
              <a:ext cx="26" cy="502"/>
            </a:xfrm>
            <a:custGeom>
              <a:rect b="b" l="l" r="r" t="t"/>
              <a:pathLst>
                <a:path extrusionOk="0" h="19" w="1">
                  <a:moveTo>
                    <a:pt x="0" y="18"/>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p40"/>
            <p:cNvSpPr/>
            <p:nvPr/>
          </p:nvSpPr>
          <p:spPr>
            <a:xfrm>
              <a:off x="2080478" y="2840824"/>
              <a:ext cx="106" cy="661"/>
            </a:xfrm>
            <a:custGeom>
              <a:rect b="b" l="l" r="r" t="t"/>
              <a:pathLst>
                <a:path extrusionOk="0" h="25" w="4">
                  <a:moveTo>
                    <a:pt x="0" y="25"/>
                  </a:moveTo>
                  <a:lnTo>
                    <a:pt x="4"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p40"/>
            <p:cNvSpPr/>
            <p:nvPr/>
          </p:nvSpPr>
          <p:spPr>
            <a:xfrm>
              <a:off x="2081483" y="2832390"/>
              <a:ext cx="26" cy="317"/>
            </a:xfrm>
            <a:custGeom>
              <a:rect b="b" l="l" r="r" t="t"/>
              <a:pathLst>
                <a:path extrusionOk="0" h="12" w="1">
                  <a:moveTo>
                    <a:pt x="1" y="1"/>
                  </a:moveTo>
                  <a:lnTo>
                    <a:pt x="1"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2" name="Google Shape;7392;p40"/>
            <p:cNvSpPr/>
            <p:nvPr/>
          </p:nvSpPr>
          <p:spPr>
            <a:xfrm>
              <a:off x="1852514" y="2903558"/>
              <a:ext cx="57606" cy="5935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3" name="Google Shape;7393;p40"/>
            <p:cNvSpPr/>
            <p:nvPr/>
          </p:nvSpPr>
          <p:spPr>
            <a:xfrm>
              <a:off x="1900549" y="2907444"/>
              <a:ext cx="397" cy="211"/>
            </a:xfrm>
            <a:custGeom>
              <a:rect b="b" l="l" r="r" t="t"/>
              <a:pathLst>
                <a:path extrusionOk="0" h="8" w="15">
                  <a:moveTo>
                    <a:pt x="1" y="8"/>
                  </a:moveTo>
                  <a:lnTo>
                    <a:pt x="15"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4" name="Google Shape;7394;p40"/>
            <p:cNvSpPr/>
            <p:nvPr/>
          </p:nvSpPr>
          <p:spPr>
            <a:xfrm>
              <a:off x="1901766" y="2906625"/>
              <a:ext cx="476" cy="291"/>
            </a:xfrm>
            <a:custGeom>
              <a:rect b="b" l="l" r="r" t="t"/>
              <a:pathLst>
                <a:path extrusionOk="0" h="11" w="18">
                  <a:moveTo>
                    <a:pt x="0" y="11"/>
                  </a:moveTo>
                  <a:lnTo>
                    <a:pt x="1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5" name="Google Shape;7395;p40"/>
            <p:cNvSpPr/>
            <p:nvPr/>
          </p:nvSpPr>
          <p:spPr>
            <a:xfrm>
              <a:off x="1905546" y="2904669"/>
              <a:ext cx="687" cy="317"/>
            </a:xfrm>
            <a:custGeom>
              <a:rect b="b" l="l" r="r" t="t"/>
              <a:pathLst>
                <a:path extrusionOk="0" h="12" w="26">
                  <a:moveTo>
                    <a:pt x="1" y="11"/>
                  </a:moveTo>
                  <a:lnTo>
                    <a:pt x="25"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6" name="Google Shape;7396;p40"/>
            <p:cNvSpPr/>
            <p:nvPr/>
          </p:nvSpPr>
          <p:spPr>
            <a:xfrm>
              <a:off x="1902876" y="2905885"/>
              <a:ext cx="767" cy="397"/>
            </a:xfrm>
            <a:custGeom>
              <a:rect b="b" l="l" r="r" t="t"/>
              <a:pathLst>
                <a:path extrusionOk="0" h="15" w="29">
                  <a:moveTo>
                    <a:pt x="0" y="14"/>
                  </a:moveTo>
                  <a:lnTo>
                    <a:pt x="2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7" name="Google Shape;7397;p40"/>
            <p:cNvSpPr/>
            <p:nvPr/>
          </p:nvSpPr>
          <p:spPr>
            <a:xfrm>
              <a:off x="1909723" y="2903558"/>
              <a:ext cx="397" cy="26"/>
            </a:xfrm>
            <a:custGeom>
              <a:rect b="b" l="l" r="r" t="t"/>
              <a:pathLst>
                <a:path extrusionOk="0" h="1" w="15">
                  <a:moveTo>
                    <a:pt x="14"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8" name="Google Shape;7398;p40"/>
            <p:cNvSpPr/>
            <p:nvPr/>
          </p:nvSpPr>
          <p:spPr>
            <a:xfrm>
              <a:off x="1907026" y="2904219"/>
              <a:ext cx="582" cy="211"/>
            </a:xfrm>
            <a:custGeom>
              <a:rect b="b" l="l" r="r" t="t"/>
              <a:pathLst>
                <a:path extrusionOk="0" h="8" w="22">
                  <a:moveTo>
                    <a:pt x="1" y="7"/>
                  </a:moveTo>
                  <a:lnTo>
                    <a:pt x="22"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p40"/>
            <p:cNvSpPr/>
            <p:nvPr/>
          </p:nvSpPr>
          <p:spPr>
            <a:xfrm>
              <a:off x="1908243" y="2903849"/>
              <a:ext cx="767" cy="211"/>
            </a:xfrm>
            <a:custGeom>
              <a:rect b="b" l="l" r="r" t="t"/>
              <a:pathLst>
                <a:path extrusionOk="0" h="8" w="29">
                  <a:moveTo>
                    <a:pt x="0" y="7"/>
                  </a:moveTo>
                  <a:lnTo>
                    <a:pt x="2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0" name="Google Shape;7400;p40"/>
            <p:cNvSpPr/>
            <p:nvPr/>
          </p:nvSpPr>
          <p:spPr>
            <a:xfrm>
              <a:off x="1862243" y="2928171"/>
              <a:ext cx="26" cy="26"/>
            </a:xfrm>
            <a:custGeom>
              <a:rect b="b" l="l" r="r" t="t"/>
              <a:pathLst>
                <a:path extrusionOk="0" h="1" w="1">
                  <a:moveTo>
                    <a:pt x="0" y="1"/>
                  </a:moveTo>
                  <a:lnTo>
                    <a:pt x="0" y="1"/>
                  </a:lnTo>
                  <a:lnTo>
                    <a:pt x="0" y="1"/>
                  </a:lnTo>
                  <a:cubicBezTo>
                    <a:pt x="0" y="1"/>
                    <a:pt x="0" y="1"/>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1" name="Google Shape;7401;p40"/>
            <p:cNvSpPr/>
            <p:nvPr/>
          </p:nvSpPr>
          <p:spPr>
            <a:xfrm>
              <a:off x="1904066" y="2905144"/>
              <a:ext cx="952" cy="476"/>
            </a:xfrm>
            <a:custGeom>
              <a:rect b="b" l="l" r="r" t="t"/>
              <a:pathLst>
                <a:path extrusionOk="0" h="18" w="36">
                  <a:moveTo>
                    <a:pt x="1" y="18"/>
                  </a:moveTo>
                  <a:lnTo>
                    <a:pt x="36"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2" name="Google Shape;7402;p40"/>
            <p:cNvSpPr/>
            <p:nvPr/>
          </p:nvSpPr>
          <p:spPr>
            <a:xfrm>
              <a:off x="1862137" y="2925316"/>
              <a:ext cx="397" cy="2326"/>
            </a:xfrm>
            <a:custGeom>
              <a:rect b="b" l="l" r="r" t="t"/>
              <a:pathLst>
                <a:path extrusionOk="0" h="88" w="15">
                  <a:moveTo>
                    <a:pt x="1" y="0"/>
                  </a:moveTo>
                  <a:cubicBezTo>
                    <a:pt x="11" y="28"/>
                    <a:pt x="15" y="56"/>
                    <a:pt x="11" y="88"/>
                  </a:cubicBezTo>
                  <a:cubicBezTo>
                    <a:pt x="15" y="56"/>
                    <a:pt x="11" y="28"/>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3" name="Google Shape;7403;p40"/>
            <p:cNvSpPr/>
            <p:nvPr/>
          </p:nvSpPr>
          <p:spPr>
            <a:xfrm>
              <a:off x="2048172" y="3048881"/>
              <a:ext cx="571060" cy="583168"/>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4" name="Google Shape;7404;p40"/>
            <p:cNvSpPr/>
            <p:nvPr/>
          </p:nvSpPr>
          <p:spPr>
            <a:xfrm>
              <a:off x="2274365" y="3578250"/>
              <a:ext cx="68524" cy="72833"/>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5" name="Google Shape;7405;p40"/>
            <p:cNvSpPr/>
            <p:nvPr/>
          </p:nvSpPr>
          <p:spPr>
            <a:xfrm>
              <a:off x="2341012" y="3628322"/>
              <a:ext cx="106" cy="582"/>
            </a:xfrm>
            <a:custGeom>
              <a:rect b="b" l="l" r="r" t="t"/>
              <a:pathLst>
                <a:path extrusionOk="0" h="22" w="4">
                  <a:moveTo>
                    <a:pt x="0" y="1"/>
                  </a:moveTo>
                  <a:cubicBezTo>
                    <a:pt x="0" y="8"/>
                    <a:pt x="0" y="15"/>
                    <a:pt x="4" y="22"/>
                  </a:cubicBez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6" name="Google Shape;7406;p40"/>
            <p:cNvSpPr/>
            <p:nvPr/>
          </p:nvSpPr>
          <p:spPr>
            <a:xfrm>
              <a:off x="2340827" y="3621395"/>
              <a:ext cx="106" cy="476"/>
            </a:xfrm>
            <a:custGeom>
              <a:rect b="b" l="l" r="r" t="t"/>
              <a:pathLst>
                <a:path extrusionOk="0" h="18" w="4">
                  <a:moveTo>
                    <a:pt x="4" y="0"/>
                  </a:moveTo>
                  <a:cubicBezTo>
                    <a:pt x="4" y="7"/>
                    <a:pt x="0" y="11"/>
                    <a:pt x="4" y="18"/>
                  </a:cubicBez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7" name="Google Shape;7407;p40"/>
            <p:cNvSpPr/>
            <p:nvPr/>
          </p:nvSpPr>
          <p:spPr>
            <a:xfrm>
              <a:off x="2341197" y="3629538"/>
              <a:ext cx="106" cy="582"/>
            </a:xfrm>
            <a:custGeom>
              <a:rect b="b" l="l" r="r" t="t"/>
              <a:pathLst>
                <a:path extrusionOk="0" h="22" w="4">
                  <a:moveTo>
                    <a:pt x="0" y="0"/>
                  </a:moveTo>
                  <a:cubicBezTo>
                    <a:pt x="0" y="7"/>
                    <a:pt x="4" y="14"/>
                    <a:pt x="4" y="21"/>
                  </a:cubicBezTo>
                  <a:cubicBezTo>
                    <a:pt x="4" y="14"/>
                    <a:pt x="0" y="7"/>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8" name="Google Shape;7408;p40"/>
            <p:cNvSpPr/>
            <p:nvPr/>
          </p:nvSpPr>
          <p:spPr>
            <a:xfrm>
              <a:off x="2340906" y="3627132"/>
              <a:ext cx="26" cy="582"/>
            </a:xfrm>
            <a:custGeom>
              <a:rect b="b" l="l" r="r" t="t"/>
              <a:pathLst>
                <a:path extrusionOk="0" h="22" w="1">
                  <a:moveTo>
                    <a:pt x="1" y="0"/>
                  </a:moveTo>
                  <a:lnTo>
                    <a:pt x="1" y="21"/>
                  </a:lnTo>
                  <a:cubicBezTo>
                    <a:pt x="1" y="14"/>
                    <a:pt x="1" y="7"/>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9" name="Google Shape;7409;p40"/>
            <p:cNvSpPr/>
            <p:nvPr/>
          </p:nvSpPr>
          <p:spPr>
            <a:xfrm>
              <a:off x="2341382" y="3630727"/>
              <a:ext cx="211" cy="582"/>
            </a:xfrm>
            <a:custGeom>
              <a:rect b="b" l="l" r="r" t="t"/>
              <a:pathLst>
                <a:path extrusionOk="0" h="22" w="8">
                  <a:moveTo>
                    <a:pt x="0" y="1"/>
                  </a:moveTo>
                  <a:cubicBezTo>
                    <a:pt x="0" y="8"/>
                    <a:pt x="4" y="15"/>
                    <a:pt x="7" y="22"/>
                  </a:cubicBezTo>
                  <a:cubicBezTo>
                    <a:pt x="4" y="15"/>
                    <a:pt x="4" y="8"/>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p40"/>
            <p:cNvSpPr/>
            <p:nvPr/>
          </p:nvSpPr>
          <p:spPr>
            <a:xfrm>
              <a:off x="2340827" y="3624726"/>
              <a:ext cx="26" cy="582"/>
            </a:xfrm>
            <a:custGeom>
              <a:rect b="b" l="l" r="r" t="t"/>
              <a:pathLst>
                <a:path extrusionOk="0" h="22" w="1">
                  <a:moveTo>
                    <a:pt x="0" y="0"/>
                  </a:moveTo>
                  <a:lnTo>
                    <a:pt x="0" y="2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p40"/>
            <p:cNvSpPr/>
            <p:nvPr/>
          </p:nvSpPr>
          <p:spPr>
            <a:xfrm>
              <a:off x="2340827" y="3625916"/>
              <a:ext cx="26" cy="582"/>
            </a:xfrm>
            <a:custGeom>
              <a:rect b="b" l="l" r="r" t="t"/>
              <a:pathLst>
                <a:path extrusionOk="0" h="22" w="1">
                  <a:moveTo>
                    <a:pt x="0" y="1"/>
                  </a:moveTo>
                  <a:lnTo>
                    <a:pt x="0" y="22"/>
                  </a:lnTo>
                  <a:cubicBezTo>
                    <a:pt x="0" y="15"/>
                    <a:pt x="0" y="8"/>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2" name="Google Shape;7412;p40"/>
            <p:cNvSpPr/>
            <p:nvPr/>
          </p:nvSpPr>
          <p:spPr>
            <a:xfrm>
              <a:off x="2340827" y="3622506"/>
              <a:ext cx="26" cy="476"/>
            </a:xfrm>
            <a:custGeom>
              <a:rect b="b" l="l" r="r" t="t"/>
              <a:pathLst>
                <a:path extrusionOk="0" h="18" w="1">
                  <a:moveTo>
                    <a:pt x="0" y="0"/>
                  </a:moveTo>
                  <a:lnTo>
                    <a:pt x="0" y="18"/>
                  </a:lnTo>
                  <a:cubicBezTo>
                    <a:pt x="0" y="11"/>
                    <a:pt x="0" y="7"/>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3" name="Google Shape;7413;p40"/>
            <p:cNvSpPr/>
            <p:nvPr/>
          </p:nvSpPr>
          <p:spPr>
            <a:xfrm>
              <a:off x="2342493" y="3634349"/>
              <a:ext cx="211" cy="582"/>
            </a:xfrm>
            <a:custGeom>
              <a:rect b="b" l="l" r="r" t="t"/>
              <a:pathLst>
                <a:path extrusionOk="0" h="22" w="8">
                  <a:moveTo>
                    <a:pt x="0" y="0"/>
                  </a:moveTo>
                  <a:cubicBezTo>
                    <a:pt x="4" y="7"/>
                    <a:pt x="4" y="14"/>
                    <a:pt x="7" y="21"/>
                  </a:cubicBezTo>
                  <a:cubicBezTo>
                    <a:pt x="4" y="14"/>
                    <a:pt x="4" y="7"/>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p40"/>
            <p:cNvSpPr/>
            <p:nvPr/>
          </p:nvSpPr>
          <p:spPr>
            <a:xfrm>
              <a:off x="2342017" y="3633133"/>
              <a:ext cx="211" cy="582"/>
            </a:xfrm>
            <a:custGeom>
              <a:rect b="b" l="l" r="r" t="t"/>
              <a:pathLst>
                <a:path extrusionOk="0" h="22" w="8">
                  <a:moveTo>
                    <a:pt x="1" y="1"/>
                  </a:moveTo>
                  <a:cubicBezTo>
                    <a:pt x="4" y="8"/>
                    <a:pt x="4" y="15"/>
                    <a:pt x="8" y="22"/>
                  </a:cubicBezTo>
                  <a:cubicBezTo>
                    <a:pt x="8" y="15"/>
                    <a:pt x="4" y="8"/>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p40"/>
            <p:cNvSpPr/>
            <p:nvPr/>
          </p:nvSpPr>
          <p:spPr>
            <a:xfrm>
              <a:off x="2341647" y="3631944"/>
              <a:ext cx="211" cy="582"/>
            </a:xfrm>
            <a:custGeom>
              <a:rect b="b" l="l" r="r" t="t"/>
              <a:pathLst>
                <a:path extrusionOk="0" h="22" w="8">
                  <a:moveTo>
                    <a:pt x="1" y="0"/>
                  </a:moveTo>
                  <a:cubicBezTo>
                    <a:pt x="1" y="7"/>
                    <a:pt x="4" y="14"/>
                    <a:pt x="8" y="21"/>
                  </a:cubicBezTo>
                  <a:cubicBezTo>
                    <a:pt x="8" y="14"/>
                    <a:pt x="4" y="7"/>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6" name="Google Shape;7416;p40"/>
            <p:cNvSpPr/>
            <p:nvPr/>
          </p:nvSpPr>
          <p:spPr>
            <a:xfrm>
              <a:off x="2286949" y="3579361"/>
              <a:ext cx="582" cy="26"/>
            </a:xfrm>
            <a:custGeom>
              <a:rect b="b" l="l" r="r" t="t"/>
              <a:pathLst>
                <a:path extrusionOk="0" h="1" w="22">
                  <a:moveTo>
                    <a:pt x="22" y="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7" name="Google Shape;7417;p40"/>
            <p:cNvSpPr/>
            <p:nvPr/>
          </p:nvSpPr>
          <p:spPr>
            <a:xfrm>
              <a:off x="2288350" y="3579282"/>
              <a:ext cx="476" cy="26"/>
            </a:xfrm>
            <a:custGeom>
              <a:rect b="b" l="l" r="r" t="t"/>
              <a:pathLst>
                <a:path extrusionOk="0" h="1" w="18">
                  <a:moveTo>
                    <a:pt x="0" y="0"/>
                  </a:moveTo>
                  <a:lnTo>
                    <a:pt x="1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8" name="Google Shape;7418;p40"/>
            <p:cNvSpPr/>
            <p:nvPr/>
          </p:nvSpPr>
          <p:spPr>
            <a:xfrm>
              <a:off x="2340906" y="3620285"/>
              <a:ext cx="26" cy="476"/>
            </a:xfrm>
            <a:custGeom>
              <a:rect b="b" l="l" r="r" t="t"/>
              <a:pathLst>
                <a:path extrusionOk="0" h="18" w="1">
                  <a:moveTo>
                    <a:pt x="1" y="0"/>
                  </a:moveTo>
                  <a:lnTo>
                    <a:pt x="1"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9" name="Google Shape;7419;p40"/>
            <p:cNvSpPr/>
            <p:nvPr/>
          </p:nvSpPr>
          <p:spPr>
            <a:xfrm>
              <a:off x="2341012" y="3619254"/>
              <a:ext cx="26" cy="502"/>
            </a:xfrm>
            <a:custGeom>
              <a:rect b="b" l="l" r="r" t="t"/>
              <a:pathLst>
                <a:path extrusionOk="0" h="19" w="1">
                  <a:moveTo>
                    <a:pt x="0" y="1"/>
                  </a:moveTo>
                  <a:lnTo>
                    <a:pt x="0" y="18"/>
                  </a:lnTo>
                  <a:cubicBezTo>
                    <a:pt x="0" y="11"/>
                    <a:pt x="0" y="4"/>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0" name="Google Shape;7420;p40"/>
            <p:cNvSpPr/>
            <p:nvPr/>
          </p:nvSpPr>
          <p:spPr>
            <a:xfrm>
              <a:off x="2340827" y="3623616"/>
              <a:ext cx="26" cy="582"/>
            </a:xfrm>
            <a:custGeom>
              <a:rect b="b" l="l" r="r" t="t"/>
              <a:pathLst>
                <a:path extrusionOk="0" h="22" w="1">
                  <a:moveTo>
                    <a:pt x="0" y="21"/>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1" name="Google Shape;7421;p40"/>
            <p:cNvSpPr/>
            <p:nvPr/>
          </p:nvSpPr>
          <p:spPr>
            <a:xfrm>
              <a:off x="2341091" y="3618249"/>
              <a:ext cx="26" cy="476"/>
            </a:xfrm>
            <a:custGeom>
              <a:rect b="b" l="l" r="r" t="t"/>
              <a:pathLst>
                <a:path extrusionOk="0" h="18" w="1">
                  <a:moveTo>
                    <a:pt x="1" y="0"/>
                  </a:moveTo>
                  <a:lnTo>
                    <a:pt x="1"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p40"/>
            <p:cNvSpPr/>
            <p:nvPr/>
          </p:nvSpPr>
          <p:spPr>
            <a:xfrm>
              <a:off x="2289646" y="3579096"/>
              <a:ext cx="397" cy="106"/>
            </a:xfrm>
            <a:custGeom>
              <a:rect b="b" l="l" r="r" t="t"/>
              <a:pathLst>
                <a:path extrusionOk="0" h="4" w="15">
                  <a:moveTo>
                    <a:pt x="0" y="4"/>
                  </a:moveTo>
                  <a:lnTo>
                    <a:pt x="1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3" name="Google Shape;7423;p40"/>
            <p:cNvSpPr/>
            <p:nvPr/>
          </p:nvSpPr>
          <p:spPr>
            <a:xfrm>
              <a:off x="2122962" y="3973453"/>
              <a:ext cx="3067" cy="5869"/>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4" name="Google Shape;7424;p40"/>
            <p:cNvSpPr/>
            <p:nvPr/>
          </p:nvSpPr>
          <p:spPr>
            <a:xfrm>
              <a:off x="2052429" y="3449133"/>
              <a:ext cx="287870" cy="514168"/>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5" name="Google Shape;7425;p40"/>
            <p:cNvSpPr/>
            <p:nvPr/>
          </p:nvSpPr>
          <p:spPr>
            <a:xfrm>
              <a:off x="2122222" y="3986328"/>
              <a:ext cx="47877" cy="32808"/>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6" name="Google Shape;7426;p40"/>
            <p:cNvSpPr/>
            <p:nvPr/>
          </p:nvSpPr>
          <p:spPr>
            <a:xfrm>
              <a:off x="2331468" y="3505153"/>
              <a:ext cx="6318" cy="476"/>
            </a:xfrm>
            <a:custGeom>
              <a:rect b="b" l="l" r="r" t="t"/>
              <a:pathLst>
                <a:path extrusionOk="0" h="18" w="239">
                  <a:moveTo>
                    <a:pt x="1" y="0"/>
                  </a:moveTo>
                  <a:lnTo>
                    <a:pt x="1" y="0"/>
                  </a:lnTo>
                  <a:cubicBezTo>
                    <a:pt x="165" y="0"/>
                    <a:pt x="221" y="11"/>
                    <a:pt x="239" y="18"/>
                  </a:cubicBezTo>
                  <a:cubicBezTo>
                    <a:pt x="221" y="11"/>
                    <a:pt x="169" y="0"/>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7" name="Google Shape;7427;p40"/>
            <p:cNvSpPr/>
            <p:nvPr/>
          </p:nvSpPr>
          <p:spPr>
            <a:xfrm>
              <a:off x="2331019" y="3505153"/>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8" name="Google Shape;7428;p40"/>
            <p:cNvSpPr/>
            <p:nvPr/>
          </p:nvSpPr>
          <p:spPr>
            <a:xfrm>
              <a:off x="2293981" y="3537538"/>
              <a:ext cx="24745" cy="28340"/>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9" name="Google Shape;7429;p40"/>
            <p:cNvSpPr/>
            <p:nvPr/>
          </p:nvSpPr>
          <p:spPr>
            <a:xfrm>
              <a:off x="2282508" y="3577140"/>
              <a:ext cx="1428" cy="1613"/>
            </a:xfrm>
            <a:custGeom>
              <a:rect b="b" l="l" r="r" t="t"/>
              <a:pathLst>
                <a:path extrusionOk="0" h="61" w="54">
                  <a:moveTo>
                    <a:pt x="53" y="1"/>
                  </a:moveTo>
                  <a:lnTo>
                    <a:pt x="1" y="60"/>
                  </a:lnTo>
                  <a:lnTo>
                    <a:pt x="8" y="60"/>
                  </a:lnTo>
                  <a:cubicBezTo>
                    <a:pt x="22" y="43"/>
                    <a:pt x="36" y="22"/>
                    <a:pt x="53"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0" name="Google Shape;7430;p40"/>
            <p:cNvSpPr/>
            <p:nvPr/>
          </p:nvSpPr>
          <p:spPr>
            <a:xfrm>
              <a:off x="2339796" y="3516256"/>
              <a:ext cx="211" cy="2141"/>
            </a:xfrm>
            <a:custGeom>
              <a:rect b="b" l="l" r="r" t="t"/>
              <a:pathLst>
                <a:path extrusionOk="0" h="81" w="8">
                  <a:moveTo>
                    <a:pt x="8" y="81"/>
                  </a:moveTo>
                  <a:cubicBezTo>
                    <a:pt x="8" y="56"/>
                    <a:pt x="4" y="28"/>
                    <a:pt x="1" y="0"/>
                  </a:cubicBezTo>
                  <a:cubicBezTo>
                    <a:pt x="4" y="28"/>
                    <a:pt x="8" y="56"/>
                    <a:pt x="8" y="8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1" name="Google Shape;7431;p40"/>
            <p:cNvSpPr/>
            <p:nvPr/>
          </p:nvSpPr>
          <p:spPr>
            <a:xfrm>
              <a:off x="2339611" y="3513745"/>
              <a:ext cx="211" cy="2353"/>
            </a:xfrm>
            <a:custGeom>
              <a:rect b="b" l="l" r="r" t="t"/>
              <a:pathLst>
                <a:path extrusionOk="0" h="89" w="8">
                  <a:moveTo>
                    <a:pt x="8" y="88"/>
                  </a:moveTo>
                  <a:cubicBezTo>
                    <a:pt x="8" y="57"/>
                    <a:pt x="4" y="29"/>
                    <a:pt x="1" y="1"/>
                  </a:cubicBezTo>
                  <a:cubicBezTo>
                    <a:pt x="4" y="29"/>
                    <a:pt x="8" y="57"/>
                    <a:pt x="8" y="8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2" name="Google Shape;7432;p40"/>
            <p:cNvSpPr/>
            <p:nvPr/>
          </p:nvSpPr>
          <p:spPr>
            <a:xfrm>
              <a:off x="2339241" y="3511154"/>
              <a:ext cx="132" cy="952"/>
            </a:xfrm>
            <a:custGeom>
              <a:rect b="b" l="l" r="r" t="t"/>
              <a:pathLst>
                <a:path extrusionOk="0" h="36" w="5">
                  <a:moveTo>
                    <a:pt x="1" y="1"/>
                  </a:moveTo>
                  <a:cubicBezTo>
                    <a:pt x="1" y="11"/>
                    <a:pt x="4" y="22"/>
                    <a:pt x="4" y="36"/>
                  </a:cubicBezTo>
                  <a:cubicBezTo>
                    <a:pt x="4" y="22"/>
                    <a:pt x="4" y="11"/>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3" name="Google Shape;7433;p40"/>
            <p:cNvSpPr/>
            <p:nvPr/>
          </p:nvSpPr>
          <p:spPr>
            <a:xfrm>
              <a:off x="2339611" y="3513560"/>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4" name="Google Shape;7434;p40"/>
            <p:cNvSpPr/>
            <p:nvPr/>
          </p:nvSpPr>
          <p:spPr>
            <a:xfrm>
              <a:off x="2322771" y="3530770"/>
              <a:ext cx="7244" cy="3728"/>
            </a:xfrm>
            <a:custGeom>
              <a:rect b="b" l="l" r="r" t="t"/>
              <a:pathLst>
                <a:path extrusionOk="0" h="141" w="274">
                  <a:moveTo>
                    <a:pt x="0" y="141"/>
                  </a:moveTo>
                  <a:cubicBezTo>
                    <a:pt x="88" y="88"/>
                    <a:pt x="179" y="43"/>
                    <a:pt x="274" y="1"/>
                  </a:cubicBezTo>
                  <a:cubicBezTo>
                    <a:pt x="179" y="43"/>
                    <a:pt x="88" y="88"/>
                    <a:pt x="0" y="14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5" name="Google Shape;7435;p40"/>
            <p:cNvSpPr/>
            <p:nvPr/>
          </p:nvSpPr>
          <p:spPr>
            <a:xfrm>
              <a:off x="2280657" y="3581952"/>
              <a:ext cx="26" cy="132"/>
            </a:xfrm>
            <a:custGeom>
              <a:rect b="b" l="l" r="r" t="t"/>
              <a:pathLst>
                <a:path extrusionOk="0" h="5" w="1">
                  <a:moveTo>
                    <a:pt x="1" y="1"/>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6" name="Google Shape;7436;p40"/>
            <p:cNvSpPr/>
            <p:nvPr/>
          </p:nvSpPr>
          <p:spPr>
            <a:xfrm>
              <a:off x="2275211" y="3640535"/>
              <a:ext cx="26" cy="211"/>
            </a:xfrm>
            <a:custGeom>
              <a:rect b="b" l="l" r="r" t="t"/>
              <a:pathLst>
                <a:path extrusionOk="0" h="8" w="1">
                  <a:moveTo>
                    <a:pt x="0" y="1"/>
                  </a:moveTo>
                  <a:lnTo>
                    <a:pt x="0"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7" name="Google Shape;7437;p40"/>
            <p:cNvSpPr/>
            <p:nvPr/>
          </p:nvSpPr>
          <p:spPr>
            <a:xfrm>
              <a:off x="2275396" y="3639795"/>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8" name="Google Shape;7438;p40"/>
            <p:cNvSpPr/>
            <p:nvPr/>
          </p:nvSpPr>
          <p:spPr>
            <a:xfrm>
              <a:off x="2275396" y="3639346"/>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9" name="Google Shape;7439;p40"/>
            <p:cNvSpPr/>
            <p:nvPr/>
          </p:nvSpPr>
          <p:spPr>
            <a:xfrm>
              <a:off x="2279917" y="3584278"/>
              <a:ext cx="26" cy="291"/>
            </a:xfrm>
            <a:custGeom>
              <a:rect b="b" l="l" r="r" t="t"/>
              <a:pathLst>
                <a:path extrusionOk="0" h="11" w="1">
                  <a:moveTo>
                    <a:pt x="1" y="0"/>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0" name="Google Shape;7440;p40"/>
            <p:cNvSpPr/>
            <p:nvPr/>
          </p:nvSpPr>
          <p:spPr>
            <a:xfrm>
              <a:off x="2274920" y="3641381"/>
              <a:ext cx="26" cy="106"/>
            </a:xfrm>
            <a:custGeom>
              <a:rect b="b" l="l" r="r" t="t"/>
              <a:pathLst>
                <a:path extrusionOk="0" h="4" w="1">
                  <a:moveTo>
                    <a:pt x="1" y="4"/>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1" name="Google Shape;7441;p40"/>
            <p:cNvSpPr/>
            <p:nvPr/>
          </p:nvSpPr>
          <p:spPr>
            <a:xfrm>
              <a:off x="2022819" y="3384099"/>
              <a:ext cx="119679" cy="64555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2" name="Google Shape;7442;p40"/>
            <p:cNvSpPr/>
            <p:nvPr/>
          </p:nvSpPr>
          <p:spPr>
            <a:xfrm>
              <a:off x="2132955" y="4019850"/>
              <a:ext cx="9094" cy="1666"/>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3" name="Google Shape;7443;p40"/>
            <p:cNvSpPr/>
            <p:nvPr/>
          </p:nvSpPr>
          <p:spPr>
            <a:xfrm>
              <a:off x="2040215" y="3823636"/>
              <a:ext cx="6768" cy="8248"/>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4" name="Google Shape;7444;p40"/>
            <p:cNvSpPr/>
            <p:nvPr/>
          </p:nvSpPr>
          <p:spPr>
            <a:xfrm>
              <a:off x="2021973" y="3858216"/>
              <a:ext cx="317" cy="1692"/>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5" name="Google Shape;7445;p40"/>
            <p:cNvSpPr/>
            <p:nvPr/>
          </p:nvSpPr>
          <p:spPr>
            <a:xfrm>
              <a:off x="2142657" y="3463118"/>
              <a:ext cx="26" cy="397"/>
            </a:xfrm>
            <a:custGeom>
              <a:rect b="b" l="l" r="r" t="t"/>
              <a:pathLst>
                <a:path extrusionOk="0" h="15" w="1">
                  <a:moveTo>
                    <a:pt x="1" y="15"/>
                  </a:moveTo>
                  <a:lnTo>
                    <a:pt x="1" y="1"/>
                  </a:ln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6" name="Google Shape;7446;p40"/>
            <p:cNvSpPr/>
            <p:nvPr/>
          </p:nvSpPr>
          <p:spPr>
            <a:xfrm>
              <a:off x="2140992" y="3473112"/>
              <a:ext cx="132" cy="582"/>
            </a:xfrm>
            <a:custGeom>
              <a:rect b="b" l="l" r="r" t="t"/>
              <a:pathLst>
                <a:path extrusionOk="0" h="22" w="5">
                  <a:moveTo>
                    <a:pt x="4" y="1"/>
                  </a:moveTo>
                  <a:lnTo>
                    <a:pt x="1" y="2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7" name="Google Shape;7447;p40"/>
            <p:cNvSpPr/>
            <p:nvPr/>
          </p:nvSpPr>
          <p:spPr>
            <a:xfrm>
              <a:off x="2141177" y="3472107"/>
              <a:ext cx="211" cy="846"/>
            </a:xfrm>
            <a:custGeom>
              <a:rect b="b" l="l" r="r" t="t"/>
              <a:pathLst>
                <a:path extrusionOk="0" h="32" w="8">
                  <a:moveTo>
                    <a:pt x="8" y="0"/>
                  </a:moveTo>
                  <a:cubicBezTo>
                    <a:pt x="4" y="11"/>
                    <a:pt x="1" y="21"/>
                    <a:pt x="1" y="32"/>
                  </a:cubicBezTo>
                  <a:cubicBezTo>
                    <a:pt x="1" y="21"/>
                    <a:pt x="4" y="11"/>
                    <a:pt x="8"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8" name="Google Shape;7448;p40"/>
            <p:cNvSpPr/>
            <p:nvPr/>
          </p:nvSpPr>
          <p:spPr>
            <a:xfrm>
              <a:off x="2140807" y="3473852"/>
              <a:ext cx="132" cy="397"/>
            </a:xfrm>
            <a:custGeom>
              <a:rect b="b" l="l" r="r" t="t"/>
              <a:pathLst>
                <a:path extrusionOk="0" h="15" w="5">
                  <a:moveTo>
                    <a:pt x="4" y="1"/>
                  </a:moveTo>
                  <a:lnTo>
                    <a:pt x="1"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9" name="Google Shape;7449;p40"/>
            <p:cNvSpPr/>
            <p:nvPr/>
          </p:nvSpPr>
          <p:spPr>
            <a:xfrm>
              <a:off x="2140437" y="3475068"/>
              <a:ext cx="132" cy="397"/>
            </a:xfrm>
            <a:custGeom>
              <a:rect b="b" l="l" r="r" t="t"/>
              <a:pathLst>
                <a:path extrusionOk="0" h="15" w="5">
                  <a:moveTo>
                    <a:pt x="4" y="0"/>
                  </a:moveTo>
                  <a:lnTo>
                    <a:pt x="1"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0" name="Google Shape;7450;p40"/>
            <p:cNvSpPr/>
            <p:nvPr/>
          </p:nvSpPr>
          <p:spPr>
            <a:xfrm>
              <a:off x="2121746" y="3500421"/>
              <a:ext cx="3648" cy="12425"/>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1" name="Google Shape;7451;p40"/>
            <p:cNvSpPr/>
            <p:nvPr/>
          </p:nvSpPr>
          <p:spPr>
            <a:xfrm>
              <a:off x="2140622" y="3474592"/>
              <a:ext cx="132" cy="317"/>
            </a:xfrm>
            <a:custGeom>
              <a:rect b="b" l="l" r="r" t="t"/>
              <a:pathLst>
                <a:path extrusionOk="0" h="12" w="5">
                  <a:moveTo>
                    <a:pt x="4" y="1"/>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2" name="Google Shape;7452;p40"/>
            <p:cNvSpPr/>
            <p:nvPr/>
          </p:nvSpPr>
          <p:spPr>
            <a:xfrm>
              <a:off x="2142287" y="3465339"/>
              <a:ext cx="132" cy="1137"/>
            </a:xfrm>
            <a:custGeom>
              <a:rect b="b" l="l" r="r" t="t"/>
              <a:pathLst>
                <a:path extrusionOk="0" h="43" w="5">
                  <a:moveTo>
                    <a:pt x="4" y="1"/>
                  </a:moveTo>
                  <a:cubicBezTo>
                    <a:pt x="4" y="15"/>
                    <a:pt x="1" y="29"/>
                    <a:pt x="1" y="43"/>
                  </a:cubicBezTo>
                  <a:cubicBezTo>
                    <a:pt x="1" y="29"/>
                    <a:pt x="4" y="15"/>
                    <a:pt x="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3" name="Google Shape;7453;p40"/>
            <p:cNvSpPr/>
            <p:nvPr/>
          </p:nvSpPr>
          <p:spPr>
            <a:xfrm>
              <a:off x="2120080" y="4019163"/>
              <a:ext cx="397" cy="582"/>
            </a:xfrm>
            <a:custGeom>
              <a:rect b="b" l="l" r="r" t="t"/>
              <a:pathLst>
                <a:path extrusionOk="0" h="22" w="15">
                  <a:moveTo>
                    <a:pt x="15" y="22"/>
                  </a:moveTo>
                  <a:cubicBezTo>
                    <a:pt x="8" y="15"/>
                    <a:pt x="4" y="8"/>
                    <a:pt x="1" y="1"/>
                  </a:cubicBezTo>
                  <a:cubicBezTo>
                    <a:pt x="4" y="8"/>
                    <a:pt x="8" y="15"/>
                    <a:pt x="15" y="2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4" name="Google Shape;7454;p40"/>
            <p:cNvSpPr/>
            <p:nvPr/>
          </p:nvSpPr>
          <p:spPr>
            <a:xfrm>
              <a:off x="2075191" y="3960499"/>
              <a:ext cx="2062" cy="291"/>
            </a:xfrm>
            <a:custGeom>
              <a:rect b="b" l="l" r="r" t="t"/>
              <a:pathLst>
                <a:path extrusionOk="0" h="11" w="78">
                  <a:moveTo>
                    <a:pt x="78" y="7"/>
                  </a:moveTo>
                  <a:lnTo>
                    <a:pt x="78" y="7"/>
                  </a:lnTo>
                  <a:cubicBezTo>
                    <a:pt x="53" y="11"/>
                    <a:pt x="25" y="7"/>
                    <a:pt x="1" y="0"/>
                  </a:cubicBezTo>
                  <a:cubicBezTo>
                    <a:pt x="25" y="7"/>
                    <a:pt x="53" y="11"/>
                    <a:pt x="78" y="7"/>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5" name="Google Shape;7455;p40"/>
            <p:cNvSpPr/>
            <p:nvPr/>
          </p:nvSpPr>
          <p:spPr>
            <a:xfrm>
              <a:off x="2142102" y="3466925"/>
              <a:ext cx="132" cy="661"/>
            </a:xfrm>
            <a:custGeom>
              <a:rect b="b" l="l" r="r" t="t"/>
              <a:pathLst>
                <a:path extrusionOk="0" h="25" w="5">
                  <a:moveTo>
                    <a:pt x="4" y="0"/>
                  </a:moveTo>
                  <a:lnTo>
                    <a:pt x="1"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6" name="Google Shape;7456;p40"/>
            <p:cNvSpPr/>
            <p:nvPr/>
          </p:nvSpPr>
          <p:spPr>
            <a:xfrm>
              <a:off x="2122777" y="4020194"/>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7" name="Google Shape;7457;p40"/>
            <p:cNvSpPr/>
            <p:nvPr/>
          </p:nvSpPr>
          <p:spPr>
            <a:xfrm>
              <a:off x="2141917" y="3468115"/>
              <a:ext cx="132" cy="582"/>
            </a:xfrm>
            <a:custGeom>
              <a:rect b="b" l="l" r="r" t="t"/>
              <a:pathLst>
                <a:path extrusionOk="0" h="22" w="5">
                  <a:moveTo>
                    <a:pt x="4" y="1"/>
                  </a:moveTo>
                  <a:lnTo>
                    <a:pt x="1" y="2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8" name="Google Shape;7458;p40"/>
            <p:cNvSpPr/>
            <p:nvPr/>
          </p:nvSpPr>
          <p:spPr>
            <a:xfrm>
              <a:off x="2138031" y="4019718"/>
              <a:ext cx="1243" cy="132"/>
            </a:xfrm>
            <a:custGeom>
              <a:rect b="b" l="l" r="r" t="t"/>
              <a:pathLst>
                <a:path extrusionOk="0" h="5" w="47">
                  <a:moveTo>
                    <a:pt x="1" y="1"/>
                  </a:moveTo>
                  <a:lnTo>
                    <a:pt x="46"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9" name="Google Shape;7459;p40"/>
            <p:cNvSpPr/>
            <p:nvPr/>
          </p:nvSpPr>
          <p:spPr>
            <a:xfrm>
              <a:off x="2142472" y="3464149"/>
              <a:ext cx="132" cy="582"/>
            </a:xfrm>
            <a:custGeom>
              <a:rect b="b" l="l" r="r" t="t"/>
              <a:pathLst>
                <a:path extrusionOk="0" h="22" w="5">
                  <a:moveTo>
                    <a:pt x="4" y="0"/>
                  </a:moveTo>
                  <a:lnTo>
                    <a:pt x="1" y="2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0" name="Google Shape;7460;p40"/>
            <p:cNvSpPr/>
            <p:nvPr/>
          </p:nvSpPr>
          <p:spPr>
            <a:xfrm>
              <a:off x="2075111" y="3847033"/>
              <a:ext cx="291" cy="2062"/>
            </a:xfrm>
            <a:custGeom>
              <a:rect b="b" l="l" r="r" t="t"/>
              <a:pathLst>
                <a:path extrusionOk="0" h="78" w="11">
                  <a:moveTo>
                    <a:pt x="0" y="77"/>
                  </a:moveTo>
                  <a:cubicBezTo>
                    <a:pt x="0" y="49"/>
                    <a:pt x="4" y="25"/>
                    <a:pt x="11" y="0"/>
                  </a:cubicBezTo>
                  <a:cubicBezTo>
                    <a:pt x="4" y="25"/>
                    <a:pt x="0" y="49"/>
                    <a:pt x="0" y="77"/>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1" name="Google Shape;7461;p40"/>
            <p:cNvSpPr/>
            <p:nvPr/>
          </p:nvSpPr>
          <p:spPr>
            <a:xfrm>
              <a:off x="2083333" y="3821125"/>
              <a:ext cx="132" cy="476"/>
            </a:xfrm>
            <a:custGeom>
              <a:rect b="b" l="l" r="r" t="t"/>
              <a:pathLst>
                <a:path extrusionOk="0" h="18" w="5">
                  <a:moveTo>
                    <a:pt x="1" y="18"/>
                  </a:moveTo>
                  <a:lnTo>
                    <a:pt x="1" y="18"/>
                  </a:lnTo>
                  <a:cubicBezTo>
                    <a:pt x="4" y="11"/>
                    <a:pt x="4" y="7"/>
                    <a:pt x="4" y="0"/>
                  </a:cubicBezTo>
                  <a:cubicBezTo>
                    <a:pt x="4" y="7"/>
                    <a:pt x="4" y="11"/>
                    <a:pt x="1" y="1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2" name="Google Shape;7462;p40"/>
            <p:cNvSpPr/>
            <p:nvPr/>
          </p:nvSpPr>
          <p:spPr>
            <a:xfrm>
              <a:off x="2073446" y="3816313"/>
              <a:ext cx="7614" cy="3357"/>
            </a:xfrm>
            <a:custGeom>
              <a:rect b="b" l="l" r="r" t="t"/>
              <a:pathLst>
                <a:path extrusionOk="0" h="127" w="288">
                  <a:moveTo>
                    <a:pt x="287" y="91"/>
                  </a:moveTo>
                  <a:cubicBezTo>
                    <a:pt x="168" y="126"/>
                    <a:pt x="56" y="91"/>
                    <a:pt x="0" y="0"/>
                  </a:cubicBezTo>
                  <a:cubicBezTo>
                    <a:pt x="56" y="91"/>
                    <a:pt x="168" y="126"/>
                    <a:pt x="287" y="9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3" name="Google Shape;7463;p40"/>
            <p:cNvSpPr/>
            <p:nvPr/>
          </p:nvSpPr>
          <p:spPr>
            <a:xfrm>
              <a:off x="2141362" y="3471182"/>
              <a:ext cx="211" cy="661"/>
            </a:xfrm>
            <a:custGeom>
              <a:rect b="b" l="l" r="r" t="t"/>
              <a:pathLst>
                <a:path extrusionOk="0" h="25" w="8">
                  <a:moveTo>
                    <a:pt x="8" y="0"/>
                  </a:moveTo>
                  <a:lnTo>
                    <a:pt x="1"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4" name="Google Shape;7464;p40"/>
            <p:cNvSpPr/>
            <p:nvPr/>
          </p:nvSpPr>
          <p:spPr>
            <a:xfrm>
              <a:off x="2141838" y="3469225"/>
              <a:ext cx="106" cy="582"/>
            </a:xfrm>
            <a:custGeom>
              <a:rect b="b" l="l" r="r" t="t"/>
              <a:pathLst>
                <a:path extrusionOk="0" h="22" w="4">
                  <a:moveTo>
                    <a:pt x="4" y="1"/>
                  </a:moveTo>
                  <a:lnTo>
                    <a:pt x="0" y="2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5" name="Google Shape;7465;p40"/>
            <p:cNvSpPr/>
            <p:nvPr/>
          </p:nvSpPr>
          <p:spPr>
            <a:xfrm>
              <a:off x="2139511" y="4019824"/>
              <a:ext cx="872" cy="106"/>
            </a:xfrm>
            <a:custGeom>
              <a:rect b="b" l="l" r="r" t="t"/>
              <a:pathLst>
                <a:path extrusionOk="0" h="4" w="33">
                  <a:moveTo>
                    <a:pt x="1" y="0"/>
                  </a:moveTo>
                  <a:lnTo>
                    <a:pt x="32"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6" name="Google Shape;7466;p40"/>
            <p:cNvSpPr/>
            <p:nvPr/>
          </p:nvSpPr>
          <p:spPr>
            <a:xfrm>
              <a:off x="2141547" y="3470256"/>
              <a:ext cx="211" cy="582"/>
            </a:xfrm>
            <a:custGeom>
              <a:rect b="b" l="l" r="r" t="t"/>
              <a:pathLst>
                <a:path extrusionOk="0" h="22" w="8">
                  <a:moveTo>
                    <a:pt x="8" y="0"/>
                  </a:moveTo>
                  <a:lnTo>
                    <a:pt x="1" y="2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7" name="Google Shape;7467;p40"/>
            <p:cNvSpPr/>
            <p:nvPr/>
          </p:nvSpPr>
          <p:spPr>
            <a:xfrm>
              <a:off x="2087695" y="3713765"/>
              <a:ext cx="397" cy="2326"/>
            </a:xfrm>
            <a:custGeom>
              <a:rect b="b" l="l" r="r" t="t"/>
              <a:pathLst>
                <a:path extrusionOk="0" h="88" w="15">
                  <a:moveTo>
                    <a:pt x="7" y="88"/>
                  </a:moveTo>
                  <a:cubicBezTo>
                    <a:pt x="14" y="60"/>
                    <a:pt x="14" y="28"/>
                    <a:pt x="0" y="0"/>
                  </a:cubicBezTo>
                  <a:cubicBezTo>
                    <a:pt x="14" y="28"/>
                    <a:pt x="14" y="60"/>
                    <a:pt x="7" y="8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8" name="Google Shape;7468;p40"/>
            <p:cNvSpPr/>
            <p:nvPr/>
          </p:nvSpPr>
          <p:spPr>
            <a:xfrm>
              <a:off x="2118150" y="3972343"/>
              <a:ext cx="1956" cy="46846"/>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9" name="Google Shape;7469;p40"/>
            <p:cNvSpPr/>
            <p:nvPr/>
          </p:nvSpPr>
          <p:spPr>
            <a:xfrm>
              <a:off x="2104985" y="3961319"/>
              <a:ext cx="211" cy="132"/>
            </a:xfrm>
            <a:custGeom>
              <a:rect b="b" l="l" r="r" t="t"/>
              <a:pathLst>
                <a:path extrusionOk="0" h="5" w="8">
                  <a:moveTo>
                    <a:pt x="1" y="1"/>
                  </a:moveTo>
                  <a:lnTo>
                    <a:pt x="8"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0" name="Google Shape;7470;p40"/>
            <p:cNvSpPr/>
            <p:nvPr/>
          </p:nvSpPr>
          <p:spPr>
            <a:xfrm>
              <a:off x="2107681" y="3962985"/>
              <a:ext cx="132" cy="132"/>
            </a:xfrm>
            <a:custGeom>
              <a:rect b="b" l="l" r="r" t="t"/>
              <a:pathLst>
                <a:path extrusionOk="0" h="5" w="5">
                  <a:moveTo>
                    <a:pt x="4" y="4"/>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1" name="Google Shape;7471;p40"/>
            <p:cNvSpPr/>
            <p:nvPr/>
          </p:nvSpPr>
          <p:spPr>
            <a:xfrm>
              <a:off x="2106201" y="3962059"/>
              <a:ext cx="317" cy="211"/>
            </a:xfrm>
            <a:custGeom>
              <a:rect b="b" l="l" r="r" t="t"/>
              <a:pathLst>
                <a:path extrusionOk="0" h="8" w="12">
                  <a:moveTo>
                    <a:pt x="1" y="1"/>
                  </a:moveTo>
                  <a:lnTo>
                    <a:pt x="11"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2" name="Google Shape;7472;p40"/>
            <p:cNvSpPr/>
            <p:nvPr/>
          </p:nvSpPr>
          <p:spPr>
            <a:xfrm>
              <a:off x="2103425" y="3960579"/>
              <a:ext cx="291" cy="211"/>
            </a:xfrm>
            <a:custGeom>
              <a:rect b="b" l="l" r="r" t="t"/>
              <a:pathLst>
                <a:path extrusionOk="0" h="8" w="11">
                  <a:moveTo>
                    <a:pt x="0" y="1"/>
                  </a:moveTo>
                  <a:lnTo>
                    <a:pt x="11"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3" name="Google Shape;7473;p40"/>
            <p:cNvSpPr/>
            <p:nvPr/>
          </p:nvSpPr>
          <p:spPr>
            <a:xfrm>
              <a:off x="2049547" y="3918756"/>
              <a:ext cx="2353" cy="4944"/>
            </a:xfrm>
            <a:custGeom>
              <a:rect b="b" l="l" r="r" t="t"/>
              <a:pathLst>
                <a:path extrusionOk="0" h="187" w="89">
                  <a:moveTo>
                    <a:pt x="1" y="0"/>
                  </a:moveTo>
                  <a:cubicBezTo>
                    <a:pt x="11" y="70"/>
                    <a:pt x="40" y="134"/>
                    <a:pt x="89" y="186"/>
                  </a:cubicBezTo>
                  <a:cubicBezTo>
                    <a:pt x="40" y="134"/>
                    <a:pt x="11" y="70"/>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4" name="Google Shape;7474;p40"/>
            <p:cNvSpPr/>
            <p:nvPr/>
          </p:nvSpPr>
          <p:spPr>
            <a:xfrm>
              <a:off x="2140727" y="4019903"/>
              <a:ext cx="661" cy="132"/>
            </a:xfrm>
            <a:custGeom>
              <a:rect b="b" l="l" r="r" t="t"/>
              <a:pathLst>
                <a:path extrusionOk="0" h="5" w="25">
                  <a:moveTo>
                    <a:pt x="0" y="1"/>
                  </a:moveTo>
                  <a:lnTo>
                    <a:pt x="25"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5" name="Google Shape;7475;p40"/>
            <p:cNvSpPr/>
            <p:nvPr/>
          </p:nvSpPr>
          <p:spPr>
            <a:xfrm>
              <a:off x="2120450" y="4019718"/>
              <a:ext cx="1057" cy="502"/>
            </a:xfrm>
            <a:custGeom>
              <a:rect b="b" l="l" r="r" t="t"/>
              <a:pathLst>
                <a:path extrusionOk="0" h="19" w="40">
                  <a:moveTo>
                    <a:pt x="1" y="1"/>
                  </a:moveTo>
                  <a:cubicBezTo>
                    <a:pt x="11" y="11"/>
                    <a:pt x="25" y="15"/>
                    <a:pt x="39" y="18"/>
                  </a:cubicBezTo>
                  <a:cubicBezTo>
                    <a:pt x="25" y="15"/>
                    <a:pt x="11" y="11"/>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6" name="Google Shape;7476;p40"/>
            <p:cNvSpPr/>
            <p:nvPr/>
          </p:nvSpPr>
          <p:spPr>
            <a:xfrm>
              <a:off x="2121746" y="4020194"/>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7" name="Google Shape;7477;p40"/>
            <p:cNvSpPr/>
            <p:nvPr/>
          </p:nvSpPr>
          <p:spPr>
            <a:xfrm>
              <a:off x="2122116" y="4020194"/>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8" name="Google Shape;7478;p40"/>
            <p:cNvSpPr/>
            <p:nvPr/>
          </p:nvSpPr>
          <p:spPr>
            <a:xfrm>
              <a:off x="2141838" y="4020194"/>
              <a:ext cx="211" cy="26"/>
            </a:xfrm>
            <a:custGeom>
              <a:rect b="b" l="l" r="r" t="t"/>
              <a:pathLst>
                <a:path extrusionOk="0" h="1" w="8">
                  <a:moveTo>
                    <a:pt x="7" y="0"/>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9" name="Google Shape;7479;p40"/>
            <p:cNvSpPr/>
            <p:nvPr/>
          </p:nvSpPr>
          <p:spPr>
            <a:xfrm>
              <a:off x="2101945" y="3633318"/>
              <a:ext cx="1216" cy="5869"/>
            </a:xfrm>
            <a:custGeom>
              <a:rect b="b" l="l" r="r" t="t"/>
              <a:pathLst>
                <a:path extrusionOk="0" h="222" w="46">
                  <a:moveTo>
                    <a:pt x="46" y="1"/>
                  </a:moveTo>
                  <a:cubicBezTo>
                    <a:pt x="25" y="71"/>
                    <a:pt x="7" y="144"/>
                    <a:pt x="0" y="221"/>
                  </a:cubicBezTo>
                  <a:cubicBezTo>
                    <a:pt x="7" y="144"/>
                    <a:pt x="25" y="71"/>
                    <a:pt x="46"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0" name="Google Shape;7480;p40"/>
            <p:cNvSpPr/>
            <p:nvPr/>
          </p:nvSpPr>
          <p:spPr>
            <a:xfrm>
              <a:off x="2140172" y="3475517"/>
              <a:ext cx="211" cy="397"/>
            </a:xfrm>
            <a:custGeom>
              <a:rect b="b" l="l" r="r" t="t"/>
              <a:pathLst>
                <a:path extrusionOk="0" h="15" w="8">
                  <a:moveTo>
                    <a:pt x="7" y="1"/>
                  </a:moveTo>
                  <a:cubicBezTo>
                    <a:pt x="4" y="4"/>
                    <a:pt x="4" y="11"/>
                    <a:pt x="0" y="15"/>
                  </a:cubicBezTo>
                  <a:cubicBezTo>
                    <a:pt x="4" y="11"/>
                    <a:pt x="4" y="4"/>
                    <a:pt x="7"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1" name="Google Shape;7481;p40"/>
            <p:cNvSpPr/>
            <p:nvPr/>
          </p:nvSpPr>
          <p:spPr>
            <a:xfrm>
              <a:off x="2132955" y="4019665"/>
              <a:ext cx="5102" cy="79"/>
            </a:xfrm>
            <a:custGeom>
              <a:rect b="b" l="l" r="r" t="t"/>
              <a:pathLst>
                <a:path extrusionOk="0" h="3" w="193">
                  <a:moveTo>
                    <a:pt x="97" y="0"/>
                  </a:moveTo>
                  <a:cubicBezTo>
                    <a:pt x="64" y="0"/>
                    <a:pt x="32" y="1"/>
                    <a:pt x="0" y="3"/>
                  </a:cubicBezTo>
                  <a:lnTo>
                    <a:pt x="193" y="3"/>
                  </a:lnTo>
                  <a:cubicBezTo>
                    <a:pt x="161" y="1"/>
                    <a:pt x="129" y="0"/>
                    <a:pt x="97"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2" name="Google Shape;7482;p40"/>
            <p:cNvSpPr/>
            <p:nvPr/>
          </p:nvSpPr>
          <p:spPr>
            <a:xfrm>
              <a:off x="2094542" y="3589645"/>
              <a:ext cx="1586" cy="846"/>
            </a:xfrm>
            <a:custGeom>
              <a:rect b="b" l="l" r="r" t="t"/>
              <a:pathLst>
                <a:path extrusionOk="0" h="32" w="60">
                  <a:moveTo>
                    <a:pt x="60" y="0"/>
                  </a:moveTo>
                  <a:cubicBezTo>
                    <a:pt x="39" y="4"/>
                    <a:pt x="14" y="14"/>
                    <a:pt x="0" y="32"/>
                  </a:cubicBezTo>
                  <a:cubicBezTo>
                    <a:pt x="14" y="14"/>
                    <a:pt x="39" y="4"/>
                    <a:pt x="6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3" name="Google Shape;7483;p40"/>
            <p:cNvSpPr/>
            <p:nvPr/>
          </p:nvSpPr>
          <p:spPr>
            <a:xfrm>
              <a:off x="2210970" y="3410007"/>
              <a:ext cx="120076" cy="12324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4" name="Google Shape;7484;p40"/>
            <p:cNvSpPr/>
            <p:nvPr/>
          </p:nvSpPr>
          <p:spPr>
            <a:xfrm>
              <a:off x="2278912" y="3417594"/>
              <a:ext cx="106" cy="291"/>
            </a:xfrm>
            <a:custGeom>
              <a:rect b="b" l="l" r="r" t="t"/>
              <a:pathLst>
                <a:path extrusionOk="0" h="11" w="4">
                  <a:moveTo>
                    <a:pt x="0" y="0"/>
                  </a:moveTo>
                  <a:lnTo>
                    <a:pt x="4"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5" name="Google Shape;7485;p40"/>
            <p:cNvSpPr/>
            <p:nvPr/>
          </p:nvSpPr>
          <p:spPr>
            <a:xfrm>
              <a:off x="2278172" y="3416299"/>
              <a:ext cx="397" cy="661"/>
            </a:xfrm>
            <a:custGeom>
              <a:rect b="b" l="l" r="r" t="t"/>
              <a:pathLst>
                <a:path extrusionOk="0" h="25" w="15">
                  <a:moveTo>
                    <a:pt x="0" y="0"/>
                  </a:moveTo>
                  <a:cubicBezTo>
                    <a:pt x="7" y="11"/>
                    <a:pt x="11" y="18"/>
                    <a:pt x="14" y="25"/>
                  </a:cubicBezTo>
                  <a:cubicBezTo>
                    <a:pt x="11" y="18"/>
                    <a:pt x="7" y="11"/>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6" name="Google Shape;7486;p40"/>
            <p:cNvSpPr/>
            <p:nvPr/>
          </p:nvSpPr>
          <p:spPr>
            <a:xfrm>
              <a:off x="2278621" y="3417039"/>
              <a:ext cx="211" cy="397"/>
            </a:xfrm>
            <a:custGeom>
              <a:rect b="b" l="l" r="r" t="t"/>
              <a:pathLst>
                <a:path extrusionOk="0" h="15" w="8">
                  <a:moveTo>
                    <a:pt x="1" y="0"/>
                  </a:moveTo>
                  <a:lnTo>
                    <a:pt x="8"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7" name="Google Shape;7487;p40"/>
            <p:cNvSpPr/>
            <p:nvPr/>
          </p:nvSpPr>
          <p:spPr>
            <a:xfrm>
              <a:off x="2327397" y="3503487"/>
              <a:ext cx="211" cy="1771"/>
            </a:xfrm>
            <a:custGeom>
              <a:rect b="b" l="l" r="r" t="t"/>
              <a:pathLst>
                <a:path extrusionOk="0" h="67" w="8">
                  <a:moveTo>
                    <a:pt x="1" y="0"/>
                  </a:moveTo>
                  <a:lnTo>
                    <a:pt x="1" y="67"/>
                  </a:lnTo>
                  <a:lnTo>
                    <a:pt x="8" y="67"/>
                  </a:lnTo>
                  <a:cubicBezTo>
                    <a:pt x="4" y="53"/>
                    <a:pt x="4" y="42"/>
                    <a:pt x="4" y="32"/>
                  </a:cubicBezTo>
                  <a:lnTo>
                    <a:pt x="4" y="18"/>
                  </a:ln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8" name="Google Shape;7488;p40"/>
            <p:cNvSpPr/>
            <p:nvPr/>
          </p:nvSpPr>
          <p:spPr>
            <a:xfrm>
              <a:off x="2277696" y="3415638"/>
              <a:ext cx="397" cy="582"/>
            </a:xfrm>
            <a:custGeom>
              <a:rect b="b" l="l" r="r" t="t"/>
              <a:pathLst>
                <a:path extrusionOk="0" h="22" w="15">
                  <a:moveTo>
                    <a:pt x="15" y="22"/>
                  </a:moveTo>
                  <a:lnTo>
                    <a:pt x="1" y="1"/>
                  </a:ln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9" name="Google Shape;7489;p40"/>
            <p:cNvSpPr/>
            <p:nvPr/>
          </p:nvSpPr>
          <p:spPr>
            <a:xfrm>
              <a:off x="2302309" y="3453443"/>
              <a:ext cx="582" cy="106"/>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0" name="Google Shape;7490;p40"/>
            <p:cNvSpPr/>
            <p:nvPr/>
          </p:nvSpPr>
          <p:spPr>
            <a:xfrm>
              <a:off x="2278912" y="3418520"/>
              <a:ext cx="291" cy="476"/>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1" name="Google Shape;7491;p40"/>
            <p:cNvSpPr/>
            <p:nvPr/>
          </p:nvSpPr>
          <p:spPr>
            <a:xfrm>
              <a:off x="2329724" y="3479139"/>
              <a:ext cx="846" cy="1322"/>
            </a:xfrm>
            <a:custGeom>
              <a:rect b="b" l="l" r="r" t="t"/>
              <a:pathLst>
                <a:path extrusionOk="0" h="50" w="32">
                  <a:moveTo>
                    <a:pt x="32" y="49"/>
                  </a:moveTo>
                  <a:cubicBezTo>
                    <a:pt x="28" y="32"/>
                    <a:pt x="18" y="11"/>
                    <a:pt x="0" y="0"/>
                  </a:cubicBezTo>
                  <a:lnTo>
                    <a:pt x="0" y="0"/>
                  </a:lnTo>
                  <a:cubicBezTo>
                    <a:pt x="18" y="11"/>
                    <a:pt x="28" y="32"/>
                    <a:pt x="32" y="4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2" name="Google Shape;7492;p40"/>
            <p:cNvSpPr/>
            <p:nvPr/>
          </p:nvSpPr>
          <p:spPr>
            <a:xfrm>
              <a:off x="2279177" y="3418335"/>
              <a:ext cx="26" cy="211"/>
            </a:xfrm>
            <a:custGeom>
              <a:rect b="b" l="l" r="r" t="t"/>
              <a:pathLst>
                <a:path extrusionOk="0" h="8" w="1">
                  <a:moveTo>
                    <a:pt x="1" y="0"/>
                  </a:moveTo>
                  <a:cubicBezTo>
                    <a:pt x="1" y="4"/>
                    <a:pt x="1" y="4"/>
                    <a:pt x="1" y="7"/>
                  </a:cubicBezTo>
                  <a:cubicBezTo>
                    <a:pt x="1" y="4"/>
                    <a:pt x="1" y="4"/>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3" name="Google Shape;7493;p40"/>
            <p:cNvSpPr/>
            <p:nvPr/>
          </p:nvSpPr>
          <p:spPr>
            <a:xfrm>
              <a:off x="2279097" y="3417964"/>
              <a:ext cx="26" cy="291"/>
            </a:xfrm>
            <a:custGeom>
              <a:rect b="b" l="l" r="r" t="t"/>
              <a:pathLst>
                <a:path extrusionOk="0" h="11" w="1">
                  <a:moveTo>
                    <a:pt x="0" y="0"/>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4" name="Google Shape;7494;p40"/>
            <p:cNvSpPr/>
            <p:nvPr/>
          </p:nvSpPr>
          <p:spPr>
            <a:xfrm>
              <a:off x="2327582" y="3478584"/>
              <a:ext cx="2168" cy="582"/>
            </a:xfrm>
            <a:custGeom>
              <a:rect b="b" l="l" r="r" t="t"/>
              <a:pathLst>
                <a:path extrusionOk="0" h="22" w="82">
                  <a:moveTo>
                    <a:pt x="1" y="0"/>
                  </a:moveTo>
                  <a:cubicBezTo>
                    <a:pt x="29" y="4"/>
                    <a:pt x="57" y="11"/>
                    <a:pt x="81" y="21"/>
                  </a:cubicBezTo>
                  <a:cubicBezTo>
                    <a:pt x="57" y="11"/>
                    <a:pt x="29" y="4"/>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5" name="Google Shape;7495;p40"/>
            <p:cNvSpPr/>
            <p:nvPr/>
          </p:nvSpPr>
          <p:spPr>
            <a:xfrm>
              <a:off x="2320920" y="3524478"/>
              <a:ext cx="1137" cy="26"/>
            </a:xfrm>
            <a:custGeom>
              <a:rect b="b" l="l" r="r" t="t"/>
              <a:pathLst>
                <a:path extrusionOk="0" h="1" w="43">
                  <a:moveTo>
                    <a:pt x="0" y="1"/>
                  </a:moveTo>
                  <a:cubicBezTo>
                    <a:pt x="14" y="1"/>
                    <a:pt x="28" y="1"/>
                    <a:pt x="42" y="1"/>
                  </a:cubicBezTo>
                  <a:cubicBezTo>
                    <a:pt x="28" y="1"/>
                    <a:pt x="14" y="1"/>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6" name="Google Shape;7496;p40"/>
            <p:cNvSpPr/>
            <p:nvPr/>
          </p:nvSpPr>
          <p:spPr>
            <a:xfrm>
              <a:off x="2216442" y="3457302"/>
              <a:ext cx="952" cy="952"/>
            </a:xfrm>
            <a:custGeom>
              <a:rect b="b" l="l" r="r" t="t"/>
              <a:pathLst>
                <a:path extrusionOk="0" h="36" w="36">
                  <a:moveTo>
                    <a:pt x="35" y="35"/>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7" name="Google Shape;7497;p40"/>
            <p:cNvSpPr/>
            <p:nvPr/>
          </p:nvSpPr>
          <p:spPr>
            <a:xfrm>
              <a:off x="2215147" y="3455901"/>
              <a:ext cx="952" cy="952"/>
            </a:xfrm>
            <a:custGeom>
              <a:rect b="b" l="l" r="r" t="t"/>
              <a:pathLst>
                <a:path extrusionOk="0" h="36" w="36">
                  <a:moveTo>
                    <a:pt x="35" y="36"/>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8" name="Google Shape;7498;p40"/>
            <p:cNvSpPr/>
            <p:nvPr/>
          </p:nvSpPr>
          <p:spPr>
            <a:xfrm>
              <a:off x="2217817" y="3458677"/>
              <a:ext cx="872" cy="952"/>
            </a:xfrm>
            <a:custGeom>
              <a:rect b="b" l="l" r="r" t="t"/>
              <a:pathLst>
                <a:path extrusionOk="0" h="36" w="33">
                  <a:moveTo>
                    <a:pt x="32" y="36"/>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9" name="Google Shape;7499;p40"/>
            <p:cNvSpPr/>
            <p:nvPr/>
          </p:nvSpPr>
          <p:spPr>
            <a:xfrm>
              <a:off x="2219112" y="3460078"/>
              <a:ext cx="1057" cy="1031"/>
            </a:xfrm>
            <a:custGeom>
              <a:rect b="b" l="l" r="r" t="t"/>
              <a:pathLst>
                <a:path extrusionOk="0" h="39" w="40">
                  <a:moveTo>
                    <a:pt x="39" y="39"/>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0" name="Google Shape;7500;p40"/>
            <p:cNvSpPr/>
            <p:nvPr/>
          </p:nvSpPr>
          <p:spPr>
            <a:xfrm>
              <a:off x="2327503" y="3501822"/>
              <a:ext cx="26" cy="1692"/>
            </a:xfrm>
            <a:custGeom>
              <a:rect b="b" l="l" r="r" t="t"/>
              <a:pathLst>
                <a:path extrusionOk="0" h="64" w="1">
                  <a:moveTo>
                    <a:pt x="0" y="0"/>
                  </a:moveTo>
                  <a:lnTo>
                    <a:pt x="0" y="63"/>
                  </a:lnTo>
                  <a:lnTo>
                    <a:pt x="0" y="56"/>
                  </a:lnTo>
                  <a:lnTo>
                    <a:pt x="0" y="28"/>
                  </a:lnTo>
                  <a:lnTo>
                    <a:pt x="0" y="21"/>
                  </a:ln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1" name="Google Shape;7501;p40"/>
            <p:cNvSpPr/>
            <p:nvPr/>
          </p:nvSpPr>
          <p:spPr>
            <a:xfrm>
              <a:off x="2213640" y="3454236"/>
              <a:ext cx="1243" cy="1322"/>
            </a:xfrm>
            <a:custGeom>
              <a:rect b="b" l="l" r="r" t="t"/>
              <a:pathLst>
                <a:path extrusionOk="0" h="50" w="47">
                  <a:moveTo>
                    <a:pt x="46" y="50"/>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2" name="Google Shape;7502;p40"/>
            <p:cNvSpPr/>
            <p:nvPr/>
          </p:nvSpPr>
          <p:spPr>
            <a:xfrm>
              <a:off x="2212635" y="3452940"/>
              <a:ext cx="1031" cy="1322"/>
            </a:xfrm>
            <a:custGeom>
              <a:rect b="b" l="l" r="r" t="t"/>
              <a:pathLst>
                <a:path extrusionOk="0" h="50" w="39">
                  <a:moveTo>
                    <a:pt x="39" y="50"/>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3" name="Google Shape;7503;p40"/>
            <p:cNvSpPr/>
            <p:nvPr/>
          </p:nvSpPr>
          <p:spPr>
            <a:xfrm>
              <a:off x="2210970" y="3450825"/>
              <a:ext cx="397" cy="397"/>
            </a:xfrm>
            <a:custGeom>
              <a:rect b="b" l="l" r="r" t="t"/>
              <a:pathLst>
                <a:path extrusionOk="0" h="15" w="15">
                  <a:moveTo>
                    <a:pt x="0" y="0"/>
                  </a:moveTo>
                  <a:lnTo>
                    <a:pt x="14"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4" name="Google Shape;7504;p40"/>
            <p:cNvSpPr/>
            <p:nvPr/>
          </p:nvSpPr>
          <p:spPr>
            <a:xfrm>
              <a:off x="2292051" y="3531695"/>
              <a:ext cx="1507" cy="132"/>
            </a:xfrm>
            <a:custGeom>
              <a:rect b="b" l="l" r="r" t="t"/>
              <a:pathLst>
                <a:path extrusionOk="0" h="5" w="57">
                  <a:moveTo>
                    <a:pt x="56" y="1"/>
                  </a:moveTo>
                  <a:cubicBezTo>
                    <a:pt x="39" y="1"/>
                    <a:pt x="18" y="1"/>
                    <a:pt x="0" y="4"/>
                  </a:cubicBezTo>
                  <a:cubicBezTo>
                    <a:pt x="18" y="4"/>
                    <a:pt x="39" y="1"/>
                    <a:pt x="56"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5" name="Google Shape;7505;p40"/>
            <p:cNvSpPr/>
            <p:nvPr/>
          </p:nvSpPr>
          <p:spPr>
            <a:xfrm>
              <a:off x="2211604" y="3451645"/>
              <a:ext cx="767" cy="952"/>
            </a:xfrm>
            <a:custGeom>
              <a:rect b="b" l="l" r="r" t="t"/>
              <a:pathLst>
                <a:path extrusionOk="0" h="36" w="29">
                  <a:moveTo>
                    <a:pt x="29" y="36"/>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6" name="Google Shape;7506;p40"/>
            <p:cNvSpPr/>
            <p:nvPr/>
          </p:nvSpPr>
          <p:spPr>
            <a:xfrm>
              <a:off x="2296572" y="3532065"/>
              <a:ext cx="211" cy="26"/>
            </a:xfrm>
            <a:custGeom>
              <a:rect b="b" l="l" r="r" t="t"/>
              <a:pathLst>
                <a:path extrusionOk="0" h="1" w="8">
                  <a:moveTo>
                    <a:pt x="8" y="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7" name="Google Shape;7507;p40"/>
            <p:cNvSpPr/>
            <p:nvPr/>
          </p:nvSpPr>
          <p:spPr>
            <a:xfrm>
              <a:off x="2290201" y="3531801"/>
              <a:ext cx="1507" cy="211"/>
            </a:xfrm>
            <a:custGeom>
              <a:rect b="b" l="l" r="r" t="t"/>
              <a:pathLst>
                <a:path extrusionOk="0" h="8" w="57">
                  <a:moveTo>
                    <a:pt x="56" y="0"/>
                  </a:moveTo>
                  <a:lnTo>
                    <a:pt x="0"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8" name="Google Shape;7508;p40"/>
            <p:cNvSpPr/>
            <p:nvPr/>
          </p:nvSpPr>
          <p:spPr>
            <a:xfrm>
              <a:off x="2294642" y="3531695"/>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9" name="Google Shape;7509;p40"/>
            <p:cNvSpPr/>
            <p:nvPr/>
          </p:nvSpPr>
          <p:spPr>
            <a:xfrm>
              <a:off x="2287240" y="3531986"/>
              <a:ext cx="2987" cy="211"/>
            </a:xfrm>
            <a:custGeom>
              <a:rect b="b" l="l" r="r" t="t"/>
              <a:pathLst>
                <a:path extrusionOk="0" h="8" w="113">
                  <a:moveTo>
                    <a:pt x="112" y="0"/>
                  </a:moveTo>
                  <a:cubicBezTo>
                    <a:pt x="74" y="4"/>
                    <a:pt x="39" y="7"/>
                    <a:pt x="0" y="7"/>
                  </a:cubicBezTo>
                  <a:cubicBezTo>
                    <a:pt x="39" y="7"/>
                    <a:pt x="74" y="4"/>
                    <a:pt x="112"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0" name="Google Shape;7510;p40"/>
            <p:cNvSpPr/>
            <p:nvPr/>
          </p:nvSpPr>
          <p:spPr>
            <a:xfrm>
              <a:off x="2297682" y="3532436"/>
              <a:ext cx="211" cy="132"/>
            </a:xfrm>
            <a:custGeom>
              <a:rect b="b" l="l" r="r" t="t"/>
              <a:pathLst>
                <a:path extrusionOk="0" h="5" w="8">
                  <a:moveTo>
                    <a:pt x="8" y="4"/>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1" name="Google Shape;7511;p40"/>
            <p:cNvSpPr/>
            <p:nvPr/>
          </p:nvSpPr>
          <p:spPr>
            <a:xfrm>
              <a:off x="2295647" y="3531880"/>
              <a:ext cx="26" cy="26"/>
            </a:xfrm>
            <a:custGeom>
              <a:rect b="b" l="l" r="r" t="t"/>
              <a:pathLst>
                <a:path extrusionOk="0" h="1" w="1">
                  <a:moveTo>
                    <a:pt x="1" y="1"/>
                  </a:move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2" name="Google Shape;7512;p40"/>
            <p:cNvSpPr/>
            <p:nvPr/>
          </p:nvSpPr>
          <p:spPr>
            <a:xfrm>
              <a:off x="2223474" y="3464044"/>
              <a:ext cx="952" cy="872"/>
            </a:xfrm>
            <a:custGeom>
              <a:rect b="b" l="l" r="r" t="t"/>
              <a:pathLst>
                <a:path extrusionOk="0" h="33" w="36">
                  <a:moveTo>
                    <a:pt x="35" y="32"/>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3" name="Google Shape;7513;p40"/>
            <p:cNvSpPr/>
            <p:nvPr/>
          </p:nvSpPr>
          <p:spPr>
            <a:xfrm>
              <a:off x="2220408" y="3461268"/>
              <a:ext cx="1322" cy="1322"/>
            </a:xfrm>
            <a:custGeom>
              <a:rect b="b" l="l" r="r" t="t"/>
              <a:pathLst>
                <a:path extrusionOk="0" h="50" w="50">
                  <a:moveTo>
                    <a:pt x="50" y="50"/>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4" name="Google Shape;7514;p40"/>
            <p:cNvSpPr/>
            <p:nvPr/>
          </p:nvSpPr>
          <p:spPr>
            <a:xfrm>
              <a:off x="2226144" y="3466264"/>
              <a:ext cx="872" cy="582"/>
            </a:xfrm>
            <a:custGeom>
              <a:rect b="b" l="l" r="r" t="t"/>
              <a:pathLst>
                <a:path extrusionOk="0" h="22" w="33">
                  <a:moveTo>
                    <a:pt x="32" y="22"/>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p40"/>
            <p:cNvSpPr/>
            <p:nvPr/>
          </p:nvSpPr>
          <p:spPr>
            <a:xfrm>
              <a:off x="2221994" y="3462748"/>
              <a:ext cx="1137" cy="1057"/>
            </a:xfrm>
            <a:custGeom>
              <a:rect b="b" l="l" r="r" t="t"/>
              <a:pathLst>
                <a:path extrusionOk="0" h="40" w="43">
                  <a:moveTo>
                    <a:pt x="42" y="39"/>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p40"/>
            <p:cNvSpPr/>
            <p:nvPr/>
          </p:nvSpPr>
          <p:spPr>
            <a:xfrm>
              <a:off x="2224849" y="3465260"/>
              <a:ext cx="872" cy="661"/>
            </a:xfrm>
            <a:custGeom>
              <a:rect b="b" l="l" r="r" t="t"/>
              <a:pathLst>
                <a:path extrusionOk="0" h="25" w="33">
                  <a:moveTo>
                    <a:pt x="32" y="25"/>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p40"/>
            <p:cNvSpPr/>
            <p:nvPr/>
          </p:nvSpPr>
          <p:spPr>
            <a:xfrm>
              <a:off x="2227440" y="3467110"/>
              <a:ext cx="1137" cy="767"/>
            </a:xfrm>
            <a:custGeom>
              <a:rect b="b" l="l" r="r" t="t"/>
              <a:pathLst>
                <a:path extrusionOk="0" h="29" w="43">
                  <a:moveTo>
                    <a:pt x="43" y="28"/>
                  </a:moveTo>
                  <a:cubicBezTo>
                    <a:pt x="29" y="21"/>
                    <a:pt x="15" y="11"/>
                    <a:pt x="1" y="0"/>
                  </a:cubicBezTo>
                  <a:cubicBezTo>
                    <a:pt x="15" y="11"/>
                    <a:pt x="29" y="21"/>
                    <a:pt x="43" y="2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p40"/>
            <p:cNvSpPr/>
            <p:nvPr/>
          </p:nvSpPr>
          <p:spPr>
            <a:xfrm>
              <a:off x="2327397" y="3503302"/>
              <a:ext cx="26" cy="661"/>
            </a:xfrm>
            <a:custGeom>
              <a:rect b="b" l="l" r="r" t="t"/>
              <a:pathLst>
                <a:path extrusionOk="0" h="25" w="1">
                  <a:moveTo>
                    <a:pt x="1" y="7"/>
                  </a:moveTo>
                  <a:lnTo>
                    <a:pt x="1" y="25"/>
                  </a:lnTo>
                  <a:lnTo>
                    <a:pt x="1" y="0"/>
                  </a:lnTo>
                  <a:lnTo>
                    <a:pt x="1"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p40"/>
            <p:cNvSpPr/>
            <p:nvPr/>
          </p:nvSpPr>
          <p:spPr>
            <a:xfrm>
              <a:off x="2327397" y="3504333"/>
              <a:ext cx="132" cy="925"/>
            </a:xfrm>
            <a:custGeom>
              <a:rect b="b" l="l" r="r" t="t"/>
              <a:pathLst>
                <a:path extrusionOk="0" h="35" w="5">
                  <a:moveTo>
                    <a:pt x="1" y="0"/>
                  </a:moveTo>
                  <a:cubicBezTo>
                    <a:pt x="1" y="11"/>
                    <a:pt x="4" y="24"/>
                    <a:pt x="4" y="35"/>
                  </a:cubicBezTo>
                  <a:cubicBezTo>
                    <a:pt x="4" y="21"/>
                    <a:pt x="1" y="10"/>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0" name="Google Shape;7520;p40"/>
            <p:cNvSpPr/>
            <p:nvPr/>
          </p:nvSpPr>
          <p:spPr>
            <a:xfrm>
              <a:off x="2327503" y="3502377"/>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1" name="Google Shape;7521;p40"/>
            <p:cNvSpPr/>
            <p:nvPr/>
          </p:nvSpPr>
          <p:spPr>
            <a:xfrm>
              <a:off x="1874271" y="2962803"/>
              <a:ext cx="43065" cy="35108"/>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2" name="Google Shape;7522;p40"/>
            <p:cNvSpPr/>
            <p:nvPr/>
          </p:nvSpPr>
          <p:spPr>
            <a:xfrm>
              <a:off x="1880563" y="2962618"/>
              <a:ext cx="846" cy="106"/>
            </a:xfrm>
            <a:custGeom>
              <a:rect b="b" l="l" r="r" t="t"/>
              <a:pathLst>
                <a:path extrusionOk="0" h="4" w="32">
                  <a:moveTo>
                    <a:pt x="0" y="0"/>
                  </a:moveTo>
                  <a:lnTo>
                    <a:pt x="32"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3" name="Google Shape;7523;p40"/>
            <p:cNvSpPr/>
            <p:nvPr/>
          </p:nvSpPr>
          <p:spPr>
            <a:xfrm>
              <a:off x="1878528" y="2962618"/>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4" name="Google Shape;7524;p40"/>
            <p:cNvSpPr/>
            <p:nvPr/>
          </p:nvSpPr>
          <p:spPr>
            <a:xfrm>
              <a:off x="1900655" y="2966583"/>
              <a:ext cx="661" cy="26"/>
            </a:xfrm>
            <a:custGeom>
              <a:rect b="b" l="l" r="r" t="t"/>
              <a:pathLst>
                <a:path extrusionOk="0" h="1" w="25">
                  <a:moveTo>
                    <a:pt x="0" y="1"/>
                  </a:moveTo>
                  <a:lnTo>
                    <a:pt x="25"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5" name="Google Shape;7525;p40"/>
            <p:cNvSpPr/>
            <p:nvPr/>
          </p:nvSpPr>
          <p:spPr>
            <a:xfrm>
              <a:off x="1879638" y="2962618"/>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6" name="Google Shape;7526;p40"/>
            <p:cNvSpPr/>
            <p:nvPr/>
          </p:nvSpPr>
          <p:spPr>
            <a:xfrm>
              <a:off x="1877867" y="2962618"/>
              <a:ext cx="397" cy="26"/>
            </a:xfrm>
            <a:custGeom>
              <a:rect b="b" l="l" r="r" t="t"/>
              <a:pathLst>
                <a:path extrusionOk="0" h="1" w="15">
                  <a:moveTo>
                    <a:pt x="1" y="0"/>
                  </a:moveTo>
                  <a:lnTo>
                    <a:pt x="1" y="0"/>
                  </a:lnTo>
                  <a:lnTo>
                    <a:pt x="15"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7" name="Google Shape;7527;p40"/>
            <p:cNvSpPr/>
            <p:nvPr/>
          </p:nvSpPr>
          <p:spPr>
            <a:xfrm>
              <a:off x="1902321" y="2966689"/>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8" name="Google Shape;7528;p40"/>
            <p:cNvSpPr/>
            <p:nvPr/>
          </p:nvSpPr>
          <p:spPr>
            <a:xfrm>
              <a:off x="1903801" y="2966583"/>
              <a:ext cx="291" cy="26"/>
            </a:xfrm>
            <a:custGeom>
              <a:rect b="b" l="l" r="r" t="t"/>
              <a:pathLst>
                <a:path extrusionOk="0" h="1" w="11">
                  <a:moveTo>
                    <a:pt x="0" y="1"/>
                  </a:moveTo>
                  <a:lnTo>
                    <a:pt x="1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p40"/>
            <p:cNvSpPr/>
            <p:nvPr/>
          </p:nvSpPr>
          <p:spPr>
            <a:xfrm>
              <a:off x="1899730" y="2966398"/>
              <a:ext cx="661" cy="132"/>
            </a:xfrm>
            <a:custGeom>
              <a:rect b="b" l="l" r="r" t="t"/>
              <a:pathLst>
                <a:path extrusionOk="0" h="5" w="25">
                  <a:moveTo>
                    <a:pt x="0" y="1"/>
                  </a:moveTo>
                  <a:lnTo>
                    <a:pt x="25"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0" name="Google Shape;7530;p40"/>
            <p:cNvSpPr/>
            <p:nvPr/>
          </p:nvSpPr>
          <p:spPr>
            <a:xfrm>
              <a:off x="1897033" y="2965288"/>
              <a:ext cx="687" cy="502"/>
            </a:xfrm>
            <a:custGeom>
              <a:rect b="b" l="l" r="r" t="t"/>
              <a:pathLst>
                <a:path extrusionOk="0" h="19" w="26">
                  <a:moveTo>
                    <a:pt x="1" y="1"/>
                  </a:moveTo>
                  <a:cubicBezTo>
                    <a:pt x="8" y="8"/>
                    <a:pt x="18" y="11"/>
                    <a:pt x="25" y="18"/>
                  </a:cubicBezTo>
                  <a:cubicBezTo>
                    <a:pt x="18" y="11"/>
                    <a:pt x="8" y="8"/>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1" name="Google Shape;7531;p40"/>
            <p:cNvSpPr/>
            <p:nvPr/>
          </p:nvSpPr>
          <p:spPr>
            <a:xfrm>
              <a:off x="1897959" y="2965843"/>
              <a:ext cx="582" cy="211"/>
            </a:xfrm>
            <a:custGeom>
              <a:rect b="b" l="l" r="r" t="t"/>
              <a:pathLst>
                <a:path extrusionOk="0" h="8" w="22">
                  <a:moveTo>
                    <a:pt x="1" y="1"/>
                  </a:moveTo>
                  <a:cubicBezTo>
                    <a:pt x="8" y="4"/>
                    <a:pt x="15" y="8"/>
                    <a:pt x="22" y="8"/>
                  </a:cubicBezTo>
                  <a:cubicBezTo>
                    <a:pt x="15" y="8"/>
                    <a:pt x="8" y="4"/>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2" name="Google Shape;7532;p40"/>
            <p:cNvSpPr/>
            <p:nvPr/>
          </p:nvSpPr>
          <p:spPr>
            <a:xfrm>
              <a:off x="1881568" y="2962697"/>
              <a:ext cx="687" cy="132"/>
            </a:xfrm>
            <a:custGeom>
              <a:rect b="b" l="l" r="r" t="t"/>
              <a:pathLst>
                <a:path extrusionOk="0" h="5" w="26">
                  <a:moveTo>
                    <a:pt x="1" y="1"/>
                  </a:moveTo>
                  <a:lnTo>
                    <a:pt x="25"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3" name="Google Shape;7533;p40"/>
            <p:cNvSpPr/>
            <p:nvPr/>
          </p:nvSpPr>
          <p:spPr>
            <a:xfrm>
              <a:off x="1882414" y="2962882"/>
              <a:ext cx="582" cy="211"/>
            </a:xfrm>
            <a:custGeom>
              <a:rect b="b" l="l" r="r" t="t"/>
              <a:pathLst>
                <a:path extrusionOk="0" h="8" w="22">
                  <a:moveTo>
                    <a:pt x="0" y="1"/>
                  </a:moveTo>
                  <a:cubicBezTo>
                    <a:pt x="7" y="1"/>
                    <a:pt x="14" y="4"/>
                    <a:pt x="21" y="8"/>
                  </a:cubicBezTo>
                  <a:cubicBezTo>
                    <a:pt x="14" y="4"/>
                    <a:pt x="7" y="1"/>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4" name="Google Shape;7534;p40"/>
            <p:cNvSpPr/>
            <p:nvPr/>
          </p:nvSpPr>
          <p:spPr>
            <a:xfrm>
              <a:off x="1898699" y="2966134"/>
              <a:ext cx="872" cy="291"/>
            </a:xfrm>
            <a:custGeom>
              <a:rect b="b" l="l" r="r" t="t"/>
              <a:pathLst>
                <a:path extrusionOk="0" h="11" w="33">
                  <a:moveTo>
                    <a:pt x="1" y="0"/>
                  </a:moveTo>
                  <a:cubicBezTo>
                    <a:pt x="11" y="4"/>
                    <a:pt x="22" y="7"/>
                    <a:pt x="32" y="11"/>
                  </a:cubicBezTo>
                  <a:cubicBezTo>
                    <a:pt x="22" y="7"/>
                    <a:pt x="11" y="4"/>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5" name="Google Shape;7535;p40"/>
            <p:cNvSpPr/>
            <p:nvPr/>
          </p:nvSpPr>
          <p:spPr>
            <a:xfrm>
              <a:off x="1917680" y="2983027"/>
              <a:ext cx="79892" cy="32649"/>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p40"/>
            <p:cNvSpPr/>
            <p:nvPr/>
          </p:nvSpPr>
          <p:spPr>
            <a:xfrm>
              <a:off x="1918870" y="2988050"/>
              <a:ext cx="211" cy="952"/>
            </a:xfrm>
            <a:custGeom>
              <a:rect b="b" l="l" r="r" t="t"/>
              <a:pathLst>
                <a:path extrusionOk="0" h="36" w="8">
                  <a:moveTo>
                    <a:pt x="8" y="1"/>
                  </a:moveTo>
                  <a:cubicBezTo>
                    <a:pt x="4" y="11"/>
                    <a:pt x="1" y="25"/>
                    <a:pt x="1" y="36"/>
                  </a:cubicBezTo>
                  <a:cubicBezTo>
                    <a:pt x="4" y="25"/>
                    <a:pt x="4" y="15"/>
                    <a:pt x="8"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7" name="Google Shape;7537;p40"/>
            <p:cNvSpPr/>
            <p:nvPr/>
          </p:nvSpPr>
          <p:spPr>
            <a:xfrm>
              <a:off x="1918870" y="2989266"/>
              <a:ext cx="26" cy="582"/>
            </a:xfrm>
            <a:custGeom>
              <a:rect b="b" l="l" r="r" t="t"/>
              <a:pathLst>
                <a:path extrusionOk="0" h="22" w="1">
                  <a:moveTo>
                    <a:pt x="1" y="22"/>
                  </a:moveTo>
                  <a:lnTo>
                    <a:pt x="1" y="1"/>
                  </a:lnTo>
                  <a:cubicBezTo>
                    <a:pt x="1" y="8"/>
                    <a:pt x="1" y="15"/>
                    <a:pt x="1" y="22"/>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8" name="Google Shape;7538;p40"/>
            <p:cNvSpPr/>
            <p:nvPr/>
          </p:nvSpPr>
          <p:spPr>
            <a:xfrm>
              <a:off x="1919716" y="2985380"/>
              <a:ext cx="211" cy="291"/>
            </a:xfrm>
            <a:custGeom>
              <a:rect b="b" l="l" r="r" t="t"/>
              <a:pathLst>
                <a:path extrusionOk="0" h="11" w="8">
                  <a:moveTo>
                    <a:pt x="7" y="0"/>
                  </a:moveTo>
                  <a:lnTo>
                    <a:pt x="0" y="11"/>
                  </a:lnTo>
                  <a:cubicBezTo>
                    <a:pt x="4" y="7"/>
                    <a:pt x="7" y="4"/>
                    <a:pt x="7"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9" name="Google Shape;7539;p40"/>
            <p:cNvSpPr/>
            <p:nvPr/>
          </p:nvSpPr>
          <p:spPr>
            <a:xfrm>
              <a:off x="1918870" y="2990112"/>
              <a:ext cx="26" cy="476"/>
            </a:xfrm>
            <a:custGeom>
              <a:rect b="b" l="l" r="r" t="t"/>
              <a:pathLst>
                <a:path extrusionOk="0" h="18" w="1">
                  <a:moveTo>
                    <a:pt x="1" y="18"/>
                  </a:moveTo>
                  <a:lnTo>
                    <a:pt x="1" y="0"/>
                  </a:lnTo>
                  <a:cubicBezTo>
                    <a:pt x="1" y="7"/>
                    <a:pt x="1" y="14"/>
                    <a:pt x="1" y="1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0" name="Google Shape;7540;p40"/>
            <p:cNvSpPr/>
            <p:nvPr/>
          </p:nvSpPr>
          <p:spPr>
            <a:xfrm>
              <a:off x="1917945" y="2995664"/>
              <a:ext cx="582" cy="1692"/>
            </a:xfrm>
            <a:custGeom>
              <a:rect b="b" l="l" r="r" t="t"/>
              <a:pathLst>
                <a:path extrusionOk="0" h="64" w="22">
                  <a:moveTo>
                    <a:pt x="22" y="0"/>
                  </a:moveTo>
                  <a:lnTo>
                    <a:pt x="22" y="0"/>
                  </a:lnTo>
                  <a:cubicBezTo>
                    <a:pt x="15" y="18"/>
                    <a:pt x="8" y="42"/>
                    <a:pt x="1" y="63"/>
                  </a:cubicBezTo>
                  <a:cubicBezTo>
                    <a:pt x="11" y="42"/>
                    <a:pt x="18" y="21"/>
                    <a:pt x="22"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p40"/>
            <p:cNvSpPr/>
            <p:nvPr/>
          </p:nvSpPr>
          <p:spPr>
            <a:xfrm>
              <a:off x="1918500" y="2991222"/>
              <a:ext cx="767" cy="4468"/>
            </a:xfrm>
            <a:custGeom>
              <a:rect b="b" l="l" r="r" t="t"/>
              <a:pathLst>
                <a:path extrusionOk="0" h="169" w="29">
                  <a:moveTo>
                    <a:pt x="18" y="0"/>
                  </a:moveTo>
                  <a:lnTo>
                    <a:pt x="18" y="0"/>
                  </a:lnTo>
                  <a:cubicBezTo>
                    <a:pt x="29" y="56"/>
                    <a:pt x="25" y="116"/>
                    <a:pt x="1" y="168"/>
                  </a:cubicBezTo>
                  <a:cubicBezTo>
                    <a:pt x="25" y="116"/>
                    <a:pt x="29" y="56"/>
                    <a:pt x="18"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2" name="Google Shape;7542;p40"/>
            <p:cNvSpPr/>
            <p:nvPr/>
          </p:nvSpPr>
          <p:spPr>
            <a:xfrm>
              <a:off x="1918870" y="2990747"/>
              <a:ext cx="132" cy="502"/>
            </a:xfrm>
            <a:custGeom>
              <a:rect b="b" l="l" r="r" t="t"/>
              <a:pathLst>
                <a:path extrusionOk="0" h="19" w="5">
                  <a:moveTo>
                    <a:pt x="4" y="18"/>
                  </a:moveTo>
                  <a:cubicBezTo>
                    <a:pt x="4" y="11"/>
                    <a:pt x="1" y="8"/>
                    <a:pt x="1" y="1"/>
                  </a:cubicBezTo>
                  <a:cubicBezTo>
                    <a:pt x="1" y="8"/>
                    <a:pt x="4" y="11"/>
                    <a:pt x="4" y="1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3" name="Google Shape;7543;p40"/>
            <p:cNvSpPr/>
            <p:nvPr/>
          </p:nvSpPr>
          <p:spPr>
            <a:xfrm>
              <a:off x="1919055" y="2987045"/>
              <a:ext cx="211" cy="952"/>
            </a:xfrm>
            <a:custGeom>
              <a:rect b="b" l="l" r="r" t="t"/>
              <a:pathLst>
                <a:path extrusionOk="0" h="36" w="8">
                  <a:moveTo>
                    <a:pt x="8" y="1"/>
                  </a:moveTo>
                  <a:lnTo>
                    <a:pt x="8" y="1"/>
                  </a:lnTo>
                  <a:cubicBezTo>
                    <a:pt x="4" y="15"/>
                    <a:pt x="1" y="25"/>
                    <a:pt x="1" y="35"/>
                  </a:cubicBezTo>
                  <a:cubicBezTo>
                    <a:pt x="4" y="25"/>
                    <a:pt x="4" y="15"/>
                    <a:pt x="8"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p40"/>
            <p:cNvSpPr/>
            <p:nvPr/>
          </p:nvSpPr>
          <p:spPr>
            <a:xfrm>
              <a:off x="1917680" y="2997329"/>
              <a:ext cx="291" cy="952"/>
            </a:xfrm>
            <a:custGeom>
              <a:rect b="b" l="l" r="r" t="t"/>
              <a:pathLst>
                <a:path extrusionOk="0" h="36" w="11">
                  <a:moveTo>
                    <a:pt x="0" y="35"/>
                  </a:moveTo>
                  <a:lnTo>
                    <a:pt x="0" y="35"/>
                  </a:lnTo>
                  <a:lnTo>
                    <a:pt x="1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5" name="Google Shape;7545;p40"/>
            <p:cNvSpPr/>
            <p:nvPr/>
          </p:nvSpPr>
          <p:spPr>
            <a:xfrm>
              <a:off x="1919425" y="2986014"/>
              <a:ext cx="211" cy="767"/>
            </a:xfrm>
            <a:custGeom>
              <a:rect b="b" l="l" r="r" t="t"/>
              <a:pathLst>
                <a:path extrusionOk="0" h="29" w="8">
                  <a:moveTo>
                    <a:pt x="8" y="1"/>
                  </a:moveTo>
                  <a:lnTo>
                    <a:pt x="8" y="1"/>
                  </a:lnTo>
                  <a:cubicBezTo>
                    <a:pt x="4" y="8"/>
                    <a:pt x="1" y="18"/>
                    <a:pt x="1" y="29"/>
                  </a:cubicBezTo>
                  <a:cubicBezTo>
                    <a:pt x="1" y="18"/>
                    <a:pt x="4" y="11"/>
                    <a:pt x="8"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6" name="Google Shape;7546;p40"/>
            <p:cNvSpPr/>
            <p:nvPr/>
          </p:nvSpPr>
          <p:spPr>
            <a:xfrm>
              <a:off x="1974229" y="2942077"/>
              <a:ext cx="168746" cy="239623"/>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7" name="Google Shape;7547;p40"/>
            <p:cNvSpPr/>
            <p:nvPr/>
          </p:nvSpPr>
          <p:spPr>
            <a:xfrm>
              <a:off x="2107972" y="3167344"/>
              <a:ext cx="106" cy="846"/>
            </a:xfrm>
            <a:custGeom>
              <a:rect b="b" l="l" r="r" t="t"/>
              <a:pathLst>
                <a:path extrusionOk="0" h="32" w="4">
                  <a:moveTo>
                    <a:pt x="4" y="0"/>
                  </a:moveTo>
                  <a:cubicBezTo>
                    <a:pt x="0" y="11"/>
                    <a:pt x="0" y="21"/>
                    <a:pt x="0" y="32"/>
                  </a:cubicBezTo>
                  <a:cubicBezTo>
                    <a:pt x="0" y="21"/>
                    <a:pt x="4" y="11"/>
                    <a:pt x="4"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8" name="Google Shape;7548;p40"/>
            <p:cNvSpPr/>
            <p:nvPr/>
          </p:nvSpPr>
          <p:spPr>
            <a:xfrm>
              <a:off x="2130073" y="3094669"/>
              <a:ext cx="5208" cy="1322"/>
            </a:xfrm>
            <a:custGeom>
              <a:rect b="b" l="l" r="r" t="t"/>
              <a:pathLst>
                <a:path extrusionOk="0" h="50" w="197">
                  <a:moveTo>
                    <a:pt x="1" y="50"/>
                  </a:moveTo>
                  <a:cubicBezTo>
                    <a:pt x="67" y="39"/>
                    <a:pt x="134" y="22"/>
                    <a:pt x="197" y="1"/>
                  </a:cubicBezTo>
                  <a:cubicBezTo>
                    <a:pt x="134" y="22"/>
                    <a:pt x="67" y="39"/>
                    <a:pt x="1" y="5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9" name="Google Shape;7549;p40"/>
            <p:cNvSpPr/>
            <p:nvPr/>
          </p:nvSpPr>
          <p:spPr>
            <a:xfrm>
              <a:off x="2136656" y="3094220"/>
              <a:ext cx="211" cy="26"/>
            </a:xfrm>
            <a:custGeom>
              <a:rect b="b" l="l" r="r" t="t"/>
              <a:pathLst>
                <a:path extrusionOk="0" h="1" w="8">
                  <a:moveTo>
                    <a:pt x="0" y="0"/>
                  </a:moveTo>
                  <a:lnTo>
                    <a:pt x="7"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0" name="Google Shape;7550;p40"/>
            <p:cNvSpPr/>
            <p:nvPr/>
          </p:nvSpPr>
          <p:spPr>
            <a:xfrm>
              <a:off x="2129333" y="3095965"/>
              <a:ext cx="502" cy="26"/>
            </a:xfrm>
            <a:custGeom>
              <a:rect b="b" l="l" r="r" t="t"/>
              <a:pathLst>
                <a:path extrusionOk="0" h="1" w="19">
                  <a:moveTo>
                    <a:pt x="1" y="1"/>
                  </a:moveTo>
                  <a:lnTo>
                    <a:pt x="18"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1" name="Google Shape;7551;p40"/>
            <p:cNvSpPr/>
            <p:nvPr/>
          </p:nvSpPr>
          <p:spPr>
            <a:xfrm>
              <a:off x="2140727" y="3092079"/>
              <a:ext cx="1401" cy="687"/>
            </a:xfrm>
            <a:custGeom>
              <a:rect b="b" l="l" r="r" t="t"/>
              <a:pathLst>
                <a:path extrusionOk="0" h="26" w="53">
                  <a:moveTo>
                    <a:pt x="53" y="1"/>
                  </a:moveTo>
                  <a:lnTo>
                    <a:pt x="28" y="11"/>
                  </a:lnTo>
                  <a:lnTo>
                    <a:pt x="0" y="25"/>
                  </a:lnTo>
                  <a:lnTo>
                    <a:pt x="0" y="25"/>
                  </a:lnTo>
                  <a:lnTo>
                    <a:pt x="53"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p40"/>
            <p:cNvSpPr/>
            <p:nvPr/>
          </p:nvSpPr>
          <p:spPr>
            <a:xfrm>
              <a:off x="2108051" y="3165864"/>
              <a:ext cx="132" cy="952"/>
            </a:xfrm>
            <a:custGeom>
              <a:rect b="b" l="l" r="r" t="t"/>
              <a:pathLst>
                <a:path extrusionOk="0" h="36" w="5">
                  <a:moveTo>
                    <a:pt x="1" y="0"/>
                  </a:moveTo>
                  <a:lnTo>
                    <a:pt x="1" y="35"/>
                  </a:lnTo>
                  <a:cubicBezTo>
                    <a:pt x="4" y="25"/>
                    <a:pt x="4" y="11"/>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p40"/>
            <p:cNvSpPr/>
            <p:nvPr/>
          </p:nvSpPr>
          <p:spPr>
            <a:xfrm>
              <a:off x="2108157" y="3164277"/>
              <a:ext cx="106" cy="1243"/>
            </a:xfrm>
            <a:custGeom>
              <a:rect b="b" l="l" r="r" t="t"/>
              <a:pathLst>
                <a:path extrusionOk="0" h="47" w="4">
                  <a:moveTo>
                    <a:pt x="0" y="1"/>
                  </a:moveTo>
                  <a:lnTo>
                    <a:pt x="0" y="46"/>
                  </a:lnTo>
                  <a:cubicBezTo>
                    <a:pt x="0" y="29"/>
                    <a:pt x="4" y="15"/>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p40"/>
            <p:cNvSpPr/>
            <p:nvPr/>
          </p:nvSpPr>
          <p:spPr>
            <a:xfrm>
              <a:off x="2135361" y="3094484"/>
              <a:ext cx="661" cy="211"/>
            </a:xfrm>
            <a:custGeom>
              <a:rect b="b" l="l" r="r" t="t"/>
              <a:pathLst>
                <a:path extrusionOk="0" h="8" w="25">
                  <a:moveTo>
                    <a:pt x="0" y="8"/>
                  </a:moveTo>
                  <a:lnTo>
                    <a:pt x="25"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p40"/>
            <p:cNvSpPr/>
            <p:nvPr/>
          </p:nvSpPr>
          <p:spPr>
            <a:xfrm>
              <a:off x="2107602" y="3170120"/>
              <a:ext cx="211" cy="846"/>
            </a:xfrm>
            <a:custGeom>
              <a:rect b="b" l="l" r="r" t="t"/>
              <a:pathLst>
                <a:path extrusionOk="0" h="32" w="8">
                  <a:moveTo>
                    <a:pt x="7" y="0"/>
                  </a:moveTo>
                  <a:cubicBezTo>
                    <a:pt x="4" y="11"/>
                    <a:pt x="0" y="21"/>
                    <a:pt x="0" y="32"/>
                  </a:cubicBezTo>
                  <a:cubicBezTo>
                    <a:pt x="4" y="21"/>
                    <a:pt x="4" y="11"/>
                    <a:pt x="7"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p40"/>
            <p:cNvSpPr/>
            <p:nvPr/>
          </p:nvSpPr>
          <p:spPr>
            <a:xfrm>
              <a:off x="2105566" y="3179188"/>
              <a:ext cx="185" cy="767"/>
            </a:xfrm>
            <a:custGeom>
              <a:rect b="b" l="l" r="r" t="t"/>
              <a:pathLst>
                <a:path extrusionOk="0" h="29" w="7">
                  <a:moveTo>
                    <a:pt x="7" y="0"/>
                  </a:moveTo>
                  <a:cubicBezTo>
                    <a:pt x="4" y="11"/>
                    <a:pt x="4" y="18"/>
                    <a:pt x="0" y="28"/>
                  </a:cubicBezTo>
                  <a:cubicBezTo>
                    <a:pt x="4" y="18"/>
                    <a:pt x="7" y="11"/>
                    <a:pt x="7"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p40"/>
            <p:cNvSpPr/>
            <p:nvPr/>
          </p:nvSpPr>
          <p:spPr>
            <a:xfrm>
              <a:off x="2107866" y="3168825"/>
              <a:ext cx="132" cy="846"/>
            </a:xfrm>
            <a:custGeom>
              <a:rect b="b" l="l" r="r" t="t"/>
              <a:pathLst>
                <a:path extrusionOk="0" h="32" w="5">
                  <a:moveTo>
                    <a:pt x="4" y="0"/>
                  </a:moveTo>
                  <a:cubicBezTo>
                    <a:pt x="1" y="7"/>
                    <a:pt x="1" y="18"/>
                    <a:pt x="1" y="32"/>
                  </a:cubicBezTo>
                  <a:cubicBezTo>
                    <a:pt x="1" y="21"/>
                    <a:pt x="1" y="11"/>
                    <a:pt x="4"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8" name="Google Shape;7558;p40"/>
            <p:cNvSpPr/>
            <p:nvPr/>
          </p:nvSpPr>
          <p:spPr>
            <a:xfrm>
              <a:off x="2106201" y="3176861"/>
              <a:ext cx="317" cy="872"/>
            </a:xfrm>
            <a:custGeom>
              <a:rect b="b" l="l" r="r" t="t"/>
              <a:pathLst>
                <a:path extrusionOk="0" h="33" w="12">
                  <a:moveTo>
                    <a:pt x="11" y="1"/>
                  </a:moveTo>
                  <a:lnTo>
                    <a:pt x="1" y="32"/>
                  </a:lnTo>
                  <a:cubicBezTo>
                    <a:pt x="4" y="25"/>
                    <a:pt x="8" y="15"/>
                    <a:pt x="1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9" name="Google Shape;7559;p40"/>
            <p:cNvSpPr/>
            <p:nvPr/>
          </p:nvSpPr>
          <p:spPr>
            <a:xfrm>
              <a:off x="2105170" y="3180113"/>
              <a:ext cx="317" cy="661"/>
            </a:xfrm>
            <a:custGeom>
              <a:rect b="b" l="l" r="r" t="t"/>
              <a:pathLst>
                <a:path extrusionOk="0" h="25" w="12">
                  <a:moveTo>
                    <a:pt x="1" y="25"/>
                  </a:moveTo>
                  <a:cubicBezTo>
                    <a:pt x="4" y="18"/>
                    <a:pt x="8" y="11"/>
                    <a:pt x="12" y="0"/>
                  </a:cubicBezTo>
                  <a:cubicBezTo>
                    <a:pt x="8" y="11"/>
                    <a:pt x="4" y="18"/>
                    <a:pt x="1" y="25"/>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0" name="Google Shape;7560;p40"/>
            <p:cNvSpPr/>
            <p:nvPr/>
          </p:nvSpPr>
          <p:spPr>
            <a:xfrm>
              <a:off x="2104350" y="3181964"/>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1" name="Google Shape;7561;p40"/>
            <p:cNvSpPr/>
            <p:nvPr/>
          </p:nvSpPr>
          <p:spPr>
            <a:xfrm>
              <a:off x="2104430" y="3181593"/>
              <a:ext cx="317" cy="291"/>
            </a:xfrm>
            <a:custGeom>
              <a:rect b="b" l="l" r="r" t="t"/>
              <a:pathLst>
                <a:path extrusionOk="0" h="11" w="12">
                  <a:moveTo>
                    <a:pt x="1" y="11"/>
                  </a:moveTo>
                  <a:cubicBezTo>
                    <a:pt x="4" y="7"/>
                    <a:pt x="8" y="4"/>
                    <a:pt x="11" y="0"/>
                  </a:cubicBezTo>
                  <a:cubicBezTo>
                    <a:pt x="8" y="4"/>
                    <a:pt x="4" y="7"/>
                    <a:pt x="1" y="1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2" name="Google Shape;7562;p40"/>
            <p:cNvSpPr/>
            <p:nvPr/>
          </p:nvSpPr>
          <p:spPr>
            <a:xfrm>
              <a:off x="2104800" y="3180933"/>
              <a:ext cx="317" cy="502"/>
            </a:xfrm>
            <a:custGeom>
              <a:rect b="b" l="l" r="r" t="t"/>
              <a:pathLst>
                <a:path extrusionOk="0" h="19" w="12">
                  <a:moveTo>
                    <a:pt x="1" y="18"/>
                  </a:moveTo>
                  <a:cubicBezTo>
                    <a:pt x="4" y="15"/>
                    <a:pt x="8" y="8"/>
                    <a:pt x="11" y="1"/>
                  </a:cubicBezTo>
                  <a:cubicBezTo>
                    <a:pt x="8" y="8"/>
                    <a:pt x="4" y="15"/>
                    <a:pt x="1" y="1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3" name="Google Shape;7563;p40"/>
            <p:cNvSpPr/>
            <p:nvPr/>
          </p:nvSpPr>
          <p:spPr>
            <a:xfrm>
              <a:off x="2105937" y="3178077"/>
              <a:ext cx="185" cy="846"/>
            </a:xfrm>
            <a:custGeom>
              <a:rect b="b" l="l" r="r" t="t"/>
              <a:pathLst>
                <a:path extrusionOk="0" h="32" w="7">
                  <a:moveTo>
                    <a:pt x="0" y="32"/>
                  </a:moveTo>
                  <a:cubicBezTo>
                    <a:pt x="0" y="21"/>
                    <a:pt x="4" y="11"/>
                    <a:pt x="7" y="0"/>
                  </a:cubicBezTo>
                  <a:cubicBezTo>
                    <a:pt x="4" y="11"/>
                    <a:pt x="0" y="21"/>
                    <a:pt x="0" y="32"/>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p40"/>
            <p:cNvSpPr/>
            <p:nvPr/>
          </p:nvSpPr>
          <p:spPr>
            <a:xfrm>
              <a:off x="2107417" y="3171600"/>
              <a:ext cx="106" cy="846"/>
            </a:xfrm>
            <a:custGeom>
              <a:rect b="b" l="l" r="r" t="t"/>
              <a:pathLst>
                <a:path extrusionOk="0" h="32" w="4">
                  <a:moveTo>
                    <a:pt x="0" y="32"/>
                  </a:moveTo>
                  <a:cubicBezTo>
                    <a:pt x="0" y="21"/>
                    <a:pt x="4" y="11"/>
                    <a:pt x="4" y="0"/>
                  </a:cubicBezTo>
                  <a:cubicBezTo>
                    <a:pt x="4" y="11"/>
                    <a:pt x="0" y="21"/>
                    <a:pt x="0" y="32"/>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p40"/>
            <p:cNvSpPr/>
            <p:nvPr/>
          </p:nvSpPr>
          <p:spPr>
            <a:xfrm>
              <a:off x="2106862" y="3174376"/>
              <a:ext cx="185" cy="846"/>
            </a:xfrm>
            <a:custGeom>
              <a:rect b="b" l="l" r="r" t="t"/>
              <a:pathLst>
                <a:path extrusionOk="0" h="32" w="7">
                  <a:moveTo>
                    <a:pt x="7" y="0"/>
                  </a:moveTo>
                  <a:cubicBezTo>
                    <a:pt x="4" y="11"/>
                    <a:pt x="0" y="21"/>
                    <a:pt x="0" y="32"/>
                  </a:cubicBezTo>
                  <a:cubicBezTo>
                    <a:pt x="4" y="21"/>
                    <a:pt x="4" y="11"/>
                    <a:pt x="7"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p40"/>
            <p:cNvSpPr/>
            <p:nvPr/>
          </p:nvSpPr>
          <p:spPr>
            <a:xfrm>
              <a:off x="2107126" y="3172975"/>
              <a:ext cx="211" cy="872"/>
            </a:xfrm>
            <a:custGeom>
              <a:rect b="b" l="l" r="r" t="t"/>
              <a:pathLst>
                <a:path extrusionOk="0" h="33" w="8">
                  <a:moveTo>
                    <a:pt x="8" y="1"/>
                  </a:moveTo>
                  <a:lnTo>
                    <a:pt x="8" y="1"/>
                  </a:lnTo>
                  <a:cubicBezTo>
                    <a:pt x="4" y="11"/>
                    <a:pt x="1" y="22"/>
                    <a:pt x="1" y="32"/>
                  </a:cubicBezTo>
                  <a:cubicBezTo>
                    <a:pt x="4" y="22"/>
                    <a:pt x="4" y="11"/>
                    <a:pt x="8"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p40"/>
            <p:cNvSpPr/>
            <p:nvPr/>
          </p:nvSpPr>
          <p:spPr>
            <a:xfrm>
              <a:off x="2106571" y="3175672"/>
              <a:ext cx="211" cy="952"/>
            </a:xfrm>
            <a:custGeom>
              <a:rect b="b" l="l" r="r" t="t"/>
              <a:pathLst>
                <a:path extrusionOk="0" h="36" w="8">
                  <a:moveTo>
                    <a:pt x="8" y="0"/>
                  </a:moveTo>
                  <a:cubicBezTo>
                    <a:pt x="4" y="11"/>
                    <a:pt x="1" y="21"/>
                    <a:pt x="1" y="35"/>
                  </a:cubicBezTo>
                  <a:cubicBezTo>
                    <a:pt x="1" y="25"/>
                    <a:pt x="4" y="14"/>
                    <a:pt x="8"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p40"/>
            <p:cNvSpPr/>
            <p:nvPr/>
          </p:nvSpPr>
          <p:spPr>
            <a:xfrm>
              <a:off x="1994400" y="3012689"/>
              <a:ext cx="397" cy="397"/>
            </a:xfrm>
            <a:custGeom>
              <a:rect b="b" l="l" r="r" t="t"/>
              <a:pathLst>
                <a:path extrusionOk="0" h="15" w="15">
                  <a:moveTo>
                    <a:pt x="0" y="14"/>
                  </a:moveTo>
                  <a:lnTo>
                    <a:pt x="14"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p40"/>
            <p:cNvSpPr/>
            <p:nvPr/>
          </p:nvSpPr>
          <p:spPr>
            <a:xfrm>
              <a:off x="1995801" y="3011209"/>
              <a:ext cx="476" cy="582"/>
            </a:xfrm>
            <a:custGeom>
              <a:rect b="b" l="l" r="r" t="t"/>
              <a:pathLst>
                <a:path extrusionOk="0" h="22" w="18">
                  <a:moveTo>
                    <a:pt x="0" y="21"/>
                  </a:moveTo>
                  <a:lnTo>
                    <a:pt x="1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0" name="Google Shape;7570;p40"/>
            <p:cNvSpPr/>
            <p:nvPr/>
          </p:nvSpPr>
          <p:spPr>
            <a:xfrm>
              <a:off x="1993739" y="3013324"/>
              <a:ext cx="397" cy="397"/>
            </a:xfrm>
            <a:custGeom>
              <a:rect b="b" l="l" r="r" t="t"/>
              <a:pathLst>
                <a:path extrusionOk="0" h="15" w="15">
                  <a:moveTo>
                    <a:pt x="1" y="15"/>
                  </a:moveTo>
                  <a:lnTo>
                    <a:pt x="15"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1" name="Google Shape;7571;p40"/>
            <p:cNvSpPr/>
            <p:nvPr/>
          </p:nvSpPr>
          <p:spPr>
            <a:xfrm>
              <a:off x="1995034" y="3011949"/>
              <a:ext cx="502" cy="476"/>
            </a:xfrm>
            <a:custGeom>
              <a:rect b="b" l="l" r="r" t="t"/>
              <a:pathLst>
                <a:path extrusionOk="0" h="18" w="19">
                  <a:moveTo>
                    <a:pt x="1" y="18"/>
                  </a:moveTo>
                  <a:lnTo>
                    <a:pt x="19"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2" name="Google Shape;7572;p40"/>
            <p:cNvSpPr/>
            <p:nvPr/>
          </p:nvSpPr>
          <p:spPr>
            <a:xfrm>
              <a:off x="1996541" y="3010733"/>
              <a:ext cx="291" cy="317"/>
            </a:xfrm>
            <a:custGeom>
              <a:rect b="b" l="l" r="r" t="t"/>
              <a:pathLst>
                <a:path extrusionOk="0" h="12" w="11">
                  <a:moveTo>
                    <a:pt x="0" y="11"/>
                  </a:moveTo>
                  <a:lnTo>
                    <a:pt x="1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3" name="Google Shape;7573;p40"/>
            <p:cNvSpPr/>
            <p:nvPr/>
          </p:nvSpPr>
          <p:spPr>
            <a:xfrm>
              <a:off x="1998841" y="3008433"/>
              <a:ext cx="687" cy="582"/>
            </a:xfrm>
            <a:custGeom>
              <a:rect b="b" l="l" r="r" t="t"/>
              <a:pathLst>
                <a:path extrusionOk="0" h="22" w="26">
                  <a:moveTo>
                    <a:pt x="25" y="0"/>
                  </a:moveTo>
                  <a:cubicBezTo>
                    <a:pt x="15" y="7"/>
                    <a:pt x="8" y="14"/>
                    <a:pt x="1" y="21"/>
                  </a:cubicBezTo>
                  <a:cubicBezTo>
                    <a:pt x="8" y="14"/>
                    <a:pt x="18" y="7"/>
                    <a:pt x="25"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4" name="Google Shape;7574;p40"/>
            <p:cNvSpPr/>
            <p:nvPr/>
          </p:nvSpPr>
          <p:spPr>
            <a:xfrm>
              <a:off x="1991994" y="3015280"/>
              <a:ext cx="211" cy="211"/>
            </a:xfrm>
            <a:custGeom>
              <a:rect b="b" l="l" r="r" t="t"/>
              <a:pathLst>
                <a:path extrusionOk="0" h="8" w="8">
                  <a:moveTo>
                    <a:pt x="0" y="7"/>
                  </a:moveTo>
                  <a:lnTo>
                    <a:pt x="7"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5" name="Google Shape;7575;p40"/>
            <p:cNvSpPr/>
            <p:nvPr/>
          </p:nvSpPr>
          <p:spPr>
            <a:xfrm>
              <a:off x="1992444" y="3014619"/>
              <a:ext cx="397" cy="397"/>
            </a:xfrm>
            <a:custGeom>
              <a:rect b="b" l="l" r="r" t="t"/>
              <a:pathLst>
                <a:path extrusionOk="0" h="15" w="15">
                  <a:moveTo>
                    <a:pt x="1" y="15"/>
                  </a:moveTo>
                  <a:lnTo>
                    <a:pt x="15"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6" name="Google Shape;7576;p40"/>
            <p:cNvSpPr/>
            <p:nvPr/>
          </p:nvSpPr>
          <p:spPr>
            <a:xfrm>
              <a:off x="1993105" y="3013984"/>
              <a:ext cx="397" cy="397"/>
            </a:xfrm>
            <a:custGeom>
              <a:rect b="b" l="l" r="r" t="t"/>
              <a:pathLst>
                <a:path extrusionOk="0" h="15" w="15">
                  <a:moveTo>
                    <a:pt x="0" y="14"/>
                  </a:moveTo>
                  <a:lnTo>
                    <a:pt x="14"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p40"/>
            <p:cNvSpPr/>
            <p:nvPr/>
          </p:nvSpPr>
          <p:spPr>
            <a:xfrm>
              <a:off x="2000137" y="3006476"/>
              <a:ext cx="502" cy="952"/>
            </a:xfrm>
            <a:custGeom>
              <a:rect b="b" l="l" r="r" t="t"/>
              <a:pathLst>
                <a:path extrusionOk="0" h="36" w="19">
                  <a:moveTo>
                    <a:pt x="1" y="36"/>
                  </a:moveTo>
                  <a:cubicBezTo>
                    <a:pt x="8" y="25"/>
                    <a:pt x="11" y="15"/>
                    <a:pt x="18" y="1"/>
                  </a:cubicBezTo>
                  <a:cubicBezTo>
                    <a:pt x="11" y="15"/>
                    <a:pt x="8" y="25"/>
                    <a:pt x="1" y="36"/>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p40"/>
            <p:cNvSpPr/>
            <p:nvPr/>
          </p:nvSpPr>
          <p:spPr>
            <a:xfrm>
              <a:off x="1997096" y="3010178"/>
              <a:ext cx="291" cy="317"/>
            </a:xfrm>
            <a:custGeom>
              <a:rect b="b" l="l" r="r" t="t"/>
              <a:pathLst>
                <a:path extrusionOk="0" h="12" w="11">
                  <a:moveTo>
                    <a:pt x="0" y="11"/>
                  </a:moveTo>
                  <a:lnTo>
                    <a:pt x="1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p40"/>
            <p:cNvSpPr/>
            <p:nvPr/>
          </p:nvSpPr>
          <p:spPr>
            <a:xfrm>
              <a:off x="1998471" y="3008988"/>
              <a:ext cx="397" cy="291"/>
            </a:xfrm>
            <a:custGeom>
              <a:rect b="b" l="l" r="r" t="t"/>
              <a:pathLst>
                <a:path extrusionOk="0" h="11" w="15">
                  <a:moveTo>
                    <a:pt x="1" y="11"/>
                  </a:moveTo>
                  <a:lnTo>
                    <a:pt x="15"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p40"/>
            <p:cNvSpPr/>
            <p:nvPr/>
          </p:nvSpPr>
          <p:spPr>
            <a:xfrm>
              <a:off x="2000692" y="3005181"/>
              <a:ext cx="397" cy="1137"/>
            </a:xfrm>
            <a:custGeom>
              <a:rect b="b" l="l" r="r" t="t"/>
              <a:pathLst>
                <a:path extrusionOk="0" h="43" w="15">
                  <a:moveTo>
                    <a:pt x="1" y="43"/>
                  </a:moveTo>
                  <a:cubicBezTo>
                    <a:pt x="4" y="29"/>
                    <a:pt x="11" y="15"/>
                    <a:pt x="15" y="1"/>
                  </a:cubicBezTo>
                  <a:cubicBezTo>
                    <a:pt x="11" y="15"/>
                    <a:pt x="4" y="29"/>
                    <a:pt x="1" y="43"/>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p40"/>
            <p:cNvSpPr/>
            <p:nvPr/>
          </p:nvSpPr>
          <p:spPr>
            <a:xfrm>
              <a:off x="1999582" y="3007507"/>
              <a:ext cx="582" cy="767"/>
            </a:xfrm>
            <a:custGeom>
              <a:rect b="b" l="l" r="r" t="t"/>
              <a:pathLst>
                <a:path extrusionOk="0" h="29" w="22">
                  <a:moveTo>
                    <a:pt x="1" y="28"/>
                  </a:moveTo>
                  <a:cubicBezTo>
                    <a:pt x="8" y="18"/>
                    <a:pt x="15" y="11"/>
                    <a:pt x="22" y="0"/>
                  </a:cubicBezTo>
                  <a:cubicBezTo>
                    <a:pt x="15" y="11"/>
                    <a:pt x="8" y="18"/>
                    <a:pt x="1" y="2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p40"/>
            <p:cNvSpPr/>
            <p:nvPr/>
          </p:nvSpPr>
          <p:spPr>
            <a:xfrm>
              <a:off x="1997546" y="3009728"/>
              <a:ext cx="317" cy="291"/>
            </a:xfrm>
            <a:custGeom>
              <a:rect b="b" l="l" r="r" t="t"/>
              <a:pathLst>
                <a:path extrusionOk="0" h="11" w="12">
                  <a:moveTo>
                    <a:pt x="1" y="11"/>
                  </a:moveTo>
                  <a:lnTo>
                    <a:pt x="1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p40"/>
            <p:cNvSpPr/>
            <p:nvPr/>
          </p:nvSpPr>
          <p:spPr>
            <a:xfrm>
              <a:off x="1998101" y="3009358"/>
              <a:ext cx="317" cy="291"/>
            </a:xfrm>
            <a:custGeom>
              <a:rect b="b" l="l" r="r" t="t"/>
              <a:pathLst>
                <a:path extrusionOk="0" h="11" w="12">
                  <a:moveTo>
                    <a:pt x="1" y="11"/>
                  </a:moveTo>
                  <a:lnTo>
                    <a:pt x="1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p40"/>
            <p:cNvSpPr/>
            <p:nvPr/>
          </p:nvSpPr>
          <p:spPr>
            <a:xfrm>
              <a:off x="2111118" y="3268121"/>
              <a:ext cx="171971" cy="193464"/>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p40"/>
            <p:cNvSpPr/>
            <p:nvPr/>
          </p:nvSpPr>
          <p:spPr>
            <a:xfrm>
              <a:off x="2246316" y="3356314"/>
              <a:ext cx="17157" cy="9385"/>
            </a:xfrm>
            <a:custGeom>
              <a:rect b="b" l="l" r="r" t="t"/>
              <a:pathLst>
                <a:path extrusionOk="0" h="355" w="649">
                  <a:moveTo>
                    <a:pt x="648" y="337"/>
                  </a:moveTo>
                  <a:cubicBezTo>
                    <a:pt x="134" y="354"/>
                    <a:pt x="11" y="165"/>
                    <a:pt x="1" y="1"/>
                  </a:cubicBezTo>
                  <a:cubicBezTo>
                    <a:pt x="11" y="165"/>
                    <a:pt x="134" y="354"/>
                    <a:pt x="648" y="337"/>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p40"/>
            <p:cNvSpPr/>
            <p:nvPr/>
          </p:nvSpPr>
          <p:spPr>
            <a:xfrm>
              <a:off x="2280948" y="3403900"/>
              <a:ext cx="106" cy="1216"/>
            </a:xfrm>
            <a:custGeom>
              <a:rect b="b" l="l" r="r" t="t"/>
              <a:pathLst>
                <a:path extrusionOk="0" h="46" w="4">
                  <a:moveTo>
                    <a:pt x="0" y="0"/>
                  </a:moveTo>
                  <a:cubicBezTo>
                    <a:pt x="4" y="14"/>
                    <a:pt x="4" y="32"/>
                    <a:pt x="4" y="46"/>
                  </a:cubicBezTo>
                  <a:cubicBezTo>
                    <a:pt x="4" y="32"/>
                    <a:pt x="4" y="14"/>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p40"/>
            <p:cNvSpPr/>
            <p:nvPr/>
          </p:nvSpPr>
          <p:spPr>
            <a:xfrm>
              <a:off x="2222179" y="3322448"/>
              <a:ext cx="8988" cy="1798"/>
            </a:xfrm>
            <a:custGeom>
              <a:rect b="b" l="l" r="r" t="t"/>
              <a:pathLst>
                <a:path extrusionOk="0" h="68" w="340">
                  <a:moveTo>
                    <a:pt x="340" y="60"/>
                  </a:moveTo>
                  <a:cubicBezTo>
                    <a:pt x="200" y="64"/>
                    <a:pt x="67" y="67"/>
                    <a:pt x="0" y="1"/>
                  </a:cubicBezTo>
                  <a:cubicBezTo>
                    <a:pt x="67" y="67"/>
                    <a:pt x="200" y="64"/>
                    <a:pt x="340" y="6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p40"/>
            <p:cNvSpPr/>
            <p:nvPr/>
          </p:nvSpPr>
          <p:spPr>
            <a:xfrm>
              <a:off x="2277326" y="3407496"/>
              <a:ext cx="3357" cy="4574"/>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9" name="Google Shape;7589;p40"/>
            <p:cNvSpPr/>
            <p:nvPr/>
          </p:nvSpPr>
          <p:spPr>
            <a:xfrm>
              <a:off x="2280578" y="3406491"/>
              <a:ext cx="291" cy="1031"/>
            </a:xfrm>
            <a:custGeom>
              <a:rect b="b" l="l" r="r" t="t"/>
              <a:pathLst>
                <a:path extrusionOk="0" h="39" w="11">
                  <a:moveTo>
                    <a:pt x="11" y="0"/>
                  </a:moveTo>
                  <a:cubicBezTo>
                    <a:pt x="7" y="11"/>
                    <a:pt x="4" y="25"/>
                    <a:pt x="0" y="39"/>
                  </a:cubicBezTo>
                  <a:cubicBezTo>
                    <a:pt x="4" y="25"/>
                    <a:pt x="7" y="11"/>
                    <a:pt x="1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p40"/>
            <p:cNvSpPr/>
            <p:nvPr/>
          </p:nvSpPr>
          <p:spPr>
            <a:xfrm>
              <a:off x="2115269" y="3285992"/>
              <a:ext cx="317" cy="106"/>
            </a:xfrm>
            <a:custGeom>
              <a:rect b="b" l="l" r="r" t="t"/>
              <a:pathLst>
                <a:path extrusionOk="0" h="4" w="12">
                  <a:moveTo>
                    <a:pt x="11" y="4"/>
                  </a:moveTo>
                  <a:lnTo>
                    <a:pt x="1" y="0"/>
                  </a:ln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1" name="Google Shape;7591;p40"/>
            <p:cNvSpPr/>
            <p:nvPr/>
          </p:nvSpPr>
          <p:spPr>
            <a:xfrm>
              <a:off x="2280948" y="3405275"/>
              <a:ext cx="106" cy="952"/>
            </a:xfrm>
            <a:custGeom>
              <a:rect b="b" l="l" r="r" t="t"/>
              <a:pathLst>
                <a:path extrusionOk="0" h="36" w="4">
                  <a:moveTo>
                    <a:pt x="4" y="1"/>
                  </a:moveTo>
                  <a:cubicBezTo>
                    <a:pt x="4" y="15"/>
                    <a:pt x="0" y="25"/>
                    <a:pt x="0" y="36"/>
                  </a:cubicBezTo>
                  <a:cubicBezTo>
                    <a:pt x="0" y="25"/>
                    <a:pt x="4" y="15"/>
                    <a:pt x="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2" name="Google Shape;7592;p40"/>
            <p:cNvSpPr/>
            <p:nvPr/>
          </p:nvSpPr>
          <p:spPr>
            <a:xfrm>
              <a:off x="2115824" y="3286177"/>
              <a:ext cx="767" cy="291"/>
            </a:xfrm>
            <a:custGeom>
              <a:rect b="b" l="l" r="r" t="t"/>
              <a:pathLst>
                <a:path extrusionOk="0" h="11" w="29">
                  <a:moveTo>
                    <a:pt x="1" y="0"/>
                  </a:moveTo>
                  <a:lnTo>
                    <a:pt x="29"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p40"/>
            <p:cNvSpPr/>
            <p:nvPr/>
          </p:nvSpPr>
          <p:spPr>
            <a:xfrm>
              <a:off x="2205127" y="3310869"/>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p40"/>
            <p:cNvSpPr/>
            <p:nvPr/>
          </p:nvSpPr>
          <p:spPr>
            <a:xfrm>
              <a:off x="2282613" y="3389096"/>
              <a:ext cx="582" cy="3913"/>
            </a:xfrm>
            <a:custGeom>
              <a:rect b="b" l="l" r="r" t="t"/>
              <a:pathLst>
                <a:path extrusionOk="0" h="148" w="22">
                  <a:moveTo>
                    <a:pt x="21" y="0"/>
                  </a:moveTo>
                  <a:cubicBezTo>
                    <a:pt x="18" y="49"/>
                    <a:pt x="11" y="98"/>
                    <a:pt x="0" y="147"/>
                  </a:cubicBezTo>
                  <a:cubicBezTo>
                    <a:pt x="11" y="98"/>
                    <a:pt x="18" y="49"/>
                    <a:pt x="2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p40"/>
            <p:cNvSpPr/>
            <p:nvPr/>
          </p:nvSpPr>
          <p:spPr>
            <a:xfrm>
              <a:off x="2244465" y="3350947"/>
              <a:ext cx="1877" cy="5393"/>
            </a:xfrm>
            <a:custGeom>
              <a:rect b="b" l="l" r="r" t="t"/>
              <a:pathLst>
                <a:path extrusionOk="0" h="204" w="71">
                  <a:moveTo>
                    <a:pt x="1" y="1"/>
                  </a:moveTo>
                  <a:cubicBezTo>
                    <a:pt x="36" y="64"/>
                    <a:pt x="60" y="134"/>
                    <a:pt x="71" y="204"/>
                  </a:cubicBezTo>
                  <a:cubicBezTo>
                    <a:pt x="60" y="134"/>
                    <a:pt x="36" y="64"/>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p40"/>
            <p:cNvSpPr/>
            <p:nvPr/>
          </p:nvSpPr>
          <p:spPr>
            <a:xfrm>
              <a:off x="2143688" y="3451090"/>
              <a:ext cx="9174" cy="7349"/>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p40"/>
            <p:cNvSpPr/>
            <p:nvPr/>
          </p:nvSpPr>
          <p:spPr>
            <a:xfrm>
              <a:off x="2191988" y="3446225"/>
              <a:ext cx="15756" cy="1666"/>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p40"/>
            <p:cNvSpPr/>
            <p:nvPr/>
          </p:nvSpPr>
          <p:spPr>
            <a:xfrm>
              <a:off x="2117674" y="3387430"/>
              <a:ext cx="317" cy="476"/>
            </a:xfrm>
            <a:custGeom>
              <a:rect b="b" l="l" r="r" t="t"/>
              <a:pathLst>
                <a:path extrusionOk="0" h="18" w="12">
                  <a:moveTo>
                    <a:pt x="11" y="18"/>
                  </a:moveTo>
                  <a:cubicBezTo>
                    <a:pt x="8" y="11"/>
                    <a:pt x="4" y="7"/>
                    <a:pt x="1" y="0"/>
                  </a:cubicBezTo>
                  <a:cubicBezTo>
                    <a:pt x="4" y="7"/>
                    <a:pt x="8" y="11"/>
                    <a:pt x="11" y="1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p40"/>
            <p:cNvSpPr/>
            <p:nvPr/>
          </p:nvSpPr>
          <p:spPr>
            <a:xfrm>
              <a:off x="2111197" y="3379737"/>
              <a:ext cx="5208" cy="6503"/>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p40"/>
            <p:cNvSpPr/>
            <p:nvPr/>
          </p:nvSpPr>
          <p:spPr>
            <a:xfrm>
              <a:off x="2137026" y="3458413"/>
              <a:ext cx="6688" cy="3172"/>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p40"/>
            <p:cNvSpPr/>
            <p:nvPr/>
          </p:nvSpPr>
          <p:spPr>
            <a:xfrm>
              <a:off x="2118045" y="3387985"/>
              <a:ext cx="687" cy="952"/>
            </a:xfrm>
            <a:custGeom>
              <a:rect b="b" l="l" r="r" t="t"/>
              <a:pathLst>
                <a:path extrusionOk="0" h="36" w="26">
                  <a:moveTo>
                    <a:pt x="25" y="35"/>
                  </a:moveTo>
                  <a:cubicBezTo>
                    <a:pt x="18" y="25"/>
                    <a:pt x="11" y="11"/>
                    <a:pt x="1" y="0"/>
                  </a:cubicBezTo>
                  <a:cubicBezTo>
                    <a:pt x="11" y="11"/>
                    <a:pt x="18" y="25"/>
                    <a:pt x="25" y="3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p40"/>
            <p:cNvSpPr/>
            <p:nvPr/>
          </p:nvSpPr>
          <p:spPr>
            <a:xfrm>
              <a:off x="2136920" y="3460818"/>
              <a:ext cx="26" cy="291"/>
            </a:xfrm>
            <a:custGeom>
              <a:rect b="b" l="l" r="r" t="t"/>
              <a:pathLst>
                <a:path extrusionOk="0" h="11" w="1">
                  <a:moveTo>
                    <a:pt x="1" y="11"/>
                  </a:moveTo>
                  <a:lnTo>
                    <a:pt x="1" y="0"/>
                  </a:lnTo>
                  <a:cubicBezTo>
                    <a:pt x="1" y="4"/>
                    <a:pt x="1" y="7"/>
                    <a:pt x="1" y="1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p40"/>
            <p:cNvSpPr/>
            <p:nvPr/>
          </p:nvSpPr>
          <p:spPr>
            <a:xfrm>
              <a:off x="2136656" y="3457567"/>
              <a:ext cx="211" cy="1983"/>
            </a:xfrm>
            <a:custGeom>
              <a:rect b="b" l="l" r="r" t="t"/>
              <a:pathLst>
                <a:path extrusionOk="0" h="75" w="8">
                  <a:moveTo>
                    <a:pt x="0" y="1"/>
                  </a:moveTo>
                  <a:cubicBezTo>
                    <a:pt x="4" y="25"/>
                    <a:pt x="4" y="50"/>
                    <a:pt x="7" y="74"/>
                  </a:cubicBezTo>
                  <a:cubicBezTo>
                    <a:pt x="7" y="50"/>
                    <a:pt x="4" y="25"/>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p40"/>
            <p:cNvSpPr/>
            <p:nvPr/>
          </p:nvSpPr>
          <p:spPr>
            <a:xfrm>
              <a:off x="2136841" y="3459787"/>
              <a:ext cx="106" cy="502"/>
            </a:xfrm>
            <a:custGeom>
              <a:rect b="b" l="l" r="r" t="t"/>
              <a:pathLst>
                <a:path extrusionOk="0" h="19" w="4">
                  <a:moveTo>
                    <a:pt x="4" y="1"/>
                  </a:moveTo>
                  <a:cubicBezTo>
                    <a:pt x="0" y="8"/>
                    <a:pt x="4" y="11"/>
                    <a:pt x="4" y="18"/>
                  </a:cubicBez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p40"/>
            <p:cNvSpPr/>
            <p:nvPr/>
          </p:nvSpPr>
          <p:spPr>
            <a:xfrm>
              <a:off x="2123781" y="3417039"/>
              <a:ext cx="1692" cy="5208"/>
            </a:xfrm>
            <a:custGeom>
              <a:rect b="b" l="l" r="r" t="t"/>
              <a:pathLst>
                <a:path extrusionOk="0" h="197" w="64">
                  <a:moveTo>
                    <a:pt x="60" y="0"/>
                  </a:moveTo>
                  <a:cubicBezTo>
                    <a:pt x="64" y="70"/>
                    <a:pt x="43" y="140"/>
                    <a:pt x="1" y="196"/>
                  </a:cubicBezTo>
                  <a:cubicBezTo>
                    <a:pt x="43" y="140"/>
                    <a:pt x="64" y="70"/>
                    <a:pt x="6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p40"/>
            <p:cNvSpPr/>
            <p:nvPr/>
          </p:nvSpPr>
          <p:spPr>
            <a:xfrm>
              <a:off x="2117119" y="3386954"/>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p40"/>
            <p:cNvSpPr/>
            <p:nvPr/>
          </p:nvSpPr>
          <p:spPr>
            <a:xfrm>
              <a:off x="2142948" y="3457487"/>
              <a:ext cx="2141" cy="1401"/>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8" name="Google Shape;7608;p40"/>
            <p:cNvSpPr/>
            <p:nvPr/>
          </p:nvSpPr>
          <p:spPr>
            <a:xfrm>
              <a:off x="2212900" y="3443608"/>
              <a:ext cx="211" cy="582"/>
            </a:xfrm>
            <a:custGeom>
              <a:rect b="b" l="l" r="r" t="t"/>
              <a:pathLst>
                <a:path extrusionOk="0" h="22" w="8">
                  <a:moveTo>
                    <a:pt x="1" y="21"/>
                  </a:moveTo>
                  <a:lnTo>
                    <a:pt x="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9" name="Google Shape;7609;p40"/>
            <p:cNvSpPr/>
            <p:nvPr/>
          </p:nvSpPr>
          <p:spPr>
            <a:xfrm>
              <a:off x="2213085" y="3442947"/>
              <a:ext cx="211" cy="502"/>
            </a:xfrm>
            <a:custGeom>
              <a:rect b="b" l="l" r="r" t="t"/>
              <a:pathLst>
                <a:path extrusionOk="0" h="19" w="8">
                  <a:moveTo>
                    <a:pt x="1" y="18"/>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p40"/>
            <p:cNvSpPr/>
            <p:nvPr/>
          </p:nvSpPr>
          <p:spPr>
            <a:xfrm>
              <a:off x="2207718" y="3447124"/>
              <a:ext cx="4098" cy="238"/>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p40"/>
            <p:cNvSpPr/>
            <p:nvPr/>
          </p:nvSpPr>
          <p:spPr>
            <a:xfrm>
              <a:off x="2244650" y="3406570"/>
              <a:ext cx="10945" cy="1983"/>
            </a:xfrm>
            <a:custGeom>
              <a:rect b="b" l="l" r="r" t="t"/>
              <a:pathLst>
                <a:path extrusionOk="0" h="75" w="414">
                  <a:moveTo>
                    <a:pt x="414" y="1"/>
                  </a:moveTo>
                  <a:cubicBezTo>
                    <a:pt x="263" y="1"/>
                    <a:pt x="116" y="15"/>
                    <a:pt x="1" y="74"/>
                  </a:cubicBezTo>
                  <a:cubicBezTo>
                    <a:pt x="116" y="15"/>
                    <a:pt x="263" y="4"/>
                    <a:pt x="41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p40"/>
            <p:cNvSpPr/>
            <p:nvPr/>
          </p:nvSpPr>
          <p:spPr>
            <a:xfrm>
              <a:off x="2275846" y="3412043"/>
              <a:ext cx="1507" cy="582"/>
            </a:xfrm>
            <a:custGeom>
              <a:rect b="b" l="l" r="r" t="t"/>
              <a:pathLst>
                <a:path extrusionOk="0" h="22" w="57">
                  <a:moveTo>
                    <a:pt x="57" y="0"/>
                  </a:moveTo>
                  <a:cubicBezTo>
                    <a:pt x="39" y="11"/>
                    <a:pt x="18" y="18"/>
                    <a:pt x="1" y="21"/>
                  </a:cubicBezTo>
                  <a:cubicBezTo>
                    <a:pt x="15" y="21"/>
                    <a:pt x="29" y="18"/>
                    <a:pt x="43" y="11"/>
                  </a:cubicBezTo>
                  <a:lnTo>
                    <a:pt x="57"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p40"/>
            <p:cNvSpPr/>
            <p:nvPr/>
          </p:nvSpPr>
          <p:spPr>
            <a:xfrm>
              <a:off x="2213376" y="3442207"/>
              <a:ext cx="26" cy="132"/>
            </a:xfrm>
            <a:custGeom>
              <a:rect b="b" l="l" r="r" t="t"/>
              <a:pathLst>
                <a:path extrusionOk="0" h="5" w="1">
                  <a:moveTo>
                    <a:pt x="0" y="4"/>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p40"/>
            <p:cNvSpPr/>
            <p:nvPr/>
          </p:nvSpPr>
          <p:spPr>
            <a:xfrm>
              <a:off x="2276956" y="3411752"/>
              <a:ext cx="767" cy="502"/>
            </a:xfrm>
            <a:custGeom>
              <a:rect b="b" l="l" r="r" t="t"/>
              <a:pathLst>
                <a:path extrusionOk="0" h="19" w="29">
                  <a:moveTo>
                    <a:pt x="29" y="1"/>
                  </a:moveTo>
                  <a:lnTo>
                    <a:pt x="29" y="1"/>
                  </a:lnTo>
                  <a:cubicBezTo>
                    <a:pt x="18" y="8"/>
                    <a:pt x="8" y="15"/>
                    <a:pt x="1" y="18"/>
                  </a:cubicBezTo>
                  <a:lnTo>
                    <a:pt x="15" y="11"/>
                  </a:lnTo>
                  <a:lnTo>
                    <a:pt x="29"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p40"/>
            <p:cNvSpPr/>
            <p:nvPr/>
          </p:nvSpPr>
          <p:spPr>
            <a:xfrm>
              <a:off x="2205312" y="3446833"/>
              <a:ext cx="3357" cy="397"/>
            </a:xfrm>
            <a:custGeom>
              <a:rect b="b" l="l" r="r" t="t"/>
              <a:pathLst>
                <a:path extrusionOk="0" h="15" w="127">
                  <a:moveTo>
                    <a:pt x="1" y="1"/>
                  </a:moveTo>
                  <a:lnTo>
                    <a:pt x="92" y="11"/>
                  </a:lnTo>
                  <a:lnTo>
                    <a:pt x="127" y="15"/>
                  </a:lnTo>
                  <a:lnTo>
                    <a:pt x="127" y="15"/>
                  </a:lnTo>
                  <a:lnTo>
                    <a:pt x="1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p40"/>
            <p:cNvSpPr/>
            <p:nvPr/>
          </p:nvSpPr>
          <p:spPr>
            <a:xfrm>
              <a:off x="1939517" y="3127451"/>
              <a:ext cx="182070" cy="265372"/>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p40"/>
            <p:cNvSpPr/>
            <p:nvPr/>
          </p:nvSpPr>
          <p:spPr>
            <a:xfrm>
              <a:off x="2094912" y="3181223"/>
              <a:ext cx="476" cy="106"/>
            </a:xfrm>
            <a:custGeom>
              <a:rect b="b" l="l" r="r" t="t"/>
              <a:pathLst>
                <a:path extrusionOk="0" h="4" w="18">
                  <a:moveTo>
                    <a:pt x="0" y="4"/>
                  </a:moveTo>
                  <a:lnTo>
                    <a:pt x="1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p40"/>
            <p:cNvSpPr/>
            <p:nvPr/>
          </p:nvSpPr>
          <p:spPr>
            <a:xfrm>
              <a:off x="2092692" y="3181858"/>
              <a:ext cx="582" cy="317"/>
            </a:xfrm>
            <a:custGeom>
              <a:rect b="b" l="l" r="r" t="t"/>
              <a:pathLst>
                <a:path extrusionOk="0" h="12" w="22">
                  <a:moveTo>
                    <a:pt x="0" y="11"/>
                  </a:moveTo>
                  <a:lnTo>
                    <a:pt x="2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p40"/>
            <p:cNvSpPr/>
            <p:nvPr/>
          </p:nvSpPr>
          <p:spPr>
            <a:xfrm>
              <a:off x="2094172" y="3181408"/>
              <a:ext cx="582" cy="106"/>
            </a:xfrm>
            <a:custGeom>
              <a:rect b="b" l="l" r="r" t="t"/>
              <a:pathLst>
                <a:path extrusionOk="0" h="4" w="22">
                  <a:moveTo>
                    <a:pt x="0" y="4"/>
                  </a:moveTo>
                  <a:lnTo>
                    <a:pt x="2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p40"/>
            <p:cNvSpPr/>
            <p:nvPr/>
          </p:nvSpPr>
          <p:spPr>
            <a:xfrm>
              <a:off x="2091846" y="3182334"/>
              <a:ext cx="582" cy="397"/>
            </a:xfrm>
            <a:custGeom>
              <a:rect b="b" l="l" r="r" t="t"/>
              <a:pathLst>
                <a:path extrusionOk="0" h="15" w="22">
                  <a:moveTo>
                    <a:pt x="1" y="14"/>
                  </a:moveTo>
                  <a:lnTo>
                    <a:pt x="22"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p40"/>
            <p:cNvSpPr/>
            <p:nvPr/>
          </p:nvSpPr>
          <p:spPr>
            <a:xfrm>
              <a:off x="2090841" y="3182783"/>
              <a:ext cx="846" cy="687"/>
            </a:xfrm>
            <a:custGeom>
              <a:rect b="b" l="l" r="r" t="t"/>
              <a:pathLst>
                <a:path extrusionOk="0" h="26" w="32">
                  <a:moveTo>
                    <a:pt x="0" y="25"/>
                  </a:moveTo>
                  <a:cubicBezTo>
                    <a:pt x="11" y="15"/>
                    <a:pt x="21" y="8"/>
                    <a:pt x="32" y="1"/>
                  </a:cubicBezTo>
                  <a:cubicBezTo>
                    <a:pt x="21" y="8"/>
                    <a:pt x="11" y="15"/>
                    <a:pt x="0" y="25"/>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p40"/>
            <p:cNvSpPr/>
            <p:nvPr/>
          </p:nvSpPr>
          <p:spPr>
            <a:xfrm>
              <a:off x="2095653" y="3181223"/>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p40"/>
            <p:cNvSpPr/>
            <p:nvPr/>
          </p:nvSpPr>
          <p:spPr>
            <a:xfrm>
              <a:off x="2066678" y="3191216"/>
              <a:ext cx="4574" cy="1877"/>
            </a:xfrm>
            <a:custGeom>
              <a:rect b="b" l="l" r="r" t="t"/>
              <a:pathLst>
                <a:path extrusionOk="0" h="71" w="173">
                  <a:moveTo>
                    <a:pt x="1" y="70"/>
                  </a:moveTo>
                  <a:cubicBezTo>
                    <a:pt x="60" y="49"/>
                    <a:pt x="120" y="28"/>
                    <a:pt x="172" y="0"/>
                  </a:cubicBezTo>
                  <a:cubicBezTo>
                    <a:pt x="120" y="28"/>
                    <a:pt x="60" y="49"/>
                    <a:pt x="1" y="7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p40"/>
            <p:cNvSpPr/>
            <p:nvPr/>
          </p:nvSpPr>
          <p:spPr>
            <a:xfrm>
              <a:off x="2093432" y="3181593"/>
              <a:ext cx="582" cy="211"/>
            </a:xfrm>
            <a:custGeom>
              <a:rect b="b" l="l" r="r" t="t"/>
              <a:pathLst>
                <a:path extrusionOk="0" h="8" w="22">
                  <a:moveTo>
                    <a:pt x="0" y="7"/>
                  </a:moveTo>
                  <a:lnTo>
                    <a:pt x="2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5" name="Google Shape;7625;p40"/>
            <p:cNvSpPr/>
            <p:nvPr/>
          </p:nvSpPr>
          <p:spPr>
            <a:xfrm>
              <a:off x="2101469" y="3391766"/>
              <a:ext cx="211" cy="132"/>
            </a:xfrm>
            <a:custGeom>
              <a:rect b="b" l="l" r="r" t="t"/>
              <a:pathLst>
                <a:path extrusionOk="0" h="5" w="8">
                  <a:moveTo>
                    <a:pt x="8" y="1"/>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6" name="Google Shape;7626;p40"/>
            <p:cNvSpPr/>
            <p:nvPr/>
          </p:nvSpPr>
          <p:spPr>
            <a:xfrm>
              <a:off x="2094172" y="3178818"/>
              <a:ext cx="767" cy="767"/>
            </a:xfrm>
            <a:custGeom>
              <a:rect b="b" l="l" r="r" t="t"/>
              <a:pathLst>
                <a:path extrusionOk="0" h="29" w="29">
                  <a:moveTo>
                    <a:pt x="28" y="28"/>
                  </a:moveTo>
                  <a:cubicBezTo>
                    <a:pt x="18" y="21"/>
                    <a:pt x="11" y="11"/>
                    <a:pt x="0" y="0"/>
                  </a:cubicBezTo>
                  <a:cubicBezTo>
                    <a:pt x="11" y="11"/>
                    <a:pt x="18" y="21"/>
                    <a:pt x="28" y="2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p40"/>
            <p:cNvSpPr/>
            <p:nvPr/>
          </p:nvSpPr>
          <p:spPr>
            <a:xfrm>
              <a:off x="2029667" y="3126711"/>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p40"/>
            <p:cNvSpPr/>
            <p:nvPr/>
          </p:nvSpPr>
          <p:spPr>
            <a:xfrm>
              <a:off x="2030671" y="3126711"/>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p40"/>
            <p:cNvSpPr/>
            <p:nvPr/>
          </p:nvSpPr>
          <p:spPr>
            <a:xfrm>
              <a:off x="2032072" y="3126790"/>
              <a:ext cx="26" cy="26"/>
            </a:xfrm>
            <a:custGeom>
              <a:rect b="b" l="l" r="r" t="t"/>
              <a:pathLst>
                <a:path extrusionOk="0" h="1" w="1">
                  <a:moveTo>
                    <a:pt x="0"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p40"/>
            <p:cNvSpPr/>
            <p:nvPr/>
          </p:nvSpPr>
          <p:spPr>
            <a:xfrm>
              <a:off x="2033183" y="3127160"/>
              <a:ext cx="106" cy="26"/>
            </a:xfrm>
            <a:custGeom>
              <a:rect b="b" l="l" r="r" t="t"/>
              <a:pathLst>
                <a:path extrusionOk="0" h="1" w="4">
                  <a:moveTo>
                    <a:pt x="4"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p40"/>
            <p:cNvSpPr/>
            <p:nvPr/>
          </p:nvSpPr>
          <p:spPr>
            <a:xfrm>
              <a:off x="2032257" y="3126896"/>
              <a:ext cx="211" cy="26"/>
            </a:xfrm>
            <a:custGeom>
              <a:rect b="b" l="l" r="r" t="t"/>
              <a:pathLst>
                <a:path extrusionOk="0" h="1" w="8">
                  <a:moveTo>
                    <a:pt x="7" y="0"/>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p40"/>
            <p:cNvSpPr/>
            <p:nvPr/>
          </p:nvSpPr>
          <p:spPr>
            <a:xfrm>
              <a:off x="2032813" y="3127081"/>
              <a:ext cx="106" cy="26"/>
            </a:xfrm>
            <a:custGeom>
              <a:rect b="b" l="l" r="r" t="t"/>
              <a:pathLst>
                <a:path extrusionOk="0" h="1" w="4">
                  <a:moveTo>
                    <a:pt x="4" y="0"/>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p40"/>
            <p:cNvSpPr/>
            <p:nvPr/>
          </p:nvSpPr>
          <p:spPr>
            <a:xfrm>
              <a:off x="2032998" y="3127160"/>
              <a:ext cx="106" cy="26"/>
            </a:xfrm>
            <a:custGeom>
              <a:rect b="b" l="l" r="r" t="t"/>
              <a:pathLst>
                <a:path extrusionOk="0" h="1" w="4">
                  <a:moveTo>
                    <a:pt x="4"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p40"/>
            <p:cNvSpPr/>
            <p:nvPr/>
          </p:nvSpPr>
          <p:spPr>
            <a:xfrm>
              <a:off x="2093511" y="3177892"/>
              <a:ext cx="582" cy="846"/>
            </a:xfrm>
            <a:custGeom>
              <a:rect b="b" l="l" r="r" t="t"/>
              <a:pathLst>
                <a:path extrusionOk="0" h="32" w="22">
                  <a:moveTo>
                    <a:pt x="22" y="32"/>
                  </a:moveTo>
                  <a:cubicBezTo>
                    <a:pt x="15" y="21"/>
                    <a:pt x="8" y="11"/>
                    <a:pt x="1" y="0"/>
                  </a:cubicBezTo>
                  <a:cubicBezTo>
                    <a:pt x="8" y="11"/>
                    <a:pt x="15" y="21"/>
                    <a:pt x="22" y="32"/>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p40"/>
            <p:cNvSpPr/>
            <p:nvPr/>
          </p:nvSpPr>
          <p:spPr>
            <a:xfrm>
              <a:off x="2027710" y="3126790"/>
              <a:ext cx="397" cy="26"/>
            </a:xfrm>
            <a:custGeom>
              <a:rect b="b" l="l" r="r" t="t"/>
              <a:pathLst>
                <a:path extrusionOk="0" h="1" w="15">
                  <a:moveTo>
                    <a:pt x="15"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p40"/>
            <p:cNvSpPr/>
            <p:nvPr/>
          </p:nvSpPr>
          <p:spPr>
            <a:xfrm>
              <a:off x="2030116" y="3126711"/>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p40"/>
            <p:cNvSpPr/>
            <p:nvPr/>
          </p:nvSpPr>
          <p:spPr>
            <a:xfrm>
              <a:off x="2026706" y="3126975"/>
              <a:ext cx="476" cy="26"/>
            </a:xfrm>
            <a:custGeom>
              <a:rect b="b" l="l" r="r" t="t"/>
              <a:pathLst>
                <a:path extrusionOk="0" h="1" w="18">
                  <a:moveTo>
                    <a:pt x="18"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p40"/>
            <p:cNvSpPr/>
            <p:nvPr/>
          </p:nvSpPr>
          <p:spPr>
            <a:xfrm>
              <a:off x="2025040" y="3127081"/>
              <a:ext cx="1137" cy="211"/>
            </a:xfrm>
            <a:custGeom>
              <a:rect b="b" l="l" r="r" t="t"/>
              <a:pathLst>
                <a:path extrusionOk="0" h="8" w="43">
                  <a:moveTo>
                    <a:pt x="0" y="7"/>
                  </a:moveTo>
                  <a:lnTo>
                    <a:pt x="42"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p40"/>
            <p:cNvSpPr/>
            <p:nvPr/>
          </p:nvSpPr>
          <p:spPr>
            <a:xfrm>
              <a:off x="2095917" y="3180377"/>
              <a:ext cx="1057" cy="687"/>
            </a:xfrm>
            <a:custGeom>
              <a:rect b="b" l="l" r="r" t="t"/>
              <a:pathLst>
                <a:path extrusionOk="0" h="26" w="40">
                  <a:moveTo>
                    <a:pt x="39" y="25"/>
                  </a:moveTo>
                  <a:cubicBezTo>
                    <a:pt x="25" y="18"/>
                    <a:pt x="15" y="8"/>
                    <a:pt x="1" y="1"/>
                  </a:cubicBezTo>
                  <a:cubicBezTo>
                    <a:pt x="15" y="8"/>
                    <a:pt x="25" y="18"/>
                    <a:pt x="39" y="25"/>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p40"/>
            <p:cNvSpPr/>
            <p:nvPr/>
          </p:nvSpPr>
          <p:spPr>
            <a:xfrm>
              <a:off x="2079183" y="3157906"/>
              <a:ext cx="2432" cy="582"/>
            </a:xfrm>
            <a:custGeom>
              <a:rect b="b" l="l" r="r" t="t"/>
              <a:pathLst>
                <a:path extrusionOk="0" h="22" w="92">
                  <a:moveTo>
                    <a:pt x="0" y="0"/>
                  </a:moveTo>
                  <a:cubicBezTo>
                    <a:pt x="32" y="0"/>
                    <a:pt x="63" y="7"/>
                    <a:pt x="91" y="21"/>
                  </a:cubicBezTo>
                  <a:cubicBezTo>
                    <a:pt x="63" y="7"/>
                    <a:pt x="32" y="0"/>
                    <a:pt x="0"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p40"/>
            <p:cNvSpPr/>
            <p:nvPr/>
          </p:nvSpPr>
          <p:spPr>
            <a:xfrm>
              <a:off x="2094992" y="3179743"/>
              <a:ext cx="872" cy="582"/>
            </a:xfrm>
            <a:custGeom>
              <a:rect b="b" l="l" r="r" t="t"/>
              <a:pathLst>
                <a:path extrusionOk="0" h="22" w="33">
                  <a:moveTo>
                    <a:pt x="32" y="21"/>
                  </a:moveTo>
                  <a:cubicBezTo>
                    <a:pt x="22" y="14"/>
                    <a:pt x="11" y="7"/>
                    <a:pt x="1" y="0"/>
                  </a:cubicBezTo>
                  <a:cubicBezTo>
                    <a:pt x="11" y="7"/>
                    <a:pt x="22" y="14"/>
                    <a:pt x="32" y="2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2" name="Google Shape;7642;p40"/>
            <p:cNvSpPr/>
            <p:nvPr/>
          </p:nvSpPr>
          <p:spPr>
            <a:xfrm>
              <a:off x="2028635" y="3126790"/>
              <a:ext cx="317" cy="26"/>
            </a:xfrm>
            <a:custGeom>
              <a:rect b="b" l="l" r="r" t="t"/>
              <a:pathLst>
                <a:path extrusionOk="0" h="1" w="12">
                  <a:moveTo>
                    <a:pt x="11"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3" name="Google Shape;7643;p40"/>
            <p:cNvSpPr/>
            <p:nvPr/>
          </p:nvSpPr>
          <p:spPr>
            <a:xfrm>
              <a:off x="2032522" y="3126975"/>
              <a:ext cx="211" cy="26"/>
            </a:xfrm>
            <a:custGeom>
              <a:rect b="b" l="l" r="r" t="t"/>
              <a:pathLst>
                <a:path extrusionOk="0" h="1" w="8">
                  <a:moveTo>
                    <a:pt x="8"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p40"/>
            <p:cNvSpPr/>
            <p:nvPr/>
          </p:nvSpPr>
          <p:spPr>
            <a:xfrm>
              <a:off x="2109162" y="3373445"/>
              <a:ext cx="767" cy="582"/>
            </a:xfrm>
            <a:custGeom>
              <a:rect b="b" l="l" r="r" t="t"/>
              <a:pathLst>
                <a:path extrusionOk="0" h="22" w="29">
                  <a:moveTo>
                    <a:pt x="29" y="1"/>
                  </a:moveTo>
                  <a:cubicBezTo>
                    <a:pt x="18" y="8"/>
                    <a:pt x="11" y="15"/>
                    <a:pt x="1" y="22"/>
                  </a:cubicBezTo>
                  <a:cubicBezTo>
                    <a:pt x="11" y="15"/>
                    <a:pt x="18" y="8"/>
                    <a:pt x="29"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p40"/>
            <p:cNvSpPr/>
            <p:nvPr/>
          </p:nvSpPr>
          <p:spPr>
            <a:xfrm>
              <a:off x="2108527" y="3374185"/>
              <a:ext cx="582" cy="687"/>
            </a:xfrm>
            <a:custGeom>
              <a:rect b="b" l="l" r="r" t="t"/>
              <a:pathLst>
                <a:path extrusionOk="0" h="26" w="22">
                  <a:moveTo>
                    <a:pt x="0" y="25"/>
                  </a:moveTo>
                  <a:cubicBezTo>
                    <a:pt x="7" y="15"/>
                    <a:pt x="14" y="8"/>
                    <a:pt x="21" y="1"/>
                  </a:cubicBezTo>
                  <a:cubicBezTo>
                    <a:pt x="14" y="8"/>
                    <a:pt x="7" y="15"/>
                    <a:pt x="0" y="2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p40"/>
            <p:cNvSpPr/>
            <p:nvPr/>
          </p:nvSpPr>
          <p:spPr>
            <a:xfrm>
              <a:off x="2115824" y="3294769"/>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p40"/>
            <p:cNvSpPr/>
            <p:nvPr/>
          </p:nvSpPr>
          <p:spPr>
            <a:xfrm>
              <a:off x="2112493" y="3288292"/>
              <a:ext cx="317" cy="582"/>
            </a:xfrm>
            <a:custGeom>
              <a:rect b="b" l="l" r="r" t="t"/>
              <a:pathLst>
                <a:path extrusionOk="0" h="22" w="12">
                  <a:moveTo>
                    <a:pt x="1" y="1"/>
                  </a:moveTo>
                  <a:lnTo>
                    <a:pt x="11" y="22"/>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p40"/>
            <p:cNvSpPr/>
            <p:nvPr/>
          </p:nvSpPr>
          <p:spPr>
            <a:xfrm>
              <a:off x="2111197" y="3285516"/>
              <a:ext cx="317" cy="582"/>
            </a:xfrm>
            <a:custGeom>
              <a:rect b="b" l="l" r="r" t="t"/>
              <a:pathLst>
                <a:path extrusionOk="0" h="22" w="12">
                  <a:moveTo>
                    <a:pt x="1" y="1"/>
                  </a:moveTo>
                  <a:lnTo>
                    <a:pt x="11" y="22"/>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p40"/>
            <p:cNvSpPr/>
            <p:nvPr/>
          </p:nvSpPr>
          <p:spPr>
            <a:xfrm>
              <a:off x="2111858" y="3286812"/>
              <a:ext cx="291" cy="687"/>
            </a:xfrm>
            <a:custGeom>
              <a:rect b="b" l="l" r="r" t="t"/>
              <a:pathLst>
                <a:path extrusionOk="0" h="26" w="11">
                  <a:moveTo>
                    <a:pt x="0" y="1"/>
                  </a:moveTo>
                  <a:lnTo>
                    <a:pt x="11" y="25"/>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p40"/>
            <p:cNvSpPr/>
            <p:nvPr/>
          </p:nvSpPr>
          <p:spPr>
            <a:xfrm>
              <a:off x="2107602" y="3378732"/>
              <a:ext cx="106" cy="661"/>
            </a:xfrm>
            <a:custGeom>
              <a:rect b="b" l="l" r="r" t="t"/>
              <a:pathLst>
                <a:path extrusionOk="0" h="25" w="4">
                  <a:moveTo>
                    <a:pt x="0" y="0"/>
                  </a:moveTo>
                  <a:lnTo>
                    <a:pt x="0" y="25"/>
                  </a:lnTo>
                  <a:cubicBezTo>
                    <a:pt x="4" y="18"/>
                    <a:pt x="0" y="7"/>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p40"/>
            <p:cNvSpPr/>
            <p:nvPr/>
          </p:nvSpPr>
          <p:spPr>
            <a:xfrm>
              <a:off x="2107681" y="3379473"/>
              <a:ext cx="26" cy="767"/>
            </a:xfrm>
            <a:custGeom>
              <a:rect b="b" l="l" r="r" t="t"/>
              <a:pathLst>
                <a:path extrusionOk="0" h="29" w="1">
                  <a:moveTo>
                    <a:pt x="1" y="0"/>
                  </a:moveTo>
                  <a:cubicBezTo>
                    <a:pt x="1" y="11"/>
                    <a:pt x="1" y="21"/>
                    <a:pt x="1" y="28"/>
                  </a:cubicBezTo>
                  <a:cubicBezTo>
                    <a:pt x="1" y="21"/>
                    <a:pt x="1" y="11"/>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p40"/>
            <p:cNvSpPr/>
            <p:nvPr/>
          </p:nvSpPr>
          <p:spPr>
            <a:xfrm>
              <a:off x="2113233" y="3289773"/>
              <a:ext cx="317" cy="582"/>
            </a:xfrm>
            <a:custGeom>
              <a:rect b="b" l="l" r="r" t="t"/>
              <a:pathLst>
                <a:path extrusionOk="0" h="22" w="12">
                  <a:moveTo>
                    <a:pt x="1" y="1"/>
                  </a:moveTo>
                  <a:lnTo>
                    <a:pt x="11" y="22"/>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p40"/>
            <p:cNvSpPr/>
            <p:nvPr/>
          </p:nvSpPr>
          <p:spPr>
            <a:xfrm>
              <a:off x="2107681" y="3376697"/>
              <a:ext cx="132" cy="846"/>
            </a:xfrm>
            <a:custGeom>
              <a:rect b="b" l="l" r="r" t="t"/>
              <a:pathLst>
                <a:path extrusionOk="0" h="32" w="5">
                  <a:moveTo>
                    <a:pt x="4" y="0"/>
                  </a:moveTo>
                  <a:cubicBezTo>
                    <a:pt x="4" y="11"/>
                    <a:pt x="1" y="21"/>
                    <a:pt x="1" y="32"/>
                  </a:cubicBezTo>
                  <a:cubicBezTo>
                    <a:pt x="1" y="21"/>
                    <a:pt x="4" y="11"/>
                    <a:pt x="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p40"/>
            <p:cNvSpPr/>
            <p:nvPr/>
          </p:nvSpPr>
          <p:spPr>
            <a:xfrm>
              <a:off x="2107787" y="3375851"/>
              <a:ext cx="291" cy="767"/>
            </a:xfrm>
            <a:custGeom>
              <a:rect b="b" l="l" r="r" t="t"/>
              <a:pathLst>
                <a:path extrusionOk="0" h="29" w="11">
                  <a:moveTo>
                    <a:pt x="11" y="1"/>
                  </a:moveTo>
                  <a:cubicBezTo>
                    <a:pt x="7" y="8"/>
                    <a:pt x="4" y="18"/>
                    <a:pt x="0" y="29"/>
                  </a:cubicBezTo>
                  <a:cubicBezTo>
                    <a:pt x="4" y="18"/>
                    <a:pt x="7" y="8"/>
                    <a:pt x="1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p40"/>
            <p:cNvSpPr/>
            <p:nvPr/>
          </p:nvSpPr>
          <p:spPr>
            <a:xfrm>
              <a:off x="2108051" y="3374925"/>
              <a:ext cx="397" cy="872"/>
            </a:xfrm>
            <a:custGeom>
              <a:rect b="b" l="l" r="r" t="t"/>
              <a:pathLst>
                <a:path extrusionOk="0" h="33" w="15">
                  <a:moveTo>
                    <a:pt x="15" y="1"/>
                  </a:moveTo>
                  <a:cubicBezTo>
                    <a:pt x="11" y="11"/>
                    <a:pt x="4" y="22"/>
                    <a:pt x="1" y="32"/>
                  </a:cubicBezTo>
                  <a:cubicBezTo>
                    <a:pt x="4" y="22"/>
                    <a:pt x="11" y="11"/>
                    <a:pt x="15"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p40"/>
            <p:cNvSpPr/>
            <p:nvPr/>
          </p:nvSpPr>
          <p:spPr>
            <a:xfrm>
              <a:off x="2114899" y="3293104"/>
              <a:ext cx="132" cy="211"/>
            </a:xfrm>
            <a:custGeom>
              <a:rect b="b" l="l" r="r" t="t"/>
              <a:pathLst>
                <a:path extrusionOk="0" h="8" w="5">
                  <a:moveTo>
                    <a:pt x="1" y="1"/>
                  </a:moveTo>
                  <a:lnTo>
                    <a:pt x="4"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p40"/>
            <p:cNvSpPr/>
            <p:nvPr/>
          </p:nvSpPr>
          <p:spPr>
            <a:xfrm>
              <a:off x="2107602" y="3377701"/>
              <a:ext cx="106" cy="872"/>
            </a:xfrm>
            <a:custGeom>
              <a:rect b="b" l="l" r="r" t="t"/>
              <a:pathLst>
                <a:path extrusionOk="0" h="33" w="4">
                  <a:moveTo>
                    <a:pt x="0" y="1"/>
                  </a:moveTo>
                  <a:lnTo>
                    <a:pt x="0" y="32"/>
                  </a:lnTo>
                  <a:cubicBezTo>
                    <a:pt x="0" y="22"/>
                    <a:pt x="4" y="11"/>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p40"/>
            <p:cNvSpPr/>
            <p:nvPr/>
          </p:nvSpPr>
          <p:spPr>
            <a:xfrm>
              <a:off x="2114079" y="3291359"/>
              <a:ext cx="211" cy="476"/>
            </a:xfrm>
            <a:custGeom>
              <a:rect b="b" l="l" r="r" t="t"/>
              <a:pathLst>
                <a:path extrusionOk="0" h="18" w="8">
                  <a:moveTo>
                    <a:pt x="0" y="0"/>
                  </a:moveTo>
                  <a:lnTo>
                    <a:pt x="7" y="1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9" name="Google Shape;7659;p40"/>
            <p:cNvSpPr/>
            <p:nvPr/>
          </p:nvSpPr>
          <p:spPr>
            <a:xfrm>
              <a:off x="2056976" y="2947073"/>
              <a:ext cx="194284" cy="163617"/>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0" name="Google Shape;7660;p40"/>
            <p:cNvSpPr/>
            <p:nvPr/>
          </p:nvSpPr>
          <p:spPr>
            <a:xfrm>
              <a:off x="2211525" y="3059799"/>
              <a:ext cx="9570" cy="2697"/>
            </a:xfrm>
            <a:custGeom>
              <a:rect b="b" l="l" r="r" t="t"/>
              <a:pathLst>
                <a:path extrusionOk="0" h="102" w="362">
                  <a:moveTo>
                    <a:pt x="0" y="102"/>
                  </a:moveTo>
                  <a:cubicBezTo>
                    <a:pt x="105" y="28"/>
                    <a:pt x="235" y="0"/>
                    <a:pt x="361" y="28"/>
                  </a:cubicBezTo>
                  <a:cubicBezTo>
                    <a:pt x="235" y="0"/>
                    <a:pt x="105" y="28"/>
                    <a:pt x="0" y="10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1" name="Google Shape;7661;p40"/>
            <p:cNvSpPr/>
            <p:nvPr/>
          </p:nvSpPr>
          <p:spPr>
            <a:xfrm>
              <a:off x="2150165" y="3100327"/>
              <a:ext cx="952" cy="1507"/>
            </a:xfrm>
            <a:custGeom>
              <a:rect b="b" l="l" r="r" t="t"/>
              <a:pathLst>
                <a:path extrusionOk="0" h="57" w="36">
                  <a:moveTo>
                    <a:pt x="35" y="57"/>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2" name="Google Shape;7662;p40"/>
            <p:cNvSpPr/>
            <p:nvPr/>
          </p:nvSpPr>
          <p:spPr>
            <a:xfrm>
              <a:off x="2170257" y="3108390"/>
              <a:ext cx="1216" cy="661"/>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p40"/>
            <p:cNvSpPr/>
            <p:nvPr/>
          </p:nvSpPr>
          <p:spPr>
            <a:xfrm>
              <a:off x="2238279" y="3050256"/>
              <a:ext cx="2141" cy="3278"/>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p40"/>
            <p:cNvSpPr/>
            <p:nvPr/>
          </p:nvSpPr>
          <p:spPr>
            <a:xfrm>
              <a:off x="2151091" y="3101807"/>
              <a:ext cx="3913" cy="5129"/>
            </a:xfrm>
            <a:custGeom>
              <a:rect b="b" l="l" r="r" t="t"/>
              <a:pathLst>
                <a:path extrusionOk="0" h="194" w="148">
                  <a:moveTo>
                    <a:pt x="0" y="1"/>
                  </a:moveTo>
                  <a:cubicBezTo>
                    <a:pt x="39" y="71"/>
                    <a:pt x="88" y="137"/>
                    <a:pt x="147" y="193"/>
                  </a:cubicBezTo>
                  <a:cubicBezTo>
                    <a:pt x="88" y="137"/>
                    <a:pt x="39" y="71"/>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p40"/>
            <p:cNvSpPr/>
            <p:nvPr/>
          </p:nvSpPr>
          <p:spPr>
            <a:xfrm>
              <a:off x="2148870" y="3098186"/>
              <a:ext cx="1031" cy="1692"/>
            </a:xfrm>
            <a:custGeom>
              <a:rect b="b" l="l" r="r" t="t"/>
              <a:pathLst>
                <a:path extrusionOk="0" h="64" w="39">
                  <a:moveTo>
                    <a:pt x="0" y="1"/>
                  </a:moveTo>
                  <a:lnTo>
                    <a:pt x="0" y="1"/>
                  </a:lnTo>
                  <a:cubicBezTo>
                    <a:pt x="14" y="26"/>
                    <a:pt x="28" y="43"/>
                    <a:pt x="39" y="64"/>
                  </a:cubicBezTo>
                  <a:cubicBezTo>
                    <a:pt x="28" y="43"/>
                    <a:pt x="14" y="22"/>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p40"/>
            <p:cNvSpPr/>
            <p:nvPr/>
          </p:nvSpPr>
          <p:spPr>
            <a:xfrm>
              <a:off x="2147284" y="3096176"/>
              <a:ext cx="1322" cy="1771"/>
            </a:xfrm>
            <a:custGeom>
              <a:rect b="b" l="l" r="r" t="t"/>
              <a:pathLst>
                <a:path extrusionOk="0" h="67" w="50">
                  <a:moveTo>
                    <a:pt x="1" y="0"/>
                  </a:moveTo>
                  <a:cubicBezTo>
                    <a:pt x="18" y="21"/>
                    <a:pt x="36" y="46"/>
                    <a:pt x="50" y="66"/>
                  </a:cubicBezTo>
                  <a:cubicBezTo>
                    <a:pt x="36" y="42"/>
                    <a:pt x="18" y="21"/>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p40"/>
            <p:cNvSpPr/>
            <p:nvPr/>
          </p:nvSpPr>
          <p:spPr>
            <a:xfrm>
              <a:off x="2145803" y="3094299"/>
              <a:ext cx="1507" cy="1798"/>
            </a:xfrm>
            <a:custGeom>
              <a:rect b="b" l="l" r="r" t="t"/>
              <a:pathLst>
                <a:path extrusionOk="0" h="68" w="57">
                  <a:moveTo>
                    <a:pt x="1" y="1"/>
                  </a:moveTo>
                  <a:cubicBezTo>
                    <a:pt x="18" y="25"/>
                    <a:pt x="39" y="50"/>
                    <a:pt x="57" y="67"/>
                  </a:cubicBezTo>
                  <a:cubicBezTo>
                    <a:pt x="39" y="46"/>
                    <a:pt x="22" y="25"/>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p40"/>
            <p:cNvSpPr/>
            <p:nvPr/>
          </p:nvSpPr>
          <p:spPr>
            <a:xfrm>
              <a:off x="2072045" y="2959551"/>
              <a:ext cx="211" cy="211"/>
            </a:xfrm>
            <a:custGeom>
              <a:rect b="b" l="l" r="r" t="t"/>
              <a:pathLst>
                <a:path extrusionOk="0" h="8" w="8">
                  <a:moveTo>
                    <a:pt x="8" y="1"/>
                  </a:moveTo>
                  <a:lnTo>
                    <a:pt x="1"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9" name="Google Shape;7669;p40"/>
            <p:cNvSpPr/>
            <p:nvPr/>
          </p:nvSpPr>
          <p:spPr>
            <a:xfrm>
              <a:off x="2075376" y="2955771"/>
              <a:ext cx="211" cy="211"/>
            </a:xfrm>
            <a:custGeom>
              <a:rect b="b" l="l" r="r" t="t"/>
              <a:pathLst>
                <a:path extrusionOk="0" h="8" w="8">
                  <a:moveTo>
                    <a:pt x="8" y="0"/>
                  </a:moveTo>
                  <a:lnTo>
                    <a:pt x="1" y="7"/>
                  </a:lnTo>
                  <a:lnTo>
                    <a:pt x="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0" name="Google Shape;7670;p40"/>
            <p:cNvSpPr/>
            <p:nvPr/>
          </p:nvSpPr>
          <p:spPr>
            <a:xfrm>
              <a:off x="2074635" y="2956141"/>
              <a:ext cx="582" cy="582"/>
            </a:xfrm>
            <a:custGeom>
              <a:rect b="b" l="l" r="r" t="t"/>
              <a:pathLst>
                <a:path extrusionOk="0" h="22" w="22">
                  <a:moveTo>
                    <a:pt x="1" y="21"/>
                  </a:moveTo>
                  <a:cubicBezTo>
                    <a:pt x="8" y="14"/>
                    <a:pt x="15" y="7"/>
                    <a:pt x="22" y="0"/>
                  </a:cubicBezTo>
                  <a:cubicBezTo>
                    <a:pt x="15" y="7"/>
                    <a:pt x="8" y="14"/>
                    <a:pt x="1" y="2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1" name="Google Shape;7671;p40"/>
            <p:cNvSpPr/>
            <p:nvPr/>
          </p:nvSpPr>
          <p:spPr>
            <a:xfrm>
              <a:off x="2072706" y="3017395"/>
              <a:ext cx="6028" cy="2115"/>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2" name="Google Shape;7672;p40"/>
            <p:cNvSpPr/>
            <p:nvPr/>
          </p:nvSpPr>
          <p:spPr>
            <a:xfrm>
              <a:off x="2281027" y="3034499"/>
              <a:ext cx="55940" cy="60302"/>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3" name="Google Shape;7673;p40"/>
            <p:cNvSpPr/>
            <p:nvPr/>
          </p:nvSpPr>
          <p:spPr>
            <a:xfrm>
              <a:off x="2323960" y="3083751"/>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4" name="Google Shape;7674;p40"/>
            <p:cNvSpPr/>
            <p:nvPr/>
          </p:nvSpPr>
          <p:spPr>
            <a:xfrm>
              <a:off x="2329539" y="3084306"/>
              <a:ext cx="291" cy="132"/>
            </a:xfrm>
            <a:custGeom>
              <a:rect b="b" l="l" r="r" t="t"/>
              <a:pathLst>
                <a:path extrusionOk="0" h="5" w="11">
                  <a:moveTo>
                    <a:pt x="11" y="4"/>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5" name="Google Shape;7675;p40"/>
            <p:cNvSpPr/>
            <p:nvPr/>
          </p:nvSpPr>
          <p:spPr>
            <a:xfrm>
              <a:off x="2324886" y="3083751"/>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6" name="Google Shape;7676;p40"/>
            <p:cNvSpPr/>
            <p:nvPr/>
          </p:nvSpPr>
          <p:spPr>
            <a:xfrm>
              <a:off x="2328983" y="3084042"/>
              <a:ext cx="291" cy="211"/>
            </a:xfrm>
            <a:custGeom>
              <a:rect b="b" l="l" r="r" t="t"/>
              <a:pathLst>
                <a:path extrusionOk="0" h="8" w="11">
                  <a:moveTo>
                    <a:pt x="11" y="7"/>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p40"/>
            <p:cNvSpPr/>
            <p:nvPr/>
          </p:nvSpPr>
          <p:spPr>
            <a:xfrm>
              <a:off x="2305560" y="3094405"/>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p40"/>
            <p:cNvSpPr/>
            <p:nvPr/>
          </p:nvSpPr>
          <p:spPr>
            <a:xfrm>
              <a:off x="2330094" y="3084597"/>
              <a:ext cx="291" cy="211"/>
            </a:xfrm>
            <a:custGeom>
              <a:rect b="b" l="l" r="r" t="t"/>
              <a:pathLst>
                <a:path extrusionOk="0" h="8" w="11">
                  <a:moveTo>
                    <a:pt x="11" y="7"/>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9" name="Google Shape;7679;p40"/>
            <p:cNvSpPr/>
            <p:nvPr/>
          </p:nvSpPr>
          <p:spPr>
            <a:xfrm>
              <a:off x="2306671" y="3093665"/>
              <a:ext cx="1031" cy="661"/>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0" name="Google Shape;7680;p40"/>
            <p:cNvSpPr/>
            <p:nvPr/>
          </p:nvSpPr>
          <p:spPr>
            <a:xfrm>
              <a:off x="2306116" y="3094299"/>
              <a:ext cx="211" cy="26"/>
            </a:xfrm>
            <a:custGeom>
              <a:rect b="b" l="l" r="r" t="t"/>
              <a:pathLst>
                <a:path extrusionOk="0" h="1" w="8">
                  <a:moveTo>
                    <a:pt x="7"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1" name="Google Shape;7681;p40"/>
            <p:cNvSpPr/>
            <p:nvPr/>
          </p:nvSpPr>
          <p:spPr>
            <a:xfrm>
              <a:off x="2328322" y="3083936"/>
              <a:ext cx="317" cy="132"/>
            </a:xfrm>
            <a:custGeom>
              <a:rect b="b" l="l" r="r" t="t"/>
              <a:pathLst>
                <a:path extrusionOk="0" h="5" w="12">
                  <a:moveTo>
                    <a:pt x="11" y="4"/>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2" name="Google Shape;7682;p40"/>
            <p:cNvSpPr/>
            <p:nvPr/>
          </p:nvSpPr>
          <p:spPr>
            <a:xfrm>
              <a:off x="2326208" y="3083672"/>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3" name="Google Shape;7683;p40"/>
            <p:cNvSpPr/>
            <p:nvPr/>
          </p:nvSpPr>
          <p:spPr>
            <a:xfrm>
              <a:off x="2325732" y="3083672"/>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4" name="Google Shape;7684;p40"/>
            <p:cNvSpPr/>
            <p:nvPr/>
          </p:nvSpPr>
          <p:spPr>
            <a:xfrm>
              <a:off x="2327688" y="3083857"/>
              <a:ext cx="291" cy="26"/>
            </a:xfrm>
            <a:custGeom>
              <a:rect b="b" l="l" r="r" t="t"/>
              <a:pathLst>
                <a:path extrusionOk="0" h="1" w="11">
                  <a:moveTo>
                    <a:pt x="11" y="0"/>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p40"/>
            <p:cNvSpPr/>
            <p:nvPr/>
          </p:nvSpPr>
          <p:spPr>
            <a:xfrm>
              <a:off x="2330649" y="3084967"/>
              <a:ext cx="211" cy="211"/>
            </a:xfrm>
            <a:custGeom>
              <a:rect b="b" l="l" r="r" t="t"/>
              <a:pathLst>
                <a:path extrusionOk="0" h="8" w="8">
                  <a:moveTo>
                    <a:pt x="0" y="0"/>
                  </a:moveTo>
                  <a:lnTo>
                    <a:pt x="7"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6" name="Google Shape;7686;p40"/>
            <p:cNvSpPr/>
            <p:nvPr/>
          </p:nvSpPr>
          <p:spPr>
            <a:xfrm>
              <a:off x="2326948" y="3083751"/>
              <a:ext cx="291" cy="26"/>
            </a:xfrm>
            <a:custGeom>
              <a:rect b="b" l="l" r="r" t="t"/>
              <a:pathLst>
                <a:path extrusionOk="0" h="1" w="11">
                  <a:moveTo>
                    <a:pt x="11"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7" name="Google Shape;7687;p40"/>
            <p:cNvSpPr/>
            <p:nvPr/>
          </p:nvSpPr>
          <p:spPr>
            <a:xfrm>
              <a:off x="2331019" y="3085417"/>
              <a:ext cx="291" cy="317"/>
            </a:xfrm>
            <a:custGeom>
              <a:rect b="b" l="l" r="r" t="t"/>
              <a:pathLst>
                <a:path extrusionOk="0" h="12" w="11">
                  <a:moveTo>
                    <a:pt x="11" y="1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8" name="Google Shape;7688;p40"/>
            <p:cNvSpPr/>
            <p:nvPr/>
          </p:nvSpPr>
          <p:spPr>
            <a:xfrm>
              <a:off x="2233652" y="3001480"/>
              <a:ext cx="63501" cy="100645"/>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p40"/>
            <p:cNvSpPr/>
            <p:nvPr/>
          </p:nvSpPr>
          <p:spPr>
            <a:xfrm>
              <a:off x="2246792" y="3045259"/>
              <a:ext cx="1137" cy="106"/>
            </a:xfrm>
            <a:custGeom>
              <a:rect b="b" l="l" r="r" t="t"/>
              <a:pathLst>
                <a:path extrusionOk="0" h="4" w="43">
                  <a:moveTo>
                    <a:pt x="0" y="1"/>
                  </a:moveTo>
                  <a:cubicBezTo>
                    <a:pt x="14" y="1"/>
                    <a:pt x="28" y="1"/>
                    <a:pt x="42" y="4"/>
                  </a:cubicBezTo>
                  <a:cubicBezTo>
                    <a:pt x="28" y="1"/>
                    <a:pt x="14" y="1"/>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p40"/>
            <p:cNvSpPr/>
            <p:nvPr/>
          </p:nvSpPr>
          <p:spPr>
            <a:xfrm>
              <a:off x="2242535" y="3046740"/>
              <a:ext cx="211" cy="317"/>
            </a:xfrm>
            <a:custGeom>
              <a:rect b="b" l="l" r="r" t="t"/>
              <a:pathLst>
                <a:path extrusionOk="0" h="12" w="8">
                  <a:moveTo>
                    <a:pt x="0" y="11"/>
                  </a:moveTo>
                  <a:lnTo>
                    <a:pt x="7"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p40"/>
            <p:cNvSpPr/>
            <p:nvPr/>
          </p:nvSpPr>
          <p:spPr>
            <a:xfrm>
              <a:off x="2294166" y="3092184"/>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2" name="Google Shape;7692;p40"/>
            <p:cNvSpPr/>
            <p:nvPr/>
          </p:nvSpPr>
          <p:spPr>
            <a:xfrm>
              <a:off x="2242800" y="3045259"/>
              <a:ext cx="3833" cy="1507"/>
            </a:xfrm>
            <a:custGeom>
              <a:rect b="b" l="l" r="r" t="t"/>
              <a:pathLst>
                <a:path extrusionOk="0" h="57" w="145">
                  <a:moveTo>
                    <a:pt x="144" y="1"/>
                  </a:moveTo>
                  <a:cubicBezTo>
                    <a:pt x="92" y="1"/>
                    <a:pt x="39" y="18"/>
                    <a:pt x="1" y="57"/>
                  </a:cubicBezTo>
                  <a:cubicBezTo>
                    <a:pt x="39" y="18"/>
                    <a:pt x="92" y="1"/>
                    <a:pt x="14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3" name="Google Shape;7693;p40"/>
            <p:cNvSpPr/>
            <p:nvPr/>
          </p:nvSpPr>
          <p:spPr>
            <a:xfrm>
              <a:off x="2295092" y="3092264"/>
              <a:ext cx="397" cy="26"/>
            </a:xfrm>
            <a:custGeom>
              <a:rect b="b" l="l" r="r" t="t"/>
              <a:pathLst>
                <a:path extrusionOk="0" h="1" w="15">
                  <a:moveTo>
                    <a:pt x="15"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p40"/>
            <p:cNvSpPr/>
            <p:nvPr/>
          </p:nvSpPr>
          <p:spPr>
            <a:xfrm>
              <a:off x="2291946" y="3092369"/>
              <a:ext cx="687" cy="106"/>
            </a:xfrm>
            <a:custGeom>
              <a:rect b="b" l="l" r="r" t="t"/>
              <a:pathLst>
                <a:path extrusionOk="0" h="4" w="26">
                  <a:moveTo>
                    <a:pt x="25" y="0"/>
                  </a:moveTo>
                  <a:lnTo>
                    <a:pt x="1"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p40"/>
            <p:cNvSpPr/>
            <p:nvPr/>
          </p:nvSpPr>
          <p:spPr>
            <a:xfrm>
              <a:off x="2290941" y="3092555"/>
              <a:ext cx="846" cy="291"/>
            </a:xfrm>
            <a:custGeom>
              <a:rect b="b" l="l" r="r" t="t"/>
              <a:pathLst>
                <a:path extrusionOk="0" h="11" w="32">
                  <a:moveTo>
                    <a:pt x="32" y="0"/>
                  </a:moveTo>
                  <a:cubicBezTo>
                    <a:pt x="21" y="4"/>
                    <a:pt x="11" y="7"/>
                    <a:pt x="0" y="11"/>
                  </a:cubicBezTo>
                  <a:cubicBezTo>
                    <a:pt x="11" y="7"/>
                    <a:pt x="21" y="4"/>
                    <a:pt x="32"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p40"/>
            <p:cNvSpPr/>
            <p:nvPr/>
          </p:nvSpPr>
          <p:spPr>
            <a:xfrm>
              <a:off x="2292871" y="3092184"/>
              <a:ext cx="872" cy="106"/>
            </a:xfrm>
            <a:custGeom>
              <a:rect b="b" l="l" r="r" t="t"/>
              <a:pathLst>
                <a:path extrusionOk="0" h="4" w="33">
                  <a:moveTo>
                    <a:pt x="32" y="0"/>
                  </a:moveTo>
                  <a:cubicBezTo>
                    <a:pt x="22" y="0"/>
                    <a:pt x="11" y="0"/>
                    <a:pt x="1" y="4"/>
                  </a:cubicBezTo>
                  <a:cubicBezTo>
                    <a:pt x="11" y="4"/>
                    <a:pt x="22" y="4"/>
                    <a:pt x="32"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p40"/>
            <p:cNvSpPr/>
            <p:nvPr/>
          </p:nvSpPr>
          <p:spPr>
            <a:xfrm>
              <a:off x="2289275" y="3093480"/>
              <a:ext cx="767" cy="582"/>
            </a:xfrm>
            <a:custGeom>
              <a:rect b="b" l="l" r="r" t="t"/>
              <a:pathLst>
                <a:path extrusionOk="0" h="22" w="29">
                  <a:moveTo>
                    <a:pt x="28" y="0"/>
                  </a:moveTo>
                  <a:cubicBezTo>
                    <a:pt x="18" y="7"/>
                    <a:pt x="7" y="14"/>
                    <a:pt x="0" y="21"/>
                  </a:cubicBezTo>
                  <a:cubicBezTo>
                    <a:pt x="7" y="14"/>
                    <a:pt x="18" y="7"/>
                    <a:pt x="28"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p40"/>
            <p:cNvSpPr/>
            <p:nvPr/>
          </p:nvSpPr>
          <p:spPr>
            <a:xfrm>
              <a:off x="2290095" y="3092925"/>
              <a:ext cx="687" cy="397"/>
            </a:xfrm>
            <a:custGeom>
              <a:rect b="b" l="l" r="r" t="t"/>
              <a:pathLst>
                <a:path extrusionOk="0" h="15" w="26">
                  <a:moveTo>
                    <a:pt x="25" y="0"/>
                  </a:moveTo>
                  <a:cubicBezTo>
                    <a:pt x="18" y="4"/>
                    <a:pt x="8" y="7"/>
                    <a:pt x="1" y="14"/>
                  </a:cubicBezTo>
                  <a:cubicBezTo>
                    <a:pt x="8" y="7"/>
                    <a:pt x="18" y="4"/>
                    <a:pt x="25"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p40"/>
            <p:cNvSpPr/>
            <p:nvPr/>
          </p:nvSpPr>
          <p:spPr>
            <a:xfrm>
              <a:off x="2296572" y="3092449"/>
              <a:ext cx="211" cy="26"/>
            </a:xfrm>
            <a:custGeom>
              <a:rect b="b" l="l" r="r" t="t"/>
              <a:pathLst>
                <a:path extrusionOk="0" h="1" w="8">
                  <a:moveTo>
                    <a:pt x="8"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0" name="Google Shape;7700;p40"/>
            <p:cNvSpPr/>
            <p:nvPr/>
          </p:nvSpPr>
          <p:spPr>
            <a:xfrm>
              <a:off x="2252158" y="3004811"/>
              <a:ext cx="291" cy="397"/>
            </a:xfrm>
            <a:custGeom>
              <a:rect b="b" l="l" r="r" t="t"/>
              <a:pathLst>
                <a:path extrusionOk="0" h="15" w="11">
                  <a:moveTo>
                    <a:pt x="0" y="15"/>
                  </a:moveTo>
                  <a:lnTo>
                    <a:pt x="1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1" name="Google Shape;7701;p40"/>
            <p:cNvSpPr/>
            <p:nvPr/>
          </p:nvSpPr>
          <p:spPr>
            <a:xfrm>
              <a:off x="2236428" y="3039602"/>
              <a:ext cx="476" cy="582"/>
            </a:xfrm>
            <a:custGeom>
              <a:rect b="b" l="l" r="r" t="t"/>
              <a:pathLst>
                <a:path extrusionOk="0" h="22" w="18">
                  <a:moveTo>
                    <a:pt x="18" y="22"/>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p40"/>
            <p:cNvSpPr/>
            <p:nvPr/>
          </p:nvSpPr>
          <p:spPr>
            <a:xfrm>
              <a:off x="2241689" y="3046184"/>
              <a:ext cx="502" cy="767"/>
            </a:xfrm>
            <a:custGeom>
              <a:rect b="b" l="l" r="r" t="t"/>
              <a:pathLst>
                <a:path extrusionOk="0" h="29" w="19">
                  <a:moveTo>
                    <a:pt x="18" y="29"/>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p40"/>
            <p:cNvSpPr/>
            <p:nvPr/>
          </p:nvSpPr>
          <p:spPr>
            <a:xfrm>
              <a:off x="2251418" y="3005657"/>
              <a:ext cx="291" cy="397"/>
            </a:xfrm>
            <a:custGeom>
              <a:rect b="b" l="l" r="r" t="t"/>
              <a:pathLst>
                <a:path extrusionOk="0" h="15" w="11">
                  <a:moveTo>
                    <a:pt x="0" y="14"/>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p40"/>
            <p:cNvSpPr/>
            <p:nvPr/>
          </p:nvSpPr>
          <p:spPr>
            <a:xfrm>
              <a:off x="2252898" y="3003806"/>
              <a:ext cx="291" cy="397"/>
            </a:xfrm>
            <a:custGeom>
              <a:rect b="b" l="l" r="r" t="t"/>
              <a:pathLst>
                <a:path extrusionOk="0" h="15" w="11">
                  <a:moveTo>
                    <a:pt x="0" y="14"/>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p40"/>
            <p:cNvSpPr/>
            <p:nvPr/>
          </p:nvSpPr>
          <p:spPr>
            <a:xfrm>
              <a:off x="2240129" y="3044149"/>
              <a:ext cx="582" cy="767"/>
            </a:xfrm>
            <a:custGeom>
              <a:rect b="b" l="l" r="r" t="t"/>
              <a:pathLst>
                <a:path extrusionOk="0" h="29" w="22">
                  <a:moveTo>
                    <a:pt x="21" y="29"/>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p40"/>
            <p:cNvSpPr/>
            <p:nvPr/>
          </p:nvSpPr>
          <p:spPr>
            <a:xfrm>
              <a:off x="2237539" y="3040897"/>
              <a:ext cx="476" cy="582"/>
            </a:xfrm>
            <a:custGeom>
              <a:rect b="b" l="l" r="r" t="t"/>
              <a:pathLst>
                <a:path extrusionOk="0" h="22" w="18">
                  <a:moveTo>
                    <a:pt x="18" y="22"/>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p40"/>
            <p:cNvSpPr/>
            <p:nvPr/>
          </p:nvSpPr>
          <p:spPr>
            <a:xfrm>
              <a:off x="2235503" y="3038597"/>
              <a:ext cx="397" cy="397"/>
            </a:xfrm>
            <a:custGeom>
              <a:rect b="b" l="l" r="r" t="t"/>
              <a:pathLst>
                <a:path extrusionOk="0" h="15" w="15">
                  <a:moveTo>
                    <a:pt x="14" y="14"/>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p40"/>
            <p:cNvSpPr/>
            <p:nvPr/>
          </p:nvSpPr>
          <p:spPr>
            <a:xfrm>
              <a:off x="2250017" y="3007137"/>
              <a:ext cx="211" cy="211"/>
            </a:xfrm>
            <a:custGeom>
              <a:rect b="b" l="l" r="r" t="t"/>
              <a:pathLst>
                <a:path extrusionOk="0" h="8" w="8">
                  <a:moveTo>
                    <a:pt x="1" y="7"/>
                  </a:moveTo>
                  <a:lnTo>
                    <a:pt x="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p40"/>
            <p:cNvSpPr/>
            <p:nvPr/>
          </p:nvSpPr>
          <p:spPr>
            <a:xfrm>
              <a:off x="2238728" y="3042378"/>
              <a:ext cx="582" cy="767"/>
            </a:xfrm>
            <a:custGeom>
              <a:rect b="b" l="l" r="r" t="t"/>
              <a:pathLst>
                <a:path extrusionOk="0" h="29" w="22">
                  <a:moveTo>
                    <a:pt x="22" y="29"/>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p40"/>
            <p:cNvSpPr/>
            <p:nvPr/>
          </p:nvSpPr>
          <p:spPr>
            <a:xfrm>
              <a:off x="2244095" y="3011949"/>
              <a:ext cx="687" cy="1137"/>
            </a:xfrm>
            <a:custGeom>
              <a:rect b="b" l="l" r="r" t="t"/>
              <a:pathLst>
                <a:path extrusionOk="0" h="43" w="26">
                  <a:moveTo>
                    <a:pt x="1" y="42"/>
                  </a:moveTo>
                  <a:cubicBezTo>
                    <a:pt x="8" y="28"/>
                    <a:pt x="15" y="11"/>
                    <a:pt x="25" y="0"/>
                  </a:cubicBezTo>
                  <a:cubicBezTo>
                    <a:pt x="15" y="11"/>
                    <a:pt x="8" y="28"/>
                    <a:pt x="1" y="4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p40"/>
            <p:cNvSpPr/>
            <p:nvPr/>
          </p:nvSpPr>
          <p:spPr>
            <a:xfrm>
              <a:off x="2253718" y="3002696"/>
              <a:ext cx="211" cy="397"/>
            </a:xfrm>
            <a:custGeom>
              <a:rect b="b" l="l" r="r" t="t"/>
              <a:pathLst>
                <a:path extrusionOk="0" h="15" w="8">
                  <a:moveTo>
                    <a:pt x="1" y="14"/>
                  </a:moveTo>
                  <a:lnTo>
                    <a:pt x="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p40"/>
            <p:cNvSpPr/>
            <p:nvPr/>
          </p:nvSpPr>
          <p:spPr>
            <a:xfrm>
              <a:off x="2250678" y="3006476"/>
              <a:ext cx="291" cy="317"/>
            </a:xfrm>
            <a:custGeom>
              <a:rect b="b" l="l" r="r" t="t"/>
              <a:pathLst>
                <a:path extrusionOk="0" h="12" w="11">
                  <a:moveTo>
                    <a:pt x="11" y="1"/>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3" name="Google Shape;7713;p40"/>
            <p:cNvSpPr/>
            <p:nvPr/>
          </p:nvSpPr>
          <p:spPr>
            <a:xfrm>
              <a:off x="2246421" y="3007693"/>
              <a:ext cx="2987" cy="2326"/>
            </a:xfrm>
            <a:custGeom>
              <a:rect b="b" l="l" r="r" t="t"/>
              <a:pathLst>
                <a:path extrusionOk="0" h="88" w="113">
                  <a:moveTo>
                    <a:pt x="112" y="0"/>
                  </a:moveTo>
                  <a:lnTo>
                    <a:pt x="112" y="0"/>
                  </a:lnTo>
                  <a:cubicBezTo>
                    <a:pt x="74" y="25"/>
                    <a:pt x="35" y="56"/>
                    <a:pt x="0" y="88"/>
                  </a:cubicBezTo>
                  <a:cubicBezTo>
                    <a:pt x="35" y="56"/>
                    <a:pt x="74" y="25"/>
                    <a:pt x="112"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4" name="Google Shape;7714;p40"/>
            <p:cNvSpPr/>
            <p:nvPr/>
          </p:nvSpPr>
          <p:spPr>
            <a:xfrm>
              <a:off x="2234657" y="3037751"/>
              <a:ext cx="317" cy="211"/>
            </a:xfrm>
            <a:custGeom>
              <a:rect b="b" l="l" r="r" t="t"/>
              <a:pathLst>
                <a:path extrusionOk="0" h="8" w="12">
                  <a:moveTo>
                    <a:pt x="1" y="1"/>
                  </a:moveTo>
                  <a:lnTo>
                    <a:pt x="11"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5" name="Google Shape;7715;p40"/>
            <p:cNvSpPr/>
            <p:nvPr/>
          </p:nvSpPr>
          <p:spPr>
            <a:xfrm>
              <a:off x="2291760" y="3036641"/>
              <a:ext cx="211" cy="687"/>
            </a:xfrm>
            <a:custGeom>
              <a:rect b="b" l="l" r="r" t="t"/>
              <a:pathLst>
                <a:path extrusionOk="0" h="26" w="8">
                  <a:moveTo>
                    <a:pt x="8" y="1"/>
                  </a:moveTo>
                  <a:lnTo>
                    <a:pt x="1"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6" name="Google Shape;7716;p40"/>
            <p:cNvSpPr/>
            <p:nvPr/>
          </p:nvSpPr>
          <p:spPr>
            <a:xfrm>
              <a:off x="2290650" y="3044070"/>
              <a:ext cx="132" cy="370"/>
            </a:xfrm>
            <a:custGeom>
              <a:rect b="b" l="l" r="r" t="t"/>
              <a:pathLst>
                <a:path extrusionOk="0" h="14" w="5">
                  <a:moveTo>
                    <a:pt x="1" y="0"/>
                  </a:moveTo>
                  <a:cubicBezTo>
                    <a:pt x="1" y="4"/>
                    <a:pt x="1" y="11"/>
                    <a:pt x="4" y="14"/>
                  </a:cubicBezTo>
                  <a:cubicBezTo>
                    <a:pt x="4" y="11"/>
                    <a:pt x="1" y="4"/>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7" name="Google Shape;7717;p40"/>
            <p:cNvSpPr/>
            <p:nvPr/>
          </p:nvSpPr>
          <p:spPr>
            <a:xfrm>
              <a:off x="2290756" y="3040527"/>
              <a:ext cx="106" cy="582"/>
            </a:xfrm>
            <a:custGeom>
              <a:rect b="b" l="l" r="r" t="t"/>
              <a:pathLst>
                <a:path extrusionOk="0" h="22" w="4">
                  <a:moveTo>
                    <a:pt x="4" y="1"/>
                  </a:moveTo>
                  <a:cubicBezTo>
                    <a:pt x="0" y="11"/>
                    <a:pt x="0" y="18"/>
                    <a:pt x="0" y="22"/>
                  </a:cubicBezTo>
                  <a:cubicBezTo>
                    <a:pt x="0" y="18"/>
                    <a:pt x="4" y="8"/>
                    <a:pt x="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8" name="Google Shape;7718;p40"/>
            <p:cNvSpPr/>
            <p:nvPr/>
          </p:nvSpPr>
          <p:spPr>
            <a:xfrm>
              <a:off x="2290941" y="3039337"/>
              <a:ext cx="211" cy="582"/>
            </a:xfrm>
            <a:custGeom>
              <a:rect b="b" l="l" r="r" t="t"/>
              <a:pathLst>
                <a:path extrusionOk="0" h="22" w="8">
                  <a:moveTo>
                    <a:pt x="7" y="0"/>
                  </a:moveTo>
                  <a:lnTo>
                    <a:pt x="0" y="21"/>
                  </a:lnTo>
                  <a:cubicBezTo>
                    <a:pt x="4" y="14"/>
                    <a:pt x="7" y="7"/>
                    <a:pt x="7"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9" name="Google Shape;7719;p40"/>
            <p:cNvSpPr/>
            <p:nvPr/>
          </p:nvSpPr>
          <p:spPr>
            <a:xfrm>
              <a:off x="2291311" y="3038042"/>
              <a:ext cx="211" cy="582"/>
            </a:xfrm>
            <a:custGeom>
              <a:rect b="b" l="l" r="r" t="t"/>
              <a:pathLst>
                <a:path extrusionOk="0" h="22" w="8">
                  <a:moveTo>
                    <a:pt x="7" y="0"/>
                  </a:moveTo>
                  <a:lnTo>
                    <a:pt x="0" y="2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0" name="Google Shape;7720;p40"/>
            <p:cNvSpPr/>
            <p:nvPr/>
          </p:nvSpPr>
          <p:spPr>
            <a:xfrm>
              <a:off x="2290571" y="3042933"/>
              <a:ext cx="26" cy="502"/>
            </a:xfrm>
            <a:custGeom>
              <a:rect b="b" l="l" r="r" t="t"/>
              <a:pathLst>
                <a:path extrusionOk="0" h="19" w="1">
                  <a:moveTo>
                    <a:pt x="0" y="18"/>
                  </a:moveTo>
                  <a:lnTo>
                    <a:pt x="0" y="1"/>
                  </a:lnTo>
                  <a:cubicBezTo>
                    <a:pt x="0" y="8"/>
                    <a:pt x="0" y="11"/>
                    <a:pt x="0" y="1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p40"/>
            <p:cNvSpPr/>
            <p:nvPr/>
          </p:nvSpPr>
          <p:spPr>
            <a:xfrm>
              <a:off x="2293347" y="3085522"/>
              <a:ext cx="767" cy="1507"/>
            </a:xfrm>
            <a:custGeom>
              <a:rect b="b" l="l" r="r" t="t"/>
              <a:pathLst>
                <a:path extrusionOk="0" h="57" w="29">
                  <a:moveTo>
                    <a:pt x="0" y="0"/>
                  </a:moveTo>
                  <a:lnTo>
                    <a:pt x="28" y="56"/>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2" name="Google Shape;7722;p40"/>
            <p:cNvSpPr/>
            <p:nvPr/>
          </p:nvSpPr>
          <p:spPr>
            <a:xfrm>
              <a:off x="2290465" y="3079601"/>
              <a:ext cx="502" cy="1031"/>
            </a:xfrm>
            <a:custGeom>
              <a:rect b="b" l="l" r="r" t="t"/>
              <a:pathLst>
                <a:path extrusionOk="0" h="39" w="19">
                  <a:moveTo>
                    <a:pt x="1" y="0"/>
                  </a:moveTo>
                  <a:cubicBezTo>
                    <a:pt x="8" y="11"/>
                    <a:pt x="11" y="25"/>
                    <a:pt x="18" y="39"/>
                  </a:cubicBezTo>
                  <a:cubicBezTo>
                    <a:pt x="11" y="25"/>
                    <a:pt x="8" y="11"/>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3" name="Google Shape;7723;p40"/>
            <p:cNvSpPr/>
            <p:nvPr/>
          </p:nvSpPr>
          <p:spPr>
            <a:xfrm>
              <a:off x="2296308" y="3091074"/>
              <a:ext cx="661" cy="1137"/>
            </a:xfrm>
            <a:custGeom>
              <a:rect b="b" l="l" r="r" t="t"/>
              <a:pathLst>
                <a:path extrusionOk="0" h="43" w="25">
                  <a:moveTo>
                    <a:pt x="0" y="0"/>
                  </a:moveTo>
                  <a:lnTo>
                    <a:pt x="25" y="42"/>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4" name="Google Shape;7724;p40"/>
            <p:cNvSpPr/>
            <p:nvPr/>
          </p:nvSpPr>
          <p:spPr>
            <a:xfrm>
              <a:off x="2290571" y="3041743"/>
              <a:ext cx="106" cy="582"/>
            </a:xfrm>
            <a:custGeom>
              <a:rect b="b" l="l" r="r" t="t"/>
              <a:pathLst>
                <a:path extrusionOk="0" h="22" w="4">
                  <a:moveTo>
                    <a:pt x="4" y="0"/>
                  </a:moveTo>
                  <a:cubicBezTo>
                    <a:pt x="0" y="7"/>
                    <a:pt x="0" y="14"/>
                    <a:pt x="4" y="21"/>
                  </a:cubicBez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5" name="Google Shape;7725;p40"/>
            <p:cNvSpPr/>
            <p:nvPr/>
          </p:nvSpPr>
          <p:spPr>
            <a:xfrm>
              <a:off x="2291681" y="3082271"/>
              <a:ext cx="582" cy="1137"/>
            </a:xfrm>
            <a:custGeom>
              <a:rect b="b" l="l" r="r" t="t"/>
              <a:pathLst>
                <a:path extrusionOk="0" h="43" w="22">
                  <a:moveTo>
                    <a:pt x="0" y="1"/>
                  </a:moveTo>
                  <a:lnTo>
                    <a:pt x="21" y="43"/>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p40"/>
            <p:cNvSpPr/>
            <p:nvPr/>
          </p:nvSpPr>
          <p:spPr>
            <a:xfrm>
              <a:off x="2295197" y="3089038"/>
              <a:ext cx="846" cy="1586"/>
            </a:xfrm>
            <a:custGeom>
              <a:rect b="b" l="l" r="r" t="t"/>
              <a:pathLst>
                <a:path extrusionOk="0" h="60" w="32">
                  <a:moveTo>
                    <a:pt x="0" y="0"/>
                  </a:moveTo>
                  <a:lnTo>
                    <a:pt x="32" y="6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p40"/>
            <p:cNvSpPr/>
            <p:nvPr/>
          </p:nvSpPr>
          <p:spPr>
            <a:xfrm>
              <a:off x="2294272" y="3087188"/>
              <a:ext cx="767" cy="1507"/>
            </a:xfrm>
            <a:custGeom>
              <a:rect b="b" l="l" r="r" t="t"/>
              <a:pathLst>
                <a:path extrusionOk="0" h="57" w="29">
                  <a:moveTo>
                    <a:pt x="0" y="0"/>
                  </a:moveTo>
                  <a:lnTo>
                    <a:pt x="28" y="56"/>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p40"/>
            <p:cNvSpPr/>
            <p:nvPr/>
          </p:nvSpPr>
          <p:spPr>
            <a:xfrm>
              <a:off x="2292421" y="3083672"/>
              <a:ext cx="767" cy="1507"/>
            </a:xfrm>
            <a:custGeom>
              <a:rect b="b" l="l" r="r" t="t"/>
              <a:pathLst>
                <a:path extrusionOk="0" h="57" w="29">
                  <a:moveTo>
                    <a:pt x="0" y="0"/>
                  </a:moveTo>
                  <a:lnTo>
                    <a:pt x="28" y="56"/>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p40"/>
            <p:cNvSpPr/>
            <p:nvPr/>
          </p:nvSpPr>
          <p:spPr>
            <a:xfrm>
              <a:off x="2291020" y="3080790"/>
              <a:ext cx="582" cy="1243"/>
            </a:xfrm>
            <a:custGeom>
              <a:rect b="b" l="l" r="r" t="t"/>
              <a:pathLst>
                <a:path extrusionOk="0" h="47" w="22">
                  <a:moveTo>
                    <a:pt x="1" y="1"/>
                  </a:moveTo>
                  <a:cubicBezTo>
                    <a:pt x="8" y="15"/>
                    <a:pt x="15" y="32"/>
                    <a:pt x="22" y="46"/>
                  </a:cubicBezTo>
                  <a:cubicBezTo>
                    <a:pt x="15" y="32"/>
                    <a:pt x="8" y="15"/>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p40"/>
            <p:cNvSpPr/>
            <p:nvPr/>
          </p:nvSpPr>
          <p:spPr>
            <a:xfrm>
              <a:off x="2291126" y="3045365"/>
              <a:ext cx="26" cy="106"/>
            </a:xfrm>
            <a:custGeom>
              <a:rect b="b" l="l" r="r" t="t"/>
              <a:pathLst>
                <a:path extrusionOk="0" h="4" w="1">
                  <a:moveTo>
                    <a:pt x="0" y="4"/>
                  </a:moveTo>
                  <a:lnTo>
                    <a:pt x="0" y="0"/>
                  </a:ln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p40"/>
            <p:cNvSpPr/>
            <p:nvPr/>
          </p:nvSpPr>
          <p:spPr>
            <a:xfrm>
              <a:off x="2333980" y="3040527"/>
              <a:ext cx="39893" cy="50018"/>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p40"/>
            <p:cNvSpPr/>
            <p:nvPr/>
          </p:nvSpPr>
          <p:spPr>
            <a:xfrm>
              <a:off x="2369035" y="3066832"/>
              <a:ext cx="502" cy="582"/>
            </a:xfrm>
            <a:custGeom>
              <a:rect b="b" l="l" r="r" t="t"/>
              <a:pathLst>
                <a:path extrusionOk="0" h="22" w="19">
                  <a:moveTo>
                    <a:pt x="18" y="0"/>
                  </a:moveTo>
                  <a:lnTo>
                    <a:pt x="1" y="2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p40"/>
            <p:cNvSpPr/>
            <p:nvPr/>
          </p:nvSpPr>
          <p:spPr>
            <a:xfrm>
              <a:off x="2363668" y="3073573"/>
              <a:ext cx="317" cy="502"/>
            </a:xfrm>
            <a:custGeom>
              <a:rect b="b" l="l" r="r" t="t"/>
              <a:pathLst>
                <a:path extrusionOk="0" h="19" w="12">
                  <a:moveTo>
                    <a:pt x="11" y="1"/>
                  </a:moveTo>
                  <a:lnTo>
                    <a:pt x="1" y="1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p40"/>
            <p:cNvSpPr/>
            <p:nvPr/>
          </p:nvSpPr>
          <p:spPr>
            <a:xfrm>
              <a:off x="2371547" y="3064241"/>
              <a:ext cx="291" cy="397"/>
            </a:xfrm>
            <a:custGeom>
              <a:rect b="b" l="l" r="r" t="t"/>
              <a:pathLst>
                <a:path extrusionOk="0" h="15" w="11">
                  <a:moveTo>
                    <a:pt x="11" y="0"/>
                  </a:moveTo>
                  <a:lnTo>
                    <a:pt x="0" y="1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p40"/>
            <p:cNvSpPr/>
            <p:nvPr/>
          </p:nvSpPr>
          <p:spPr>
            <a:xfrm>
              <a:off x="2359333" y="3080341"/>
              <a:ext cx="397" cy="661"/>
            </a:xfrm>
            <a:custGeom>
              <a:rect b="b" l="l" r="r" t="t"/>
              <a:pathLst>
                <a:path extrusionOk="0" h="25" w="15">
                  <a:moveTo>
                    <a:pt x="14" y="0"/>
                  </a:moveTo>
                  <a:lnTo>
                    <a:pt x="0" y="25"/>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p40"/>
            <p:cNvSpPr/>
            <p:nvPr/>
          </p:nvSpPr>
          <p:spPr>
            <a:xfrm>
              <a:off x="2370251" y="3065536"/>
              <a:ext cx="476" cy="476"/>
            </a:xfrm>
            <a:custGeom>
              <a:rect b="b" l="l" r="r" t="t"/>
              <a:pathLst>
                <a:path extrusionOk="0" h="18" w="18">
                  <a:moveTo>
                    <a:pt x="18" y="0"/>
                  </a:moveTo>
                  <a:lnTo>
                    <a:pt x="0" y="1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7" name="Google Shape;7737;p40"/>
            <p:cNvSpPr/>
            <p:nvPr/>
          </p:nvSpPr>
          <p:spPr>
            <a:xfrm>
              <a:off x="2361263" y="3076904"/>
              <a:ext cx="397" cy="767"/>
            </a:xfrm>
            <a:custGeom>
              <a:rect b="b" l="l" r="r" t="t"/>
              <a:pathLst>
                <a:path extrusionOk="0" h="29" w="15">
                  <a:moveTo>
                    <a:pt x="15" y="1"/>
                  </a:moveTo>
                  <a:lnTo>
                    <a:pt x="1" y="29"/>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8" name="Google Shape;7738;p40"/>
            <p:cNvSpPr/>
            <p:nvPr/>
          </p:nvSpPr>
          <p:spPr>
            <a:xfrm>
              <a:off x="2360258" y="3078675"/>
              <a:ext cx="397" cy="661"/>
            </a:xfrm>
            <a:custGeom>
              <a:rect b="b" l="l" r="r" t="t"/>
              <a:pathLst>
                <a:path extrusionOk="0" h="25" w="15">
                  <a:moveTo>
                    <a:pt x="14" y="0"/>
                  </a:moveTo>
                  <a:lnTo>
                    <a:pt x="0" y="25"/>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p40"/>
            <p:cNvSpPr/>
            <p:nvPr/>
          </p:nvSpPr>
          <p:spPr>
            <a:xfrm>
              <a:off x="2362373" y="3075238"/>
              <a:ext cx="502" cy="687"/>
            </a:xfrm>
            <a:custGeom>
              <a:rect b="b" l="l" r="r" t="t"/>
              <a:pathLst>
                <a:path extrusionOk="0" h="26" w="19">
                  <a:moveTo>
                    <a:pt x="18" y="1"/>
                  </a:moveTo>
                  <a:lnTo>
                    <a:pt x="1" y="25"/>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p40"/>
            <p:cNvSpPr/>
            <p:nvPr/>
          </p:nvSpPr>
          <p:spPr>
            <a:xfrm>
              <a:off x="2342678" y="3088563"/>
              <a:ext cx="9174" cy="1507"/>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p40"/>
            <p:cNvSpPr/>
            <p:nvPr/>
          </p:nvSpPr>
          <p:spPr>
            <a:xfrm>
              <a:off x="2366550" y="3069872"/>
              <a:ext cx="397" cy="502"/>
            </a:xfrm>
            <a:custGeom>
              <a:rect b="b" l="l" r="r" t="t"/>
              <a:pathLst>
                <a:path extrusionOk="0" h="19" w="15">
                  <a:moveTo>
                    <a:pt x="14" y="1"/>
                  </a:moveTo>
                  <a:lnTo>
                    <a:pt x="0" y="1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2" name="Google Shape;7742;p40"/>
            <p:cNvSpPr/>
            <p:nvPr/>
          </p:nvSpPr>
          <p:spPr>
            <a:xfrm>
              <a:off x="2341382" y="3090043"/>
              <a:ext cx="952" cy="211"/>
            </a:xfrm>
            <a:custGeom>
              <a:rect b="b" l="l" r="r" t="t"/>
              <a:pathLst>
                <a:path extrusionOk="0" h="8" w="36">
                  <a:moveTo>
                    <a:pt x="35" y="1"/>
                  </a:moveTo>
                  <a:lnTo>
                    <a:pt x="0"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3" name="Google Shape;7743;p40"/>
            <p:cNvSpPr/>
            <p:nvPr/>
          </p:nvSpPr>
          <p:spPr>
            <a:xfrm>
              <a:off x="2367845" y="3068312"/>
              <a:ext cx="476" cy="582"/>
            </a:xfrm>
            <a:custGeom>
              <a:rect b="b" l="l" r="r" t="t"/>
              <a:pathLst>
                <a:path extrusionOk="0" h="22" w="18">
                  <a:moveTo>
                    <a:pt x="18" y="0"/>
                  </a:moveTo>
                  <a:lnTo>
                    <a:pt x="0" y="2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4" name="Google Shape;7744;p40"/>
            <p:cNvSpPr/>
            <p:nvPr/>
          </p:nvSpPr>
          <p:spPr>
            <a:xfrm>
              <a:off x="2372736" y="3063210"/>
              <a:ext cx="211" cy="211"/>
            </a:xfrm>
            <a:custGeom>
              <a:rect b="b" l="l" r="r" t="t"/>
              <a:pathLst>
                <a:path extrusionOk="0" h="8" w="8">
                  <a:moveTo>
                    <a:pt x="8" y="1"/>
                  </a:moveTo>
                  <a:lnTo>
                    <a:pt x="1"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p40"/>
            <p:cNvSpPr/>
            <p:nvPr/>
          </p:nvSpPr>
          <p:spPr>
            <a:xfrm>
              <a:off x="2358593" y="3082086"/>
              <a:ext cx="291" cy="582"/>
            </a:xfrm>
            <a:custGeom>
              <a:rect b="b" l="l" r="r" t="t"/>
              <a:pathLst>
                <a:path extrusionOk="0" h="22" w="11">
                  <a:moveTo>
                    <a:pt x="11" y="1"/>
                  </a:moveTo>
                  <a:cubicBezTo>
                    <a:pt x="7" y="8"/>
                    <a:pt x="4" y="15"/>
                    <a:pt x="0" y="22"/>
                  </a:cubicBezTo>
                  <a:cubicBezTo>
                    <a:pt x="4" y="15"/>
                    <a:pt x="7" y="8"/>
                    <a:pt x="1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p40"/>
            <p:cNvSpPr/>
            <p:nvPr/>
          </p:nvSpPr>
          <p:spPr>
            <a:xfrm>
              <a:off x="2334429" y="3089118"/>
              <a:ext cx="6768" cy="1428"/>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p40"/>
            <p:cNvSpPr/>
            <p:nvPr/>
          </p:nvSpPr>
          <p:spPr>
            <a:xfrm>
              <a:off x="2337205" y="3082826"/>
              <a:ext cx="132" cy="317"/>
            </a:xfrm>
            <a:custGeom>
              <a:rect b="b" l="l" r="r" t="t"/>
              <a:pathLst>
                <a:path extrusionOk="0" h="12" w="5">
                  <a:moveTo>
                    <a:pt x="1" y="11"/>
                  </a:moveTo>
                  <a:lnTo>
                    <a:pt x="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8" name="Google Shape;7748;p40"/>
            <p:cNvSpPr/>
            <p:nvPr/>
          </p:nvSpPr>
          <p:spPr>
            <a:xfrm>
              <a:off x="2337126" y="3083117"/>
              <a:ext cx="106" cy="106"/>
            </a:xfrm>
            <a:custGeom>
              <a:rect b="b" l="l" r="r" t="t"/>
              <a:pathLst>
                <a:path extrusionOk="0" h="4" w="4">
                  <a:moveTo>
                    <a:pt x="0" y="4"/>
                  </a:moveTo>
                  <a:lnTo>
                    <a:pt x="4"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p40"/>
            <p:cNvSpPr/>
            <p:nvPr/>
          </p:nvSpPr>
          <p:spPr>
            <a:xfrm>
              <a:off x="2335910" y="3062205"/>
              <a:ext cx="2617" cy="17131"/>
            </a:xfrm>
            <a:custGeom>
              <a:rect b="b" l="l" r="r" t="t"/>
              <a:pathLst>
                <a:path extrusionOk="0" h="648" w="99">
                  <a:moveTo>
                    <a:pt x="1" y="1"/>
                  </a:moveTo>
                  <a:lnTo>
                    <a:pt x="1" y="1"/>
                  </a:lnTo>
                  <a:cubicBezTo>
                    <a:pt x="74" y="183"/>
                    <a:pt x="95" y="473"/>
                    <a:pt x="85" y="648"/>
                  </a:cubicBezTo>
                  <a:cubicBezTo>
                    <a:pt x="99" y="473"/>
                    <a:pt x="74" y="183"/>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0" name="Google Shape;7750;p40"/>
            <p:cNvSpPr/>
            <p:nvPr/>
          </p:nvSpPr>
          <p:spPr>
            <a:xfrm>
              <a:off x="2339162" y="3045180"/>
              <a:ext cx="26" cy="106"/>
            </a:xfrm>
            <a:custGeom>
              <a:rect b="b" l="l" r="r" t="t"/>
              <a:pathLst>
                <a:path extrusionOk="0" h="4" w="1">
                  <a:moveTo>
                    <a:pt x="0" y="4"/>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p40"/>
            <p:cNvSpPr/>
            <p:nvPr/>
          </p:nvSpPr>
          <p:spPr>
            <a:xfrm>
              <a:off x="2339611" y="3044070"/>
              <a:ext cx="26" cy="106"/>
            </a:xfrm>
            <a:custGeom>
              <a:rect b="b" l="l" r="r" t="t"/>
              <a:pathLst>
                <a:path extrusionOk="0" h="4" w="1">
                  <a:moveTo>
                    <a:pt x="1" y="4"/>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2" name="Google Shape;7752;p40"/>
            <p:cNvSpPr/>
            <p:nvPr/>
          </p:nvSpPr>
          <p:spPr>
            <a:xfrm>
              <a:off x="2340536" y="3040712"/>
              <a:ext cx="211" cy="502"/>
            </a:xfrm>
            <a:custGeom>
              <a:rect b="b" l="l" r="r" t="t"/>
              <a:pathLst>
                <a:path extrusionOk="0" h="19" w="8">
                  <a:moveTo>
                    <a:pt x="1" y="18"/>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3" name="Google Shape;7753;p40"/>
            <p:cNvSpPr/>
            <p:nvPr/>
          </p:nvSpPr>
          <p:spPr>
            <a:xfrm>
              <a:off x="2338977" y="3045550"/>
              <a:ext cx="26" cy="106"/>
            </a:xfrm>
            <a:custGeom>
              <a:rect b="b" l="l" r="r" t="t"/>
              <a:pathLst>
                <a:path extrusionOk="0" h="4" w="1">
                  <a:moveTo>
                    <a:pt x="0" y="4"/>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4" name="Google Shape;7754;p40"/>
            <p:cNvSpPr/>
            <p:nvPr/>
          </p:nvSpPr>
          <p:spPr>
            <a:xfrm>
              <a:off x="2337020" y="3083196"/>
              <a:ext cx="132" cy="211"/>
            </a:xfrm>
            <a:custGeom>
              <a:rect b="b" l="l" r="r" t="t"/>
              <a:pathLst>
                <a:path extrusionOk="0" h="8" w="5">
                  <a:moveTo>
                    <a:pt x="1" y="8"/>
                  </a:moveTo>
                  <a:lnTo>
                    <a:pt x="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5" name="Google Shape;7755;p40"/>
            <p:cNvSpPr/>
            <p:nvPr/>
          </p:nvSpPr>
          <p:spPr>
            <a:xfrm>
              <a:off x="2338316" y="3046660"/>
              <a:ext cx="26" cy="26"/>
            </a:xfrm>
            <a:custGeom>
              <a:rect b="b" l="l" r="r" t="t"/>
              <a:pathLst>
                <a:path extrusionOk="0" h="1" w="1">
                  <a:moveTo>
                    <a:pt x="1"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p40"/>
            <p:cNvSpPr/>
            <p:nvPr/>
          </p:nvSpPr>
          <p:spPr>
            <a:xfrm>
              <a:off x="2339796" y="3043303"/>
              <a:ext cx="132" cy="211"/>
            </a:xfrm>
            <a:custGeom>
              <a:rect b="b" l="l" r="r" t="t"/>
              <a:pathLst>
                <a:path extrusionOk="0" h="8" w="5">
                  <a:moveTo>
                    <a:pt x="1" y="8"/>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p40"/>
            <p:cNvSpPr/>
            <p:nvPr/>
          </p:nvSpPr>
          <p:spPr>
            <a:xfrm>
              <a:off x="2336201" y="3084597"/>
              <a:ext cx="106" cy="211"/>
            </a:xfrm>
            <a:custGeom>
              <a:rect b="b" l="l" r="r" t="t"/>
              <a:pathLst>
                <a:path extrusionOk="0" h="8" w="4">
                  <a:moveTo>
                    <a:pt x="0" y="7"/>
                  </a:moveTo>
                  <a:lnTo>
                    <a:pt x="4"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p40"/>
            <p:cNvSpPr/>
            <p:nvPr/>
          </p:nvSpPr>
          <p:spPr>
            <a:xfrm>
              <a:off x="2336941" y="3083487"/>
              <a:ext cx="106" cy="106"/>
            </a:xfrm>
            <a:custGeom>
              <a:rect b="b" l="l" r="r" t="t"/>
              <a:pathLst>
                <a:path extrusionOk="0" h="4" w="4">
                  <a:moveTo>
                    <a:pt x="0" y="4"/>
                  </a:moveTo>
                  <a:lnTo>
                    <a:pt x="4"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p40"/>
            <p:cNvSpPr/>
            <p:nvPr/>
          </p:nvSpPr>
          <p:spPr>
            <a:xfrm>
              <a:off x="2336386" y="3084227"/>
              <a:ext cx="211" cy="211"/>
            </a:xfrm>
            <a:custGeom>
              <a:rect b="b" l="l" r="r" t="t"/>
              <a:pathLst>
                <a:path extrusionOk="0" h="8" w="8">
                  <a:moveTo>
                    <a:pt x="0" y="7"/>
                  </a:moveTo>
                  <a:lnTo>
                    <a:pt x="7"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p40"/>
            <p:cNvSpPr/>
            <p:nvPr/>
          </p:nvSpPr>
          <p:spPr>
            <a:xfrm>
              <a:off x="2338236" y="3046845"/>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1" name="Google Shape;7761;p40"/>
            <p:cNvSpPr/>
            <p:nvPr/>
          </p:nvSpPr>
          <p:spPr>
            <a:xfrm>
              <a:off x="2336650" y="3083936"/>
              <a:ext cx="132" cy="211"/>
            </a:xfrm>
            <a:custGeom>
              <a:rect b="b" l="l" r="r" t="t"/>
              <a:pathLst>
                <a:path extrusionOk="0" h="8" w="5">
                  <a:moveTo>
                    <a:pt x="1" y="8"/>
                  </a:moveTo>
                  <a:lnTo>
                    <a:pt x="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2" name="Google Shape;7762;p40"/>
            <p:cNvSpPr/>
            <p:nvPr/>
          </p:nvSpPr>
          <p:spPr>
            <a:xfrm>
              <a:off x="2337760" y="3079310"/>
              <a:ext cx="317" cy="2168"/>
            </a:xfrm>
            <a:custGeom>
              <a:rect b="b" l="l" r="r" t="t"/>
              <a:pathLst>
                <a:path extrusionOk="0" h="82" w="12">
                  <a:moveTo>
                    <a:pt x="1" y="81"/>
                  </a:moveTo>
                  <a:cubicBezTo>
                    <a:pt x="4" y="53"/>
                    <a:pt x="11" y="29"/>
                    <a:pt x="11" y="1"/>
                  </a:cubicBezTo>
                  <a:cubicBezTo>
                    <a:pt x="11" y="29"/>
                    <a:pt x="4" y="53"/>
                    <a:pt x="1" y="8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3" name="Google Shape;7763;p40"/>
            <p:cNvSpPr/>
            <p:nvPr/>
          </p:nvSpPr>
          <p:spPr>
            <a:xfrm>
              <a:off x="2340272" y="3041743"/>
              <a:ext cx="211" cy="397"/>
            </a:xfrm>
            <a:custGeom>
              <a:rect b="b" l="l" r="r" t="t"/>
              <a:pathLst>
                <a:path extrusionOk="0" h="15" w="8">
                  <a:moveTo>
                    <a:pt x="0" y="14"/>
                  </a:moveTo>
                  <a:lnTo>
                    <a:pt x="7"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p40"/>
            <p:cNvSpPr/>
            <p:nvPr/>
          </p:nvSpPr>
          <p:spPr>
            <a:xfrm>
              <a:off x="2338791" y="3045920"/>
              <a:ext cx="26" cy="106"/>
            </a:xfrm>
            <a:custGeom>
              <a:rect b="b" l="l" r="r" t="t"/>
              <a:pathLst>
                <a:path extrusionOk="0" h="4" w="1">
                  <a:moveTo>
                    <a:pt x="0" y="4"/>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p40"/>
            <p:cNvSpPr/>
            <p:nvPr/>
          </p:nvSpPr>
          <p:spPr>
            <a:xfrm>
              <a:off x="2335540" y="3085787"/>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6" name="Google Shape;7766;p40"/>
            <p:cNvSpPr/>
            <p:nvPr/>
          </p:nvSpPr>
          <p:spPr>
            <a:xfrm>
              <a:off x="2340087" y="3042563"/>
              <a:ext cx="106" cy="317"/>
            </a:xfrm>
            <a:custGeom>
              <a:rect b="b" l="l" r="r" t="t"/>
              <a:pathLst>
                <a:path extrusionOk="0" h="12" w="4">
                  <a:moveTo>
                    <a:pt x="0" y="11"/>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p40"/>
            <p:cNvSpPr/>
            <p:nvPr/>
          </p:nvSpPr>
          <p:spPr>
            <a:xfrm>
              <a:off x="2336756" y="3083672"/>
              <a:ext cx="211" cy="211"/>
            </a:xfrm>
            <a:custGeom>
              <a:rect b="b" l="l" r="r" t="t"/>
              <a:pathLst>
                <a:path extrusionOk="0" h="8" w="8">
                  <a:moveTo>
                    <a:pt x="0" y="7"/>
                  </a:moveTo>
                  <a:lnTo>
                    <a:pt x="7"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p40"/>
            <p:cNvSpPr/>
            <p:nvPr/>
          </p:nvSpPr>
          <p:spPr>
            <a:xfrm>
              <a:off x="2338131" y="3046925"/>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9" name="Google Shape;7769;p40"/>
            <p:cNvSpPr/>
            <p:nvPr/>
          </p:nvSpPr>
          <p:spPr>
            <a:xfrm>
              <a:off x="2338606" y="3046184"/>
              <a:ext cx="26" cy="132"/>
            </a:xfrm>
            <a:custGeom>
              <a:rect b="b" l="l" r="r" t="t"/>
              <a:pathLst>
                <a:path extrusionOk="0" h="5" w="1">
                  <a:moveTo>
                    <a:pt x="0" y="4"/>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0" name="Google Shape;7770;p40"/>
            <p:cNvSpPr/>
            <p:nvPr/>
          </p:nvSpPr>
          <p:spPr>
            <a:xfrm>
              <a:off x="2335910" y="3085152"/>
              <a:ext cx="26" cy="106"/>
            </a:xfrm>
            <a:custGeom>
              <a:rect b="b" l="l" r="r" t="t"/>
              <a:pathLst>
                <a:path extrusionOk="0" h="4" w="1">
                  <a:moveTo>
                    <a:pt x="1" y="4"/>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p40"/>
            <p:cNvSpPr/>
            <p:nvPr/>
          </p:nvSpPr>
          <p:spPr>
            <a:xfrm>
              <a:off x="2338421" y="3046370"/>
              <a:ext cx="26" cy="132"/>
            </a:xfrm>
            <a:custGeom>
              <a:rect b="b" l="l" r="r" t="t"/>
              <a:pathLst>
                <a:path extrusionOk="0" h="5" w="1">
                  <a:moveTo>
                    <a:pt x="0" y="4"/>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p40"/>
            <p:cNvSpPr/>
            <p:nvPr/>
          </p:nvSpPr>
          <p:spPr>
            <a:xfrm>
              <a:off x="1894548" y="2780627"/>
              <a:ext cx="144953" cy="44890"/>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p40"/>
            <p:cNvSpPr/>
            <p:nvPr/>
          </p:nvSpPr>
          <p:spPr>
            <a:xfrm>
              <a:off x="1981446" y="2851742"/>
              <a:ext cx="1586" cy="846"/>
            </a:xfrm>
            <a:custGeom>
              <a:rect b="b" l="l" r="r" t="t"/>
              <a:pathLst>
                <a:path extrusionOk="0" h="32" w="60">
                  <a:moveTo>
                    <a:pt x="56" y="0"/>
                  </a:moveTo>
                  <a:lnTo>
                    <a:pt x="0" y="32"/>
                  </a:lnTo>
                  <a:lnTo>
                    <a:pt x="0" y="32"/>
                  </a:lnTo>
                  <a:lnTo>
                    <a:pt x="6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p40"/>
            <p:cNvSpPr/>
            <p:nvPr/>
          </p:nvSpPr>
          <p:spPr>
            <a:xfrm>
              <a:off x="1983376" y="2851874"/>
              <a:ext cx="25961" cy="6398"/>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p40"/>
            <p:cNvSpPr/>
            <p:nvPr/>
          </p:nvSpPr>
          <p:spPr>
            <a:xfrm>
              <a:off x="2147019" y="2849786"/>
              <a:ext cx="21493" cy="7244"/>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p40"/>
            <p:cNvSpPr/>
            <p:nvPr/>
          </p:nvSpPr>
          <p:spPr>
            <a:xfrm>
              <a:off x="2237618" y="3945060"/>
              <a:ext cx="17343" cy="13853"/>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7" name="Google Shape;7777;p40"/>
            <p:cNvSpPr/>
            <p:nvPr/>
          </p:nvSpPr>
          <p:spPr>
            <a:xfrm>
              <a:off x="2258344" y="3949343"/>
              <a:ext cx="21149" cy="10786"/>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p40"/>
            <p:cNvSpPr/>
            <p:nvPr/>
          </p:nvSpPr>
          <p:spPr>
            <a:xfrm>
              <a:off x="1944884" y="3104213"/>
              <a:ext cx="80183" cy="89250"/>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p40"/>
            <p:cNvSpPr/>
            <p:nvPr/>
          </p:nvSpPr>
          <p:spPr>
            <a:xfrm>
              <a:off x="1989668" y="3112276"/>
              <a:ext cx="317" cy="26"/>
            </a:xfrm>
            <a:custGeom>
              <a:rect b="b" l="l" r="r" t="t"/>
              <a:pathLst>
                <a:path extrusionOk="0" h="1" w="12">
                  <a:moveTo>
                    <a:pt x="1" y="0"/>
                  </a:moveTo>
                  <a:lnTo>
                    <a:pt x="1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p40"/>
            <p:cNvSpPr/>
            <p:nvPr/>
          </p:nvSpPr>
          <p:spPr>
            <a:xfrm>
              <a:off x="1985517" y="3110796"/>
              <a:ext cx="291" cy="211"/>
            </a:xfrm>
            <a:custGeom>
              <a:rect b="b" l="l" r="r" t="t"/>
              <a:pathLst>
                <a:path extrusionOk="0" h="8" w="11">
                  <a:moveTo>
                    <a:pt x="0" y="0"/>
                  </a:moveTo>
                  <a:lnTo>
                    <a:pt x="11"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1" name="Google Shape;7781;p40"/>
            <p:cNvSpPr/>
            <p:nvPr/>
          </p:nvSpPr>
          <p:spPr>
            <a:xfrm>
              <a:off x="2011346" y="3118753"/>
              <a:ext cx="476" cy="476"/>
            </a:xfrm>
            <a:custGeom>
              <a:rect b="b" l="l" r="r" t="t"/>
              <a:pathLst>
                <a:path extrusionOk="0" h="18" w="18">
                  <a:moveTo>
                    <a:pt x="0" y="18"/>
                  </a:moveTo>
                  <a:cubicBezTo>
                    <a:pt x="7" y="11"/>
                    <a:pt x="11" y="7"/>
                    <a:pt x="18" y="0"/>
                  </a:cubicBezTo>
                  <a:cubicBezTo>
                    <a:pt x="11" y="7"/>
                    <a:pt x="7" y="11"/>
                    <a:pt x="0" y="1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p40"/>
            <p:cNvSpPr/>
            <p:nvPr/>
          </p:nvSpPr>
          <p:spPr>
            <a:xfrm>
              <a:off x="1986707" y="3111351"/>
              <a:ext cx="397" cy="106"/>
            </a:xfrm>
            <a:custGeom>
              <a:rect b="b" l="l" r="r" t="t"/>
              <a:pathLst>
                <a:path extrusionOk="0" h="4" w="15">
                  <a:moveTo>
                    <a:pt x="1" y="0"/>
                  </a:moveTo>
                  <a:lnTo>
                    <a:pt x="15"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p40"/>
            <p:cNvSpPr/>
            <p:nvPr/>
          </p:nvSpPr>
          <p:spPr>
            <a:xfrm>
              <a:off x="1988742" y="3112091"/>
              <a:ext cx="397" cy="106"/>
            </a:xfrm>
            <a:custGeom>
              <a:rect b="b" l="l" r="r" t="t"/>
              <a:pathLst>
                <a:path extrusionOk="0" h="4" w="15">
                  <a:moveTo>
                    <a:pt x="1" y="0"/>
                  </a:moveTo>
                  <a:lnTo>
                    <a:pt x="15"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p40"/>
            <p:cNvSpPr/>
            <p:nvPr/>
          </p:nvSpPr>
          <p:spPr>
            <a:xfrm>
              <a:off x="1987738" y="3111800"/>
              <a:ext cx="397" cy="132"/>
            </a:xfrm>
            <a:custGeom>
              <a:rect b="b" l="l" r="r" t="t"/>
              <a:pathLst>
                <a:path extrusionOk="0" h="5" w="15">
                  <a:moveTo>
                    <a:pt x="0" y="1"/>
                  </a:moveTo>
                  <a:lnTo>
                    <a:pt x="14"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p40"/>
            <p:cNvSpPr/>
            <p:nvPr/>
          </p:nvSpPr>
          <p:spPr>
            <a:xfrm>
              <a:off x="2015787" y="3122164"/>
              <a:ext cx="291" cy="317"/>
            </a:xfrm>
            <a:custGeom>
              <a:rect b="b" l="l" r="r" t="t"/>
              <a:pathLst>
                <a:path extrusionOk="0" h="12" w="11">
                  <a:moveTo>
                    <a:pt x="0" y="1"/>
                  </a:moveTo>
                  <a:lnTo>
                    <a:pt x="11"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p40"/>
            <p:cNvSpPr/>
            <p:nvPr/>
          </p:nvSpPr>
          <p:spPr>
            <a:xfrm>
              <a:off x="2016527" y="3123010"/>
              <a:ext cx="3252" cy="3543"/>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7" name="Google Shape;7787;p40"/>
            <p:cNvSpPr/>
            <p:nvPr/>
          </p:nvSpPr>
          <p:spPr>
            <a:xfrm>
              <a:off x="1978749" y="3107095"/>
              <a:ext cx="397" cy="211"/>
            </a:xfrm>
            <a:custGeom>
              <a:rect b="b" l="l" r="r" t="t"/>
              <a:pathLst>
                <a:path extrusionOk="0" h="8" w="15">
                  <a:moveTo>
                    <a:pt x="1" y="0"/>
                  </a:moveTo>
                  <a:lnTo>
                    <a:pt x="15"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8" name="Google Shape;7788;p40"/>
            <p:cNvSpPr/>
            <p:nvPr/>
          </p:nvSpPr>
          <p:spPr>
            <a:xfrm>
              <a:off x="1975894" y="3105138"/>
              <a:ext cx="476" cy="317"/>
            </a:xfrm>
            <a:custGeom>
              <a:rect b="b" l="l" r="r" t="t"/>
              <a:pathLst>
                <a:path extrusionOk="0" h="12" w="18">
                  <a:moveTo>
                    <a:pt x="0" y="1"/>
                  </a:moveTo>
                  <a:lnTo>
                    <a:pt x="18"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p40"/>
            <p:cNvSpPr/>
            <p:nvPr/>
          </p:nvSpPr>
          <p:spPr>
            <a:xfrm>
              <a:off x="1977269" y="3106064"/>
              <a:ext cx="317" cy="211"/>
            </a:xfrm>
            <a:custGeom>
              <a:rect b="b" l="l" r="r" t="t"/>
              <a:pathLst>
                <a:path extrusionOk="0" h="8" w="12">
                  <a:moveTo>
                    <a:pt x="1" y="1"/>
                  </a:moveTo>
                  <a:lnTo>
                    <a:pt x="11"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p40"/>
            <p:cNvSpPr/>
            <p:nvPr/>
          </p:nvSpPr>
          <p:spPr>
            <a:xfrm>
              <a:off x="2014122" y="3120604"/>
              <a:ext cx="846" cy="767"/>
            </a:xfrm>
            <a:custGeom>
              <a:rect b="b" l="l" r="r" t="t"/>
              <a:pathLst>
                <a:path extrusionOk="0" h="29" w="32">
                  <a:moveTo>
                    <a:pt x="0" y="0"/>
                  </a:moveTo>
                  <a:lnTo>
                    <a:pt x="32" y="2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p40"/>
            <p:cNvSpPr/>
            <p:nvPr/>
          </p:nvSpPr>
          <p:spPr>
            <a:xfrm>
              <a:off x="1981340" y="3108575"/>
              <a:ext cx="502" cy="397"/>
            </a:xfrm>
            <a:custGeom>
              <a:rect b="b" l="l" r="r" t="t"/>
              <a:pathLst>
                <a:path extrusionOk="0" h="15" w="19">
                  <a:moveTo>
                    <a:pt x="1" y="0"/>
                  </a:moveTo>
                  <a:lnTo>
                    <a:pt x="18" y="1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p40"/>
            <p:cNvSpPr/>
            <p:nvPr/>
          </p:nvSpPr>
          <p:spPr>
            <a:xfrm>
              <a:off x="1974678" y="3104319"/>
              <a:ext cx="502" cy="397"/>
            </a:xfrm>
            <a:custGeom>
              <a:rect b="b" l="l" r="r" t="t"/>
              <a:pathLst>
                <a:path extrusionOk="0" h="15" w="19">
                  <a:moveTo>
                    <a:pt x="1" y="0"/>
                  </a:moveTo>
                  <a:lnTo>
                    <a:pt x="18" y="1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3" name="Google Shape;7793;p40"/>
            <p:cNvSpPr/>
            <p:nvPr/>
          </p:nvSpPr>
          <p:spPr>
            <a:xfrm>
              <a:off x="1980045" y="3107835"/>
              <a:ext cx="502" cy="291"/>
            </a:xfrm>
            <a:custGeom>
              <a:rect b="b" l="l" r="r" t="t"/>
              <a:pathLst>
                <a:path extrusionOk="0" h="11" w="19">
                  <a:moveTo>
                    <a:pt x="1" y="0"/>
                  </a:moveTo>
                  <a:lnTo>
                    <a:pt x="18"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4" name="Google Shape;7794;p40"/>
            <p:cNvSpPr/>
            <p:nvPr/>
          </p:nvSpPr>
          <p:spPr>
            <a:xfrm>
              <a:off x="1982636" y="3109315"/>
              <a:ext cx="502" cy="291"/>
            </a:xfrm>
            <a:custGeom>
              <a:rect b="b" l="l" r="r" t="t"/>
              <a:pathLst>
                <a:path extrusionOk="0" h="11" w="19">
                  <a:moveTo>
                    <a:pt x="1" y="0"/>
                  </a:moveTo>
                  <a:lnTo>
                    <a:pt x="18"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5" name="Google Shape;7795;p40"/>
            <p:cNvSpPr/>
            <p:nvPr/>
          </p:nvSpPr>
          <p:spPr>
            <a:xfrm>
              <a:off x="1983931" y="3110056"/>
              <a:ext cx="397" cy="211"/>
            </a:xfrm>
            <a:custGeom>
              <a:rect b="b" l="l" r="r" t="t"/>
              <a:pathLst>
                <a:path extrusionOk="0" h="8" w="15">
                  <a:moveTo>
                    <a:pt x="1" y="0"/>
                  </a:moveTo>
                  <a:lnTo>
                    <a:pt x="15"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6" name="Google Shape;7796;p40"/>
            <p:cNvSpPr/>
            <p:nvPr/>
          </p:nvSpPr>
          <p:spPr>
            <a:xfrm>
              <a:off x="1966086" y="3188520"/>
              <a:ext cx="582" cy="767"/>
            </a:xfrm>
            <a:custGeom>
              <a:rect b="b" l="l" r="r" t="t"/>
              <a:pathLst>
                <a:path extrusionOk="0" h="29" w="22">
                  <a:moveTo>
                    <a:pt x="0" y="1"/>
                  </a:moveTo>
                  <a:lnTo>
                    <a:pt x="0" y="1"/>
                  </a:lnTo>
                  <a:cubicBezTo>
                    <a:pt x="7" y="11"/>
                    <a:pt x="14" y="18"/>
                    <a:pt x="21" y="29"/>
                  </a:cubicBezTo>
                  <a:cubicBezTo>
                    <a:pt x="14" y="18"/>
                    <a:pt x="7" y="8"/>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p40"/>
            <p:cNvSpPr/>
            <p:nvPr/>
          </p:nvSpPr>
          <p:spPr>
            <a:xfrm>
              <a:off x="2019753" y="3126526"/>
              <a:ext cx="1428" cy="1586"/>
            </a:xfrm>
            <a:custGeom>
              <a:rect b="b" l="l" r="r" t="t"/>
              <a:pathLst>
                <a:path extrusionOk="0" h="60" w="54">
                  <a:moveTo>
                    <a:pt x="1" y="0"/>
                  </a:moveTo>
                  <a:lnTo>
                    <a:pt x="25" y="28"/>
                  </a:lnTo>
                  <a:lnTo>
                    <a:pt x="53" y="60"/>
                  </a:lnTo>
                  <a:lnTo>
                    <a:pt x="15" y="14"/>
                  </a:ln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p40"/>
            <p:cNvSpPr/>
            <p:nvPr/>
          </p:nvSpPr>
          <p:spPr>
            <a:xfrm>
              <a:off x="1959424" y="3186484"/>
              <a:ext cx="1031" cy="211"/>
            </a:xfrm>
            <a:custGeom>
              <a:rect b="b" l="l" r="r" t="t"/>
              <a:pathLst>
                <a:path extrusionOk="0" h="8" w="39">
                  <a:moveTo>
                    <a:pt x="39" y="1"/>
                  </a:moveTo>
                  <a:lnTo>
                    <a:pt x="0"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p40"/>
            <p:cNvSpPr/>
            <p:nvPr/>
          </p:nvSpPr>
          <p:spPr>
            <a:xfrm>
              <a:off x="1954798" y="3173900"/>
              <a:ext cx="291" cy="397"/>
            </a:xfrm>
            <a:custGeom>
              <a:rect b="b" l="l" r="r" t="t"/>
              <a:pathLst>
                <a:path extrusionOk="0" h="15" w="11">
                  <a:moveTo>
                    <a:pt x="11" y="15"/>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p40"/>
            <p:cNvSpPr/>
            <p:nvPr/>
          </p:nvSpPr>
          <p:spPr>
            <a:xfrm>
              <a:off x="1964870" y="3187410"/>
              <a:ext cx="502" cy="397"/>
            </a:xfrm>
            <a:custGeom>
              <a:rect b="b" l="l" r="r" t="t"/>
              <a:pathLst>
                <a:path extrusionOk="0" h="15" w="19">
                  <a:moveTo>
                    <a:pt x="18" y="15"/>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p40"/>
            <p:cNvSpPr/>
            <p:nvPr/>
          </p:nvSpPr>
          <p:spPr>
            <a:xfrm>
              <a:off x="1956093" y="3176306"/>
              <a:ext cx="106" cy="317"/>
            </a:xfrm>
            <a:custGeom>
              <a:rect b="b" l="l" r="r" t="t"/>
              <a:pathLst>
                <a:path extrusionOk="0" h="12" w="4">
                  <a:moveTo>
                    <a:pt x="0" y="1"/>
                  </a:moveTo>
                  <a:lnTo>
                    <a:pt x="0" y="1"/>
                  </a:lnTo>
                  <a:cubicBezTo>
                    <a:pt x="0" y="4"/>
                    <a:pt x="4" y="11"/>
                    <a:pt x="4" y="11"/>
                  </a:cubicBezTo>
                  <a:cubicBezTo>
                    <a:pt x="4" y="8"/>
                    <a:pt x="0" y="4"/>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p40"/>
            <p:cNvSpPr/>
            <p:nvPr/>
          </p:nvSpPr>
          <p:spPr>
            <a:xfrm>
              <a:off x="1955538" y="3175116"/>
              <a:ext cx="211" cy="397"/>
            </a:xfrm>
            <a:custGeom>
              <a:rect b="b" l="l" r="r" t="t"/>
              <a:pathLst>
                <a:path extrusionOk="0" h="15" w="8">
                  <a:moveTo>
                    <a:pt x="7" y="14"/>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p40"/>
            <p:cNvSpPr/>
            <p:nvPr/>
          </p:nvSpPr>
          <p:spPr>
            <a:xfrm>
              <a:off x="1956463" y="3178712"/>
              <a:ext cx="26" cy="397"/>
            </a:xfrm>
            <a:custGeom>
              <a:rect b="b" l="l" r="r" t="t"/>
              <a:pathLst>
                <a:path extrusionOk="0" h="15" w="1">
                  <a:moveTo>
                    <a:pt x="0" y="15"/>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p40"/>
            <p:cNvSpPr/>
            <p:nvPr/>
          </p:nvSpPr>
          <p:spPr>
            <a:xfrm>
              <a:off x="2024855" y="3134007"/>
              <a:ext cx="106" cy="132"/>
            </a:xfrm>
            <a:custGeom>
              <a:rect b="b" l="l" r="r" t="t"/>
              <a:pathLst>
                <a:path extrusionOk="0" h="5" w="4">
                  <a:moveTo>
                    <a:pt x="4" y="1"/>
                  </a:moveTo>
                  <a:lnTo>
                    <a:pt x="0"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p40"/>
            <p:cNvSpPr/>
            <p:nvPr/>
          </p:nvSpPr>
          <p:spPr>
            <a:xfrm>
              <a:off x="1966641" y="3189260"/>
              <a:ext cx="2987" cy="3543"/>
            </a:xfrm>
            <a:custGeom>
              <a:rect b="b" l="l" r="r" t="t"/>
              <a:pathLst>
                <a:path extrusionOk="0" h="134" w="113">
                  <a:moveTo>
                    <a:pt x="0" y="1"/>
                  </a:moveTo>
                  <a:lnTo>
                    <a:pt x="0" y="1"/>
                  </a:lnTo>
                  <a:cubicBezTo>
                    <a:pt x="35" y="50"/>
                    <a:pt x="70" y="92"/>
                    <a:pt x="112" y="134"/>
                  </a:cubicBezTo>
                  <a:cubicBezTo>
                    <a:pt x="70" y="92"/>
                    <a:pt x="35" y="46"/>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p40"/>
            <p:cNvSpPr/>
            <p:nvPr/>
          </p:nvSpPr>
          <p:spPr>
            <a:xfrm>
              <a:off x="2024379" y="3134668"/>
              <a:ext cx="132" cy="106"/>
            </a:xfrm>
            <a:custGeom>
              <a:rect b="b" l="l" r="r" t="t"/>
              <a:pathLst>
                <a:path extrusionOk="0" h="4" w="5">
                  <a:moveTo>
                    <a:pt x="4" y="0"/>
                  </a:moveTo>
                  <a:lnTo>
                    <a:pt x="1"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7" name="Google Shape;7807;p40"/>
            <p:cNvSpPr/>
            <p:nvPr/>
          </p:nvSpPr>
          <p:spPr>
            <a:xfrm>
              <a:off x="2024670" y="3134298"/>
              <a:ext cx="106" cy="211"/>
            </a:xfrm>
            <a:custGeom>
              <a:rect b="b" l="l" r="r" t="t"/>
              <a:pathLst>
                <a:path extrusionOk="0" h="8" w="4">
                  <a:moveTo>
                    <a:pt x="4" y="0"/>
                  </a:moveTo>
                  <a:lnTo>
                    <a:pt x="0"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p40"/>
            <p:cNvSpPr/>
            <p:nvPr/>
          </p:nvSpPr>
          <p:spPr>
            <a:xfrm>
              <a:off x="1956093" y="3179743"/>
              <a:ext cx="106" cy="291"/>
            </a:xfrm>
            <a:custGeom>
              <a:rect b="b" l="l" r="r" t="t"/>
              <a:pathLst>
                <a:path extrusionOk="0" h="11" w="4">
                  <a:moveTo>
                    <a:pt x="4" y="0"/>
                  </a:moveTo>
                  <a:lnTo>
                    <a:pt x="4" y="0"/>
                  </a:lnTo>
                  <a:cubicBezTo>
                    <a:pt x="4" y="4"/>
                    <a:pt x="0" y="7"/>
                    <a:pt x="0" y="11"/>
                  </a:cubicBezTo>
                  <a:cubicBezTo>
                    <a:pt x="4" y="7"/>
                    <a:pt x="4" y="4"/>
                    <a:pt x="4"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p40"/>
            <p:cNvSpPr/>
            <p:nvPr/>
          </p:nvSpPr>
          <p:spPr>
            <a:xfrm>
              <a:off x="2022158" y="3129381"/>
              <a:ext cx="2829" cy="4468"/>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p40"/>
            <p:cNvSpPr/>
            <p:nvPr/>
          </p:nvSpPr>
          <p:spPr>
            <a:xfrm>
              <a:off x="1964236" y="3186960"/>
              <a:ext cx="582" cy="397"/>
            </a:xfrm>
            <a:custGeom>
              <a:rect b="b" l="l" r="r" t="t"/>
              <a:pathLst>
                <a:path extrusionOk="0" h="15" w="22">
                  <a:moveTo>
                    <a:pt x="21" y="14"/>
                  </a:moveTo>
                  <a:cubicBezTo>
                    <a:pt x="14" y="7"/>
                    <a:pt x="7" y="4"/>
                    <a:pt x="0" y="0"/>
                  </a:cubicBezTo>
                  <a:cubicBezTo>
                    <a:pt x="7" y="4"/>
                    <a:pt x="14" y="7"/>
                    <a:pt x="21" y="14"/>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1" name="Google Shape;7811;p40"/>
            <p:cNvSpPr/>
            <p:nvPr/>
          </p:nvSpPr>
          <p:spPr>
            <a:xfrm>
              <a:off x="1963019" y="3186590"/>
              <a:ext cx="397" cy="106"/>
            </a:xfrm>
            <a:custGeom>
              <a:rect b="b" l="l" r="r" t="t"/>
              <a:pathLst>
                <a:path extrusionOk="0" h="4" w="15">
                  <a:moveTo>
                    <a:pt x="15" y="4"/>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2" name="Google Shape;7812;p40"/>
            <p:cNvSpPr/>
            <p:nvPr/>
          </p:nvSpPr>
          <p:spPr>
            <a:xfrm>
              <a:off x="1965531" y="3187885"/>
              <a:ext cx="397" cy="476"/>
            </a:xfrm>
            <a:custGeom>
              <a:rect b="b" l="l" r="r" t="t"/>
              <a:pathLst>
                <a:path extrusionOk="0" h="18" w="15">
                  <a:moveTo>
                    <a:pt x="0" y="0"/>
                  </a:moveTo>
                  <a:lnTo>
                    <a:pt x="14" y="1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3" name="Google Shape;7813;p40"/>
            <p:cNvSpPr/>
            <p:nvPr/>
          </p:nvSpPr>
          <p:spPr>
            <a:xfrm>
              <a:off x="1960534" y="3186405"/>
              <a:ext cx="1216" cy="106"/>
            </a:xfrm>
            <a:custGeom>
              <a:rect b="b" l="l" r="r" t="t"/>
              <a:pathLst>
                <a:path extrusionOk="0" h="4" w="46">
                  <a:moveTo>
                    <a:pt x="46" y="0"/>
                  </a:moveTo>
                  <a:cubicBezTo>
                    <a:pt x="28" y="0"/>
                    <a:pt x="14" y="0"/>
                    <a:pt x="0" y="4"/>
                  </a:cubicBezTo>
                  <a:cubicBezTo>
                    <a:pt x="14" y="0"/>
                    <a:pt x="28" y="0"/>
                    <a:pt x="46"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p40"/>
            <p:cNvSpPr/>
            <p:nvPr/>
          </p:nvSpPr>
          <p:spPr>
            <a:xfrm>
              <a:off x="1962385" y="3186405"/>
              <a:ext cx="476" cy="106"/>
            </a:xfrm>
            <a:custGeom>
              <a:rect b="b" l="l" r="r" t="t"/>
              <a:pathLst>
                <a:path extrusionOk="0" h="4" w="18">
                  <a:moveTo>
                    <a:pt x="18" y="4"/>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p40"/>
            <p:cNvSpPr/>
            <p:nvPr/>
          </p:nvSpPr>
          <p:spPr>
            <a:xfrm>
              <a:off x="1963680" y="3186775"/>
              <a:ext cx="397" cy="106"/>
            </a:xfrm>
            <a:custGeom>
              <a:rect b="b" l="l" r="r" t="t"/>
              <a:pathLst>
                <a:path extrusionOk="0" h="4" w="15">
                  <a:moveTo>
                    <a:pt x="14" y="4"/>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6" name="Google Shape;7816;p40"/>
            <p:cNvSpPr/>
            <p:nvPr/>
          </p:nvSpPr>
          <p:spPr>
            <a:xfrm>
              <a:off x="1961830" y="3186405"/>
              <a:ext cx="397" cy="26"/>
            </a:xfrm>
            <a:custGeom>
              <a:rect b="b" l="l" r="r" t="t"/>
              <a:pathLst>
                <a:path extrusionOk="0" h="1" w="15">
                  <a:moveTo>
                    <a:pt x="0" y="0"/>
                  </a:moveTo>
                  <a:lnTo>
                    <a:pt x="14"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7" name="Google Shape;7817;p40"/>
            <p:cNvSpPr/>
            <p:nvPr/>
          </p:nvSpPr>
          <p:spPr>
            <a:xfrm>
              <a:off x="1956463" y="3177707"/>
              <a:ext cx="26" cy="291"/>
            </a:xfrm>
            <a:custGeom>
              <a:rect b="b" l="l" r="r" t="t"/>
              <a:pathLst>
                <a:path extrusionOk="0" h="11" w="1">
                  <a:moveTo>
                    <a:pt x="0" y="0"/>
                  </a:moveTo>
                  <a:lnTo>
                    <a:pt x="0"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p40"/>
            <p:cNvSpPr/>
            <p:nvPr/>
          </p:nvSpPr>
          <p:spPr>
            <a:xfrm>
              <a:off x="2021339" y="3128376"/>
              <a:ext cx="661" cy="661"/>
            </a:xfrm>
            <a:custGeom>
              <a:rect b="b" l="l" r="r" t="t"/>
              <a:pathLst>
                <a:path extrusionOk="0" h="25" w="25">
                  <a:moveTo>
                    <a:pt x="0" y="0"/>
                  </a:moveTo>
                  <a:lnTo>
                    <a:pt x="25" y="25"/>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9" name="Google Shape;7819;p40"/>
            <p:cNvSpPr/>
            <p:nvPr/>
          </p:nvSpPr>
          <p:spPr>
            <a:xfrm>
              <a:off x="2019568" y="3126420"/>
              <a:ext cx="582" cy="582"/>
            </a:xfrm>
            <a:custGeom>
              <a:rect b="b" l="l" r="r" t="t"/>
              <a:pathLst>
                <a:path extrusionOk="0" h="22" w="22">
                  <a:moveTo>
                    <a:pt x="8" y="4"/>
                  </a:moveTo>
                  <a:lnTo>
                    <a:pt x="1" y="1"/>
                  </a:lnTo>
                  <a:lnTo>
                    <a:pt x="8" y="4"/>
                  </a:lnTo>
                  <a:lnTo>
                    <a:pt x="22" y="22"/>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p40"/>
            <p:cNvSpPr/>
            <p:nvPr/>
          </p:nvSpPr>
          <p:spPr>
            <a:xfrm>
              <a:off x="2067154" y="1465055"/>
              <a:ext cx="882036" cy="656504"/>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p40"/>
            <p:cNvSpPr/>
            <p:nvPr/>
          </p:nvSpPr>
          <p:spPr>
            <a:xfrm>
              <a:off x="2324991" y="1878367"/>
              <a:ext cx="41955" cy="24322"/>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p40"/>
            <p:cNvSpPr/>
            <p:nvPr/>
          </p:nvSpPr>
          <p:spPr>
            <a:xfrm>
              <a:off x="1258797" y="2311137"/>
              <a:ext cx="74155" cy="44176"/>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p40"/>
            <p:cNvSpPr/>
            <p:nvPr/>
          </p:nvSpPr>
          <p:spPr>
            <a:xfrm>
              <a:off x="1295280" y="1759587"/>
              <a:ext cx="148284" cy="96600"/>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p40"/>
            <p:cNvSpPr/>
            <p:nvPr/>
          </p:nvSpPr>
          <p:spPr>
            <a:xfrm>
              <a:off x="1394127" y="1782693"/>
              <a:ext cx="260164" cy="13683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5" name="Google Shape;7825;p40"/>
            <p:cNvSpPr/>
            <p:nvPr/>
          </p:nvSpPr>
          <p:spPr>
            <a:xfrm>
              <a:off x="1393096" y="1715570"/>
              <a:ext cx="19193" cy="12531"/>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6" name="Google Shape;7826;p40"/>
            <p:cNvSpPr/>
            <p:nvPr/>
          </p:nvSpPr>
          <p:spPr>
            <a:xfrm>
              <a:off x="1339324" y="1670442"/>
              <a:ext cx="102945" cy="50521"/>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7" name="Google Shape;7827;p40"/>
            <p:cNvSpPr/>
            <p:nvPr/>
          </p:nvSpPr>
          <p:spPr>
            <a:xfrm>
              <a:off x="1419004" y="1693918"/>
              <a:ext cx="168191" cy="69000"/>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p40"/>
            <p:cNvSpPr/>
            <p:nvPr/>
          </p:nvSpPr>
          <p:spPr>
            <a:xfrm>
              <a:off x="1454932" y="1658282"/>
              <a:ext cx="15465" cy="6107"/>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9" name="Google Shape;7829;p40"/>
            <p:cNvSpPr/>
            <p:nvPr/>
          </p:nvSpPr>
          <p:spPr>
            <a:xfrm>
              <a:off x="1481104" y="1654765"/>
              <a:ext cx="46396" cy="2136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0" name="Google Shape;7830;p40"/>
            <p:cNvSpPr/>
            <p:nvPr/>
          </p:nvSpPr>
          <p:spPr>
            <a:xfrm>
              <a:off x="1476478" y="1633854"/>
              <a:ext cx="57051" cy="13218"/>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1" name="Google Shape;7831;p40"/>
            <p:cNvSpPr/>
            <p:nvPr/>
          </p:nvSpPr>
          <p:spPr>
            <a:xfrm>
              <a:off x="1589310" y="1611621"/>
              <a:ext cx="91471" cy="46872"/>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p40"/>
            <p:cNvSpPr/>
            <p:nvPr/>
          </p:nvSpPr>
          <p:spPr>
            <a:xfrm>
              <a:off x="1584207" y="1662829"/>
              <a:ext cx="20118" cy="18162"/>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3" name="Google Shape;7833;p40"/>
            <p:cNvSpPr/>
            <p:nvPr/>
          </p:nvSpPr>
          <p:spPr>
            <a:xfrm>
              <a:off x="1670576" y="1588779"/>
              <a:ext cx="16946" cy="9147"/>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p40"/>
            <p:cNvSpPr/>
            <p:nvPr/>
          </p:nvSpPr>
          <p:spPr>
            <a:xfrm>
              <a:off x="1602634" y="1733732"/>
              <a:ext cx="12901" cy="9544"/>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p40"/>
            <p:cNvSpPr/>
            <p:nvPr/>
          </p:nvSpPr>
          <p:spPr>
            <a:xfrm>
              <a:off x="1604749" y="1692729"/>
              <a:ext cx="101755" cy="53455"/>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p40"/>
            <p:cNvSpPr/>
            <p:nvPr/>
          </p:nvSpPr>
          <p:spPr>
            <a:xfrm>
              <a:off x="1688421" y="1697619"/>
              <a:ext cx="1798" cy="211"/>
            </a:xfrm>
            <a:custGeom>
              <a:rect b="b" l="l" r="r" t="t"/>
              <a:pathLst>
                <a:path extrusionOk="0" h="8" w="68">
                  <a:moveTo>
                    <a:pt x="1" y="1"/>
                  </a:moveTo>
                  <a:lnTo>
                    <a:pt x="64" y="8"/>
                  </a:lnTo>
                  <a:cubicBezTo>
                    <a:pt x="64" y="8"/>
                    <a:pt x="64" y="4"/>
                    <a:pt x="67" y="4"/>
                  </a:cubicBez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p40"/>
            <p:cNvSpPr/>
            <p:nvPr/>
          </p:nvSpPr>
          <p:spPr>
            <a:xfrm>
              <a:off x="1697039" y="1629386"/>
              <a:ext cx="44995" cy="28657"/>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p40"/>
            <p:cNvSpPr/>
            <p:nvPr/>
          </p:nvSpPr>
          <p:spPr>
            <a:xfrm>
              <a:off x="1726093" y="1663490"/>
              <a:ext cx="38888" cy="8856"/>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p40"/>
            <p:cNvSpPr/>
            <p:nvPr/>
          </p:nvSpPr>
          <p:spPr>
            <a:xfrm>
              <a:off x="1717660" y="1731353"/>
              <a:ext cx="48062" cy="23634"/>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p40"/>
            <p:cNvSpPr/>
            <p:nvPr/>
          </p:nvSpPr>
          <p:spPr>
            <a:xfrm>
              <a:off x="1633089" y="1771166"/>
              <a:ext cx="88775" cy="76455"/>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p40"/>
            <p:cNvSpPr/>
            <p:nvPr/>
          </p:nvSpPr>
          <p:spPr>
            <a:xfrm>
              <a:off x="1717845" y="1686727"/>
              <a:ext cx="245756" cy="72040"/>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p40"/>
            <p:cNvSpPr/>
            <p:nvPr/>
          </p:nvSpPr>
          <p:spPr>
            <a:xfrm>
              <a:off x="1798371" y="1668380"/>
              <a:ext cx="19933" cy="9914"/>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p40"/>
            <p:cNvSpPr/>
            <p:nvPr/>
          </p:nvSpPr>
          <p:spPr>
            <a:xfrm>
              <a:off x="1718585" y="1542779"/>
              <a:ext cx="162639" cy="106990"/>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p40"/>
            <p:cNvSpPr/>
            <p:nvPr/>
          </p:nvSpPr>
          <p:spPr>
            <a:xfrm>
              <a:off x="1786448" y="1480256"/>
              <a:ext cx="448050" cy="228202"/>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5" name="Google Shape;7845;p40"/>
            <p:cNvSpPr/>
            <p:nvPr/>
          </p:nvSpPr>
          <p:spPr>
            <a:xfrm>
              <a:off x="1957574" y="2071911"/>
              <a:ext cx="10839" cy="12610"/>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p40"/>
            <p:cNvSpPr/>
            <p:nvPr/>
          </p:nvSpPr>
          <p:spPr>
            <a:xfrm>
              <a:off x="1904356" y="2056630"/>
              <a:ext cx="24163" cy="15201"/>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p40"/>
            <p:cNvSpPr/>
            <p:nvPr/>
          </p:nvSpPr>
          <p:spPr>
            <a:xfrm>
              <a:off x="1855025" y="1988873"/>
              <a:ext cx="95622" cy="59773"/>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p40"/>
            <p:cNvSpPr/>
            <p:nvPr/>
          </p:nvSpPr>
          <p:spPr>
            <a:xfrm>
              <a:off x="1812991" y="1781080"/>
              <a:ext cx="419287" cy="298259"/>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p40"/>
            <p:cNvSpPr/>
            <p:nvPr/>
          </p:nvSpPr>
          <p:spPr>
            <a:xfrm>
              <a:off x="1996250" y="1927434"/>
              <a:ext cx="34738" cy="24771"/>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p40"/>
            <p:cNvSpPr/>
            <p:nvPr/>
          </p:nvSpPr>
          <p:spPr>
            <a:xfrm>
              <a:off x="1946364" y="1781450"/>
              <a:ext cx="63607" cy="27626"/>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p40"/>
            <p:cNvSpPr/>
            <p:nvPr/>
          </p:nvSpPr>
          <p:spPr>
            <a:xfrm>
              <a:off x="2263077" y="2297681"/>
              <a:ext cx="92846" cy="83990"/>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p40"/>
            <p:cNvSpPr/>
            <p:nvPr/>
          </p:nvSpPr>
          <p:spPr>
            <a:xfrm>
              <a:off x="1189110" y="2248667"/>
              <a:ext cx="22788" cy="30720"/>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p40"/>
            <p:cNvSpPr/>
            <p:nvPr/>
          </p:nvSpPr>
          <p:spPr>
            <a:xfrm>
              <a:off x="1750071" y="1911519"/>
              <a:ext cx="2802" cy="3913"/>
            </a:xfrm>
            <a:custGeom>
              <a:rect b="b" l="l" r="r" t="t"/>
              <a:pathLst>
                <a:path extrusionOk="0" h="148" w="106">
                  <a:moveTo>
                    <a:pt x="105" y="0"/>
                  </a:moveTo>
                  <a:lnTo>
                    <a:pt x="77" y="32"/>
                  </a:lnTo>
                  <a:cubicBezTo>
                    <a:pt x="32" y="81"/>
                    <a:pt x="0" y="116"/>
                    <a:pt x="0" y="147"/>
                  </a:cubicBezTo>
                  <a:cubicBezTo>
                    <a:pt x="42" y="102"/>
                    <a:pt x="77" y="53"/>
                    <a:pt x="105"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4" name="Google Shape;7854;p40"/>
            <p:cNvSpPr/>
            <p:nvPr/>
          </p:nvSpPr>
          <p:spPr>
            <a:xfrm>
              <a:off x="1072868" y="1771669"/>
              <a:ext cx="1239936" cy="692775"/>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p40"/>
            <p:cNvSpPr/>
            <p:nvPr/>
          </p:nvSpPr>
          <p:spPr>
            <a:xfrm>
              <a:off x="872689" y="2156006"/>
              <a:ext cx="36113" cy="33442"/>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p40"/>
            <p:cNvSpPr/>
            <p:nvPr/>
          </p:nvSpPr>
          <p:spPr>
            <a:xfrm>
              <a:off x="691465" y="2118175"/>
              <a:ext cx="21863" cy="9861"/>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p40"/>
            <p:cNvSpPr/>
            <p:nvPr/>
          </p:nvSpPr>
          <p:spPr>
            <a:xfrm>
              <a:off x="682582" y="1851931"/>
              <a:ext cx="551814" cy="380954"/>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p40"/>
            <p:cNvSpPr/>
            <p:nvPr/>
          </p:nvSpPr>
          <p:spPr>
            <a:xfrm>
              <a:off x="726361" y="2233122"/>
              <a:ext cx="18532" cy="6688"/>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p40"/>
            <p:cNvSpPr/>
            <p:nvPr/>
          </p:nvSpPr>
          <p:spPr>
            <a:xfrm>
              <a:off x="1312385" y="2337812"/>
              <a:ext cx="834370" cy="410483"/>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p40"/>
            <p:cNvSpPr/>
            <p:nvPr/>
          </p:nvSpPr>
          <p:spPr>
            <a:xfrm>
              <a:off x="690169" y="2250888"/>
              <a:ext cx="7059" cy="7720"/>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p40"/>
            <p:cNvSpPr/>
            <p:nvPr/>
          </p:nvSpPr>
          <p:spPr>
            <a:xfrm>
              <a:off x="989380" y="2113179"/>
              <a:ext cx="5499" cy="3384"/>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p40"/>
            <p:cNvSpPr/>
            <p:nvPr/>
          </p:nvSpPr>
          <p:spPr>
            <a:xfrm>
              <a:off x="1190696" y="2201662"/>
              <a:ext cx="6953" cy="4283"/>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3" name="Google Shape;7863;p40"/>
            <p:cNvSpPr/>
            <p:nvPr/>
          </p:nvSpPr>
          <p:spPr>
            <a:xfrm>
              <a:off x="1656591" y="2679956"/>
              <a:ext cx="2511" cy="2168"/>
            </a:xfrm>
            <a:custGeom>
              <a:rect b="b" l="l" r="r" t="t"/>
              <a:pathLst>
                <a:path extrusionOk="0" h="82" w="95">
                  <a:moveTo>
                    <a:pt x="95" y="81"/>
                  </a:moveTo>
                  <a:cubicBezTo>
                    <a:pt x="67" y="50"/>
                    <a:pt x="35" y="25"/>
                    <a:pt x="0" y="1"/>
                  </a:cubicBezTo>
                  <a:cubicBezTo>
                    <a:pt x="35" y="25"/>
                    <a:pt x="67" y="50"/>
                    <a:pt x="95" y="8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4" name="Google Shape;7864;p40"/>
            <p:cNvSpPr/>
            <p:nvPr/>
          </p:nvSpPr>
          <p:spPr>
            <a:xfrm>
              <a:off x="1627722" y="2671999"/>
              <a:ext cx="28790" cy="7984"/>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p40"/>
            <p:cNvSpPr/>
            <p:nvPr/>
          </p:nvSpPr>
          <p:spPr>
            <a:xfrm>
              <a:off x="1422441" y="2626554"/>
              <a:ext cx="32597" cy="4389"/>
            </a:xfrm>
            <a:custGeom>
              <a:rect b="b" l="l" r="r" t="t"/>
              <a:pathLst>
                <a:path extrusionOk="0" h="166" w="1233">
                  <a:moveTo>
                    <a:pt x="0" y="165"/>
                  </a:moveTo>
                  <a:lnTo>
                    <a:pt x="1233"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p40"/>
            <p:cNvSpPr/>
            <p:nvPr/>
          </p:nvSpPr>
          <p:spPr>
            <a:xfrm>
              <a:off x="1702485" y="2733543"/>
              <a:ext cx="872" cy="26"/>
            </a:xfrm>
            <a:custGeom>
              <a:rect b="b" l="l" r="r" t="t"/>
              <a:pathLst>
                <a:path extrusionOk="0" h="1" w="33">
                  <a:moveTo>
                    <a:pt x="32" y="1"/>
                  </a:moveTo>
                  <a:cubicBezTo>
                    <a:pt x="22" y="1"/>
                    <a:pt x="11" y="1"/>
                    <a:pt x="1" y="1"/>
                  </a:cubicBezTo>
                  <a:cubicBezTo>
                    <a:pt x="11" y="1"/>
                    <a:pt x="22" y="1"/>
                    <a:pt x="32"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p40"/>
            <p:cNvSpPr/>
            <p:nvPr/>
          </p:nvSpPr>
          <p:spPr>
            <a:xfrm>
              <a:off x="1705922" y="2734204"/>
              <a:ext cx="661" cy="291"/>
            </a:xfrm>
            <a:custGeom>
              <a:rect b="b" l="l" r="r" t="t"/>
              <a:pathLst>
                <a:path extrusionOk="0" h="11" w="25">
                  <a:moveTo>
                    <a:pt x="25" y="11"/>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p40"/>
            <p:cNvSpPr/>
            <p:nvPr/>
          </p:nvSpPr>
          <p:spPr>
            <a:xfrm>
              <a:off x="1703701" y="2733543"/>
              <a:ext cx="582" cy="132"/>
            </a:xfrm>
            <a:custGeom>
              <a:rect b="b" l="l" r="r" t="t"/>
              <a:pathLst>
                <a:path extrusionOk="0" h="5" w="22">
                  <a:moveTo>
                    <a:pt x="21" y="4"/>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p40"/>
            <p:cNvSpPr/>
            <p:nvPr/>
          </p:nvSpPr>
          <p:spPr>
            <a:xfrm>
              <a:off x="1626612" y="2677550"/>
              <a:ext cx="1137" cy="1877"/>
            </a:xfrm>
            <a:custGeom>
              <a:rect b="b" l="l" r="r" t="t"/>
              <a:pathLst>
                <a:path extrusionOk="0" h="71" w="43">
                  <a:moveTo>
                    <a:pt x="42" y="1"/>
                  </a:moveTo>
                  <a:cubicBezTo>
                    <a:pt x="28" y="25"/>
                    <a:pt x="14" y="46"/>
                    <a:pt x="0" y="71"/>
                  </a:cubicBezTo>
                  <a:cubicBezTo>
                    <a:pt x="14" y="46"/>
                    <a:pt x="28" y="25"/>
                    <a:pt x="42"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p40"/>
            <p:cNvSpPr/>
            <p:nvPr/>
          </p:nvSpPr>
          <p:spPr>
            <a:xfrm>
              <a:off x="1577281" y="2641729"/>
              <a:ext cx="476" cy="502"/>
            </a:xfrm>
            <a:custGeom>
              <a:rect b="b" l="l" r="r" t="t"/>
              <a:pathLst>
                <a:path extrusionOk="0" h="19" w="18">
                  <a:moveTo>
                    <a:pt x="0" y="1"/>
                  </a:moveTo>
                  <a:lnTo>
                    <a:pt x="18" y="1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p40"/>
            <p:cNvSpPr/>
            <p:nvPr/>
          </p:nvSpPr>
          <p:spPr>
            <a:xfrm>
              <a:off x="1704627" y="2733729"/>
              <a:ext cx="582" cy="211"/>
            </a:xfrm>
            <a:custGeom>
              <a:rect b="b" l="l" r="r" t="t"/>
              <a:pathLst>
                <a:path extrusionOk="0" h="8" w="22">
                  <a:moveTo>
                    <a:pt x="21" y="8"/>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p40"/>
            <p:cNvSpPr/>
            <p:nvPr/>
          </p:nvSpPr>
          <p:spPr>
            <a:xfrm>
              <a:off x="1659076" y="2682098"/>
              <a:ext cx="1983" cy="2432"/>
            </a:xfrm>
            <a:custGeom>
              <a:rect b="b" l="l" r="r" t="t"/>
              <a:pathLst>
                <a:path extrusionOk="0" h="92" w="75">
                  <a:moveTo>
                    <a:pt x="74" y="91"/>
                  </a:moveTo>
                  <a:cubicBezTo>
                    <a:pt x="53" y="60"/>
                    <a:pt x="29" y="28"/>
                    <a:pt x="1" y="0"/>
                  </a:cubicBezTo>
                  <a:cubicBezTo>
                    <a:pt x="29" y="28"/>
                    <a:pt x="53" y="60"/>
                    <a:pt x="74" y="9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p40"/>
            <p:cNvSpPr/>
            <p:nvPr/>
          </p:nvSpPr>
          <p:spPr>
            <a:xfrm>
              <a:off x="1324149" y="2358908"/>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4" name="Google Shape;7874;p40"/>
            <p:cNvSpPr/>
            <p:nvPr/>
          </p:nvSpPr>
          <p:spPr>
            <a:xfrm>
              <a:off x="1327850" y="2358617"/>
              <a:ext cx="1031" cy="132"/>
            </a:xfrm>
            <a:custGeom>
              <a:rect b="b" l="l" r="r" t="t"/>
              <a:pathLst>
                <a:path extrusionOk="0" h="5" w="39">
                  <a:moveTo>
                    <a:pt x="0" y="4"/>
                  </a:moveTo>
                  <a:lnTo>
                    <a:pt x="39"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5" name="Google Shape;7875;p40"/>
            <p:cNvSpPr/>
            <p:nvPr/>
          </p:nvSpPr>
          <p:spPr>
            <a:xfrm>
              <a:off x="1330256" y="2358247"/>
              <a:ext cx="952" cy="211"/>
            </a:xfrm>
            <a:custGeom>
              <a:rect b="b" l="l" r="r" t="t"/>
              <a:pathLst>
                <a:path extrusionOk="0" h="8" w="36">
                  <a:moveTo>
                    <a:pt x="0" y="8"/>
                  </a:moveTo>
                  <a:lnTo>
                    <a:pt x="3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6" name="Google Shape;7876;p40"/>
            <p:cNvSpPr/>
            <p:nvPr/>
          </p:nvSpPr>
          <p:spPr>
            <a:xfrm>
              <a:off x="1312940" y="2358168"/>
              <a:ext cx="872" cy="106"/>
            </a:xfrm>
            <a:custGeom>
              <a:rect b="b" l="l" r="r" t="t"/>
              <a:pathLst>
                <a:path extrusionOk="0" h="4" w="33">
                  <a:moveTo>
                    <a:pt x="1" y="0"/>
                  </a:moveTo>
                  <a:lnTo>
                    <a:pt x="32"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7" name="Google Shape;7877;p40"/>
            <p:cNvSpPr/>
            <p:nvPr/>
          </p:nvSpPr>
          <p:spPr>
            <a:xfrm>
              <a:off x="1320157" y="2358803"/>
              <a:ext cx="767" cy="26"/>
            </a:xfrm>
            <a:custGeom>
              <a:rect b="b" l="l" r="r" t="t"/>
              <a:pathLst>
                <a:path extrusionOk="0" h="1" w="29">
                  <a:moveTo>
                    <a:pt x="1" y="1"/>
                  </a:moveTo>
                  <a:lnTo>
                    <a:pt x="29"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8" name="Google Shape;7878;p40"/>
            <p:cNvSpPr/>
            <p:nvPr/>
          </p:nvSpPr>
          <p:spPr>
            <a:xfrm>
              <a:off x="1325524" y="2358908"/>
              <a:ext cx="1057" cy="26"/>
            </a:xfrm>
            <a:custGeom>
              <a:rect b="b" l="l" r="r" t="t"/>
              <a:pathLst>
                <a:path extrusionOk="0" h="1" w="40">
                  <a:moveTo>
                    <a:pt x="1" y="0"/>
                  </a:moveTo>
                  <a:lnTo>
                    <a:pt x="39"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p40"/>
            <p:cNvSpPr/>
            <p:nvPr/>
          </p:nvSpPr>
          <p:spPr>
            <a:xfrm>
              <a:off x="1316826" y="2358538"/>
              <a:ext cx="317" cy="26"/>
            </a:xfrm>
            <a:custGeom>
              <a:rect b="b" l="l" r="r" t="t"/>
              <a:pathLst>
                <a:path extrusionOk="0" h="1" w="12">
                  <a:moveTo>
                    <a:pt x="1" y="0"/>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p40"/>
            <p:cNvSpPr/>
            <p:nvPr/>
          </p:nvSpPr>
          <p:spPr>
            <a:xfrm>
              <a:off x="2142657" y="2412310"/>
              <a:ext cx="502" cy="846"/>
            </a:xfrm>
            <a:custGeom>
              <a:rect b="b" l="l" r="r" t="t"/>
              <a:pathLst>
                <a:path extrusionOk="0" h="32" w="19">
                  <a:moveTo>
                    <a:pt x="1" y="0"/>
                  </a:moveTo>
                  <a:lnTo>
                    <a:pt x="18" y="3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p40"/>
            <p:cNvSpPr/>
            <p:nvPr/>
          </p:nvSpPr>
          <p:spPr>
            <a:xfrm>
              <a:off x="2143688" y="2413976"/>
              <a:ext cx="582" cy="846"/>
            </a:xfrm>
            <a:custGeom>
              <a:rect b="b" l="l" r="r" t="t"/>
              <a:pathLst>
                <a:path extrusionOk="0" h="32" w="22">
                  <a:moveTo>
                    <a:pt x="0" y="0"/>
                  </a:moveTo>
                  <a:lnTo>
                    <a:pt x="21" y="3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p40"/>
            <p:cNvSpPr/>
            <p:nvPr/>
          </p:nvSpPr>
          <p:spPr>
            <a:xfrm>
              <a:off x="2141732" y="2410724"/>
              <a:ext cx="502" cy="767"/>
            </a:xfrm>
            <a:custGeom>
              <a:rect b="b" l="l" r="r" t="t"/>
              <a:pathLst>
                <a:path extrusionOk="0" h="29" w="19">
                  <a:moveTo>
                    <a:pt x="1" y="1"/>
                  </a:moveTo>
                  <a:lnTo>
                    <a:pt x="18" y="29"/>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p40"/>
            <p:cNvSpPr/>
            <p:nvPr/>
          </p:nvSpPr>
          <p:spPr>
            <a:xfrm>
              <a:off x="2144693" y="2415642"/>
              <a:ext cx="582" cy="767"/>
            </a:xfrm>
            <a:custGeom>
              <a:rect b="b" l="l" r="r" t="t"/>
              <a:pathLst>
                <a:path extrusionOk="0" h="29" w="22">
                  <a:moveTo>
                    <a:pt x="1" y="0"/>
                  </a:moveTo>
                  <a:lnTo>
                    <a:pt x="22" y="2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p40"/>
            <p:cNvSpPr/>
            <p:nvPr/>
          </p:nvSpPr>
          <p:spPr>
            <a:xfrm>
              <a:off x="2145909" y="2417307"/>
              <a:ext cx="582" cy="767"/>
            </a:xfrm>
            <a:custGeom>
              <a:rect b="b" l="l" r="r" t="t"/>
              <a:pathLst>
                <a:path extrusionOk="0" h="29" w="22">
                  <a:moveTo>
                    <a:pt x="0" y="0"/>
                  </a:moveTo>
                  <a:lnTo>
                    <a:pt x="21" y="2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p40"/>
            <p:cNvSpPr/>
            <p:nvPr/>
          </p:nvSpPr>
          <p:spPr>
            <a:xfrm>
              <a:off x="2016342" y="2430261"/>
              <a:ext cx="1031" cy="846"/>
            </a:xfrm>
            <a:custGeom>
              <a:rect b="b" l="l" r="r" t="t"/>
              <a:pathLst>
                <a:path extrusionOk="0" h="32" w="39">
                  <a:moveTo>
                    <a:pt x="0" y="32"/>
                  </a:moveTo>
                  <a:lnTo>
                    <a:pt x="39"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p40"/>
            <p:cNvSpPr/>
            <p:nvPr/>
          </p:nvSpPr>
          <p:spPr>
            <a:xfrm>
              <a:off x="2017532" y="2429230"/>
              <a:ext cx="952" cy="872"/>
            </a:xfrm>
            <a:custGeom>
              <a:rect b="b" l="l" r="r" t="t"/>
              <a:pathLst>
                <a:path extrusionOk="0" h="33" w="36">
                  <a:moveTo>
                    <a:pt x="1" y="32"/>
                  </a:moveTo>
                  <a:lnTo>
                    <a:pt x="36"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p40"/>
            <p:cNvSpPr/>
            <p:nvPr/>
          </p:nvSpPr>
          <p:spPr>
            <a:xfrm>
              <a:off x="2140912" y="2409165"/>
              <a:ext cx="476" cy="846"/>
            </a:xfrm>
            <a:custGeom>
              <a:rect b="b" l="l" r="r" t="t"/>
              <a:pathLst>
                <a:path extrusionOk="0" h="32" w="18">
                  <a:moveTo>
                    <a:pt x="0" y="0"/>
                  </a:moveTo>
                  <a:lnTo>
                    <a:pt x="18" y="3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p40"/>
            <p:cNvSpPr/>
            <p:nvPr/>
          </p:nvSpPr>
          <p:spPr>
            <a:xfrm>
              <a:off x="2135810" y="2395550"/>
              <a:ext cx="211" cy="687"/>
            </a:xfrm>
            <a:custGeom>
              <a:rect b="b" l="l" r="r" t="t"/>
              <a:pathLst>
                <a:path extrusionOk="0" h="26" w="8">
                  <a:moveTo>
                    <a:pt x="1" y="1"/>
                  </a:moveTo>
                  <a:lnTo>
                    <a:pt x="8"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p40"/>
            <p:cNvSpPr/>
            <p:nvPr/>
          </p:nvSpPr>
          <p:spPr>
            <a:xfrm>
              <a:off x="2136365" y="2397955"/>
              <a:ext cx="317" cy="767"/>
            </a:xfrm>
            <a:custGeom>
              <a:rect b="b" l="l" r="r" t="t"/>
              <a:pathLst>
                <a:path extrusionOk="0" h="29" w="12">
                  <a:moveTo>
                    <a:pt x="1" y="1"/>
                  </a:moveTo>
                  <a:lnTo>
                    <a:pt x="11" y="29"/>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p40"/>
            <p:cNvSpPr/>
            <p:nvPr/>
          </p:nvSpPr>
          <p:spPr>
            <a:xfrm>
              <a:off x="2015047" y="2431371"/>
              <a:ext cx="1137" cy="952"/>
            </a:xfrm>
            <a:custGeom>
              <a:rect b="b" l="l" r="r" t="t"/>
              <a:pathLst>
                <a:path extrusionOk="0" h="36" w="43">
                  <a:moveTo>
                    <a:pt x="0" y="35"/>
                  </a:moveTo>
                  <a:lnTo>
                    <a:pt x="42"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p40"/>
            <p:cNvSpPr/>
            <p:nvPr/>
          </p:nvSpPr>
          <p:spPr>
            <a:xfrm>
              <a:off x="1152469" y="2130495"/>
              <a:ext cx="1322" cy="211"/>
            </a:xfrm>
            <a:custGeom>
              <a:rect b="b" l="l" r="r" t="t"/>
              <a:pathLst>
                <a:path extrusionOk="0" h="8" w="50">
                  <a:moveTo>
                    <a:pt x="0" y="0"/>
                  </a:moveTo>
                  <a:cubicBezTo>
                    <a:pt x="18" y="4"/>
                    <a:pt x="32" y="4"/>
                    <a:pt x="49" y="7"/>
                  </a:cubicBezTo>
                  <a:cubicBezTo>
                    <a:pt x="32" y="4"/>
                    <a:pt x="18" y="4"/>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p40"/>
            <p:cNvSpPr/>
            <p:nvPr/>
          </p:nvSpPr>
          <p:spPr>
            <a:xfrm>
              <a:off x="2136735" y="2399251"/>
              <a:ext cx="317" cy="767"/>
            </a:xfrm>
            <a:custGeom>
              <a:rect b="b" l="l" r="r" t="t"/>
              <a:pathLst>
                <a:path extrusionOk="0" h="29" w="12">
                  <a:moveTo>
                    <a:pt x="1" y="1"/>
                  </a:moveTo>
                  <a:lnTo>
                    <a:pt x="11" y="29"/>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p40"/>
            <p:cNvSpPr/>
            <p:nvPr/>
          </p:nvSpPr>
          <p:spPr>
            <a:xfrm>
              <a:off x="1154028" y="2130759"/>
              <a:ext cx="1243" cy="317"/>
            </a:xfrm>
            <a:custGeom>
              <a:rect b="b" l="l" r="r" t="t"/>
              <a:pathLst>
                <a:path extrusionOk="0" h="12" w="47">
                  <a:moveTo>
                    <a:pt x="1" y="1"/>
                  </a:moveTo>
                  <a:cubicBezTo>
                    <a:pt x="18" y="1"/>
                    <a:pt x="32" y="4"/>
                    <a:pt x="46" y="11"/>
                  </a:cubicBezTo>
                  <a:cubicBezTo>
                    <a:pt x="32" y="4"/>
                    <a:pt x="18" y="1"/>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p40"/>
            <p:cNvSpPr/>
            <p:nvPr/>
          </p:nvSpPr>
          <p:spPr>
            <a:xfrm>
              <a:off x="2136101" y="2396766"/>
              <a:ext cx="211" cy="661"/>
            </a:xfrm>
            <a:custGeom>
              <a:rect b="b" l="l" r="r" t="t"/>
              <a:pathLst>
                <a:path extrusionOk="0" h="25" w="8">
                  <a:moveTo>
                    <a:pt x="0" y="0"/>
                  </a:moveTo>
                  <a:lnTo>
                    <a:pt x="7"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p40"/>
            <p:cNvSpPr/>
            <p:nvPr/>
          </p:nvSpPr>
          <p:spPr>
            <a:xfrm>
              <a:off x="2135546" y="2394360"/>
              <a:ext cx="211" cy="661"/>
            </a:xfrm>
            <a:custGeom>
              <a:rect b="b" l="l" r="r" t="t"/>
              <a:pathLst>
                <a:path extrusionOk="0" h="25" w="8">
                  <a:moveTo>
                    <a:pt x="0" y="0"/>
                  </a:moveTo>
                  <a:cubicBezTo>
                    <a:pt x="0" y="7"/>
                    <a:pt x="4" y="18"/>
                    <a:pt x="7" y="25"/>
                  </a:cubicBezTo>
                  <a:cubicBezTo>
                    <a:pt x="4" y="18"/>
                    <a:pt x="4" y="7"/>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p40"/>
            <p:cNvSpPr/>
            <p:nvPr/>
          </p:nvSpPr>
          <p:spPr>
            <a:xfrm>
              <a:off x="1150618" y="2130389"/>
              <a:ext cx="1586" cy="132"/>
            </a:xfrm>
            <a:custGeom>
              <a:rect b="b" l="l" r="r" t="t"/>
              <a:pathLst>
                <a:path extrusionOk="0" h="5" w="60">
                  <a:moveTo>
                    <a:pt x="0" y="1"/>
                  </a:moveTo>
                  <a:cubicBezTo>
                    <a:pt x="18" y="1"/>
                    <a:pt x="39" y="1"/>
                    <a:pt x="60" y="4"/>
                  </a:cubicBezTo>
                  <a:cubicBezTo>
                    <a:pt x="39" y="1"/>
                    <a:pt x="21" y="1"/>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p40"/>
            <p:cNvSpPr/>
            <p:nvPr/>
          </p:nvSpPr>
          <p:spPr>
            <a:xfrm>
              <a:off x="2138771" y="2404723"/>
              <a:ext cx="397" cy="846"/>
            </a:xfrm>
            <a:custGeom>
              <a:rect b="b" l="l" r="r" t="t"/>
              <a:pathLst>
                <a:path extrusionOk="0" h="32" w="15">
                  <a:moveTo>
                    <a:pt x="1" y="0"/>
                  </a:moveTo>
                  <a:lnTo>
                    <a:pt x="15" y="3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p40"/>
            <p:cNvSpPr/>
            <p:nvPr/>
          </p:nvSpPr>
          <p:spPr>
            <a:xfrm>
              <a:off x="2139432" y="2406204"/>
              <a:ext cx="397" cy="767"/>
            </a:xfrm>
            <a:custGeom>
              <a:rect b="b" l="l" r="r" t="t"/>
              <a:pathLst>
                <a:path extrusionOk="0" h="29" w="15">
                  <a:moveTo>
                    <a:pt x="0" y="0"/>
                  </a:moveTo>
                  <a:lnTo>
                    <a:pt x="14" y="2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p40"/>
            <p:cNvSpPr/>
            <p:nvPr/>
          </p:nvSpPr>
          <p:spPr>
            <a:xfrm>
              <a:off x="2138137" y="2403322"/>
              <a:ext cx="397" cy="767"/>
            </a:xfrm>
            <a:custGeom>
              <a:rect b="b" l="l" r="r" t="t"/>
              <a:pathLst>
                <a:path extrusionOk="0" h="29" w="15">
                  <a:moveTo>
                    <a:pt x="0" y="1"/>
                  </a:moveTo>
                  <a:lnTo>
                    <a:pt x="14" y="29"/>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p40"/>
            <p:cNvSpPr/>
            <p:nvPr/>
          </p:nvSpPr>
          <p:spPr>
            <a:xfrm>
              <a:off x="2137661" y="2401947"/>
              <a:ext cx="317" cy="767"/>
            </a:xfrm>
            <a:custGeom>
              <a:rect b="b" l="l" r="r" t="t"/>
              <a:pathLst>
                <a:path extrusionOk="0" h="29" w="12">
                  <a:moveTo>
                    <a:pt x="1" y="0"/>
                  </a:moveTo>
                  <a:lnTo>
                    <a:pt x="11" y="2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p40"/>
            <p:cNvSpPr/>
            <p:nvPr/>
          </p:nvSpPr>
          <p:spPr>
            <a:xfrm>
              <a:off x="2140172" y="2407684"/>
              <a:ext cx="397" cy="846"/>
            </a:xfrm>
            <a:custGeom>
              <a:rect b="b" l="l" r="r" t="t"/>
              <a:pathLst>
                <a:path extrusionOk="0" h="32" w="15">
                  <a:moveTo>
                    <a:pt x="0" y="0"/>
                  </a:moveTo>
                  <a:lnTo>
                    <a:pt x="14" y="3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p40"/>
            <p:cNvSpPr/>
            <p:nvPr/>
          </p:nvSpPr>
          <p:spPr>
            <a:xfrm>
              <a:off x="2137211" y="2400546"/>
              <a:ext cx="291" cy="767"/>
            </a:xfrm>
            <a:custGeom>
              <a:rect b="b" l="l" r="r" t="t"/>
              <a:pathLst>
                <a:path extrusionOk="0" h="29" w="11">
                  <a:moveTo>
                    <a:pt x="0" y="1"/>
                  </a:moveTo>
                  <a:lnTo>
                    <a:pt x="11" y="29"/>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p40"/>
            <p:cNvSpPr/>
            <p:nvPr/>
          </p:nvSpPr>
          <p:spPr>
            <a:xfrm>
              <a:off x="1114981" y="2137051"/>
              <a:ext cx="1877" cy="2538"/>
            </a:xfrm>
            <a:custGeom>
              <a:rect b="b" l="l" r="r" t="t"/>
              <a:pathLst>
                <a:path extrusionOk="0" h="96" w="71">
                  <a:moveTo>
                    <a:pt x="0" y="1"/>
                  </a:moveTo>
                  <a:cubicBezTo>
                    <a:pt x="25" y="36"/>
                    <a:pt x="49" y="67"/>
                    <a:pt x="70" y="95"/>
                  </a:cubicBezTo>
                  <a:cubicBezTo>
                    <a:pt x="49" y="67"/>
                    <a:pt x="25" y="36"/>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p40"/>
            <p:cNvSpPr/>
            <p:nvPr/>
          </p:nvSpPr>
          <p:spPr>
            <a:xfrm>
              <a:off x="1155430" y="2131050"/>
              <a:ext cx="1877" cy="846"/>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p40"/>
            <p:cNvSpPr/>
            <p:nvPr/>
          </p:nvSpPr>
          <p:spPr>
            <a:xfrm>
              <a:off x="1225672" y="2230902"/>
              <a:ext cx="1692" cy="1243"/>
            </a:xfrm>
            <a:custGeom>
              <a:rect b="b" l="l" r="r" t="t"/>
              <a:pathLst>
                <a:path extrusionOk="0" h="47" w="64">
                  <a:moveTo>
                    <a:pt x="0" y="46"/>
                  </a:moveTo>
                  <a:lnTo>
                    <a:pt x="6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p40"/>
            <p:cNvSpPr/>
            <p:nvPr/>
          </p:nvSpPr>
          <p:spPr>
            <a:xfrm>
              <a:off x="1227813" y="2229527"/>
              <a:ext cx="1507" cy="1031"/>
            </a:xfrm>
            <a:custGeom>
              <a:rect b="b" l="l" r="r" t="t"/>
              <a:pathLst>
                <a:path extrusionOk="0" h="39" w="57">
                  <a:moveTo>
                    <a:pt x="56" y="0"/>
                  </a:moveTo>
                  <a:lnTo>
                    <a:pt x="0" y="39"/>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7" name="Google Shape;7907;p40"/>
            <p:cNvSpPr/>
            <p:nvPr/>
          </p:nvSpPr>
          <p:spPr>
            <a:xfrm>
              <a:off x="1231515" y="2226936"/>
              <a:ext cx="1507" cy="1031"/>
            </a:xfrm>
            <a:custGeom>
              <a:rect b="b" l="l" r="r" t="t"/>
              <a:pathLst>
                <a:path extrusionOk="0" h="39" w="57">
                  <a:moveTo>
                    <a:pt x="56" y="0"/>
                  </a:moveTo>
                  <a:lnTo>
                    <a:pt x="0" y="39"/>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p40"/>
            <p:cNvSpPr/>
            <p:nvPr/>
          </p:nvSpPr>
          <p:spPr>
            <a:xfrm>
              <a:off x="1097401" y="2115584"/>
              <a:ext cx="2697" cy="5948"/>
            </a:xfrm>
            <a:custGeom>
              <a:rect b="b" l="l" r="r" t="t"/>
              <a:pathLst>
                <a:path extrusionOk="0" h="225" w="102">
                  <a:moveTo>
                    <a:pt x="0" y="1"/>
                  </a:moveTo>
                  <a:cubicBezTo>
                    <a:pt x="70" y="50"/>
                    <a:pt x="102" y="158"/>
                    <a:pt x="102" y="225"/>
                  </a:cubicBezTo>
                  <a:cubicBezTo>
                    <a:pt x="102" y="158"/>
                    <a:pt x="70" y="46"/>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p40"/>
            <p:cNvSpPr/>
            <p:nvPr/>
          </p:nvSpPr>
          <p:spPr>
            <a:xfrm>
              <a:off x="1229743" y="2228311"/>
              <a:ext cx="1322" cy="872"/>
            </a:xfrm>
            <a:custGeom>
              <a:rect b="b" l="l" r="r" t="t"/>
              <a:pathLst>
                <a:path extrusionOk="0" h="33" w="50">
                  <a:moveTo>
                    <a:pt x="50" y="1"/>
                  </a:moveTo>
                  <a:lnTo>
                    <a:pt x="1" y="3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p40"/>
            <p:cNvSpPr/>
            <p:nvPr/>
          </p:nvSpPr>
          <p:spPr>
            <a:xfrm>
              <a:off x="1897403" y="2393990"/>
              <a:ext cx="397" cy="291"/>
            </a:xfrm>
            <a:custGeom>
              <a:rect b="b" l="l" r="r" t="t"/>
              <a:pathLst>
                <a:path extrusionOk="0" h="11" w="15">
                  <a:moveTo>
                    <a:pt x="15" y="11"/>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p40"/>
            <p:cNvSpPr/>
            <p:nvPr/>
          </p:nvSpPr>
          <p:spPr>
            <a:xfrm>
              <a:off x="1896293" y="2393250"/>
              <a:ext cx="132" cy="26"/>
            </a:xfrm>
            <a:custGeom>
              <a:rect b="b" l="l" r="r" t="t"/>
              <a:pathLst>
                <a:path extrusionOk="0" h="1" w="5">
                  <a:moveTo>
                    <a:pt x="4"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p40"/>
            <p:cNvSpPr/>
            <p:nvPr/>
          </p:nvSpPr>
          <p:spPr>
            <a:xfrm>
              <a:off x="1748961" y="2350105"/>
              <a:ext cx="4838" cy="2353"/>
            </a:xfrm>
            <a:custGeom>
              <a:rect b="b" l="l" r="r" t="t"/>
              <a:pathLst>
                <a:path extrusionOk="0" h="89" w="183">
                  <a:moveTo>
                    <a:pt x="182" y="88"/>
                  </a:moveTo>
                  <a:cubicBezTo>
                    <a:pt x="123" y="57"/>
                    <a:pt x="63" y="25"/>
                    <a:pt x="0" y="1"/>
                  </a:cubicBezTo>
                  <a:cubicBezTo>
                    <a:pt x="63" y="25"/>
                    <a:pt x="123" y="57"/>
                    <a:pt x="182" y="8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p40"/>
            <p:cNvSpPr/>
            <p:nvPr/>
          </p:nvSpPr>
          <p:spPr>
            <a:xfrm>
              <a:off x="1070012" y="2116615"/>
              <a:ext cx="10099" cy="5023"/>
            </a:xfrm>
            <a:custGeom>
              <a:rect b="b" l="l" r="r" t="t"/>
              <a:pathLst>
                <a:path extrusionOk="0" h="190" w="382">
                  <a:moveTo>
                    <a:pt x="382" y="49"/>
                  </a:moveTo>
                  <a:cubicBezTo>
                    <a:pt x="266" y="189"/>
                    <a:pt x="28" y="21"/>
                    <a:pt x="0" y="0"/>
                  </a:cubicBezTo>
                  <a:cubicBezTo>
                    <a:pt x="28" y="21"/>
                    <a:pt x="266" y="189"/>
                    <a:pt x="382" y="4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p40"/>
            <p:cNvSpPr/>
            <p:nvPr/>
          </p:nvSpPr>
          <p:spPr>
            <a:xfrm>
              <a:off x="1894998" y="2392324"/>
              <a:ext cx="211" cy="106"/>
            </a:xfrm>
            <a:custGeom>
              <a:rect b="b" l="l" r="r" t="t"/>
              <a:pathLst>
                <a:path extrusionOk="0" h="4" w="8">
                  <a:moveTo>
                    <a:pt x="8" y="4"/>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p40"/>
            <p:cNvSpPr/>
            <p:nvPr/>
          </p:nvSpPr>
          <p:spPr>
            <a:xfrm>
              <a:off x="1898620" y="2394809"/>
              <a:ext cx="106" cy="211"/>
            </a:xfrm>
            <a:custGeom>
              <a:rect b="b" l="l" r="r" t="t"/>
              <a:pathLst>
                <a:path extrusionOk="0" h="8" w="4">
                  <a:moveTo>
                    <a:pt x="0" y="1"/>
                  </a:moveTo>
                  <a:lnTo>
                    <a:pt x="4" y="8"/>
                  </a:lnTo>
                  <a:lnTo>
                    <a:pt x="4"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p40"/>
            <p:cNvSpPr/>
            <p:nvPr/>
          </p:nvSpPr>
          <p:spPr>
            <a:xfrm>
              <a:off x="1157915" y="2132345"/>
              <a:ext cx="132" cy="106"/>
            </a:xfrm>
            <a:custGeom>
              <a:rect b="b" l="l" r="r" t="t"/>
              <a:pathLst>
                <a:path extrusionOk="0" h="4" w="5">
                  <a:moveTo>
                    <a:pt x="1" y="0"/>
                  </a:moveTo>
                  <a:lnTo>
                    <a:pt x="4"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p40"/>
            <p:cNvSpPr/>
            <p:nvPr/>
          </p:nvSpPr>
          <p:spPr>
            <a:xfrm>
              <a:off x="1157360" y="2131869"/>
              <a:ext cx="397" cy="317"/>
            </a:xfrm>
            <a:custGeom>
              <a:rect b="b" l="l" r="r" t="t"/>
              <a:pathLst>
                <a:path extrusionOk="0" h="12" w="15">
                  <a:moveTo>
                    <a:pt x="1" y="1"/>
                  </a:moveTo>
                  <a:cubicBezTo>
                    <a:pt x="4" y="4"/>
                    <a:pt x="8" y="8"/>
                    <a:pt x="15" y="11"/>
                  </a:cubicBez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p40"/>
            <p:cNvSpPr/>
            <p:nvPr/>
          </p:nvSpPr>
          <p:spPr>
            <a:xfrm>
              <a:off x="1229928" y="2219613"/>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p40"/>
            <p:cNvSpPr/>
            <p:nvPr/>
          </p:nvSpPr>
          <p:spPr>
            <a:xfrm>
              <a:off x="1807069" y="2360759"/>
              <a:ext cx="9279" cy="2697"/>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p40"/>
            <p:cNvSpPr/>
            <p:nvPr/>
          </p:nvSpPr>
          <p:spPr>
            <a:xfrm>
              <a:off x="1343580" y="2345584"/>
              <a:ext cx="395044" cy="2141"/>
            </a:xfrm>
            <a:custGeom>
              <a:rect b="b" l="l" r="r" t="t"/>
              <a:pathLst>
                <a:path extrusionOk="0" h="81" w="14943">
                  <a:moveTo>
                    <a:pt x="1" y="81"/>
                  </a:moveTo>
                  <a:lnTo>
                    <a:pt x="14942"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p40"/>
            <p:cNvSpPr/>
            <p:nvPr/>
          </p:nvSpPr>
          <p:spPr>
            <a:xfrm>
              <a:off x="1893993" y="2391663"/>
              <a:ext cx="106" cy="26"/>
            </a:xfrm>
            <a:custGeom>
              <a:rect b="b" l="l" r="r" t="t"/>
              <a:pathLst>
                <a:path extrusionOk="0" h="1" w="4">
                  <a:moveTo>
                    <a:pt x="0" y="1"/>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p40"/>
            <p:cNvSpPr/>
            <p:nvPr/>
          </p:nvSpPr>
          <p:spPr>
            <a:xfrm>
              <a:off x="1232334" y="2222680"/>
              <a:ext cx="2168" cy="2802"/>
            </a:xfrm>
            <a:custGeom>
              <a:rect b="b" l="l" r="r" t="t"/>
              <a:pathLst>
                <a:path extrusionOk="0" h="106" w="82">
                  <a:moveTo>
                    <a:pt x="1" y="0"/>
                  </a:moveTo>
                  <a:cubicBezTo>
                    <a:pt x="36" y="35"/>
                    <a:pt x="78" y="81"/>
                    <a:pt x="78" y="105"/>
                  </a:cubicBezTo>
                  <a:cubicBezTo>
                    <a:pt x="81" y="81"/>
                    <a:pt x="36" y="35"/>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p40"/>
            <p:cNvSpPr/>
            <p:nvPr/>
          </p:nvSpPr>
          <p:spPr>
            <a:xfrm>
              <a:off x="1975603" y="2451358"/>
              <a:ext cx="26" cy="397"/>
            </a:xfrm>
            <a:custGeom>
              <a:rect b="b" l="l" r="r" t="t"/>
              <a:pathLst>
                <a:path extrusionOk="0" h="15" w="1">
                  <a:moveTo>
                    <a:pt x="1" y="1"/>
                  </a:moveTo>
                  <a:lnTo>
                    <a:pt x="1" y="15"/>
                  </a:lnTo>
                  <a:cubicBezTo>
                    <a:pt x="1" y="11"/>
                    <a:pt x="1" y="4"/>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p40"/>
            <p:cNvSpPr/>
            <p:nvPr/>
          </p:nvSpPr>
          <p:spPr>
            <a:xfrm>
              <a:off x="1974123" y="2456645"/>
              <a:ext cx="317" cy="291"/>
            </a:xfrm>
            <a:custGeom>
              <a:rect b="b" l="l" r="r" t="t"/>
              <a:pathLst>
                <a:path extrusionOk="0" h="11" w="12">
                  <a:moveTo>
                    <a:pt x="11" y="0"/>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p40"/>
            <p:cNvSpPr/>
            <p:nvPr/>
          </p:nvSpPr>
          <p:spPr>
            <a:xfrm>
              <a:off x="1975101" y="2455429"/>
              <a:ext cx="264" cy="317"/>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6" name="Google Shape;7926;p40"/>
            <p:cNvSpPr/>
            <p:nvPr/>
          </p:nvSpPr>
          <p:spPr>
            <a:xfrm>
              <a:off x="1974678" y="2456090"/>
              <a:ext cx="317" cy="211"/>
            </a:xfrm>
            <a:custGeom>
              <a:rect b="b" l="l" r="r" t="t"/>
              <a:pathLst>
                <a:path extrusionOk="0" h="8" w="12">
                  <a:moveTo>
                    <a:pt x="11" y="0"/>
                  </a:moveTo>
                  <a:lnTo>
                    <a:pt x="1"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p40"/>
            <p:cNvSpPr/>
            <p:nvPr/>
          </p:nvSpPr>
          <p:spPr>
            <a:xfrm>
              <a:off x="1975709" y="2452759"/>
              <a:ext cx="26" cy="397"/>
            </a:xfrm>
            <a:custGeom>
              <a:rect b="b" l="l" r="r" t="t"/>
              <a:pathLst>
                <a:path extrusionOk="0" h="15" w="1">
                  <a:moveTo>
                    <a:pt x="0" y="0"/>
                  </a:moveTo>
                  <a:lnTo>
                    <a:pt x="0" y="14"/>
                  </a:lnTo>
                  <a:cubicBezTo>
                    <a:pt x="0" y="11"/>
                    <a:pt x="0" y="4"/>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p40"/>
            <p:cNvSpPr/>
            <p:nvPr/>
          </p:nvSpPr>
          <p:spPr>
            <a:xfrm>
              <a:off x="1975524" y="2454874"/>
              <a:ext cx="106" cy="238"/>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p40"/>
            <p:cNvSpPr/>
            <p:nvPr/>
          </p:nvSpPr>
          <p:spPr>
            <a:xfrm>
              <a:off x="2134805" y="2386217"/>
              <a:ext cx="26" cy="555"/>
            </a:xfrm>
            <a:custGeom>
              <a:rect b="b" l="l" r="r" t="t"/>
              <a:pathLst>
                <a:path extrusionOk="0" h="21" w="1">
                  <a:moveTo>
                    <a:pt x="0" y="21"/>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p40"/>
            <p:cNvSpPr/>
            <p:nvPr/>
          </p:nvSpPr>
          <p:spPr>
            <a:xfrm>
              <a:off x="2129624" y="2377599"/>
              <a:ext cx="5578" cy="1031"/>
            </a:xfrm>
            <a:custGeom>
              <a:rect b="b" l="l" r="r" t="t"/>
              <a:pathLst>
                <a:path extrusionOk="0" h="39" w="211">
                  <a:moveTo>
                    <a:pt x="0" y="0"/>
                  </a:moveTo>
                  <a:lnTo>
                    <a:pt x="0" y="0"/>
                  </a:lnTo>
                  <a:cubicBezTo>
                    <a:pt x="81" y="7"/>
                    <a:pt x="196" y="14"/>
                    <a:pt x="210" y="39"/>
                  </a:cubicBezTo>
                  <a:cubicBezTo>
                    <a:pt x="196" y="14"/>
                    <a:pt x="81" y="4"/>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p40"/>
            <p:cNvSpPr/>
            <p:nvPr/>
          </p:nvSpPr>
          <p:spPr>
            <a:xfrm>
              <a:off x="2014571" y="2432482"/>
              <a:ext cx="317" cy="211"/>
            </a:xfrm>
            <a:custGeom>
              <a:rect b="b" l="l" r="r" t="t"/>
              <a:pathLst>
                <a:path extrusionOk="0" h="8" w="12">
                  <a:moveTo>
                    <a:pt x="1" y="7"/>
                  </a:moveTo>
                  <a:lnTo>
                    <a:pt x="1" y="7"/>
                  </a:ln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p40"/>
            <p:cNvSpPr/>
            <p:nvPr/>
          </p:nvSpPr>
          <p:spPr>
            <a:xfrm>
              <a:off x="1919980" y="2459051"/>
              <a:ext cx="26" cy="106"/>
            </a:xfrm>
            <a:custGeom>
              <a:rect b="b" l="l" r="r" t="t"/>
              <a:pathLst>
                <a:path extrusionOk="0" h="4" w="1">
                  <a:moveTo>
                    <a:pt x="1" y="4"/>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p40"/>
            <p:cNvSpPr/>
            <p:nvPr/>
          </p:nvSpPr>
          <p:spPr>
            <a:xfrm>
              <a:off x="1920086" y="2460795"/>
              <a:ext cx="106" cy="502"/>
            </a:xfrm>
            <a:custGeom>
              <a:rect b="b" l="l" r="r" t="t"/>
              <a:pathLst>
                <a:path extrusionOk="0" h="19" w="4">
                  <a:moveTo>
                    <a:pt x="4" y="1"/>
                  </a:moveTo>
                  <a:cubicBezTo>
                    <a:pt x="0" y="8"/>
                    <a:pt x="0" y="11"/>
                    <a:pt x="4" y="18"/>
                  </a:cubicBez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4" name="Google Shape;7934;p40"/>
            <p:cNvSpPr/>
            <p:nvPr/>
          </p:nvSpPr>
          <p:spPr>
            <a:xfrm>
              <a:off x="1920271" y="2462382"/>
              <a:ext cx="211" cy="476"/>
            </a:xfrm>
            <a:custGeom>
              <a:rect b="b" l="l" r="r" t="t"/>
              <a:pathLst>
                <a:path extrusionOk="0" h="18" w="8">
                  <a:moveTo>
                    <a:pt x="0" y="0"/>
                  </a:moveTo>
                  <a:lnTo>
                    <a:pt x="0" y="0"/>
                  </a:lnTo>
                  <a:cubicBezTo>
                    <a:pt x="4" y="7"/>
                    <a:pt x="4" y="14"/>
                    <a:pt x="7" y="18"/>
                  </a:cubicBezTo>
                  <a:cubicBezTo>
                    <a:pt x="7" y="14"/>
                    <a:pt x="4" y="7"/>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p40"/>
            <p:cNvSpPr/>
            <p:nvPr/>
          </p:nvSpPr>
          <p:spPr>
            <a:xfrm>
              <a:off x="1973383" y="2457200"/>
              <a:ext cx="317" cy="291"/>
            </a:xfrm>
            <a:custGeom>
              <a:rect b="b" l="l" r="r" t="t"/>
              <a:pathLst>
                <a:path extrusionOk="0" h="11" w="12">
                  <a:moveTo>
                    <a:pt x="11" y="0"/>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p40"/>
            <p:cNvSpPr/>
            <p:nvPr/>
          </p:nvSpPr>
          <p:spPr>
            <a:xfrm>
              <a:off x="1920721" y="2464047"/>
              <a:ext cx="132" cy="291"/>
            </a:xfrm>
            <a:custGeom>
              <a:rect b="b" l="l" r="r" t="t"/>
              <a:pathLst>
                <a:path extrusionOk="0" h="11" w="5">
                  <a:moveTo>
                    <a:pt x="1" y="0"/>
                  </a:moveTo>
                  <a:lnTo>
                    <a:pt x="1" y="0"/>
                  </a:lnTo>
                  <a:cubicBezTo>
                    <a:pt x="1" y="4"/>
                    <a:pt x="4" y="7"/>
                    <a:pt x="4" y="11"/>
                  </a:cubicBezTo>
                  <a:cubicBezTo>
                    <a:pt x="4" y="7"/>
                    <a:pt x="4" y="4"/>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p40"/>
            <p:cNvSpPr/>
            <p:nvPr/>
          </p:nvSpPr>
          <p:spPr>
            <a:xfrm>
              <a:off x="1920086" y="2456909"/>
              <a:ext cx="106" cy="502"/>
            </a:xfrm>
            <a:custGeom>
              <a:rect b="b" l="l" r="r" t="t"/>
              <a:pathLst>
                <a:path extrusionOk="0" h="19" w="4">
                  <a:moveTo>
                    <a:pt x="0" y="1"/>
                  </a:moveTo>
                  <a:lnTo>
                    <a:pt x="0" y="18"/>
                  </a:lnTo>
                  <a:cubicBezTo>
                    <a:pt x="0" y="15"/>
                    <a:pt x="4" y="8"/>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p40"/>
            <p:cNvSpPr/>
            <p:nvPr/>
          </p:nvSpPr>
          <p:spPr>
            <a:xfrm>
              <a:off x="1972457" y="2457835"/>
              <a:ext cx="397" cy="317"/>
            </a:xfrm>
            <a:custGeom>
              <a:rect b="b" l="l" r="r" t="t"/>
              <a:pathLst>
                <a:path extrusionOk="0" h="12" w="15">
                  <a:moveTo>
                    <a:pt x="15" y="1"/>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p40"/>
            <p:cNvSpPr/>
            <p:nvPr/>
          </p:nvSpPr>
          <p:spPr>
            <a:xfrm>
              <a:off x="1921382" y="2465528"/>
              <a:ext cx="211" cy="397"/>
            </a:xfrm>
            <a:custGeom>
              <a:rect b="b" l="l" r="r" t="t"/>
              <a:pathLst>
                <a:path extrusionOk="0" h="15" w="8">
                  <a:moveTo>
                    <a:pt x="0" y="0"/>
                  </a:moveTo>
                  <a:cubicBezTo>
                    <a:pt x="4" y="7"/>
                    <a:pt x="4" y="11"/>
                    <a:pt x="7" y="14"/>
                  </a:cubicBezTo>
                  <a:cubicBezTo>
                    <a:pt x="7" y="11"/>
                    <a:pt x="4" y="4"/>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p40"/>
            <p:cNvSpPr/>
            <p:nvPr/>
          </p:nvSpPr>
          <p:spPr>
            <a:xfrm>
              <a:off x="1971347" y="2458495"/>
              <a:ext cx="502" cy="291"/>
            </a:xfrm>
            <a:custGeom>
              <a:rect b="b" l="l" r="r" t="t"/>
              <a:pathLst>
                <a:path extrusionOk="0" h="11" w="19">
                  <a:moveTo>
                    <a:pt x="18" y="0"/>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p40"/>
            <p:cNvSpPr/>
            <p:nvPr/>
          </p:nvSpPr>
          <p:spPr>
            <a:xfrm>
              <a:off x="2023639" y="2424524"/>
              <a:ext cx="582" cy="476"/>
            </a:xfrm>
            <a:custGeom>
              <a:rect b="b" l="l" r="r" t="t"/>
              <a:pathLst>
                <a:path extrusionOk="0" h="18" w="22">
                  <a:moveTo>
                    <a:pt x="1" y="18"/>
                  </a:moveTo>
                  <a:lnTo>
                    <a:pt x="22"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p40"/>
            <p:cNvSpPr/>
            <p:nvPr/>
          </p:nvSpPr>
          <p:spPr>
            <a:xfrm>
              <a:off x="2134805" y="2385371"/>
              <a:ext cx="26" cy="476"/>
            </a:xfrm>
            <a:custGeom>
              <a:rect b="b" l="l" r="r" t="t"/>
              <a:pathLst>
                <a:path extrusionOk="0" h="18" w="1">
                  <a:moveTo>
                    <a:pt x="0" y="0"/>
                  </a:moveTo>
                  <a:lnTo>
                    <a:pt x="0"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3" name="Google Shape;7943;p40"/>
            <p:cNvSpPr/>
            <p:nvPr/>
          </p:nvSpPr>
          <p:spPr>
            <a:xfrm>
              <a:off x="2134805" y="2388068"/>
              <a:ext cx="106" cy="582"/>
            </a:xfrm>
            <a:custGeom>
              <a:rect b="b" l="l" r="r" t="t"/>
              <a:pathLst>
                <a:path extrusionOk="0" h="22" w="4">
                  <a:moveTo>
                    <a:pt x="0" y="0"/>
                  </a:moveTo>
                  <a:lnTo>
                    <a:pt x="0" y="21"/>
                  </a:lnTo>
                  <a:cubicBezTo>
                    <a:pt x="4" y="14"/>
                    <a:pt x="4" y="7"/>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p40"/>
            <p:cNvSpPr/>
            <p:nvPr/>
          </p:nvSpPr>
          <p:spPr>
            <a:xfrm>
              <a:off x="2134805" y="2387143"/>
              <a:ext cx="26" cy="582"/>
            </a:xfrm>
            <a:custGeom>
              <a:rect b="b" l="l" r="r" t="t"/>
              <a:pathLst>
                <a:path extrusionOk="0" h="22" w="1">
                  <a:moveTo>
                    <a:pt x="0" y="0"/>
                  </a:moveTo>
                  <a:lnTo>
                    <a:pt x="0" y="2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p40"/>
            <p:cNvSpPr/>
            <p:nvPr/>
          </p:nvSpPr>
          <p:spPr>
            <a:xfrm>
              <a:off x="2029746" y="2420268"/>
              <a:ext cx="317" cy="211"/>
            </a:xfrm>
            <a:custGeom>
              <a:rect b="b" l="l" r="r" t="t"/>
              <a:pathLst>
                <a:path extrusionOk="0" h="8" w="12">
                  <a:moveTo>
                    <a:pt x="1" y="7"/>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p40"/>
            <p:cNvSpPr/>
            <p:nvPr/>
          </p:nvSpPr>
          <p:spPr>
            <a:xfrm>
              <a:off x="2030116" y="2420162"/>
              <a:ext cx="211" cy="132"/>
            </a:xfrm>
            <a:custGeom>
              <a:rect b="b" l="l" r="r" t="t"/>
              <a:pathLst>
                <a:path extrusionOk="0" h="5" w="8">
                  <a:moveTo>
                    <a:pt x="1" y="4"/>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p40"/>
            <p:cNvSpPr/>
            <p:nvPr/>
          </p:nvSpPr>
          <p:spPr>
            <a:xfrm>
              <a:off x="2019858" y="2427485"/>
              <a:ext cx="767" cy="661"/>
            </a:xfrm>
            <a:custGeom>
              <a:rect b="b" l="l" r="r" t="t"/>
              <a:pathLst>
                <a:path extrusionOk="0" h="25" w="29">
                  <a:moveTo>
                    <a:pt x="0" y="25"/>
                  </a:moveTo>
                  <a:lnTo>
                    <a:pt x="2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p40"/>
            <p:cNvSpPr/>
            <p:nvPr/>
          </p:nvSpPr>
          <p:spPr>
            <a:xfrm>
              <a:off x="2134805" y="2384525"/>
              <a:ext cx="26" cy="582"/>
            </a:xfrm>
            <a:custGeom>
              <a:rect b="b" l="l" r="r" t="t"/>
              <a:pathLst>
                <a:path extrusionOk="0" h="22" w="1">
                  <a:moveTo>
                    <a:pt x="0" y="1"/>
                  </a:moveTo>
                  <a:lnTo>
                    <a:pt x="0" y="22"/>
                  </a:lnTo>
                  <a:cubicBezTo>
                    <a:pt x="0" y="15"/>
                    <a:pt x="0" y="8"/>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9" name="Google Shape;7949;p40"/>
            <p:cNvSpPr/>
            <p:nvPr/>
          </p:nvSpPr>
          <p:spPr>
            <a:xfrm>
              <a:off x="2030407" y="2419977"/>
              <a:ext cx="211" cy="132"/>
            </a:xfrm>
            <a:custGeom>
              <a:rect b="b" l="l" r="r" t="t"/>
              <a:pathLst>
                <a:path extrusionOk="0" h="5" w="8">
                  <a:moveTo>
                    <a:pt x="0" y="4"/>
                  </a:moveTo>
                  <a:lnTo>
                    <a:pt x="7"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0" name="Google Shape;7950;p40"/>
            <p:cNvSpPr/>
            <p:nvPr/>
          </p:nvSpPr>
          <p:spPr>
            <a:xfrm>
              <a:off x="2027076" y="2421933"/>
              <a:ext cx="476" cy="397"/>
            </a:xfrm>
            <a:custGeom>
              <a:rect b="b" l="l" r="r" t="t"/>
              <a:pathLst>
                <a:path extrusionOk="0" h="15" w="18">
                  <a:moveTo>
                    <a:pt x="0" y="14"/>
                  </a:moveTo>
                  <a:lnTo>
                    <a:pt x="1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p40"/>
            <p:cNvSpPr/>
            <p:nvPr/>
          </p:nvSpPr>
          <p:spPr>
            <a:xfrm>
              <a:off x="2028635" y="2421008"/>
              <a:ext cx="397" cy="211"/>
            </a:xfrm>
            <a:custGeom>
              <a:rect b="b" l="l" r="r" t="t"/>
              <a:pathLst>
                <a:path extrusionOk="0" h="8" w="15">
                  <a:moveTo>
                    <a:pt x="1" y="7"/>
                  </a:moveTo>
                  <a:lnTo>
                    <a:pt x="15"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p40"/>
            <p:cNvSpPr/>
            <p:nvPr/>
          </p:nvSpPr>
          <p:spPr>
            <a:xfrm>
              <a:off x="2028186" y="2421273"/>
              <a:ext cx="397" cy="317"/>
            </a:xfrm>
            <a:custGeom>
              <a:rect b="b" l="l" r="r" t="t"/>
              <a:pathLst>
                <a:path extrusionOk="0" h="12" w="15">
                  <a:moveTo>
                    <a:pt x="0" y="11"/>
                  </a:moveTo>
                  <a:lnTo>
                    <a:pt x="1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p40"/>
            <p:cNvSpPr/>
            <p:nvPr/>
          </p:nvSpPr>
          <p:spPr>
            <a:xfrm>
              <a:off x="2027631" y="2421643"/>
              <a:ext cx="476" cy="317"/>
            </a:xfrm>
            <a:custGeom>
              <a:rect b="b" l="l" r="r" t="t"/>
              <a:pathLst>
                <a:path extrusionOk="0" h="12" w="18">
                  <a:moveTo>
                    <a:pt x="0" y="11"/>
                  </a:moveTo>
                  <a:lnTo>
                    <a:pt x="1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p40"/>
            <p:cNvSpPr/>
            <p:nvPr/>
          </p:nvSpPr>
          <p:spPr>
            <a:xfrm>
              <a:off x="2029376" y="2420532"/>
              <a:ext cx="397" cy="211"/>
            </a:xfrm>
            <a:custGeom>
              <a:rect b="b" l="l" r="r" t="t"/>
              <a:pathLst>
                <a:path extrusionOk="0" h="8" w="15">
                  <a:moveTo>
                    <a:pt x="1" y="8"/>
                  </a:moveTo>
                  <a:lnTo>
                    <a:pt x="1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p40"/>
            <p:cNvSpPr/>
            <p:nvPr/>
          </p:nvSpPr>
          <p:spPr>
            <a:xfrm>
              <a:off x="2135070" y="2391029"/>
              <a:ext cx="132" cy="661"/>
            </a:xfrm>
            <a:custGeom>
              <a:rect b="b" l="l" r="r" t="t"/>
              <a:pathLst>
                <a:path extrusionOk="0" h="25" w="5">
                  <a:moveTo>
                    <a:pt x="1" y="0"/>
                  </a:moveTo>
                  <a:cubicBezTo>
                    <a:pt x="1" y="7"/>
                    <a:pt x="1" y="18"/>
                    <a:pt x="4" y="25"/>
                  </a:cubicBezTo>
                  <a:cubicBezTo>
                    <a:pt x="1" y="18"/>
                    <a:pt x="1" y="7"/>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6" name="Google Shape;7956;p40"/>
            <p:cNvSpPr/>
            <p:nvPr/>
          </p:nvSpPr>
          <p:spPr>
            <a:xfrm>
              <a:off x="2134885" y="2388993"/>
              <a:ext cx="26" cy="582"/>
            </a:xfrm>
            <a:custGeom>
              <a:rect b="b" l="l" r="r" t="t"/>
              <a:pathLst>
                <a:path extrusionOk="0" h="22" w="1">
                  <a:moveTo>
                    <a:pt x="1" y="0"/>
                  </a:moveTo>
                  <a:lnTo>
                    <a:pt x="1" y="21"/>
                  </a:lnTo>
                  <a:cubicBezTo>
                    <a:pt x="1" y="14"/>
                    <a:pt x="1" y="7"/>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p40"/>
            <p:cNvSpPr/>
            <p:nvPr/>
          </p:nvSpPr>
          <p:spPr>
            <a:xfrm>
              <a:off x="2029006" y="2420717"/>
              <a:ext cx="397" cy="211"/>
            </a:xfrm>
            <a:custGeom>
              <a:rect b="b" l="l" r="r" t="t"/>
              <a:pathLst>
                <a:path extrusionOk="0" h="8" w="15">
                  <a:moveTo>
                    <a:pt x="1" y="8"/>
                  </a:moveTo>
                  <a:lnTo>
                    <a:pt x="1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8" name="Google Shape;7958;p40"/>
            <p:cNvSpPr/>
            <p:nvPr/>
          </p:nvSpPr>
          <p:spPr>
            <a:xfrm>
              <a:off x="2030671" y="2419792"/>
              <a:ext cx="211" cy="211"/>
            </a:xfrm>
            <a:custGeom>
              <a:rect b="b" l="l" r="r" t="t"/>
              <a:pathLst>
                <a:path extrusionOk="0" h="8" w="8">
                  <a:moveTo>
                    <a:pt x="1" y="8"/>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9" name="Google Shape;7959;p40"/>
            <p:cNvSpPr/>
            <p:nvPr/>
          </p:nvSpPr>
          <p:spPr>
            <a:xfrm>
              <a:off x="2134991" y="2389998"/>
              <a:ext cx="26" cy="582"/>
            </a:xfrm>
            <a:custGeom>
              <a:rect b="b" l="l" r="r" t="t"/>
              <a:pathLst>
                <a:path extrusionOk="0" h="22" w="1">
                  <a:moveTo>
                    <a:pt x="0" y="1"/>
                  </a:moveTo>
                  <a:lnTo>
                    <a:pt x="0" y="22"/>
                  </a:lnTo>
                  <a:cubicBezTo>
                    <a:pt x="0" y="15"/>
                    <a:pt x="0" y="8"/>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p40"/>
            <p:cNvSpPr/>
            <p:nvPr/>
          </p:nvSpPr>
          <p:spPr>
            <a:xfrm>
              <a:off x="2030856" y="2419792"/>
              <a:ext cx="211" cy="132"/>
            </a:xfrm>
            <a:custGeom>
              <a:rect b="b" l="l" r="r" t="t"/>
              <a:pathLst>
                <a:path extrusionOk="0" h="5" w="8">
                  <a:moveTo>
                    <a:pt x="1" y="4"/>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p40"/>
            <p:cNvSpPr/>
            <p:nvPr/>
          </p:nvSpPr>
          <p:spPr>
            <a:xfrm>
              <a:off x="2134991" y="2381115"/>
              <a:ext cx="106" cy="1137"/>
            </a:xfrm>
            <a:custGeom>
              <a:rect b="b" l="l" r="r" t="t"/>
              <a:pathLst>
                <a:path extrusionOk="0" h="43" w="4">
                  <a:moveTo>
                    <a:pt x="4" y="0"/>
                  </a:moveTo>
                  <a:cubicBezTo>
                    <a:pt x="0" y="14"/>
                    <a:pt x="0" y="28"/>
                    <a:pt x="0" y="42"/>
                  </a:cubicBezTo>
                  <a:cubicBezTo>
                    <a:pt x="0" y="28"/>
                    <a:pt x="4" y="14"/>
                    <a:pt x="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p40"/>
            <p:cNvSpPr/>
            <p:nvPr/>
          </p:nvSpPr>
          <p:spPr>
            <a:xfrm>
              <a:off x="2134991" y="2382305"/>
              <a:ext cx="26" cy="582"/>
            </a:xfrm>
            <a:custGeom>
              <a:rect b="b" l="l" r="r" t="t"/>
              <a:pathLst>
                <a:path extrusionOk="0" h="22" w="1">
                  <a:moveTo>
                    <a:pt x="0" y="1"/>
                  </a:moveTo>
                  <a:lnTo>
                    <a:pt x="0" y="2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p40"/>
            <p:cNvSpPr/>
            <p:nvPr/>
          </p:nvSpPr>
          <p:spPr>
            <a:xfrm>
              <a:off x="2115189" y="2373977"/>
              <a:ext cx="476" cy="132"/>
            </a:xfrm>
            <a:custGeom>
              <a:rect b="b" l="l" r="r" t="t"/>
              <a:pathLst>
                <a:path extrusionOk="0" h="5" w="18">
                  <a:moveTo>
                    <a:pt x="0" y="4"/>
                  </a:moveTo>
                  <a:cubicBezTo>
                    <a:pt x="4" y="1"/>
                    <a:pt x="11" y="1"/>
                    <a:pt x="18" y="1"/>
                  </a:cubicBezTo>
                  <a:cubicBezTo>
                    <a:pt x="11" y="1"/>
                    <a:pt x="4" y="1"/>
                    <a:pt x="0" y="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p40"/>
            <p:cNvSpPr/>
            <p:nvPr/>
          </p:nvSpPr>
          <p:spPr>
            <a:xfrm>
              <a:off x="2024379" y="2423969"/>
              <a:ext cx="582" cy="397"/>
            </a:xfrm>
            <a:custGeom>
              <a:rect b="b" l="l" r="r" t="t"/>
              <a:pathLst>
                <a:path extrusionOk="0" h="15" w="22">
                  <a:moveTo>
                    <a:pt x="1" y="14"/>
                  </a:moveTo>
                  <a:lnTo>
                    <a:pt x="22"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5" name="Google Shape;7965;p40"/>
            <p:cNvSpPr/>
            <p:nvPr/>
          </p:nvSpPr>
          <p:spPr>
            <a:xfrm>
              <a:off x="2025119" y="2423414"/>
              <a:ext cx="582" cy="397"/>
            </a:xfrm>
            <a:custGeom>
              <a:rect b="b" l="l" r="r" t="t"/>
              <a:pathLst>
                <a:path extrusionOk="0" h="15" w="22">
                  <a:moveTo>
                    <a:pt x="1" y="14"/>
                  </a:moveTo>
                  <a:lnTo>
                    <a:pt x="22"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p40"/>
            <p:cNvSpPr/>
            <p:nvPr/>
          </p:nvSpPr>
          <p:spPr>
            <a:xfrm>
              <a:off x="2022714" y="2425265"/>
              <a:ext cx="687" cy="476"/>
            </a:xfrm>
            <a:custGeom>
              <a:rect b="b" l="l" r="r" t="t"/>
              <a:pathLst>
                <a:path extrusionOk="0" h="18" w="26">
                  <a:moveTo>
                    <a:pt x="1" y="18"/>
                  </a:moveTo>
                  <a:lnTo>
                    <a:pt x="25"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7" name="Google Shape;7967;p40"/>
            <p:cNvSpPr/>
            <p:nvPr/>
          </p:nvSpPr>
          <p:spPr>
            <a:xfrm>
              <a:off x="2134885" y="2383785"/>
              <a:ext cx="26" cy="502"/>
            </a:xfrm>
            <a:custGeom>
              <a:rect b="b" l="l" r="r" t="t"/>
              <a:pathLst>
                <a:path extrusionOk="0" h="19" w="1">
                  <a:moveTo>
                    <a:pt x="1" y="1"/>
                  </a:moveTo>
                  <a:lnTo>
                    <a:pt x="1" y="18"/>
                  </a:lnTo>
                  <a:cubicBezTo>
                    <a:pt x="1" y="11"/>
                    <a:pt x="1" y="8"/>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8" name="Google Shape;7968;p40"/>
            <p:cNvSpPr/>
            <p:nvPr/>
          </p:nvSpPr>
          <p:spPr>
            <a:xfrm>
              <a:off x="2134885" y="2383045"/>
              <a:ext cx="26" cy="502"/>
            </a:xfrm>
            <a:custGeom>
              <a:rect b="b" l="l" r="r" t="t"/>
              <a:pathLst>
                <a:path extrusionOk="0" h="19" w="1">
                  <a:moveTo>
                    <a:pt x="1" y="1"/>
                  </a:moveTo>
                  <a:lnTo>
                    <a:pt x="1" y="18"/>
                  </a:lnTo>
                  <a:cubicBezTo>
                    <a:pt x="1" y="11"/>
                    <a:pt x="1" y="8"/>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9" name="Google Shape;7969;p40"/>
            <p:cNvSpPr/>
            <p:nvPr/>
          </p:nvSpPr>
          <p:spPr>
            <a:xfrm>
              <a:off x="2018748" y="2428305"/>
              <a:ext cx="846" cy="767"/>
            </a:xfrm>
            <a:custGeom>
              <a:rect b="b" l="l" r="r" t="t"/>
              <a:pathLst>
                <a:path extrusionOk="0" h="29" w="32">
                  <a:moveTo>
                    <a:pt x="0" y="29"/>
                  </a:moveTo>
                  <a:lnTo>
                    <a:pt x="32"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0" name="Google Shape;7970;p40"/>
            <p:cNvSpPr/>
            <p:nvPr/>
          </p:nvSpPr>
          <p:spPr>
            <a:xfrm>
              <a:off x="2031041" y="2419713"/>
              <a:ext cx="211" cy="106"/>
            </a:xfrm>
            <a:custGeom>
              <a:rect b="b" l="l" r="r" t="t"/>
              <a:pathLst>
                <a:path extrusionOk="0" h="4" w="8">
                  <a:moveTo>
                    <a:pt x="1" y="4"/>
                  </a:moveTo>
                  <a:lnTo>
                    <a:pt x="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p40"/>
            <p:cNvSpPr/>
            <p:nvPr/>
          </p:nvSpPr>
          <p:spPr>
            <a:xfrm>
              <a:off x="2031596" y="2419528"/>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2" name="Google Shape;7972;p40"/>
            <p:cNvSpPr/>
            <p:nvPr/>
          </p:nvSpPr>
          <p:spPr>
            <a:xfrm>
              <a:off x="2031226" y="2419713"/>
              <a:ext cx="132" cy="26"/>
            </a:xfrm>
            <a:custGeom>
              <a:rect b="b" l="l" r="r" t="t"/>
              <a:pathLst>
                <a:path extrusionOk="0" h="1" w="5">
                  <a:moveTo>
                    <a:pt x="1" y="0"/>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p40"/>
            <p:cNvSpPr/>
            <p:nvPr/>
          </p:nvSpPr>
          <p:spPr>
            <a:xfrm>
              <a:off x="2021894" y="2425899"/>
              <a:ext cx="661" cy="582"/>
            </a:xfrm>
            <a:custGeom>
              <a:rect b="b" l="l" r="r" t="t"/>
              <a:pathLst>
                <a:path extrusionOk="0" h="22" w="25">
                  <a:moveTo>
                    <a:pt x="0" y="22"/>
                  </a:moveTo>
                  <a:lnTo>
                    <a:pt x="2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p40"/>
            <p:cNvSpPr/>
            <p:nvPr/>
          </p:nvSpPr>
          <p:spPr>
            <a:xfrm>
              <a:off x="2031332" y="2419607"/>
              <a:ext cx="106" cy="26"/>
            </a:xfrm>
            <a:custGeom>
              <a:rect b="b" l="l" r="r" t="t"/>
              <a:pathLst>
                <a:path extrusionOk="0" h="1" w="4">
                  <a:moveTo>
                    <a:pt x="0" y="1"/>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p40"/>
            <p:cNvSpPr/>
            <p:nvPr/>
          </p:nvSpPr>
          <p:spPr>
            <a:xfrm>
              <a:off x="2031411" y="2419607"/>
              <a:ext cx="211" cy="26"/>
            </a:xfrm>
            <a:custGeom>
              <a:rect b="b" l="l" r="r" t="t"/>
              <a:pathLst>
                <a:path extrusionOk="0" h="1" w="8">
                  <a:moveTo>
                    <a:pt x="1" y="1"/>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p40"/>
            <p:cNvSpPr/>
            <p:nvPr/>
          </p:nvSpPr>
          <p:spPr>
            <a:xfrm>
              <a:off x="2020863" y="2426639"/>
              <a:ext cx="767" cy="687"/>
            </a:xfrm>
            <a:custGeom>
              <a:rect b="b" l="l" r="r" t="t"/>
              <a:pathLst>
                <a:path extrusionOk="0" h="26" w="29">
                  <a:moveTo>
                    <a:pt x="1" y="25"/>
                  </a:moveTo>
                  <a:lnTo>
                    <a:pt x="29"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p40"/>
            <p:cNvSpPr/>
            <p:nvPr/>
          </p:nvSpPr>
          <p:spPr>
            <a:xfrm>
              <a:off x="2025860" y="2422859"/>
              <a:ext cx="502" cy="397"/>
            </a:xfrm>
            <a:custGeom>
              <a:rect b="b" l="l" r="r" t="t"/>
              <a:pathLst>
                <a:path extrusionOk="0" h="15" w="19">
                  <a:moveTo>
                    <a:pt x="1" y="14"/>
                  </a:moveTo>
                  <a:lnTo>
                    <a:pt x="1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p40"/>
            <p:cNvSpPr/>
            <p:nvPr/>
          </p:nvSpPr>
          <p:spPr>
            <a:xfrm>
              <a:off x="2135176" y="2392139"/>
              <a:ext cx="106" cy="661"/>
            </a:xfrm>
            <a:custGeom>
              <a:rect b="b" l="l" r="r" t="t"/>
              <a:pathLst>
                <a:path extrusionOk="0" h="25" w="4">
                  <a:moveTo>
                    <a:pt x="0" y="0"/>
                  </a:moveTo>
                  <a:cubicBezTo>
                    <a:pt x="0" y="7"/>
                    <a:pt x="4" y="14"/>
                    <a:pt x="4" y="25"/>
                  </a:cubicBezTo>
                  <a:cubicBezTo>
                    <a:pt x="4" y="14"/>
                    <a:pt x="4" y="7"/>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p40"/>
            <p:cNvSpPr/>
            <p:nvPr/>
          </p:nvSpPr>
          <p:spPr>
            <a:xfrm>
              <a:off x="2026521" y="2422383"/>
              <a:ext cx="476" cy="397"/>
            </a:xfrm>
            <a:custGeom>
              <a:rect b="b" l="l" r="r" t="t"/>
              <a:pathLst>
                <a:path extrusionOk="0" h="15" w="18">
                  <a:moveTo>
                    <a:pt x="0" y="15"/>
                  </a:moveTo>
                  <a:lnTo>
                    <a:pt x="1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p40"/>
            <p:cNvSpPr/>
            <p:nvPr/>
          </p:nvSpPr>
          <p:spPr>
            <a:xfrm>
              <a:off x="2135361" y="2393250"/>
              <a:ext cx="106" cy="661"/>
            </a:xfrm>
            <a:custGeom>
              <a:rect b="b" l="l" r="r" t="t"/>
              <a:pathLst>
                <a:path extrusionOk="0" h="25" w="4">
                  <a:moveTo>
                    <a:pt x="0" y="0"/>
                  </a:moveTo>
                  <a:lnTo>
                    <a:pt x="4"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p40"/>
            <p:cNvSpPr/>
            <p:nvPr/>
          </p:nvSpPr>
          <p:spPr>
            <a:xfrm>
              <a:off x="2993022" y="2441550"/>
              <a:ext cx="179294" cy="128060"/>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2" name="Google Shape;7982;p40"/>
            <p:cNvSpPr/>
            <p:nvPr/>
          </p:nvSpPr>
          <p:spPr>
            <a:xfrm>
              <a:off x="3163512" y="2509122"/>
              <a:ext cx="9649" cy="5975"/>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p40"/>
            <p:cNvSpPr/>
            <p:nvPr/>
          </p:nvSpPr>
          <p:spPr>
            <a:xfrm>
              <a:off x="3019670" y="2550390"/>
              <a:ext cx="132" cy="291"/>
            </a:xfrm>
            <a:custGeom>
              <a:rect b="b" l="l" r="r" t="t"/>
              <a:pathLst>
                <a:path extrusionOk="0" h="11" w="5">
                  <a:moveTo>
                    <a:pt x="4" y="1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4" name="Google Shape;7984;p40"/>
            <p:cNvSpPr/>
            <p:nvPr/>
          </p:nvSpPr>
          <p:spPr>
            <a:xfrm>
              <a:off x="3020146" y="2551421"/>
              <a:ext cx="397" cy="767"/>
            </a:xfrm>
            <a:custGeom>
              <a:rect b="b" l="l" r="r" t="t"/>
              <a:pathLst>
                <a:path extrusionOk="0" h="29" w="15">
                  <a:moveTo>
                    <a:pt x="14" y="28"/>
                  </a:moveTo>
                  <a:lnTo>
                    <a:pt x="14" y="28"/>
                  </a:ln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5" name="Google Shape;7985;p40"/>
            <p:cNvSpPr/>
            <p:nvPr/>
          </p:nvSpPr>
          <p:spPr>
            <a:xfrm>
              <a:off x="3019406" y="2549464"/>
              <a:ext cx="26" cy="211"/>
            </a:xfrm>
            <a:custGeom>
              <a:rect b="b" l="l" r="r" t="t"/>
              <a:pathLst>
                <a:path extrusionOk="0" h="8" w="1">
                  <a:moveTo>
                    <a:pt x="0" y="7"/>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6" name="Google Shape;7986;p40"/>
            <p:cNvSpPr/>
            <p:nvPr/>
          </p:nvSpPr>
          <p:spPr>
            <a:xfrm>
              <a:off x="3019406" y="2549729"/>
              <a:ext cx="26" cy="132"/>
            </a:xfrm>
            <a:custGeom>
              <a:rect b="b" l="l" r="r" t="t"/>
              <a:pathLst>
                <a:path extrusionOk="0" h="5" w="1">
                  <a:moveTo>
                    <a:pt x="0" y="4"/>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p40"/>
            <p:cNvSpPr/>
            <p:nvPr/>
          </p:nvSpPr>
          <p:spPr>
            <a:xfrm>
              <a:off x="3019300" y="2549279"/>
              <a:ext cx="26" cy="211"/>
            </a:xfrm>
            <a:custGeom>
              <a:rect b="b" l="l" r="r" t="t"/>
              <a:pathLst>
                <a:path extrusionOk="0" h="8" w="1">
                  <a:moveTo>
                    <a:pt x="1" y="7"/>
                  </a:moveTo>
                  <a:lnTo>
                    <a:pt x="1" y="0"/>
                  </a:lnTo>
                  <a:cubicBezTo>
                    <a:pt x="1" y="4"/>
                    <a:pt x="1" y="4"/>
                    <a:pt x="1" y="7"/>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p40"/>
            <p:cNvSpPr/>
            <p:nvPr/>
          </p:nvSpPr>
          <p:spPr>
            <a:xfrm>
              <a:off x="3000054" y="2469493"/>
              <a:ext cx="132" cy="132"/>
            </a:xfrm>
            <a:custGeom>
              <a:rect b="b" l="l" r="r" t="t"/>
              <a:pathLst>
                <a:path extrusionOk="0" h="5" w="5">
                  <a:moveTo>
                    <a:pt x="1" y="1"/>
                  </a:moveTo>
                  <a:lnTo>
                    <a:pt x="1" y="4"/>
                  </a:lnTo>
                  <a:lnTo>
                    <a:pt x="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p40"/>
            <p:cNvSpPr/>
            <p:nvPr/>
          </p:nvSpPr>
          <p:spPr>
            <a:xfrm>
              <a:off x="3019855" y="2550866"/>
              <a:ext cx="317" cy="476"/>
            </a:xfrm>
            <a:custGeom>
              <a:rect b="b" l="l" r="r" t="t"/>
              <a:pathLst>
                <a:path extrusionOk="0" h="18" w="12">
                  <a:moveTo>
                    <a:pt x="11" y="18"/>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p40"/>
            <p:cNvSpPr/>
            <p:nvPr/>
          </p:nvSpPr>
          <p:spPr>
            <a:xfrm>
              <a:off x="3019485" y="2550020"/>
              <a:ext cx="132" cy="211"/>
            </a:xfrm>
            <a:custGeom>
              <a:rect b="b" l="l" r="r" t="t"/>
              <a:pathLst>
                <a:path extrusionOk="0" h="8" w="5">
                  <a:moveTo>
                    <a:pt x="4" y="7"/>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p40"/>
            <p:cNvSpPr/>
            <p:nvPr/>
          </p:nvSpPr>
          <p:spPr>
            <a:xfrm>
              <a:off x="3000239" y="2469123"/>
              <a:ext cx="397" cy="397"/>
            </a:xfrm>
            <a:custGeom>
              <a:rect b="b" l="l" r="r" t="t"/>
              <a:pathLst>
                <a:path extrusionOk="0" h="15" w="15">
                  <a:moveTo>
                    <a:pt x="15" y="1"/>
                  </a:moveTo>
                  <a:cubicBezTo>
                    <a:pt x="11" y="4"/>
                    <a:pt x="8" y="11"/>
                    <a:pt x="1" y="15"/>
                  </a:cubicBezTo>
                  <a:cubicBezTo>
                    <a:pt x="8" y="11"/>
                    <a:pt x="11" y="4"/>
                    <a:pt x="15"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p40"/>
            <p:cNvSpPr/>
            <p:nvPr/>
          </p:nvSpPr>
          <p:spPr>
            <a:xfrm>
              <a:off x="3101597" y="2449692"/>
              <a:ext cx="397" cy="211"/>
            </a:xfrm>
            <a:custGeom>
              <a:rect b="b" l="l" r="r" t="t"/>
              <a:pathLst>
                <a:path extrusionOk="0" h="8" w="15">
                  <a:moveTo>
                    <a:pt x="0" y="1"/>
                  </a:moveTo>
                  <a:lnTo>
                    <a:pt x="14"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p40"/>
            <p:cNvSpPr/>
            <p:nvPr/>
          </p:nvSpPr>
          <p:spPr>
            <a:xfrm>
              <a:off x="3159626" y="2464867"/>
              <a:ext cx="397" cy="26"/>
            </a:xfrm>
            <a:custGeom>
              <a:rect b="b" l="l" r="r" t="t"/>
              <a:pathLst>
                <a:path extrusionOk="0" h="1" w="15">
                  <a:moveTo>
                    <a:pt x="0" y="1"/>
                  </a:moveTo>
                  <a:lnTo>
                    <a:pt x="1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4" name="Google Shape;7994;p40"/>
            <p:cNvSpPr/>
            <p:nvPr/>
          </p:nvSpPr>
          <p:spPr>
            <a:xfrm>
              <a:off x="3161107" y="2465052"/>
              <a:ext cx="476" cy="26"/>
            </a:xfrm>
            <a:custGeom>
              <a:rect b="b" l="l" r="r" t="t"/>
              <a:pathLst>
                <a:path extrusionOk="0" h="1" w="18">
                  <a:moveTo>
                    <a:pt x="0" y="1"/>
                  </a:moveTo>
                  <a:lnTo>
                    <a:pt x="18"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5" name="Google Shape;7995;p40"/>
            <p:cNvSpPr/>
            <p:nvPr/>
          </p:nvSpPr>
          <p:spPr>
            <a:xfrm>
              <a:off x="3163036" y="2465158"/>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p40"/>
            <p:cNvSpPr/>
            <p:nvPr/>
          </p:nvSpPr>
          <p:spPr>
            <a:xfrm>
              <a:off x="3165178" y="2465237"/>
              <a:ext cx="26" cy="26"/>
            </a:xfrm>
            <a:custGeom>
              <a:rect b="b" l="l" r="r" t="t"/>
              <a:pathLst>
                <a:path extrusionOk="0" h="1" w="1">
                  <a:moveTo>
                    <a:pt x="0"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p40"/>
            <p:cNvSpPr/>
            <p:nvPr/>
          </p:nvSpPr>
          <p:spPr>
            <a:xfrm>
              <a:off x="3171919" y="2465052"/>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p40"/>
            <p:cNvSpPr/>
            <p:nvPr/>
          </p:nvSpPr>
          <p:spPr>
            <a:xfrm>
              <a:off x="3314731" y="2384816"/>
              <a:ext cx="44625" cy="22709"/>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p40"/>
            <p:cNvSpPr/>
            <p:nvPr/>
          </p:nvSpPr>
          <p:spPr>
            <a:xfrm>
              <a:off x="3354253" y="2391663"/>
              <a:ext cx="106" cy="26"/>
            </a:xfrm>
            <a:custGeom>
              <a:rect b="b" l="l" r="r" t="t"/>
              <a:pathLst>
                <a:path extrusionOk="0" h="1" w="4">
                  <a:moveTo>
                    <a:pt x="4"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p40"/>
            <p:cNvSpPr/>
            <p:nvPr/>
          </p:nvSpPr>
          <p:spPr>
            <a:xfrm>
              <a:off x="3353407" y="2392034"/>
              <a:ext cx="317" cy="211"/>
            </a:xfrm>
            <a:custGeom>
              <a:rect b="b" l="l" r="r" t="t"/>
              <a:pathLst>
                <a:path extrusionOk="0" h="8" w="12">
                  <a:moveTo>
                    <a:pt x="11" y="1"/>
                  </a:moveTo>
                  <a:lnTo>
                    <a:pt x="1"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1" name="Google Shape;8001;p40"/>
            <p:cNvSpPr/>
            <p:nvPr/>
          </p:nvSpPr>
          <p:spPr>
            <a:xfrm>
              <a:off x="3358959" y="2387883"/>
              <a:ext cx="397" cy="291"/>
            </a:xfrm>
            <a:custGeom>
              <a:rect b="b" l="l" r="r" t="t"/>
              <a:pathLst>
                <a:path extrusionOk="0" h="11" w="15">
                  <a:moveTo>
                    <a:pt x="1" y="11"/>
                  </a:moveTo>
                  <a:lnTo>
                    <a:pt x="15" y="0"/>
                  </a:lnTo>
                  <a:lnTo>
                    <a:pt x="15"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2" name="Google Shape;8002;p40"/>
            <p:cNvSpPr/>
            <p:nvPr/>
          </p:nvSpPr>
          <p:spPr>
            <a:xfrm>
              <a:off x="3358034" y="2388702"/>
              <a:ext cx="317" cy="317"/>
            </a:xfrm>
            <a:custGeom>
              <a:rect b="b" l="l" r="r" t="t"/>
              <a:pathLst>
                <a:path extrusionOk="0" h="12" w="12">
                  <a:moveTo>
                    <a:pt x="11" y="1"/>
                  </a:moveTo>
                  <a:lnTo>
                    <a:pt x="1"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p40"/>
            <p:cNvSpPr/>
            <p:nvPr/>
          </p:nvSpPr>
          <p:spPr>
            <a:xfrm>
              <a:off x="3326944" y="2407208"/>
              <a:ext cx="767" cy="132"/>
            </a:xfrm>
            <a:custGeom>
              <a:rect b="b" l="l" r="r" t="t"/>
              <a:pathLst>
                <a:path extrusionOk="0" h="5" w="29">
                  <a:moveTo>
                    <a:pt x="29" y="1"/>
                  </a:moveTo>
                  <a:lnTo>
                    <a:pt x="1"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p40"/>
            <p:cNvSpPr/>
            <p:nvPr/>
          </p:nvSpPr>
          <p:spPr>
            <a:xfrm>
              <a:off x="3329826" y="2406759"/>
              <a:ext cx="661" cy="211"/>
            </a:xfrm>
            <a:custGeom>
              <a:rect b="b" l="l" r="r" t="t"/>
              <a:pathLst>
                <a:path extrusionOk="0" h="8" w="25">
                  <a:moveTo>
                    <a:pt x="25" y="0"/>
                  </a:moveTo>
                  <a:lnTo>
                    <a:pt x="0"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p40"/>
            <p:cNvSpPr/>
            <p:nvPr/>
          </p:nvSpPr>
          <p:spPr>
            <a:xfrm>
              <a:off x="3328425" y="2407023"/>
              <a:ext cx="767" cy="132"/>
            </a:xfrm>
            <a:custGeom>
              <a:rect b="b" l="l" r="r" t="t"/>
              <a:pathLst>
                <a:path extrusionOk="0" h="5" w="29">
                  <a:moveTo>
                    <a:pt x="29" y="1"/>
                  </a:moveTo>
                  <a:lnTo>
                    <a:pt x="1"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p40"/>
            <p:cNvSpPr/>
            <p:nvPr/>
          </p:nvSpPr>
          <p:spPr>
            <a:xfrm>
              <a:off x="3326019" y="2407499"/>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p40"/>
            <p:cNvSpPr/>
            <p:nvPr/>
          </p:nvSpPr>
          <p:spPr>
            <a:xfrm>
              <a:off x="3333712" y="2405913"/>
              <a:ext cx="582" cy="211"/>
            </a:xfrm>
            <a:custGeom>
              <a:rect b="b" l="l" r="r" t="t"/>
              <a:pathLst>
                <a:path extrusionOk="0" h="8" w="22">
                  <a:moveTo>
                    <a:pt x="21" y="1"/>
                  </a:moveTo>
                  <a:lnTo>
                    <a:pt x="0"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p40"/>
            <p:cNvSpPr/>
            <p:nvPr/>
          </p:nvSpPr>
          <p:spPr>
            <a:xfrm>
              <a:off x="3331016" y="2406574"/>
              <a:ext cx="582" cy="106"/>
            </a:xfrm>
            <a:custGeom>
              <a:rect b="b" l="l" r="r" t="t"/>
              <a:pathLst>
                <a:path extrusionOk="0" h="4" w="22">
                  <a:moveTo>
                    <a:pt x="22" y="0"/>
                  </a:moveTo>
                  <a:lnTo>
                    <a:pt x="1"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p40"/>
            <p:cNvSpPr/>
            <p:nvPr/>
          </p:nvSpPr>
          <p:spPr>
            <a:xfrm>
              <a:off x="3332126" y="2406389"/>
              <a:ext cx="502" cy="106"/>
            </a:xfrm>
            <a:custGeom>
              <a:rect b="b" l="l" r="r" t="t"/>
              <a:pathLst>
                <a:path extrusionOk="0" h="4" w="19">
                  <a:moveTo>
                    <a:pt x="18" y="0"/>
                  </a:moveTo>
                  <a:lnTo>
                    <a:pt x="1"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p40"/>
            <p:cNvSpPr/>
            <p:nvPr/>
          </p:nvSpPr>
          <p:spPr>
            <a:xfrm>
              <a:off x="3332972" y="2406098"/>
              <a:ext cx="476" cy="211"/>
            </a:xfrm>
            <a:custGeom>
              <a:rect b="b" l="l" r="r" t="t"/>
              <a:pathLst>
                <a:path extrusionOk="0" h="8" w="18">
                  <a:moveTo>
                    <a:pt x="18" y="1"/>
                  </a:moveTo>
                  <a:lnTo>
                    <a:pt x="0"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p40"/>
            <p:cNvSpPr/>
            <p:nvPr/>
          </p:nvSpPr>
          <p:spPr>
            <a:xfrm>
              <a:off x="3352773" y="2392404"/>
              <a:ext cx="291" cy="132"/>
            </a:xfrm>
            <a:custGeom>
              <a:rect b="b" l="l" r="r" t="t"/>
              <a:pathLst>
                <a:path extrusionOk="0" h="5" w="11">
                  <a:moveTo>
                    <a:pt x="11" y="1"/>
                  </a:moveTo>
                  <a:lnTo>
                    <a:pt x="0"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p40"/>
            <p:cNvSpPr/>
            <p:nvPr/>
          </p:nvSpPr>
          <p:spPr>
            <a:xfrm>
              <a:off x="3315286" y="2389073"/>
              <a:ext cx="1983" cy="211"/>
            </a:xfrm>
            <a:custGeom>
              <a:rect b="b" l="l" r="r" t="t"/>
              <a:pathLst>
                <a:path extrusionOk="0" h="8" w="75">
                  <a:moveTo>
                    <a:pt x="1" y="1"/>
                  </a:moveTo>
                  <a:lnTo>
                    <a:pt x="74" y="8"/>
                  </a:ln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p40"/>
            <p:cNvSpPr/>
            <p:nvPr/>
          </p:nvSpPr>
          <p:spPr>
            <a:xfrm>
              <a:off x="3357029" y="2384816"/>
              <a:ext cx="582" cy="291"/>
            </a:xfrm>
            <a:custGeom>
              <a:rect b="b" l="l" r="r" t="t"/>
              <a:pathLst>
                <a:path extrusionOk="0" h="11" w="22">
                  <a:moveTo>
                    <a:pt x="0" y="11"/>
                  </a:moveTo>
                  <a:lnTo>
                    <a:pt x="18" y="0"/>
                  </a:lnTo>
                  <a:lnTo>
                    <a:pt x="21" y="7"/>
                  </a:lnTo>
                  <a:lnTo>
                    <a:pt x="1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p40"/>
            <p:cNvSpPr/>
            <p:nvPr/>
          </p:nvSpPr>
          <p:spPr>
            <a:xfrm>
              <a:off x="3317506" y="2389258"/>
              <a:ext cx="1877" cy="132"/>
            </a:xfrm>
            <a:custGeom>
              <a:rect b="b" l="l" r="r" t="t"/>
              <a:pathLst>
                <a:path extrusionOk="0" h="5" w="71">
                  <a:moveTo>
                    <a:pt x="71" y="4"/>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p40"/>
            <p:cNvSpPr/>
            <p:nvPr/>
          </p:nvSpPr>
          <p:spPr>
            <a:xfrm>
              <a:off x="3357584" y="2385001"/>
              <a:ext cx="1401" cy="2247"/>
            </a:xfrm>
            <a:custGeom>
              <a:rect b="b" l="l" r="r" t="t"/>
              <a:pathLst>
                <a:path extrusionOk="0" h="85" w="53">
                  <a:moveTo>
                    <a:pt x="0" y="0"/>
                  </a:moveTo>
                  <a:cubicBezTo>
                    <a:pt x="14" y="21"/>
                    <a:pt x="35" y="53"/>
                    <a:pt x="53" y="85"/>
                  </a:cubicBezTo>
                  <a:cubicBezTo>
                    <a:pt x="35" y="53"/>
                    <a:pt x="18" y="21"/>
                    <a:pt x="4"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p40"/>
            <p:cNvSpPr/>
            <p:nvPr/>
          </p:nvSpPr>
          <p:spPr>
            <a:xfrm>
              <a:off x="3359065" y="2387407"/>
              <a:ext cx="291" cy="502"/>
            </a:xfrm>
            <a:custGeom>
              <a:rect b="b" l="l" r="r" t="t"/>
              <a:pathLst>
                <a:path extrusionOk="0" h="19" w="11">
                  <a:moveTo>
                    <a:pt x="11" y="18"/>
                  </a:moveTo>
                  <a:lnTo>
                    <a:pt x="11" y="18"/>
                  </a:ln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7" name="Google Shape;8017;p40"/>
            <p:cNvSpPr/>
            <p:nvPr/>
          </p:nvSpPr>
          <p:spPr>
            <a:xfrm>
              <a:off x="3357479" y="2384816"/>
              <a:ext cx="211" cy="211"/>
            </a:xfrm>
            <a:custGeom>
              <a:rect b="b" l="l" r="r" t="t"/>
              <a:pathLst>
                <a:path extrusionOk="0" h="8" w="8">
                  <a:moveTo>
                    <a:pt x="1" y="0"/>
                  </a:moveTo>
                  <a:lnTo>
                    <a:pt x="1" y="0"/>
                  </a:lnTo>
                  <a:lnTo>
                    <a:pt x="8" y="7"/>
                  </a:lnTo>
                  <a:lnTo>
                    <a:pt x="8"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p40"/>
            <p:cNvSpPr/>
            <p:nvPr/>
          </p:nvSpPr>
          <p:spPr>
            <a:xfrm>
              <a:off x="3414952" y="2475600"/>
              <a:ext cx="87955" cy="85100"/>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p40"/>
            <p:cNvSpPr/>
            <p:nvPr/>
          </p:nvSpPr>
          <p:spPr>
            <a:xfrm>
              <a:off x="3461243" y="2580131"/>
              <a:ext cx="33442" cy="6926"/>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p40"/>
            <p:cNvSpPr/>
            <p:nvPr/>
          </p:nvSpPr>
          <p:spPr>
            <a:xfrm>
              <a:off x="3497514" y="2488184"/>
              <a:ext cx="211" cy="317"/>
            </a:xfrm>
            <a:custGeom>
              <a:rect b="b" l="l" r="r" t="t"/>
              <a:pathLst>
                <a:path extrusionOk="0" h="12" w="8">
                  <a:moveTo>
                    <a:pt x="8" y="1"/>
                  </a:moveTo>
                  <a:lnTo>
                    <a:pt x="1"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1" name="Google Shape;8021;p40"/>
            <p:cNvSpPr/>
            <p:nvPr/>
          </p:nvSpPr>
          <p:spPr>
            <a:xfrm>
              <a:off x="3502696" y="2479037"/>
              <a:ext cx="132" cy="952"/>
            </a:xfrm>
            <a:custGeom>
              <a:rect b="b" l="l" r="r" t="t"/>
              <a:pathLst>
                <a:path extrusionOk="0" h="36" w="5">
                  <a:moveTo>
                    <a:pt x="1" y="0"/>
                  </a:moveTo>
                  <a:cubicBezTo>
                    <a:pt x="1" y="11"/>
                    <a:pt x="1" y="25"/>
                    <a:pt x="4" y="35"/>
                  </a:cubicBezTo>
                  <a:cubicBezTo>
                    <a:pt x="1" y="25"/>
                    <a:pt x="1" y="11"/>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2" name="Google Shape;8022;p40"/>
            <p:cNvSpPr/>
            <p:nvPr/>
          </p:nvSpPr>
          <p:spPr>
            <a:xfrm>
              <a:off x="3498439" y="2486704"/>
              <a:ext cx="132" cy="582"/>
            </a:xfrm>
            <a:custGeom>
              <a:rect b="b" l="l" r="r" t="t"/>
              <a:pathLst>
                <a:path extrusionOk="0" h="22" w="5">
                  <a:moveTo>
                    <a:pt x="4" y="1"/>
                  </a:moveTo>
                  <a:cubicBezTo>
                    <a:pt x="4" y="8"/>
                    <a:pt x="1" y="15"/>
                    <a:pt x="1" y="22"/>
                  </a:cubicBezTo>
                  <a:cubicBezTo>
                    <a:pt x="1" y="15"/>
                    <a:pt x="4" y="8"/>
                    <a:pt x="4"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p40"/>
            <p:cNvSpPr/>
            <p:nvPr/>
          </p:nvSpPr>
          <p:spPr>
            <a:xfrm>
              <a:off x="3502141" y="2476710"/>
              <a:ext cx="211" cy="767"/>
            </a:xfrm>
            <a:custGeom>
              <a:rect b="b" l="l" r="r" t="t"/>
              <a:pathLst>
                <a:path extrusionOk="0" h="29" w="8">
                  <a:moveTo>
                    <a:pt x="1" y="1"/>
                  </a:moveTo>
                  <a:cubicBezTo>
                    <a:pt x="4" y="11"/>
                    <a:pt x="8" y="22"/>
                    <a:pt x="8" y="29"/>
                  </a:cubicBezTo>
                  <a:cubicBezTo>
                    <a:pt x="8" y="22"/>
                    <a:pt x="4" y="11"/>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p40"/>
            <p:cNvSpPr/>
            <p:nvPr/>
          </p:nvSpPr>
          <p:spPr>
            <a:xfrm>
              <a:off x="3502141" y="2476261"/>
              <a:ext cx="26" cy="211"/>
            </a:xfrm>
            <a:custGeom>
              <a:rect b="b" l="l" r="r" t="t"/>
              <a:pathLst>
                <a:path extrusionOk="0" h="8" w="1">
                  <a:moveTo>
                    <a:pt x="1" y="7"/>
                  </a:moveTo>
                  <a:lnTo>
                    <a:pt x="1" y="0"/>
                  </a:ln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p40"/>
            <p:cNvSpPr/>
            <p:nvPr/>
          </p:nvSpPr>
          <p:spPr>
            <a:xfrm>
              <a:off x="3498069" y="2487549"/>
              <a:ext cx="211" cy="291"/>
            </a:xfrm>
            <a:custGeom>
              <a:rect b="b" l="l" r="r" t="t"/>
              <a:pathLst>
                <a:path extrusionOk="0" h="11" w="8">
                  <a:moveTo>
                    <a:pt x="8" y="0"/>
                  </a:moveTo>
                  <a:lnTo>
                    <a:pt x="8" y="0"/>
                  </a:lnTo>
                  <a:cubicBezTo>
                    <a:pt x="4" y="4"/>
                    <a:pt x="4" y="7"/>
                    <a:pt x="1" y="11"/>
                  </a:cubicBezTo>
                  <a:cubicBezTo>
                    <a:pt x="4" y="7"/>
                    <a:pt x="8" y="4"/>
                    <a:pt x="8"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p40"/>
            <p:cNvSpPr/>
            <p:nvPr/>
          </p:nvSpPr>
          <p:spPr>
            <a:xfrm>
              <a:off x="3496695" y="2489109"/>
              <a:ext cx="291" cy="317"/>
            </a:xfrm>
            <a:custGeom>
              <a:rect b="b" l="l" r="r" t="t"/>
              <a:pathLst>
                <a:path extrusionOk="0" h="12" w="11">
                  <a:moveTo>
                    <a:pt x="0" y="11"/>
                  </a:moveTo>
                  <a:lnTo>
                    <a:pt x="1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p40"/>
            <p:cNvSpPr/>
            <p:nvPr/>
          </p:nvSpPr>
          <p:spPr>
            <a:xfrm>
              <a:off x="3502511" y="2478006"/>
              <a:ext cx="132" cy="687"/>
            </a:xfrm>
            <a:custGeom>
              <a:rect b="b" l="l" r="r" t="t"/>
              <a:pathLst>
                <a:path extrusionOk="0" h="26" w="5">
                  <a:moveTo>
                    <a:pt x="1" y="1"/>
                  </a:moveTo>
                  <a:cubicBezTo>
                    <a:pt x="1" y="8"/>
                    <a:pt x="4" y="15"/>
                    <a:pt x="4" y="25"/>
                  </a:cubicBezTo>
                  <a:cubicBezTo>
                    <a:pt x="4" y="15"/>
                    <a:pt x="1" y="8"/>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p40"/>
            <p:cNvSpPr/>
            <p:nvPr/>
          </p:nvSpPr>
          <p:spPr>
            <a:xfrm>
              <a:off x="3414952" y="2505976"/>
              <a:ext cx="2723" cy="5102"/>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9" name="Google Shape;8029;p40"/>
            <p:cNvSpPr/>
            <p:nvPr/>
          </p:nvSpPr>
          <p:spPr>
            <a:xfrm>
              <a:off x="3419658" y="2504680"/>
              <a:ext cx="132" cy="238"/>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p40"/>
            <p:cNvSpPr/>
            <p:nvPr/>
          </p:nvSpPr>
          <p:spPr>
            <a:xfrm>
              <a:off x="3420425" y="2503544"/>
              <a:ext cx="159" cy="238"/>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p40"/>
            <p:cNvSpPr/>
            <p:nvPr/>
          </p:nvSpPr>
          <p:spPr>
            <a:xfrm>
              <a:off x="3420610" y="2503094"/>
              <a:ext cx="26" cy="211"/>
            </a:xfrm>
            <a:custGeom>
              <a:rect b="b" l="l" r="r" t="t"/>
              <a:pathLst>
                <a:path extrusionOk="0" h="8" w="1">
                  <a:moveTo>
                    <a:pt x="0" y="8"/>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2" name="Google Shape;8032;p40"/>
            <p:cNvSpPr/>
            <p:nvPr/>
          </p:nvSpPr>
          <p:spPr>
            <a:xfrm>
              <a:off x="3420055" y="2504099"/>
              <a:ext cx="211" cy="238"/>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3" name="Google Shape;8033;p40"/>
            <p:cNvSpPr/>
            <p:nvPr/>
          </p:nvSpPr>
          <p:spPr>
            <a:xfrm>
              <a:off x="3422540" y="2498944"/>
              <a:ext cx="211" cy="291"/>
            </a:xfrm>
            <a:custGeom>
              <a:rect b="b" l="l" r="r" t="t"/>
              <a:pathLst>
                <a:path extrusionOk="0" h="11" w="8">
                  <a:moveTo>
                    <a:pt x="1" y="11"/>
                  </a:moveTo>
                  <a:lnTo>
                    <a:pt x="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p40"/>
            <p:cNvSpPr/>
            <p:nvPr/>
          </p:nvSpPr>
          <p:spPr>
            <a:xfrm>
              <a:off x="3419024" y="2505209"/>
              <a:ext cx="317" cy="132"/>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p40"/>
            <p:cNvSpPr/>
            <p:nvPr/>
          </p:nvSpPr>
          <p:spPr>
            <a:xfrm>
              <a:off x="3418283" y="2505685"/>
              <a:ext cx="211" cy="132"/>
            </a:xfrm>
            <a:custGeom>
              <a:rect b="b" l="l" r="r" t="t"/>
              <a:pathLst>
                <a:path extrusionOk="0" h="5" w="8">
                  <a:moveTo>
                    <a:pt x="1" y="4"/>
                  </a:moveTo>
                  <a:lnTo>
                    <a:pt x="8"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6" name="Google Shape;8036;p40"/>
            <p:cNvSpPr/>
            <p:nvPr/>
          </p:nvSpPr>
          <p:spPr>
            <a:xfrm>
              <a:off x="3426822" y="2491806"/>
              <a:ext cx="211" cy="582"/>
            </a:xfrm>
            <a:custGeom>
              <a:rect b="b" l="l" r="r" t="t"/>
              <a:pathLst>
                <a:path extrusionOk="0" h="22" w="8">
                  <a:moveTo>
                    <a:pt x="7" y="0"/>
                  </a:moveTo>
                  <a:cubicBezTo>
                    <a:pt x="4" y="7"/>
                    <a:pt x="4" y="14"/>
                    <a:pt x="0" y="21"/>
                  </a:cubicBezTo>
                  <a:cubicBezTo>
                    <a:pt x="4" y="14"/>
                    <a:pt x="7" y="7"/>
                    <a:pt x="7"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7" name="Google Shape;8037;p40"/>
            <p:cNvSpPr/>
            <p:nvPr/>
          </p:nvSpPr>
          <p:spPr>
            <a:xfrm>
              <a:off x="3426346" y="2492731"/>
              <a:ext cx="317" cy="767"/>
            </a:xfrm>
            <a:custGeom>
              <a:rect b="b" l="l" r="r" t="t"/>
              <a:pathLst>
                <a:path extrusionOk="0" h="29" w="12">
                  <a:moveTo>
                    <a:pt x="1" y="28"/>
                  </a:moveTo>
                  <a:cubicBezTo>
                    <a:pt x="4" y="18"/>
                    <a:pt x="8" y="11"/>
                    <a:pt x="11" y="0"/>
                  </a:cubicBezTo>
                  <a:cubicBezTo>
                    <a:pt x="8" y="11"/>
                    <a:pt x="4" y="18"/>
                    <a:pt x="1" y="2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p40"/>
            <p:cNvSpPr/>
            <p:nvPr/>
          </p:nvSpPr>
          <p:spPr>
            <a:xfrm>
              <a:off x="3425712" y="2493762"/>
              <a:ext cx="397" cy="846"/>
            </a:xfrm>
            <a:custGeom>
              <a:rect b="b" l="l" r="r" t="t"/>
              <a:pathLst>
                <a:path extrusionOk="0" h="32" w="15">
                  <a:moveTo>
                    <a:pt x="14" y="0"/>
                  </a:moveTo>
                  <a:cubicBezTo>
                    <a:pt x="11" y="11"/>
                    <a:pt x="4" y="21"/>
                    <a:pt x="0" y="31"/>
                  </a:cubicBezTo>
                  <a:cubicBezTo>
                    <a:pt x="7" y="21"/>
                    <a:pt x="11" y="11"/>
                    <a:pt x="14"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p40"/>
            <p:cNvSpPr/>
            <p:nvPr/>
          </p:nvSpPr>
          <p:spPr>
            <a:xfrm>
              <a:off x="3424232" y="2496353"/>
              <a:ext cx="476" cy="661"/>
            </a:xfrm>
            <a:custGeom>
              <a:rect b="b" l="l" r="r" t="t"/>
              <a:pathLst>
                <a:path extrusionOk="0" h="25" w="18">
                  <a:moveTo>
                    <a:pt x="0" y="25"/>
                  </a:moveTo>
                  <a:lnTo>
                    <a:pt x="1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p40"/>
            <p:cNvSpPr/>
            <p:nvPr/>
          </p:nvSpPr>
          <p:spPr>
            <a:xfrm>
              <a:off x="3424972" y="2495031"/>
              <a:ext cx="476" cy="767"/>
            </a:xfrm>
            <a:custGeom>
              <a:rect b="b" l="l" r="r" t="t"/>
              <a:pathLst>
                <a:path extrusionOk="0" h="29" w="18">
                  <a:moveTo>
                    <a:pt x="18" y="1"/>
                  </a:moveTo>
                  <a:cubicBezTo>
                    <a:pt x="14" y="8"/>
                    <a:pt x="7" y="19"/>
                    <a:pt x="0" y="29"/>
                  </a:cubicBezTo>
                  <a:cubicBezTo>
                    <a:pt x="7" y="19"/>
                    <a:pt x="14" y="11"/>
                    <a:pt x="18"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p40"/>
            <p:cNvSpPr/>
            <p:nvPr/>
          </p:nvSpPr>
          <p:spPr>
            <a:xfrm>
              <a:off x="3423386" y="2497648"/>
              <a:ext cx="291" cy="582"/>
            </a:xfrm>
            <a:custGeom>
              <a:rect b="b" l="l" r="r" t="t"/>
              <a:pathLst>
                <a:path extrusionOk="0" h="22" w="11">
                  <a:moveTo>
                    <a:pt x="1" y="21"/>
                  </a:moveTo>
                  <a:lnTo>
                    <a:pt x="1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p40"/>
            <p:cNvSpPr/>
            <p:nvPr/>
          </p:nvSpPr>
          <p:spPr>
            <a:xfrm>
              <a:off x="3472796" y="2479671"/>
              <a:ext cx="502" cy="26"/>
            </a:xfrm>
            <a:custGeom>
              <a:rect b="b" l="l" r="r" t="t"/>
              <a:pathLst>
                <a:path extrusionOk="0" h="1" w="19">
                  <a:moveTo>
                    <a:pt x="18"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p40"/>
            <p:cNvSpPr/>
            <p:nvPr/>
          </p:nvSpPr>
          <p:spPr>
            <a:xfrm>
              <a:off x="3472056" y="2479671"/>
              <a:ext cx="582" cy="26"/>
            </a:xfrm>
            <a:custGeom>
              <a:rect b="b" l="l" r="r" t="t"/>
              <a:pathLst>
                <a:path extrusionOk="0" h="1" w="22">
                  <a:moveTo>
                    <a:pt x="22"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p40"/>
            <p:cNvSpPr/>
            <p:nvPr/>
          </p:nvSpPr>
          <p:spPr>
            <a:xfrm>
              <a:off x="3471236" y="2479592"/>
              <a:ext cx="582" cy="26"/>
            </a:xfrm>
            <a:custGeom>
              <a:rect b="b" l="l" r="r" t="t"/>
              <a:pathLst>
                <a:path extrusionOk="0" h="1" w="22">
                  <a:moveTo>
                    <a:pt x="21" y="0"/>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p40"/>
            <p:cNvSpPr/>
            <p:nvPr/>
          </p:nvSpPr>
          <p:spPr>
            <a:xfrm>
              <a:off x="3466054" y="2479486"/>
              <a:ext cx="26" cy="26"/>
            </a:xfrm>
            <a:custGeom>
              <a:rect b="b" l="l" r="r" t="t"/>
              <a:pathLst>
                <a:path extrusionOk="0" h="1" w="1">
                  <a:moveTo>
                    <a:pt x="0"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p40"/>
            <p:cNvSpPr/>
            <p:nvPr/>
          </p:nvSpPr>
          <p:spPr>
            <a:xfrm>
              <a:off x="3473906" y="2479856"/>
              <a:ext cx="397" cy="132"/>
            </a:xfrm>
            <a:custGeom>
              <a:rect b="b" l="l" r="r" t="t"/>
              <a:pathLst>
                <a:path extrusionOk="0" h="5" w="15">
                  <a:moveTo>
                    <a:pt x="15" y="4"/>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p40"/>
            <p:cNvSpPr/>
            <p:nvPr/>
          </p:nvSpPr>
          <p:spPr>
            <a:xfrm>
              <a:off x="3467429" y="2479486"/>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p40"/>
            <p:cNvSpPr/>
            <p:nvPr/>
          </p:nvSpPr>
          <p:spPr>
            <a:xfrm>
              <a:off x="3470205" y="2479486"/>
              <a:ext cx="687" cy="26"/>
            </a:xfrm>
            <a:custGeom>
              <a:rect b="b" l="l" r="r" t="t"/>
              <a:pathLst>
                <a:path extrusionOk="0" h="1" w="26">
                  <a:moveTo>
                    <a:pt x="25"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p40"/>
            <p:cNvSpPr/>
            <p:nvPr/>
          </p:nvSpPr>
          <p:spPr>
            <a:xfrm>
              <a:off x="3469835" y="2479486"/>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p40"/>
            <p:cNvSpPr/>
            <p:nvPr/>
          </p:nvSpPr>
          <p:spPr>
            <a:xfrm>
              <a:off x="3473457" y="2479777"/>
              <a:ext cx="397" cy="26"/>
            </a:xfrm>
            <a:custGeom>
              <a:rect b="b" l="l" r="r" t="t"/>
              <a:pathLst>
                <a:path extrusionOk="0" h="1" w="15">
                  <a:moveTo>
                    <a:pt x="14" y="0"/>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p40"/>
            <p:cNvSpPr/>
            <p:nvPr/>
          </p:nvSpPr>
          <p:spPr>
            <a:xfrm>
              <a:off x="3501030" y="2476340"/>
              <a:ext cx="502" cy="132"/>
            </a:xfrm>
            <a:custGeom>
              <a:rect b="b" l="l" r="r" t="t"/>
              <a:pathLst>
                <a:path extrusionOk="0" h="5" w="19">
                  <a:moveTo>
                    <a:pt x="18" y="1"/>
                  </a:moveTo>
                  <a:lnTo>
                    <a:pt x="1"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p40"/>
            <p:cNvSpPr/>
            <p:nvPr/>
          </p:nvSpPr>
          <p:spPr>
            <a:xfrm>
              <a:off x="3500105" y="2476525"/>
              <a:ext cx="687" cy="132"/>
            </a:xfrm>
            <a:custGeom>
              <a:rect b="b" l="l" r="r" t="t"/>
              <a:pathLst>
                <a:path extrusionOk="0" h="5" w="26">
                  <a:moveTo>
                    <a:pt x="25" y="1"/>
                  </a:moveTo>
                  <a:lnTo>
                    <a:pt x="1"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p40"/>
            <p:cNvSpPr/>
            <p:nvPr/>
          </p:nvSpPr>
          <p:spPr>
            <a:xfrm>
              <a:off x="3501771" y="2476261"/>
              <a:ext cx="317" cy="26"/>
            </a:xfrm>
            <a:custGeom>
              <a:rect b="b" l="l" r="r" t="t"/>
              <a:pathLst>
                <a:path extrusionOk="0" h="1" w="12">
                  <a:moveTo>
                    <a:pt x="11" y="0"/>
                  </a:moveTo>
                  <a:lnTo>
                    <a:pt x="11" y="0"/>
                  </a:ln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p40"/>
            <p:cNvSpPr/>
            <p:nvPr/>
          </p:nvSpPr>
          <p:spPr>
            <a:xfrm>
              <a:off x="3498175" y="2477266"/>
              <a:ext cx="291" cy="211"/>
            </a:xfrm>
            <a:custGeom>
              <a:rect b="b" l="l" r="r" t="t"/>
              <a:pathLst>
                <a:path extrusionOk="0" h="8" w="11">
                  <a:moveTo>
                    <a:pt x="11" y="1"/>
                  </a:moveTo>
                  <a:lnTo>
                    <a:pt x="0"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p40"/>
            <p:cNvSpPr/>
            <p:nvPr/>
          </p:nvSpPr>
          <p:spPr>
            <a:xfrm>
              <a:off x="3499471" y="2476710"/>
              <a:ext cx="476" cy="132"/>
            </a:xfrm>
            <a:custGeom>
              <a:rect b="b" l="l" r="r" t="t"/>
              <a:pathLst>
                <a:path extrusionOk="0" h="5" w="18">
                  <a:moveTo>
                    <a:pt x="18" y="1"/>
                  </a:moveTo>
                  <a:lnTo>
                    <a:pt x="0"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p40"/>
            <p:cNvSpPr/>
            <p:nvPr/>
          </p:nvSpPr>
          <p:spPr>
            <a:xfrm>
              <a:off x="3474382" y="2479962"/>
              <a:ext cx="291" cy="106"/>
            </a:xfrm>
            <a:custGeom>
              <a:rect b="b" l="l" r="r" t="t"/>
              <a:pathLst>
                <a:path extrusionOk="0" h="4" w="11">
                  <a:moveTo>
                    <a:pt x="11" y="4"/>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p40"/>
            <p:cNvSpPr/>
            <p:nvPr/>
          </p:nvSpPr>
          <p:spPr>
            <a:xfrm>
              <a:off x="3498995" y="2476895"/>
              <a:ext cx="317" cy="132"/>
            </a:xfrm>
            <a:custGeom>
              <a:rect b="b" l="l" r="r" t="t"/>
              <a:pathLst>
                <a:path extrusionOk="0" h="5" w="12">
                  <a:moveTo>
                    <a:pt x="11" y="1"/>
                  </a:moveTo>
                  <a:lnTo>
                    <a:pt x="1"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p40"/>
            <p:cNvSpPr/>
            <p:nvPr/>
          </p:nvSpPr>
          <p:spPr>
            <a:xfrm>
              <a:off x="3498545" y="2477081"/>
              <a:ext cx="291" cy="132"/>
            </a:xfrm>
            <a:custGeom>
              <a:rect b="b" l="l" r="r" t="t"/>
              <a:pathLst>
                <a:path extrusionOk="0" h="5" w="11">
                  <a:moveTo>
                    <a:pt x="11" y="1"/>
                  </a:moveTo>
                  <a:lnTo>
                    <a:pt x="0"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p40"/>
            <p:cNvSpPr/>
            <p:nvPr/>
          </p:nvSpPr>
          <p:spPr>
            <a:xfrm>
              <a:off x="3467984" y="2479486"/>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p40"/>
            <p:cNvSpPr/>
            <p:nvPr/>
          </p:nvSpPr>
          <p:spPr>
            <a:xfrm>
              <a:off x="3457172" y="2479962"/>
              <a:ext cx="767" cy="26"/>
            </a:xfrm>
            <a:custGeom>
              <a:rect b="b" l="l" r="r" t="t"/>
              <a:pathLst>
                <a:path extrusionOk="0" h="1" w="29">
                  <a:moveTo>
                    <a:pt x="0" y="0"/>
                  </a:moveTo>
                  <a:lnTo>
                    <a:pt x="2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p40"/>
            <p:cNvSpPr/>
            <p:nvPr/>
          </p:nvSpPr>
          <p:spPr>
            <a:xfrm>
              <a:off x="3463834" y="2479486"/>
              <a:ext cx="767" cy="26"/>
            </a:xfrm>
            <a:custGeom>
              <a:rect b="b" l="l" r="r" t="t"/>
              <a:pathLst>
                <a:path extrusionOk="0" h="1" w="29">
                  <a:moveTo>
                    <a:pt x="28"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p40"/>
            <p:cNvSpPr/>
            <p:nvPr/>
          </p:nvSpPr>
          <p:spPr>
            <a:xfrm>
              <a:off x="3491962" y="2478191"/>
              <a:ext cx="6318" cy="4574"/>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p40"/>
            <p:cNvSpPr/>
            <p:nvPr/>
          </p:nvSpPr>
          <p:spPr>
            <a:xfrm>
              <a:off x="3458467" y="2479777"/>
              <a:ext cx="1216" cy="106"/>
            </a:xfrm>
            <a:custGeom>
              <a:rect b="b" l="l" r="r" t="t"/>
              <a:pathLst>
                <a:path extrusionOk="0" h="4" w="46">
                  <a:moveTo>
                    <a:pt x="46" y="0"/>
                  </a:moveTo>
                  <a:lnTo>
                    <a:pt x="0"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p40"/>
            <p:cNvSpPr/>
            <p:nvPr/>
          </p:nvSpPr>
          <p:spPr>
            <a:xfrm>
              <a:off x="3460397" y="2479671"/>
              <a:ext cx="1057" cy="26"/>
            </a:xfrm>
            <a:custGeom>
              <a:rect b="b" l="l" r="r" t="t"/>
              <a:pathLst>
                <a:path extrusionOk="0" h="1" w="40">
                  <a:moveTo>
                    <a:pt x="39"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p40"/>
            <p:cNvSpPr/>
            <p:nvPr/>
          </p:nvSpPr>
          <p:spPr>
            <a:xfrm>
              <a:off x="3462168" y="2479592"/>
              <a:ext cx="952" cy="26"/>
            </a:xfrm>
            <a:custGeom>
              <a:rect b="b" l="l" r="r" t="t"/>
              <a:pathLst>
                <a:path extrusionOk="0" h="1" w="36">
                  <a:moveTo>
                    <a:pt x="35" y="0"/>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p40"/>
            <p:cNvSpPr/>
            <p:nvPr/>
          </p:nvSpPr>
          <p:spPr>
            <a:xfrm>
              <a:off x="3433194" y="2491330"/>
              <a:ext cx="1322" cy="132"/>
            </a:xfrm>
            <a:custGeom>
              <a:rect b="b" l="l" r="r" t="t"/>
              <a:pathLst>
                <a:path extrusionOk="0" h="5" w="50">
                  <a:moveTo>
                    <a:pt x="15" y="1"/>
                  </a:moveTo>
                  <a:lnTo>
                    <a:pt x="1" y="4"/>
                  </a:lnTo>
                  <a:cubicBezTo>
                    <a:pt x="18" y="4"/>
                    <a:pt x="32" y="1"/>
                    <a:pt x="5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p40"/>
            <p:cNvSpPr/>
            <p:nvPr/>
          </p:nvSpPr>
          <p:spPr>
            <a:xfrm>
              <a:off x="3427192" y="2491462"/>
              <a:ext cx="2882" cy="79"/>
            </a:xfrm>
            <a:custGeom>
              <a:rect b="b" l="l" r="r" t="t"/>
              <a:pathLst>
                <a:path extrusionOk="0" h="3" w="109">
                  <a:moveTo>
                    <a:pt x="54" y="0"/>
                  </a:moveTo>
                  <a:cubicBezTo>
                    <a:pt x="36" y="0"/>
                    <a:pt x="18" y="1"/>
                    <a:pt x="0" y="3"/>
                  </a:cubicBezTo>
                  <a:lnTo>
                    <a:pt x="109" y="3"/>
                  </a:lnTo>
                  <a:cubicBezTo>
                    <a:pt x="91" y="1"/>
                    <a:pt x="73" y="0"/>
                    <a:pt x="54"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p40"/>
            <p:cNvSpPr/>
            <p:nvPr/>
          </p:nvSpPr>
          <p:spPr>
            <a:xfrm>
              <a:off x="3431634" y="2491436"/>
              <a:ext cx="1216" cy="26"/>
            </a:xfrm>
            <a:custGeom>
              <a:rect b="b" l="l" r="r" t="t"/>
              <a:pathLst>
                <a:path extrusionOk="0" h="1" w="46">
                  <a:moveTo>
                    <a:pt x="25" y="0"/>
                  </a:moveTo>
                  <a:lnTo>
                    <a:pt x="46" y="0"/>
                  </a:ln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p40"/>
            <p:cNvSpPr/>
            <p:nvPr/>
          </p:nvSpPr>
          <p:spPr>
            <a:xfrm>
              <a:off x="3434595" y="2490960"/>
              <a:ext cx="1401" cy="317"/>
            </a:xfrm>
            <a:custGeom>
              <a:rect b="b" l="l" r="r" t="t"/>
              <a:pathLst>
                <a:path extrusionOk="0" h="12" w="53">
                  <a:moveTo>
                    <a:pt x="53" y="1"/>
                  </a:moveTo>
                  <a:cubicBezTo>
                    <a:pt x="35" y="4"/>
                    <a:pt x="18" y="8"/>
                    <a:pt x="0" y="11"/>
                  </a:cubicBezTo>
                  <a:cubicBezTo>
                    <a:pt x="18" y="8"/>
                    <a:pt x="35" y="4"/>
                    <a:pt x="53"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p40"/>
            <p:cNvSpPr/>
            <p:nvPr/>
          </p:nvSpPr>
          <p:spPr>
            <a:xfrm>
              <a:off x="3587188" y="2581400"/>
              <a:ext cx="22630" cy="11051"/>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p40"/>
            <p:cNvSpPr/>
            <p:nvPr/>
          </p:nvSpPr>
          <p:spPr>
            <a:xfrm>
              <a:off x="2776928" y="1972932"/>
              <a:ext cx="150029" cy="70983"/>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p40"/>
            <p:cNvSpPr/>
            <p:nvPr/>
          </p:nvSpPr>
          <p:spPr>
            <a:xfrm>
              <a:off x="2977001" y="2238304"/>
              <a:ext cx="60011" cy="55464"/>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p40"/>
            <p:cNvSpPr/>
            <p:nvPr/>
          </p:nvSpPr>
          <p:spPr>
            <a:xfrm>
              <a:off x="3002750" y="2225429"/>
              <a:ext cx="12505" cy="9755"/>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p40"/>
            <p:cNvSpPr/>
            <p:nvPr/>
          </p:nvSpPr>
          <p:spPr>
            <a:xfrm>
              <a:off x="3030509" y="2146965"/>
              <a:ext cx="120340" cy="176227"/>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p40"/>
            <p:cNvSpPr/>
            <p:nvPr/>
          </p:nvSpPr>
          <p:spPr>
            <a:xfrm>
              <a:off x="3024852" y="2156958"/>
              <a:ext cx="7720" cy="9464"/>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p40"/>
            <p:cNvSpPr/>
            <p:nvPr/>
          </p:nvSpPr>
          <p:spPr>
            <a:xfrm>
              <a:off x="3010893" y="2222574"/>
              <a:ext cx="32411" cy="21123"/>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p40"/>
            <p:cNvSpPr/>
            <p:nvPr/>
          </p:nvSpPr>
          <p:spPr>
            <a:xfrm>
              <a:off x="3106673" y="2107548"/>
              <a:ext cx="3913" cy="10945"/>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p40"/>
            <p:cNvSpPr/>
            <p:nvPr/>
          </p:nvSpPr>
          <p:spPr>
            <a:xfrm>
              <a:off x="3018480" y="2227200"/>
              <a:ext cx="291" cy="1057"/>
            </a:xfrm>
            <a:custGeom>
              <a:rect b="b" l="l" r="r" t="t"/>
              <a:pathLst>
                <a:path extrusionOk="0" h="40" w="11">
                  <a:moveTo>
                    <a:pt x="11" y="1"/>
                  </a:moveTo>
                  <a:cubicBezTo>
                    <a:pt x="7" y="11"/>
                    <a:pt x="4" y="25"/>
                    <a:pt x="0" y="39"/>
                  </a:cubicBezTo>
                  <a:cubicBezTo>
                    <a:pt x="7" y="25"/>
                    <a:pt x="11" y="11"/>
                    <a:pt x="1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p40"/>
            <p:cNvSpPr/>
            <p:nvPr/>
          </p:nvSpPr>
          <p:spPr>
            <a:xfrm>
              <a:off x="3016709" y="2231642"/>
              <a:ext cx="502" cy="952"/>
            </a:xfrm>
            <a:custGeom>
              <a:rect b="b" l="l" r="r" t="t"/>
              <a:pathLst>
                <a:path extrusionOk="0" h="36" w="19">
                  <a:moveTo>
                    <a:pt x="1" y="36"/>
                  </a:moveTo>
                  <a:cubicBezTo>
                    <a:pt x="8" y="22"/>
                    <a:pt x="11" y="11"/>
                    <a:pt x="18" y="1"/>
                  </a:cubicBezTo>
                  <a:cubicBezTo>
                    <a:pt x="11" y="11"/>
                    <a:pt x="8" y="22"/>
                    <a:pt x="1" y="36"/>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p40"/>
            <p:cNvSpPr/>
            <p:nvPr/>
          </p:nvSpPr>
          <p:spPr>
            <a:xfrm>
              <a:off x="3018189" y="2228231"/>
              <a:ext cx="317" cy="952"/>
            </a:xfrm>
            <a:custGeom>
              <a:rect b="b" l="l" r="r" t="t"/>
              <a:pathLst>
                <a:path extrusionOk="0" h="36" w="12">
                  <a:moveTo>
                    <a:pt x="11" y="0"/>
                  </a:moveTo>
                  <a:cubicBezTo>
                    <a:pt x="8" y="11"/>
                    <a:pt x="4" y="25"/>
                    <a:pt x="1" y="35"/>
                  </a:cubicBezTo>
                  <a:cubicBezTo>
                    <a:pt x="4" y="25"/>
                    <a:pt x="11" y="11"/>
                    <a:pt x="1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p40"/>
            <p:cNvSpPr/>
            <p:nvPr/>
          </p:nvSpPr>
          <p:spPr>
            <a:xfrm>
              <a:off x="3016154" y="2232673"/>
              <a:ext cx="582" cy="846"/>
            </a:xfrm>
            <a:custGeom>
              <a:rect b="b" l="l" r="r" t="t"/>
              <a:pathLst>
                <a:path extrusionOk="0" h="32" w="22">
                  <a:moveTo>
                    <a:pt x="22" y="0"/>
                  </a:moveTo>
                  <a:cubicBezTo>
                    <a:pt x="11" y="11"/>
                    <a:pt x="4" y="21"/>
                    <a:pt x="1" y="32"/>
                  </a:cubicBezTo>
                  <a:cubicBezTo>
                    <a:pt x="8" y="21"/>
                    <a:pt x="15" y="11"/>
                    <a:pt x="22"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p40"/>
            <p:cNvSpPr/>
            <p:nvPr/>
          </p:nvSpPr>
          <p:spPr>
            <a:xfrm>
              <a:off x="3017264" y="2230531"/>
              <a:ext cx="502" cy="952"/>
            </a:xfrm>
            <a:custGeom>
              <a:rect b="b" l="l" r="r" t="t"/>
              <a:pathLst>
                <a:path extrusionOk="0" h="36" w="19">
                  <a:moveTo>
                    <a:pt x="18" y="1"/>
                  </a:moveTo>
                  <a:cubicBezTo>
                    <a:pt x="11" y="11"/>
                    <a:pt x="4" y="25"/>
                    <a:pt x="1" y="36"/>
                  </a:cubicBezTo>
                  <a:cubicBezTo>
                    <a:pt x="8" y="25"/>
                    <a:pt x="11" y="11"/>
                    <a:pt x="18"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p40"/>
            <p:cNvSpPr/>
            <p:nvPr/>
          </p:nvSpPr>
          <p:spPr>
            <a:xfrm>
              <a:off x="3017740" y="2229342"/>
              <a:ext cx="397" cy="1031"/>
            </a:xfrm>
            <a:custGeom>
              <a:rect b="b" l="l" r="r" t="t"/>
              <a:pathLst>
                <a:path extrusionOk="0" h="39" w="15">
                  <a:moveTo>
                    <a:pt x="0" y="39"/>
                  </a:moveTo>
                  <a:cubicBezTo>
                    <a:pt x="7" y="25"/>
                    <a:pt x="11" y="14"/>
                    <a:pt x="14" y="0"/>
                  </a:cubicBezTo>
                  <a:cubicBezTo>
                    <a:pt x="11" y="14"/>
                    <a:pt x="7" y="25"/>
                    <a:pt x="0" y="39"/>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p40"/>
            <p:cNvSpPr/>
            <p:nvPr/>
          </p:nvSpPr>
          <p:spPr>
            <a:xfrm>
              <a:off x="3029029" y="2240339"/>
              <a:ext cx="846" cy="952"/>
            </a:xfrm>
            <a:custGeom>
              <a:rect b="b" l="l" r="r" t="t"/>
              <a:pathLst>
                <a:path extrusionOk="0" h="36" w="32">
                  <a:moveTo>
                    <a:pt x="0" y="1"/>
                  </a:moveTo>
                  <a:lnTo>
                    <a:pt x="0" y="1"/>
                  </a:lnTo>
                  <a:cubicBezTo>
                    <a:pt x="11" y="11"/>
                    <a:pt x="18" y="25"/>
                    <a:pt x="32" y="36"/>
                  </a:cubicBezTo>
                  <a:cubicBezTo>
                    <a:pt x="21" y="25"/>
                    <a:pt x="11" y="11"/>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p40"/>
            <p:cNvSpPr/>
            <p:nvPr/>
          </p:nvSpPr>
          <p:spPr>
            <a:xfrm>
              <a:off x="3031064" y="2242375"/>
              <a:ext cx="1031" cy="952"/>
            </a:xfrm>
            <a:custGeom>
              <a:rect b="b" l="l" r="r" t="t"/>
              <a:pathLst>
                <a:path extrusionOk="0" h="36" w="39">
                  <a:moveTo>
                    <a:pt x="39" y="36"/>
                  </a:moveTo>
                  <a:lnTo>
                    <a:pt x="39" y="36"/>
                  </a:lnTo>
                  <a:cubicBezTo>
                    <a:pt x="25" y="25"/>
                    <a:pt x="11" y="15"/>
                    <a:pt x="0" y="1"/>
                  </a:cubicBezTo>
                  <a:cubicBezTo>
                    <a:pt x="11" y="15"/>
                    <a:pt x="25" y="25"/>
                    <a:pt x="39" y="36"/>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6" name="Google Shape;8086;p40"/>
            <p:cNvSpPr/>
            <p:nvPr/>
          </p:nvSpPr>
          <p:spPr>
            <a:xfrm>
              <a:off x="3014488" y="2234523"/>
              <a:ext cx="767" cy="661"/>
            </a:xfrm>
            <a:custGeom>
              <a:rect b="b" l="l" r="r" t="t"/>
              <a:pathLst>
                <a:path extrusionOk="0" h="25" w="29">
                  <a:moveTo>
                    <a:pt x="1" y="25"/>
                  </a:moveTo>
                  <a:cubicBezTo>
                    <a:pt x="11" y="18"/>
                    <a:pt x="18" y="7"/>
                    <a:pt x="29" y="0"/>
                  </a:cubicBezTo>
                  <a:cubicBezTo>
                    <a:pt x="18" y="7"/>
                    <a:pt x="11" y="18"/>
                    <a:pt x="1" y="25"/>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7" name="Google Shape;8087;p40"/>
            <p:cNvSpPr/>
            <p:nvPr/>
          </p:nvSpPr>
          <p:spPr>
            <a:xfrm>
              <a:off x="3030033" y="2241450"/>
              <a:ext cx="767" cy="767"/>
            </a:xfrm>
            <a:custGeom>
              <a:rect b="b" l="l" r="r" t="t"/>
              <a:pathLst>
                <a:path extrusionOk="0" h="29" w="29">
                  <a:moveTo>
                    <a:pt x="29" y="29"/>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p40"/>
            <p:cNvSpPr/>
            <p:nvPr/>
          </p:nvSpPr>
          <p:spPr>
            <a:xfrm>
              <a:off x="3015334" y="2233677"/>
              <a:ext cx="661" cy="767"/>
            </a:xfrm>
            <a:custGeom>
              <a:rect b="b" l="l" r="r" t="t"/>
              <a:pathLst>
                <a:path extrusionOk="0" h="29" w="25">
                  <a:moveTo>
                    <a:pt x="25" y="1"/>
                  </a:moveTo>
                  <a:cubicBezTo>
                    <a:pt x="18" y="11"/>
                    <a:pt x="11" y="18"/>
                    <a:pt x="0" y="29"/>
                  </a:cubicBezTo>
                  <a:cubicBezTo>
                    <a:pt x="11" y="18"/>
                    <a:pt x="18" y="11"/>
                    <a:pt x="25"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p40"/>
            <p:cNvSpPr/>
            <p:nvPr/>
          </p:nvSpPr>
          <p:spPr>
            <a:xfrm>
              <a:off x="3244197" y="2171789"/>
              <a:ext cx="38809" cy="56284"/>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p40"/>
            <p:cNvSpPr/>
            <p:nvPr/>
          </p:nvSpPr>
          <p:spPr>
            <a:xfrm>
              <a:off x="3290752" y="2208325"/>
              <a:ext cx="17422" cy="23925"/>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p40"/>
            <p:cNvSpPr/>
            <p:nvPr/>
          </p:nvSpPr>
          <p:spPr>
            <a:xfrm>
              <a:off x="3258367" y="2227756"/>
              <a:ext cx="476" cy="26"/>
            </a:xfrm>
            <a:custGeom>
              <a:rect b="b" l="l" r="r" t="t"/>
              <a:pathLst>
                <a:path extrusionOk="0" h="1" w="18">
                  <a:moveTo>
                    <a:pt x="18"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p40"/>
            <p:cNvSpPr/>
            <p:nvPr/>
          </p:nvSpPr>
          <p:spPr>
            <a:xfrm>
              <a:off x="3260218" y="2227941"/>
              <a:ext cx="502" cy="26"/>
            </a:xfrm>
            <a:custGeom>
              <a:rect b="b" l="l" r="r" t="t"/>
              <a:pathLst>
                <a:path extrusionOk="0" h="1" w="19">
                  <a:moveTo>
                    <a:pt x="18"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p40"/>
            <p:cNvSpPr/>
            <p:nvPr/>
          </p:nvSpPr>
          <p:spPr>
            <a:xfrm>
              <a:off x="3256517" y="2227676"/>
              <a:ext cx="476" cy="26"/>
            </a:xfrm>
            <a:custGeom>
              <a:rect b="b" l="l" r="r" t="t"/>
              <a:pathLst>
                <a:path extrusionOk="0" h="1" w="18">
                  <a:moveTo>
                    <a:pt x="18" y="0"/>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p40"/>
            <p:cNvSpPr/>
            <p:nvPr/>
          </p:nvSpPr>
          <p:spPr>
            <a:xfrm>
              <a:off x="3257442" y="2227756"/>
              <a:ext cx="476" cy="26"/>
            </a:xfrm>
            <a:custGeom>
              <a:rect b="b" l="l" r="r" t="t"/>
              <a:pathLst>
                <a:path extrusionOk="0" h="1" w="18">
                  <a:moveTo>
                    <a:pt x="18"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p40"/>
            <p:cNvSpPr/>
            <p:nvPr/>
          </p:nvSpPr>
          <p:spPr>
            <a:xfrm>
              <a:off x="3254746" y="2227570"/>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p40"/>
            <p:cNvSpPr/>
            <p:nvPr/>
          </p:nvSpPr>
          <p:spPr>
            <a:xfrm>
              <a:off x="3256041" y="2227676"/>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p40"/>
            <p:cNvSpPr/>
            <p:nvPr/>
          </p:nvSpPr>
          <p:spPr>
            <a:xfrm>
              <a:off x="3261143" y="2228046"/>
              <a:ext cx="502" cy="26"/>
            </a:xfrm>
            <a:custGeom>
              <a:rect b="b" l="l" r="r" t="t"/>
              <a:pathLst>
                <a:path extrusionOk="0" h="1" w="19">
                  <a:moveTo>
                    <a:pt x="18" y="0"/>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p40"/>
            <p:cNvSpPr/>
            <p:nvPr/>
          </p:nvSpPr>
          <p:spPr>
            <a:xfrm>
              <a:off x="3266246" y="2228972"/>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p40"/>
            <p:cNvSpPr/>
            <p:nvPr/>
          </p:nvSpPr>
          <p:spPr>
            <a:xfrm>
              <a:off x="3267435" y="2228972"/>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p40"/>
            <p:cNvSpPr/>
            <p:nvPr/>
          </p:nvSpPr>
          <p:spPr>
            <a:xfrm>
              <a:off x="3266510" y="2228972"/>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p40"/>
            <p:cNvSpPr/>
            <p:nvPr/>
          </p:nvSpPr>
          <p:spPr>
            <a:xfrm>
              <a:off x="3262069" y="2228126"/>
              <a:ext cx="397" cy="26"/>
            </a:xfrm>
            <a:custGeom>
              <a:rect b="b" l="l" r="r" t="t"/>
              <a:pathLst>
                <a:path extrusionOk="0" h="1" w="15">
                  <a:moveTo>
                    <a:pt x="15"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p40"/>
            <p:cNvSpPr/>
            <p:nvPr/>
          </p:nvSpPr>
          <p:spPr>
            <a:xfrm>
              <a:off x="3262914" y="2228231"/>
              <a:ext cx="397" cy="26"/>
            </a:xfrm>
            <a:custGeom>
              <a:rect b="b" l="l" r="r" t="t"/>
              <a:pathLst>
                <a:path extrusionOk="0" h="1" w="15">
                  <a:moveTo>
                    <a:pt x="14" y="0"/>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p40"/>
            <p:cNvSpPr/>
            <p:nvPr/>
          </p:nvSpPr>
          <p:spPr>
            <a:xfrm>
              <a:off x="3263734" y="2228416"/>
              <a:ext cx="317" cy="26"/>
            </a:xfrm>
            <a:custGeom>
              <a:rect b="b" l="l" r="r" t="t"/>
              <a:pathLst>
                <a:path extrusionOk="0" h="1" w="12">
                  <a:moveTo>
                    <a:pt x="11" y="0"/>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p40"/>
            <p:cNvSpPr/>
            <p:nvPr/>
          </p:nvSpPr>
          <p:spPr>
            <a:xfrm>
              <a:off x="3264580" y="2228496"/>
              <a:ext cx="291" cy="26"/>
            </a:xfrm>
            <a:custGeom>
              <a:rect b="b" l="l" r="r" t="t"/>
              <a:pathLst>
                <a:path extrusionOk="0" h="1" w="11">
                  <a:moveTo>
                    <a:pt x="11"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p40"/>
            <p:cNvSpPr/>
            <p:nvPr/>
          </p:nvSpPr>
          <p:spPr>
            <a:xfrm>
              <a:off x="3259293" y="2227941"/>
              <a:ext cx="502" cy="26"/>
            </a:xfrm>
            <a:custGeom>
              <a:rect b="b" l="l" r="r" t="t"/>
              <a:pathLst>
                <a:path extrusionOk="0" h="1" w="19">
                  <a:moveTo>
                    <a:pt x="18"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p40"/>
            <p:cNvSpPr/>
            <p:nvPr/>
          </p:nvSpPr>
          <p:spPr>
            <a:xfrm>
              <a:off x="3265214" y="2228681"/>
              <a:ext cx="317" cy="26"/>
            </a:xfrm>
            <a:custGeom>
              <a:rect b="b" l="l" r="r" t="t"/>
              <a:pathLst>
                <a:path extrusionOk="0" h="1" w="12">
                  <a:moveTo>
                    <a:pt x="11"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p40"/>
            <p:cNvSpPr/>
            <p:nvPr/>
          </p:nvSpPr>
          <p:spPr>
            <a:xfrm>
              <a:off x="3253926" y="2227570"/>
              <a:ext cx="26" cy="26"/>
            </a:xfrm>
            <a:custGeom>
              <a:rect b="b" l="l" r="r" t="t"/>
              <a:pathLst>
                <a:path extrusionOk="0" h="1" w="1">
                  <a:moveTo>
                    <a:pt x="0"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p40"/>
            <p:cNvSpPr/>
            <p:nvPr/>
          </p:nvSpPr>
          <p:spPr>
            <a:xfrm>
              <a:off x="3266986" y="2228972"/>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p40"/>
            <p:cNvSpPr/>
            <p:nvPr/>
          </p:nvSpPr>
          <p:spPr>
            <a:xfrm>
              <a:off x="3387009" y="2168802"/>
              <a:ext cx="9279" cy="14831"/>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p40"/>
            <p:cNvSpPr/>
            <p:nvPr/>
          </p:nvSpPr>
          <p:spPr>
            <a:xfrm>
              <a:off x="3291228" y="1908585"/>
              <a:ext cx="176703" cy="30854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p40"/>
            <p:cNvSpPr/>
            <p:nvPr/>
          </p:nvSpPr>
          <p:spPr>
            <a:xfrm>
              <a:off x="3467905" y="1983982"/>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p40"/>
            <p:cNvSpPr/>
            <p:nvPr/>
          </p:nvSpPr>
          <p:spPr>
            <a:xfrm>
              <a:off x="3462433" y="1974068"/>
              <a:ext cx="211" cy="397"/>
            </a:xfrm>
            <a:custGeom>
              <a:rect b="b" l="l" r="r" t="t"/>
              <a:pathLst>
                <a:path extrusionOk="0" h="15" w="8">
                  <a:moveTo>
                    <a:pt x="1" y="1"/>
                  </a:moveTo>
                  <a:cubicBezTo>
                    <a:pt x="1" y="4"/>
                    <a:pt x="4" y="11"/>
                    <a:pt x="8" y="15"/>
                  </a:cubicBezTo>
                  <a:cubicBezTo>
                    <a:pt x="4" y="11"/>
                    <a:pt x="4" y="4"/>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p40"/>
            <p:cNvSpPr/>
            <p:nvPr/>
          </p:nvSpPr>
          <p:spPr>
            <a:xfrm>
              <a:off x="3463913" y="1976844"/>
              <a:ext cx="397" cy="502"/>
            </a:xfrm>
            <a:custGeom>
              <a:rect b="b" l="l" r="r" t="t"/>
              <a:pathLst>
                <a:path extrusionOk="0" h="19" w="15">
                  <a:moveTo>
                    <a:pt x="1" y="1"/>
                  </a:moveTo>
                  <a:lnTo>
                    <a:pt x="15" y="1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p40"/>
            <p:cNvSpPr/>
            <p:nvPr/>
          </p:nvSpPr>
          <p:spPr>
            <a:xfrm>
              <a:off x="3463464" y="1976210"/>
              <a:ext cx="397" cy="476"/>
            </a:xfrm>
            <a:custGeom>
              <a:rect b="b" l="l" r="r" t="t"/>
              <a:pathLst>
                <a:path extrusionOk="0" h="18" w="15">
                  <a:moveTo>
                    <a:pt x="0" y="0"/>
                  </a:moveTo>
                  <a:lnTo>
                    <a:pt x="14" y="1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p40"/>
            <p:cNvSpPr/>
            <p:nvPr/>
          </p:nvSpPr>
          <p:spPr>
            <a:xfrm>
              <a:off x="3462723" y="1974729"/>
              <a:ext cx="211" cy="476"/>
            </a:xfrm>
            <a:custGeom>
              <a:rect b="b" l="l" r="r" t="t"/>
              <a:pathLst>
                <a:path extrusionOk="0" h="18" w="8">
                  <a:moveTo>
                    <a:pt x="0" y="0"/>
                  </a:moveTo>
                  <a:cubicBezTo>
                    <a:pt x="4" y="7"/>
                    <a:pt x="7" y="14"/>
                    <a:pt x="7" y="18"/>
                  </a:cubicBezTo>
                  <a:cubicBezTo>
                    <a:pt x="7" y="11"/>
                    <a:pt x="4" y="7"/>
                    <a:pt x="0"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p40"/>
            <p:cNvSpPr/>
            <p:nvPr/>
          </p:nvSpPr>
          <p:spPr>
            <a:xfrm>
              <a:off x="3467720" y="1983057"/>
              <a:ext cx="211" cy="661"/>
            </a:xfrm>
            <a:custGeom>
              <a:rect b="b" l="l" r="r" t="t"/>
              <a:pathLst>
                <a:path extrusionOk="0" h="25" w="8">
                  <a:moveTo>
                    <a:pt x="0" y="0"/>
                  </a:moveTo>
                  <a:cubicBezTo>
                    <a:pt x="0" y="7"/>
                    <a:pt x="4" y="14"/>
                    <a:pt x="7" y="25"/>
                  </a:cubicBezTo>
                  <a:cubicBezTo>
                    <a:pt x="4" y="14"/>
                    <a:pt x="4" y="7"/>
                    <a:pt x="0"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p40"/>
            <p:cNvSpPr/>
            <p:nvPr/>
          </p:nvSpPr>
          <p:spPr>
            <a:xfrm>
              <a:off x="3463094" y="1975470"/>
              <a:ext cx="291" cy="476"/>
            </a:xfrm>
            <a:custGeom>
              <a:rect b="b" l="l" r="r" t="t"/>
              <a:pathLst>
                <a:path extrusionOk="0" h="18" w="11">
                  <a:moveTo>
                    <a:pt x="0" y="0"/>
                  </a:moveTo>
                  <a:lnTo>
                    <a:pt x="11" y="1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p40"/>
            <p:cNvSpPr/>
            <p:nvPr/>
          </p:nvSpPr>
          <p:spPr>
            <a:xfrm>
              <a:off x="3467535" y="1982211"/>
              <a:ext cx="211" cy="502"/>
            </a:xfrm>
            <a:custGeom>
              <a:rect b="b" l="l" r="r" t="t"/>
              <a:pathLst>
                <a:path extrusionOk="0" h="19" w="8">
                  <a:moveTo>
                    <a:pt x="0" y="1"/>
                  </a:moveTo>
                  <a:lnTo>
                    <a:pt x="7" y="1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9" name="Google Shape;8119;p40"/>
            <p:cNvSpPr/>
            <p:nvPr/>
          </p:nvSpPr>
          <p:spPr>
            <a:xfrm>
              <a:off x="3465684" y="1979171"/>
              <a:ext cx="397" cy="397"/>
            </a:xfrm>
            <a:custGeom>
              <a:rect b="b" l="l" r="r" t="t"/>
              <a:pathLst>
                <a:path extrusionOk="0" h="15" w="15">
                  <a:moveTo>
                    <a:pt x="0" y="0"/>
                  </a:moveTo>
                  <a:lnTo>
                    <a:pt x="14" y="1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0" name="Google Shape;8120;p40"/>
            <p:cNvSpPr/>
            <p:nvPr/>
          </p:nvSpPr>
          <p:spPr>
            <a:xfrm>
              <a:off x="3465314" y="1978616"/>
              <a:ext cx="397" cy="476"/>
            </a:xfrm>
            <a:custGeom>
              <a:rect b="b" l="l" r="r" t="t"/>
              <a:pathLst>
                <a:path extrusionOk="0" h="18" w="15">
                  <a:moveTo>
                    <a:pt x="0" y="0"/>
                  </a:moveTo>
                  <a:lnTo>
                    <a:pt x="14" y="1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p40"/>
            <p:cNvSpPr/>
            <p:nvPr/>
          </p:nvSpPr>
          <p:spPr>
            <a:xfrm>
              <a:off x="3467350" y="1981391"/>
              <a:ext cx="211" cy="582"/>
            </a:xfrm>
            <a:custGeom>
              <a:rect b="b" l="l" r="r" t="t"/>
              <a:pathLst>
                <a:path extrusionOk="0" h="22" w="8">
                  <a:moveTo>
                    <a:pt x="0" y="0"/>
                  </a:moveTo>
                  <a:cubicBezTo>
                    <a:pt x="0" y="7"/>
                    <a:pt x="4" y="14"/>
                    <a:pt x="7" y="21"/>
                  </a:cubicBezTo>
                  <a:cubicBezTo>
                    <a:pt x="4" y="14"/>
                    <a:pt x="0" y="7"/>
                    <a:pt x="0"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p40"/>
            <p:cNvSpPr/>
            <p:nvPr/>
          </p:nvSpPr>
          <p:spPr>
            <a:xfrm>
              <a:off x="3466874" y="1980545"/>
              <a:ext cx="132" cy="211"/>
            </a:xfrm>
            <a:custGeom>
              <a:rect b="b" l="l" r="r" t="t"/>
              <a:pathLst>
                <a:path extrusionOk="0" h="8" w="5">
                  <a:moveTo>
                    <a:pt x="1" y="1"/>
                  </a:moveTo>
                  <a:lnTo>
                    <a:pt x="4"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p40"/>
            <p:cNvSpPr/>
            <p:nvPr/>
          </p:nvSpPr>
          <p:spPr>
            <a:xfrm>
              <a:off x="3464838" y="1978140"/>
              <a:ext cx="397" cy="502"/>
            </a:xfrm>
            <a:custGeom>
              <a:rect b="b" l="l" r="r" t="t"/>
              <a:pathLst>
                <a:path extrusionOk="0" h="19" w="15">
                  <a:moveTo>
                    <a:pt x="1" y="1"/>
                  </a:moveTo>
                  <a:lnTo>
                    <a:pt x="15" y="1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p40"/>
            <p:cNvSpPr/>
            <p:nvPr/>
          </p:nvSpPr>
          <p:spPr>
            <a:xfrm>
              <a:off x="3462248" y="1973434"/>
              <a:ext cx="132" cy="397"/>
            </a:xfrm>
            <a:custGeom>
              <a:rect b="b" l="l" r="r" t="t"/>
              <a:pathLst>
                <a:path extrusionOk="0" h="15" w="5">
                  <a:moveTo>
                    <a:pt x="1" y="0"/>
                  </a:moveTo>
                  <a:cubicBezTo>
                    <a:pt x="1" y="4"/>
                    <a:pt x="4" y="7"/>
                    <a:pt x="4" y="14"/>
                  </a:cubicBezTo>
                  <a:cubicBezTo>
                    <a:pt x="4" y="7"/>
                    <a:pt x="1" y="0"/>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p40"/>
            <p:cNvSpPr/>
            <p:nvPr/>
          </p:nvSpPr>
          <p:spPr>
            <a:xfrm>
              <a:off x="3467059" y="1980916"/>
              <a:ext cx="211" cy="317"/>
            </a:xfrm>
            <a:custGeom>
              <a:rect b="b" l="l" r="r" t="t"/>
              <a:pathLst>
                <a:path extrusionOk="0" h="12" w="8">
                  <a:moveTo>
                    <a:pt x="1" y="1"/>
                  </a:moveTo>
                  <a:lnTo>
                    <a:pt x="8"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p40"/>
            <p:cNvSpPr/>
            <p:nvPr/>
          </p:nvSpPr>
          <p:spPr>
            <a:xfrm>
              <a:off x="3466054" y="1979541"/>
              <a:ext cx="661" cy="661"/>
            </a:xfrm>
            <a:custGeom>
              <a:rect b="b" l="l" r="r" t="t"/>
              <a:pathLst>
                <a:path extrusionOk="0" h="25" w="25">
                  <a:moveTo>
                    <a:pt x="0" y="0"/>
                  </a:moveTo>
                  <a:cubicBezTo>
                    <a:pt x="14" y="14"/>
                    <a:pt x="21" y="25"/>
                    <a:pt x="25" y="25"/>
                  </a:cubicBezTo>
                  <a:cubicBezTo>
                    <a:pt x="25" y="25"/>
                    <a:pt x="14" y="14"/>
                    <a:pt x="0"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p40"/>
            <p:cNvSpPr/>
            <p:nvPr/>
          </p:nvSpPr>
          <p:spPr>
            <a:xfrm>
              <a:off x="3462168" y="1972033"/>
              <a:ext cx="26" cy="211"/>
            </a:xfrm>
            <a:custGeom>
              <a:rect b="b" l="l" r="r" t="t"/>
              <a:pathLst>
                <a:path extrusionOk="0" h="8" w="1">
                  <a:moveTo>
                    <a:pt x="0" y="1"/>
                  </a:moveTo>
                  <a:lnTo>
                    <a:pt x="0" y="8"/>
                  </a:lnTo>
                  <a:cubicBezTo>
                    <a:pt x="0" y="8"/>
                    <a:pt x="0" y="4"/>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p40"/>
            <p:cNvSpPr/>
            <p:nvPr/>
          </p:nvSpPr>
          <p:spPr>
            <a:xfrm>
              <a:off x="3464389" y="1977505"/>
              <a:ext cx="397" cy="476"/>
            </a:xfrm>
            <a:custGeom>
              <a:rect b="b" l="l" r="r" t="t"/>
              <a:pathLst>
                <a:path extrusionOk="0" h="18" w="15">
                  <a:moveTo>
                    <a:pt x="0" y="0"/>
                  </a:moveTo>
                  <a:lnTo>
                    <a:pt x="14" y="1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p40"/>
            <p:cNvSpPr/>
            <p:nvPr/>
          </p:nvSpPr>
          <p:spPr>
            <a:xfrm>
              <a:off x="3462168" y="1972694"/>
              <a:ext cx="26" cy="291"/>
            </a:xfrm>
            <a:custGeom>
              <a:rect b="b" l="l" r="r" t="t"/>
              <a:pathLst>
                <a:path extrusionOk="0" h="11" w="1">
                  <a:moveTo>
                    <a:pt x="0" y="11"/>
                  </a:moveTo>
                  <a:lnTo>
                    <a:pt x="0" y="0"/>
                  </a:lnTo>
                  <a:cubicBezTo>
                    <a:pt x="0" y="4"/>
                    <a:pt x="0" y="7"/>
                    <a:pt x="0" y="1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p40"/>
            <p:cNvSpPr/>
            <p:nvPr/>
          </p:nvSpPr>
          <p:spPr>
            <a:xfrm>
              <a:off x="3424417" y="1909854"/>
              <a:ext cx="12980" cy="10020"/>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p40"/>
            <p:cNvSpPr/>
            <p:nvPr/>
          </p:nvSpPr>
          <p:spPr>
            <a:xfrm>
              <a:off x="3446068" y="2143845"/>
              <a:ext cx="5023" cy="952"/>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p40"/>
            <p:cNvSpPr/>
            <p:nvPr/>
          </p:nvSpPr>
          <p:spPr>
            <a:xfrm>
              <a:off x="3459948" y="2130521"/>
              <a:ext cx="64902" cy="39417"/>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p40"/>
            <p:cNvSpPr/>
            <p:nvPr/>
          </p:nvSpPr>
          <p:spPr>
            <a:xfrm>
              <a:off x="3441072" y="2151142"/>
              <a:ext cx="13721" cy="9914"/>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p40"/>
            <p:cNvSpPr/>
            <p:nvPr/>
          </p:nvSpPr>
          <p:spPr>
            <a:xfrm>
              <a:off x="3487706" y="2160474"/>
              <a:ext cx="502" cy="26"/>
            </a:xfrm>
            <a:custGeom>
              <a:rect b="b" l="l" r="r" t="t"/>
              <a:pathLst>
                <a:path extrusionOk="0" h="1" w="19">
                  <a:moveTo>
                    <a:pt x="18" y="0"/>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p40"/>
            <p:cNvSpPr/>
            <p:nvPr/>
          </p:nvSpPr>
          <p:spPr>
            <a:xfrm>
              <a:off x="3488367" y="2160553"/>
              <a:ext cx="291" cy="26"/>
            </a:xfrm>
            <a:custGeom>
              <a:rect b="b" l="l" r="r" t="t"/>
              <a:pathLst>
                <a:path extrusionOk="0" h="1" w="11">
                  <a:moveTo>
                    <a:pt x="11"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p40"/>
            <p:cNvSpPr/>
            <p:nvPr/>
          </p:nvSpPr>
          <p:spPr>
            <a:xfrm>
              <a:off x="3489107" y="2160738"/>
              <a:ext cx="291" cy="132"/>
            </a:xfrm>
            <a:custGeom>
              <a:rect b="b" l="l" r="r" t="t"/>
              <a:pathLst>
                <a:path extrusionOk="0" h="5" w="11">
                  <a:moveTo>
                    <a:pt x="11" y="4"/>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p40"/>
            <p:cNvSpPr/>
            <p:nvPr/>
          </p:nvSpPr>
          <p:spPr>
            <a:xfrm>
              <a:off x="3488817" y="2160659"/>
              <a:ext cx="211" cy="26"/>
            </a:xfrm>
            <a:custGeom>
              <a:rect b="b" l="l" r="r" t="t"/>
              <a:pathLst>
                <a:path extrusionOk="0" h="1" w="8">
                  <a:moveTo>
                    <a:pt x="8" y="0"/>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p40"/>
            <p:cNvSpPr/>
            <p:nvPr/>
          </p:nvSpPr>
          <p:spPr>
            <a:xfrm>
              <a:off x="3479194" y="2160474"/>
              <a:ext cx="1428" cy="106"/>
            </a:xfrm>
            <a:custGeom>
              <a:rect b="b" l="l" r="r" t="t"/>
              <a:pathLst>
                <a:path extrusionOk="0" h="4" w="54">
                  <a:moveTo>
                    <a:pt x="53" y="0"/>
                  </a:moveTo>
                  <a:lnTo>
                    <a:pt x="1"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p40"/>
            <p:cNvSpPr/>
            <p:nvPr/>
          </p:nvSpPr>
          <p:spPr>
            <a:xfrm>
              <a:off x="3510389" y="2169463"/>
              <a:ext cx="1031" cy="106"/>
            </a:xfrm>
            <a:custGeom>
              <a:rect b="b" l="l" r="r" t="t"/>
              <a:pathLst>
                <a:path extrusionOk="0" h="4" w="39">
                  <a:moveTo>
                    <a:pt x="39" y="4"/>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p40"/>
            <p:cNvSpPr/>
            <p:nvPr/>
          </p:nvSpPr>
          <p:spPr>
            <a:xfrm>
              <a:off x="3509094" y="2169357"/>
              <a:ext cx="952" cy="132"/>
            </a:xfrm>
            <a:custGeom>
              <a:rect b="b" l="l" r="r" t="t"/>
              <a:pathLst>
                <a:path extrusionOk="0" h="5" w="36">
                  <a:moveTo>
                    <a:pt x="35" y="4"/>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p40"/>
            <p:cNvSpPr/>
            <p:nvPr/>
          </p:nvSpPr>
          <p:spPr>
            <a:xfrm>
              <a:off x="3489848" y="2160923"/>
              <a:ext cx="211" cy="132"/>
            </a:xfrm>
            <a:custGeom>
              <a:rect b="b" l="l" r="r" t="t"/>
              <a:pathLst>
                <a:path extrusionOk="0" h="5" w="8">
                  <a:moveTo>
                    <a:pt x="7" y="4"/>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p40"/>
            <p:cNvSpPr/>
            <p:nvPr/>
          </p:nvSpPr>
          <p:spPr>
            <a:xfrm>
              <a:off x="3507983" y="2169357"/>
              <a:ext cx="846" cy="26"/>
            </a:xfrm>
            <a:custGeom>
              <a:rect b="b" l="l" r="r" t="t"/>
              <a:pathLst>
                <a:path extrusionOk="0" h="1" w="32">
                  <a:moveTo>
                    <a:pt x="32"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p40"/>
            <p:cNvSpPr/>
            <p:nvPr/>
          </p:nvSpPr>
          <p:spPr>
            <a:xfrm>
              <a:off x="3486966" y="2160474"/>
              <a:ext cx="582" cy="26"/>
            </a:xfrm>
            <a:custGeom>
              <a:rect b="b" l="l" r="r" t="t"/>
              <a:pathLst>
                <a:path extrusionOk="0" h="1" w="22">
                  <a:moveTo>
                    <a:pt x="22" y="0"/>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p40"/>
            <p:cNvSpPr/>
            <p:nvPr/>
          </p:nvSpPr>
          <p:spPr>
            <a:xfrm>
              <a:off x="3513535" y="2169833"/>
              <a:ext cx="1137" cy="106"/>
            </a:xfrm>
            <a:custGeom>
              <a:rect b="b" l="l" r="r" t="t"/>
              <a:pathLst>
                <a:path extrusionOk="0" h="4" w="43">
                  <a:moveTo>
                    <a:pt x="42" y="4"/>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p40"/>
            <p:cNvSpPr/>
            <p:nvPr/>
          </p:nvSpPr>
          <p:spPr>
            <a:xfrm>
              <a:off x="3511869" y="2169648"/>
              <a:ext cx="1137" cy="106"/>
            </a:xfrm>
            <a:custGeom>
              <a:rect b="b" l="l" r="r" t="t"/>
              <a:pathLst>
                <a:path extrusionOk="0" h="4" w="43">
                  <a:moveTo>
                    <a:pt x="42" y="4"/>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p40"/>
            <p:cNvSpPr/>
            <p:nvPr/>
          </p:nvSpPr>
          <p:spPr>
            <a:xfrm>
              <a:off x="3507058" y="2169277"/>
              <a:ext cx="661" cy="26"/>
            </a:xfrm>
            <a:custGeom>
              <a:rect b="b" l="l" r="r" t="t"/>
              <a:pathLst>
                <a:path extrusionOk="0" h="1" w="25">
                  <a:moveTo>
                    <a:pt x="25" y="0"/>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p40"/>
            <p:cNvSpPr/>
            <p:nvPr/>
          </p:nvSpPr>
          <p:spPr>
            <a:xfrm>
              <a:off x="3504097" y="2169277"/>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p40"/>
            <p:cNvSpPr/>
            <p:nvPr/>
          </p:nvSpPr>
          <p:spPr>
            <a:xfrm>
              <a:off x="3503727" y="2169277"/>
              <a:ext cx="106" cy="26"/>
            </a:xfrm>
            <a:custGeom>
              <a:rect b="b" l="l" r="r" t="t"/>
              <a:pathLst>
                <a:path extrusionOk="0" h="1" w="4">
                  <a:moveTo>
                    <a:pt x="4" y="0"/>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p40"/>
            <p:cNvSpPr/>
            <p:nvPr/>
          </p:nvSpPr>
          <p:spPr>
            <a:xfrm>
              <a:off x="3477052" y="2160553"/>
              <a:ext cx="1877" cy="211"/>
            </a:xfrm>
            <a:custGeom>
              <a:rect b="b" l="l" r="r" t="t"/>
              <a:pathLst>
                <a:path extrusionOk="0" h="8" w="71">
                  <a:moveTo>
                    <a:pt x="1" y="8"/>
                  </a:moveTo>
                  <a:lnTo>
                    <a:pt x="7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p40"/>
            <p:cNvSpPr/>
            <p:nvPr/>
          </p:nvSpPr>
          <p:spPr>
            <a:xfrm>
              <a:off x="3506212" y="2169172"/>
              <a:ext cx="582" cy="26"/>
            </a:xfrm>
            <a:custGeom>
              <a:rect b="b" l="l" r="r" t="t"/>
              <a:pathLst>
                <a:path extrusionOk="0" h="1" w="22">
                  <a:moveTo>
                    <a:pt x="22"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p40"/>
            <p:cNvSpPr/>
            <p:nvPr/>
          </p:nvSpPr>
          <p:spPr>
            <a:xfrm>
              <a:off x="3504917" y="2169172"/>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p40"/>
            <p:cNvSpPr/>
            <p:nvPr/>
          </p:nvSpPr>
          <p:spPr>
            <a:xfrm>
              <a:off x="3504467" y="2169172"/>
              <a:ext cx="26" cy="26"/>
            </a:xfrm>
            <a:custGeom>
              <a:rect b="b" l="l" r="r" t="t"/>
              <a:pathLst>
                <a:path extrusionOk="0" h="1" w="1">
                  <a:moveTo>
                    <a:pt x="0"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p40"/>
            <p:cNvSpPr/>
            <p:nvPr/>
          </p:nvSpPr>
          <p:spPr>
            <a:xfrm>
              <a:off x="3484666" y="2160368"/>
              <a:ext cx="26" cy="26"/>
            </a:xfrm>
            <a:custGeom>
              <a:rect b="b" l="l" r="r" t="t"/>
              <a:pathLst>
                <a:path extrusionOk="0" h="1" w="1">
                  <a:moveTo>
                    <a:pt x="0"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p40"/>
            <p:cNvSpPr/>
            <p:nvPr/>
          </p:nvSpPr>
          <p:spPr>
            <a:xfrm>
              <a:off x="3503436" y="2169357"/>
              <a:ext cx="132" cy="26"/>
            </a:xfrm>
            <a:custGeom>
              <a:rect b="b" l="l" r="r" t="t"/>
              <a:pathLst>
                <a:path extrusionOk="0" h="1" w="5">
                  <a:moveTo>
                    <a:pt x="4"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p40"/>
            <p:cNvSpPr/>
            <p:nvPr/>
          </p:nvSpPr>
          <p:spPr>
            <a:xfrm>
              <a:off x="3505472" y="2169172"/>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p40"/>
            <p:cNvSpPr/>
            <p:nvPr/>
          </p:nvSpPr>
          <p:spPr>
            <a:xfrm>
              <a:off x="3481044" y="2160368"/>
              <a:ext cx="1137" cy="26"/>
            </a:xfrm>
            <a:custGeom>
              <a:rect b="b" l="l" r="r" t="t"/>
              <a:pathLst>
                <a:path extrusionOk="0" h="1" w="43">
                  <a:moveTo>
                    <a:pt x="43"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p40"/>
            <p:cNvSpPr/>
            <p:nvPr/>
          </p:nvSpPr>
          <p:spPr>
            <a:xfrm>
              <a:off x="3489477" y="2160738"/>
              <a:ext cx="211" cy="132"/>
            </a:xfrm>
            <a:custGeom>
              <a:rect b="b" l="l" r="r" t="t"/>
              <a:pathLst>
                <a:path extrusionOk="0" h="5" w="8">
                  <a:moveTo>
                    <a:pt x="7" y="4"/>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8" name="Google Shape;8158;p40"/>
            <p:cNvSpPr/>
            <p:nvPr/>
          </p:nvSpPr>
          <p:spPr>
            <a:xfrm>
              <a:off x="3485776" y="2160368"/>
              <a:ext cx="26" cy="26"/>
            </a:xfrm>
            <a:custGeom>
              <a:rect b="b" l="l" r="r" t="t"/>
              <a:pathLst>
                <a:path extrusionOk="0" h="1" w="1">
                  <a:moveTo>
                    <a:pt x="0"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p40"/>
            <p:cNvSpPr/>
            <p:nvPr/>
          </p:nvSpPr>
          <p:spPr>
            <a:xfrm>
              <a:off x="3482710" y="2160368"/>
              <a:ext cx="872" cy="26"/>
            </a:xfrm>
            <a:custGeom>
              <a:rect b="b" l="l" r="r" t="t"/>
              <a:pathLst>
                <a:path extrusionOk="0" h="1" w="33">
                  <a:moveTo>
                    <a:pt x="32"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p40"/>
            <p:cNvSpPr/>
            <p:nvPr/>
          </p:nvSpPr>
          <p:spPr>
            <a:xfrm>
              <a:off x="3490033" y="2161108"/>
              <a:ext cx="106" cy="26"/>
            </a:xfrm>
            <a:custGeom>
              <a:rect b="b" l="l" r="r" t="t"/>
              <a:pathLst>
                <a:path extrusionOk="0" h="1" w="4">
                  <a:moveTo>
                    <a:pt x="4"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p40"/>
            <p:cNvSpPr/>
            <p:nvPr/>
          </p:nvSpPr>
          <p:spPr>
            <a:xfrm>
              <a:off x="3503357" y="2169357"/>
              <a:ext cx="26" cy="26"/>
            </a:xfrm>
            <a:custGeom>
              <a:rect b="b" l="l" r="r" t="t"/>
              <a:pathLst>
                <a:path extrusionOk="0" h="1" w="1">
                  <a:moveTo>
                    <a:pt x="0"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p40"/>
            <p:cNvSpPr/>
            <p:nvPr/>
          </p:nvSpPr>
          <p:spPr>
            <a:xfrm>
              <a:off x="3486702" y="2160368"/>
              <a:ext cx="26" cy="26"/>
            </a:xfrm>
            <a:custGeom>
              <a:rect b="b" l="l" r="r" t="t"/>
              <a:pathLst>
                <a:path extrusionOk="0" h="1" w="1">
                  <a:moveTo>
                    <a:pt x="0"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p40"/>
            <p:cNvSpPr/>
            <p:nvPr/>
          </p:nvSpPr>
          <p:spPr>
            <a:xfrm>
              <a:off x="3489662" y="2160844"/>
              <a:ext cx="211" cy="106"/>
            </a:xfrm>
            <a:custGeom>
              <a:rect b="b" l="l" r="r" t="t"/>
              <a:pathLst>
                <a:path extrusionOk="0" h="4" w="8">
                  <a:moveTo>
                    <a:pt x="7" y="4"/>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p40"/>
            <p:cNvSpPr/>
            <p:nvPr/>
          </p:nvSpPr>
          <p:spPr>
            <a:xfrm>
              <a:off x="3607650" y="3050970"/>
              <a:ext cx="110638" cy="13646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p40"/>
            <p:cNvSpPr/>
            <p:nvPr/>
          </p:nvSpPr>
          <p:spPr>
            <a:xfrm>
              <a:off x="3713344" y="3063686"/>
              <a:ext cx="4389" cy="6398"/>
            </a:xfrm>
            <a:custGeom>
              <a:rect b="b" l="l" r="r" t="t"/>
              <a:pathLst>
                <a:path extrusionOk="0" h="242" w="166">
                  <a:moveTo>
                    <a:pt x="1" y="242"/>
                  </a:moveTo>
                  <a:lnTo>
                    <a:pt x="165" y="0"/>
                  </a:lnTo>
                  <a:lnTo>
                    <a:pt x="165"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p40"/>
            <p:cNvSpPr/>
            <p:nvPr/>
          </p:nvSpPr>
          <p:spPr>
            <a:xfrm>
              <a:off x="3632077" y="3054618"/>
              <a:ext cx="1877" cy="767"/>
            </a:xfrm>
            <a:custGeom>
              <a:rect b="b" l="l" r="r" t="t"/>
              <a:pathLst>
                <a:path extrusionOk="0" h="29" w="71">
                  <a:moveTo>
                    <a:pt x="1" y="0"/>
                  </a:moveTo>
                  <a:lnTo>
                    <a:pt x="71" y="28"/>
                  </a:lnTo>
                  <a:lnTo>
                    <a:pt x="53" y="21"/>
                  </a:ln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p40"/>
            <p:cNvSpPr/>
            <p:nvPr/>
          </p:nvSpPr>
          <p:spPr>
            <a:xfrm>
              <a:off x="3620709" y="3050996"/>
              <a:ext cx="6874" cy="872"/>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p40"/>
            <p:cNvSpPr/>
            <p:nvPr/>
          </p:nvSpPr>
          <p:spPr>
            <a:xfrm>
              <a:off x="3609421" y="3059614"/>
              <a:ext cx="106" cy="106"/>
            </a:xfrm>
            <a:custGeom>
              <a:rect b="b" l="l" r="r" t="t"/>
              <a:pathLst>
                <a:path extrusionOk="0" h="4" w="4">
                  <a:moveTo>
                    <a:pt x="4" y="0"/>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p40"/>
            <p:cNvSpPr/>
            <p:nvPr/>
          </p:nvSpPr>
          <p:spPr>
            <a:xfrm>
              <a:off x="3609685" y="3059138"/>
              <a:ext cx="132" cy="211"/>
            </a:xfrm>
            <a:custGeom>
              <a:rect b="b" l="l" r="r" t="t"/>
              <a:pathLst>
                <a:path extrusionOk="0" h="8" w="5">
                  <a:moveTo>
                    <a:pt x="4" y="1"/>
                  </a:moveTo>
                  <a:lnTo>
                    <a:pt x="1"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p40"/>
            <p:cNvSpPr/>
            <p:nvPr/>
          </p:nvSpPr>
          <p:spPr>
            <a:xfrm>
              <a:off x="3609976" y="3058583"/>
              <a:ext cx="211" cy="238"/>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p40"/>
            <p:cNvSpPr/>
            <p:nvPr/>
          </p:nvSpPr>
          <p:spPr>
            <a:xfrm>
              <a:off x="3610241" y="3057843"/>
              <a:ext cx="132" cy="582"/>
            </a:xfrm>
            <a:custGeom>
              <a:rect b="b" l="l" r="r" t="t"/>
              <a:pathLst>
                <a:path extrusionOk="0" h="22" w="5">
                  <a:moveTo>
                    <a:pt x="4" y="1"/>
                  </a:moveTo>
                  <a:cubicBezTo>
                    <a:pt x="4" y="8"/>
                    <a:pt x="1" y="15"/>
                    <a:pt x="1" y="22"/>
                  </a:cubicBezTo>
                  <a:cubicBezTo>
                    <a:pt x="1" y="15"/>
                    <a:pt x="4" y="8"/>
                    <a:pt x="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2" name="Google Shape;8172;p40"/>
            <p:cNvSpPr/>
            <p:nvPr/>
          </p:nvSpPr>
          <p:spPr>
            <a:xfrm>
              <a:off x="3628376" y="3052661"/>
              <a:ext cx="132" cy="132"/>
            </a:xfrm>
            <a:custGeom>
              <a:rect b="b" l="l" r="r" t="t"/>
              <a:pathLst>
                <a:path extrusionOk="0" h="5" w="5">
                  <a:moveTo>
                    <a:pt x="4" y="4"/>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p40"/>
            <p:cNvSpPr/>
            <p:nvPr/>
          </p:nvSpPr>
          <p:spPr>
            <a:xfrm>
              <a:off x="3686960" y="3071907"/>
              <a:ext cx="211" cy="26"/>
            </a:xfrm>
            <a:custGeom>
              <a:rect b="b" l="l" r="r" t="t"/>
              <a:pathLst>
                <a:path extrusionOk="0" h="1" w="8">
                  <a:moveTo>
                    <a:pt x="8" y="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p40"/>
            <p:cNvSpPr/>
            <p:nvPr/>
          </p:nvSpPr>
          <p:spPr>
            <a:xfrm>
              <a:off x="3687621" y="3071537"/>
              <a:ext cx="106" cy="132"/>
            </a:xfrm>
            <a:custGeom>
              <a:rect b="b" l="l" r="r" t="t"/>
              <a:pathLst>
                <a:path extrusionOk="0" h="5" w="4">
                  <a:moveTo>
                    <a:pt x="4" y="1"/>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p40"/>
            <p:cNvSpPr/>
            <p:nvPr/>
          </p:nvSpPr>
          <p:spPr>
            <a:xfrm>
              <a:off x="3710198" y="3064611"/>
              <a:ext cx="2723" cy="476"/>
            </a:xfrm>
            <a:custGeom>
              <a:rect b="b" l="l" r="r" t="t"/>
              <a:pathLst>
                <a:path extrusionOk="0" h="18" w="103">
                  <a:moveTo>
                    <a:pt x="102" y="18"/>
                  </a:moveTo>
                  <a:cubicBezTo>
                    <a:pt x="67" y="18"/>
                    <a:pt x="32" y="11"/>
                    <a:pt x="1" y="0"/>
                  </a:cubicBezTo>
                  <a:cubicBezTo>
                    <a:pt x="32" y="11"/>
                    <a:pt x="67" y="18"/>
                    <a:pt x="102" y="1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6" name="Google Shape;8176;p40"/>
            <p:cNvSpPr/>
            <p:nvPr/>
          </p:nvSpPr>
          <p:spPr>
            <a:xfrm>
              <a:off x="3685850" y="3072198"/>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p40"/>
            <p:cNvSpPr/>
            <p:nvPr/>
          </p:nvSpPr>
          <p:spPr>
            <a:xfrm>
              <a:off x="3685294" y="3072198"/>
              <a:ext cx="317" cy="26"/>
            </a:xfrm>
            <a:custGeom>
              <a:rect b="b" l="l" r="r" t="t"/>
              <a:pathLst>
                <a:path extrusionOk="0" h="1" w="12">
                  <a:moveTo>
                    <a:pt x="11"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p40"/>
            <p:cNvSpPr/>
            <p:nvPr/>
          </p:nvSpPr>
          <p:spPr>
            <a:xfrm>
              <a:off x="3684845" y="3072013"/>
              <a:ext cx="291" cy="106"/>
            </a:xfrm>
            <a:custGeom>
              <a:rect b="b" l="l" r="r" t="t"/>
              <a:pathLst>
                <a:path extrusionOk="0" h="4" w="11">
                  <a:moveTo>
                    <a:pt x="11" y="4"/>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p40"/>
            <p:cNvSpPr/>
            <p:nvPr/>
          </p:nvSpPr>
          <p:spPr>
            <a:xfrm>
              <a:off x="3686405" y="3072092"/>
              <a:ext cx="211" cy="26"/>
            </a:xfrm>
            <a:custGeom>
              <a:rect b="b" l="l" r="r" t="t"/>
              <a:pathLst>
                <a:path extrusionOk="0" h="1" w="8">
                  <a:moveTo>
                    <a:pt x="8" y="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p40"/>
            <p:cNvSpPr/>
            <p:nvPr/>
          </p:nvSpPr>
          <p:spPr>
            <a:xfrm>
              <a:off x="3684475" y="3071722"/>
              <a:ext cx="397" cy="211"/>
            </a:xfrm>
            <a:custGeom>
              <a:rect b="b" l="l" r="r" t="t"/>
              <a:pathLst>
                <a:path extrusionOk="0" h="8" w="15">
                  <a:moveTo>
                    <a:pt x="14" y="8"/>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p40"/>
            <p:cNvSpPr/>
            <p:nvPr/>
          </p:nvSpPr>
          <p:spPr>
            <a:xfrm>
              <a:off x="3689842" y="3069422"/>
              <a:ext cx="106" cy="211"/>
            </a:xfrm>
            <a:custGeom>
              <a:rect b="b" l="l" r="r" t="t"/>
              <a:pathLst>
                <a:path extrusionOk="0" h="8" w="4">
                  <a:moveTo>
                    <a:pt x="4" y="0"/>
                  </a:moveTo>
                  <a:lnTo>
                    <a:pt x="0"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p40"/>
            <p:cNvSpPr/>
            <p:nvPr/>
          </p:nvSpPr>
          <p:spPr>
            <a:xfrm>
              <a:off x="3688731" y="3070612"/>
              <a:ext cx="211" cy="132"/>
            </a:xfrm>
            <a:custGeom>
              <a:rect b="b" l="l" r="r" t="t"/>
              <a:pathLst>
                <a:path extrusionOk="0" h="5" w="8">
                  <a:moveTo>
                    <a:pt x="7" y="1"/>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p40"/>
            <p:cNvSpPr/>
            <p:nvPr/>
          </p:nvSpPr>
          <p:spPr>
            <a:xfrm>
              <a:off x="3689366" y="3070163"/>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p40"/>
            <p:cNvSpPr/>
            <p:nvPr/>
          </p:nvSpPr>
          <p:spPr>
            <a:xfrm>
              <a:off x="3688176" y="3071167"/>
              <a:ext cx="106" cy="132"/>
            </a:xfrm>
            <a:custGeom>
              <a:rect b="b" l="l" r="r" t="t"/>
              <a:pathLst>
                <a:path extrusionOk="0" h="5" w="4">
                  <a:moveTo>
                    <a:pt x="4" y="1"/>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p40"/>
            <p:cNvSpPr/>
            <p:nvPr/>
          </p:nvSpPr>
          <p:spPr>
            <a:xfrm>
              <a:off x="3630597" y="3053957"/>
              <a:ext cx="1137" cy="502"/>
            </a:xfrm>
            <a:custGeom>
              <a:rect b="b" l="l" r="r" t="t"/>
              <a:pathLst>
                <a:path extrusionOk="0" h="19" w="43">
                  <a:moveTo>
                    <a:pt x="1" y="1"/>
                  </a:moveTo>
                  <a:lnTo>
                    <a:pt x="1" y="4"/>
                  </a:lnTo>
                  <a:lnTo>
                    <a:pt x="43" y="18"/>
                  </a:ln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p40"/>
            <p:cNvSpPr/>
            <p:nvPr/>
          </p:nvSpPr>
          <p:spPr>
            <a:xfrm>
              <a:off x="3663273" y="3067281"/>
              <a:ext cx="2538" cy="1137"/>
            </a:xfrm>
            <a:custGeom>
              <a:rect b="b" l="l" r="r" t="t"/>
              <a:pathLst>
                <a:path extrusionOk="0" h="43" w="96">
                  <a:moveTo>
                    <a:pt x="1" y="1"/>
                  </a:moveTo>
                  <a:lnTo>
                    <a:pt x="1" y="1"/>
                  </a:lnTo>
                  <a:cubicBezTo>
                    <a:pt x="32" y="22"/>
                    <a:pt x="64" y="32"/>
                    <a:pt x="95" y="43"/>
                  </a:cubicBezTo>
                  <a:cubicBezTo>
                    <a:pt x="64" y="32"/>
                    <a:pt x="36" y="18"/>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p40"/>
            <p:cNvSpPr/>
            <p:nvPr/>
          </p:nvSpPr>
          <p:spPr>
            <a:xfrm>
              <a:off x="3635778" y="3056098"/>
              <a:ext cx="582" cy="291"/>
            </a:xfrm>
            <a:custGeom>
              <a:rect b="b" l="l" r="r" t="t"/>
              <a:pathLst>
                <a:path extrusionOk="0" h="11" w="22">
                  <a:moveTo>
                    <a:pt x="22" y="11"/>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p40"/>
            <p:cNvSpPr/>
            <p:nvPr/>
          </p:nvSpPr>
          <p:spPr>
            <a:xfrm>
              <a:off x="3716781" y="3063871"/>
              <a:ext cx="291" cy="106"/>
            </a:xfrm>
            <a:custGeom>
              <a:rect b="b" l="l" r="r" t="t"/>
              <a:pathLst>
                <a:path extrusionOk="0" h="4" w="11">
                  <a:moveTo>
                    <a:pt x="11" y="0"/>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p40"/>
            <p:cNvSpPr/>
            <p:nvPr/>
          </p:nvSpPr>
          <p:spPr>
            <a:xfrm>
              <a:off x="3643472" y="3057394"/>
              <a:ext cx="19828" cy="9914"/>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p40"/>
            <p:cNvSpPr/>
            <p:nvPr/>
          </p:nvSpPr>
          <p:spPr>
            <a:xfrm>
              <a:off x="3717600" y="3063686"/>
              <a:ext cx="132" cy="26"/>
            </a:xfrm>
            <a:custGeom>
              <a:rect b="b" l="l" r="r" t="t"/>
              <a:pathLst>
                <a:path extrusionOk="0" h="1" w="5">
                  <a:moveTo>
                    <a:pt x="4" y="0"/>
                  </a:moveTo>
                  <a:lnTo>
                    <a:pt x="4" y="0"/>
                  </a:ln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p40"/>
            <p:cNvSpPr/>
            <p:nvPr/>
          </p:nvSpPr>
          <p:spPr>
            <a:xfrm>
              <a:off x="3715565" y="3064241"/>
              <a:ext cx="211" cy="26"/>
            </a:xfrm>
            <a:custGeom>
              <a:rect b="b" l="l" r="r" t="t"/>
              <a:pathLst>
                <a:path extrusionOk="0" h="1" w="8">
                  <a:moveTo>
                    <a:pt x="8"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p40"/>
            <p:cNvSpPr/>
            <p:nvPr/>
          </p:nvSpPr>
          <p:spPr>
            <a:xfrm>
              <a:off x="3716120" y="3064056"/>
              <a:ext cx="211" cy="106"/>
            </a:xfrm>
            <a:custGeom>
              <a:rect b="b" l="l" r="r" t="t"/>
              <a:pathLst>
                <a:path extrusionOk="0" h="4" w="8">
                  <a:moveTo>
                    <a:pt x="8" y="0"/>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p40"/>
            <p:cNvSpPr/>
            <p:nvPr/>
          </p:nvSpPr>
          <p:spPr>
            <a:xfrm>
              <a:off x="3545285" y="3062390"/>
              <a:ext cx="74340" cy="77195"/>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p40"/>
            <p:cNvSpPr/>
            <p:nvPr/>
          </p:nvSpPr>
          <p:spPr>
            <a:xfrm>
              <a:off x="3545550" y="3139295"/>
              <a:ext cx="26" cy="26"/>
            </a:xfrm>
            <a:custGeom>
              <a:rect b="b" l="l" r="r" t="t"/>
              <a:pathLst>
                <a:path extrusionOk="0" h="1" w="1">
                  <a:moveTo>
                    <a:pt x="1" y="0"/>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p40"/>
            <p:cNvSpPr/>
            <p:nvPr/>
          </p:nvSpPr>
          <p:spPr>
            <a:xfrm>
              <a:off x="3546396" y="3139004"/>
              <a:ext cx="211" cy="132"/>
            </a:xfrm>
            <a:custGeom>
              <a:rect b="b" l="l" r="r" t="t"/>
              <a:pathLst>
                <a:path extrusionOk="0" h="5" w="8">
                  <a:moveTo>
                    <a:pt x="0" y="4"/>
                  </a:moveTo>
                  <a:lnTo>
                    <a:pt x="7"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p40"/>
            <p:cNvSpPr/>
            <p:nvPr/>
          </p:nvSpPr>
          <p:spPr>
            <a:xfrm>
              <a:off x="3548326" y="3137999"/>
              <a:ext cx="582" cy="291"/>
            </a:xfrm>
            <a:custGeom>
              <a:rect b="b" l="l" r="r" t="t"/>
              <a:pathLst>
                <a:path extrusionOk="0" h="11" w="22">
                  <a:moveTo>
                    <a:pt x="1" y="11"/>
                  </a:moveTo>
                  <a:lnTo>
                    <a:pt x="22"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p40"/>
            <p:cNvSpPr/>
            <p:nvPr/>
          </p:nvSpPr>
          <p:spPr>
            <a:xfrm>
              <a:off x="3547136" y="3138740"/>
              <a:ext cx="211" cy="106"/>
            </a:xfrm>
            <a:custGeom>
              <a:rect b="b" l="l" r="r" t="t"/>
              <a:pathLst>
                <a:path extrusionOk="0" h="4" w="8">
                  <a:moveTo>
                    <a:pt x="0" y="4"/>
                  </a:moveTo>
                  <a:lnTo>
                    <a:pt x="7"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p40"/>
            <p:cNvSpPr/>
            <p:nvPr/>
          </p:nvSpPr>
          <p:spPr>
            <a:xfrm>
              <a:off x="3548987" y="3137629"/>
              <a:ext cx="767" cy="291"/>
            </a:xfrm>
            <a:custGeom>
              <a:rect b="b" l="l" r="r" t="t"/>
              <a:pathLst>
                <a:path extrusionOk="0" h="11" w="29">
                  <a:moveTo>
                    <a:pt x="0" y="11"/>
                  </a:moveTo>
                  <a:lnTo>
                    <a:pt x="28"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p40"/>
            <p:cNvSpPr/>
            <p:nvPr/>
          </p:nvSpPr>
          <p:spPr>
            <a:xfrm>
              <a:off x="3551842" y="3136598"/>
              <a:ext cx="872" cy="317"/>
            </a:xfrm>
            <a:custGeom>
              <a:rect b="b" l="l" r="r" t="t"/>
              <a:pathLst>
                <a:path extrusionOk="0" h="12" w="33">
                  <a:moveTo>
                    <a:pt x="1" y="11"/>
                  </a:moveTo>
                  <a:lnTo>
                    <a:pt x="32"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p40"/>
            <p:cNvSpPr/>
            <p:nvPr/>
          </p:nvSpPr>
          <p:spPr>
            <a:xfrm>
              <a:off x="3557869" y="3135038"/>
              <a:ext cx="291" cy="106"/>
            </a:xfrm>
            <a:custGeom>
              <a:rect b="b" l="l" r="r" t="t"/>
              <a:pathLst>
                <a:path extrusionOk="0" h="4" w="11">
                  <a:moveTo>
                    <a:pt x="11" y="0"/>
                  </a:moveTo>
                  <a:lnTo>
                    <a:pt x="0"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p40"/>
            <p:cNvSpPr/>
            <p:nvPr/>
          </p:nvSpPr>
          <p:spPr>
            <a:xfrm>
              <a:off x="3544810" y="3139374"/>
              <a:ext cx="26" cy="26"/>
            </a:xfrm>
            <a:custGeom>
              <a:rect b="b" l="l" r="r" t="t"/>
              <a:pathLst>
                <a:path extrusionOk="0" h="1" w="1">
                  <a:moveTo>
                    <a:pt x="1"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p40"/>
            <p:cNvSpPr/>
            <p:nvPr/>
          </p:nvSpPr>
          <p:spPr>
            <a:xfrm>
              <a:off x="3549806" y="3137259"/>
              <a:ext cx="952" cy="397"/>
            </a:xfrm>
            <a:custGeom>
              <a:rect b="b" l="l" r="r" t="t"/>
              <a:pathLst>
                <a:path extrusionOk="0" h="15" w="36">
                  <a:moveTo>
                    <a:pt x="1" y="14"/>
                  </a:moveTo>
                  <a:lnTo>
                    <a:pt x="36"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p40"/>
            <p:cNvSpPr/>
            <p:nvPr/>
          </p:nvSpPr>
          <p:spPr>
            <a:xfrm>
              <a:off x="3550731" y="3136968"/>
              <a:ext cx="1057" cy="317"/>
            </a:xfrm>
            <a:custGeom>
              <a:rect b="b" l="l" r="r" t="t"/>
              <a:pathLst>
                <a:path extrusionOk="0" h="12" w="40">
                  <a:moveTo>
                    <a:pt x="1" y="11"/>
                  </a:moveTo>
                  <a:lnTo>
                    <a:pt x="39"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p40"/>
            <p:cNvSpPr/>
            <p:nvPr/>
          </p:nvSpPr>
          <p:spPr>
            <a:xfrm>
              <a:off x="3553428" y="3136334"/>
              <a:ext cx="291" cy="106"/>
            </a:xfrm>
            <a:custGeom>
              <a:rect b="b" l="l" r="r" t="t"/>
              <a:pathLst>
                <a:path extrusionOk="0" h="4" w="11">
                  <a:moveTo>
                    <a:pt x="0" y="4"/>
                  </a:moveTo>
                  <a:lnTo>
                    <a:pt x="1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p40"/>
            <p:cNvSpPr/>
            <p:nvPr/>
          </p:nvSpPr>
          <p:spPr>
            <a:xfrm>
              <a:off x="3578966" y="3069872"/>
              <a:ext cx="106" cy="132"/>
            </a:xfrm>
            <a:custGeom>
              <a:rect b="b" l="l" r="r" t="t"/>
              <a:pathLst>
                <a:path extrusionOk="0" h="5" w="4">
                  <a:moveTo>
                    <a:pt x="0" y="1"/>
                  </a:moveTo>
                  <a:lnTo>
                    <a:pt x="4"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p40"/>
            <p:cNvSpPr/>
            <p:nvPr/>
          </p:nvSpPr>
          <p:spPr>
            <a:xfrm>
              <a:off x="3581081" y="3070797"/>
              <a:ext cx="132" cy="26"/>
            </a:xfrm>
            <a:custGeom>
              <a:rect b="b" l="l" r="r" t="t"/>
              <a:pathLst>
                <a:path extrusionOk="0" h="1" w="5">
                  <a:moveTo>
                    <a:pt x="1" y="1"/>
                  </a:moveTo>
                  <a:lnTo>
                    <a:pt x="4"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p40"/>
            <p:cNvSpPr/>
            <p:nvPr/>
          </p:nvSpPr>
          <p:spPr>
            <a:xfrm>
              <a:off x="3583301" y="3070163"/>
              <a:ext cx="132" cy="106"/>
            </a:xfrm>
            <a:custGeom>
              <a:rect b="b" l="l" r="r" t="t"/>
              <a:pathLst>
                <a:path extrusionOk="0" h="4" w="5">
                  <a:moveTo>
                    <a:pt x="4" y="0"/>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p40"/>
            <p:cNvSpPr/>
            <p:nvPr/>
          </p:nvSpPr>
          <p:spPr>
            <a:xfrm>
              <a:off x="3581821" y="3070797"/>
              <a:ext cx="26" cy="26"/>
            </a:xfrm>
            <a:custGeom>
              <a:rect b="b" l="l" r="r" t="t"/>
              <a:pathLst>
                <a:path extrusionOk="0" h="1" w="1">
                  <a:moveTo>
                    <a:pt x="1"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p40"/>
            <p:cNvSpPr/>
            <p:nvPr/>
          </p:nvSpPr>
          <p:spPr>
            <a:xfrm>
              <a:off x="3582191" y="3070797"/>
              <a:ext cx="211" cy="26"/>
            </a:xfrm>
            <a:custGeom>
              <a:rect b="b" l="l" r="r" t="t"/>
              <a:pathLst>
                <a:path extrusionOk="0" h="1" w="8">
                  <a:moveTo>
                    <a:pt x="1" y="1"/>
                  </a:moveTo>
                  <a:lnTo>
                    <a:pt x="8"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p40"/>
            <p:cNvSpPr/>
            <p:nvPr/>
          </p:nvSpPr>
          <p:spPr>
            <a:xfrm>
              <a:off x="3566012" y="3067202"/>
              <a:ext cx="7614" cy="2062"/>
            </a:xfrm>
            <a:custGeom>
              <a:rect b="b" l="l" r="r" t="t"/>
              <a:pathLst>
                <a:path extrusionOk="0" h="78" w="288">
                  <a:moveTo>
                    <a:pt x="287" y="0"/>
                  </a:moveTo>
                  <a:cubicBezTo>
                    <a:pt x="189" y="18"/>
                    <a:pt x="95" y="42"/>
                    <a:pt x="0" y="77"/>
                  </a:cubicBezTo>
                  <a:lnTo>
                    <a:pt x="0" y="77"/>
                  </a:lnTo>
                  <a:cubicBezTo>
                    <a:pt x="95" y="42"/>
                    <a:pt x="189" y="18"/>
                    <a:pt x="287"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p40"/>
            <p:cNvSpPr/>
            <p:nvPr/>
          </p:nvSpPr>
          <p:spPr>
            <a:xfrm>
              <a:off x="3582852" y="3070533"/>
              <a:ext cx="106" cy="26"/>
            </a:xfrm>
            <a:custGeom>
              <a:rect b="b" l="l" r="r" t="t"/>
              <a:pathLst>
                <a:path extrusionOk="0" h="1" w="4">
                  <a:moveTo>
                    <a:pt x="0" y="0"/>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p40"/>
            <p:cNvSpPr/>
            <p:nvPr/>
          </p:nvSpPr>
          <p:spPr>
            <a:xfrm>
              <a:off x="3580526" y="3070612"/>
              <a:ext cx="211" cy="26"/>
            </a:xfrm>
            <a:custGeom>
              <a:rect b="b" l="l" r="r" t="t"/>
              <a:pathLst>
                <a:path extrusionOk="0" h="1" w="8">
                  <a:moveTo>
                    <a:pt x="1" y="1"/>
                  </a:moveTo>
                  <a:lnTo>
                    <a:pt x="8"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p40"/>
            <p:cNvSpPr/>
            <p:nvPr/>
          </p:nvSpPr>
          <p:spPr>
            <a:xfrm>
              <a:off x="3578411" y="3069607"/>
              <a:ext cx="106" cy="106"/>
            </a:xfrm>
            <a:custGeom>
              <a:rect b="b" l="l" r="r" t="t"/>
              <a:pathLst>
                <a:path extrusionOk="0" h="4" w="4">
                  <a:moveTo>
                    <a:pt x="0" y="0"/>
                  </a:moveTo>
                  <a:lnTo>
                    <a:pt x="4"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p40"/>
            <p:cNvSpPr/>
            <p:nvPr/>
          </p:nvSpPr>
          <p:spPr>
            <a:xfrm>
              <a:off x="3577935" y="3069317"/>
              <a:ext cx="132" cy="26"/>
            </a:xfrm>
            <a:custGeom>
              <a:rect b="b" l="l" r="r" t="t"/>
              <a:pathLst>
                <a:path extrusionOk="0" h="1" w="5">
                  <a:moveTo>
                    <a:pt x="1" y="1"/>
                  </a:moveTo>
                  <a:lnTo>
                    <a:pt x="4"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p40"/>
            <p:cNvSpPr/>
            <p:nvPr/>
          </p:nvSpPr>
          <p:spPr>
            <a:xfrm>
              <a:off x="3580076" y="3070427"/>
              <a:ext cx="106" cy="132"/>
            </a:xfrm>
            <a:custGeom>
              <a:rect b="b" l="l" r="r" t="t"/>
              <a:pathLst>
                <a:path extrusionOk="0" h="5" w="4">
                  <a:moveTo>
                    <a:pt x="0" y="1"/>
                  </a:moveTo>
                  <a:lnTo>
                    <a:pt x="4"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p40"/>
            <p:cNvSpPr/>
            <p:nvPr/>
          </p:nvSpPr>
          <p:spPr>
            <a:xfrm>
              <a:off x="3579521" y="3070242"/>
              <a:ext cx="106" cy="26"/>
            </a:xfrm>
            <a:custGeom>
              <a:rect b="b" l="l" r="r" t="t"/>
              <a:pathLst>
                <a:path extrusionOk="0" h="1" w="4">
                  <a:moveTo>
                    <a:pt x="0" y="1"/>
                  </a:moveTo>
                  <a:lnTo>
                    <a:pt x="4"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p40"/>
            <p:cNvSpPr/>
            <p:nvPr/>
          </p:nvSpPr>
          <p:spPr>
            <a:xfrm>
              <a:off x="3608020" y="3110426"/>
              <a:ext cx="211" cy="211"/>
            </a:xfrm>
            <a:custGeom>
              <a:rect b="b" l="l" r="r" t="t"/>
              <a:pathLst>
                <a:path extrusionOk="0" h="8" w="8">
                  <a:moveTo>
                    <a:pt x="8" y="0"/>
                  </a:moveTo>
                  <a:lnTo>
                    <a:pt x="1"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p40"/>
            <p:cNvSpPr/>
            <p:nvPr/>
          </p:nvSpPr>
          <p:spPr>
            <a:xfrm>
              <a:off x="3607570" y="3111245"/>
              <a:ext cx="106" cy="317"/>
            </a:xfrm>
            <a:custGeom>
              <a:rect b="b" l="l" r="r" t="t"/>
              <a:pathLst>
                <a:path extrusionOk="0" h="12" w="4">
                  <a:moveTo>
                    <a:pt x="4" y="1"/>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p40"/>
            <p:cNvSpPr/>
            <p:nvPr/>
          </p:nvSpPr>
          <p:spPr>
            <a:xfrm>
              <a:off x="3607280" y="3111800"/>
              <a:ext cx="132" cy="317"/>
            </a:xfrm>
            <a:custGeom>
              <a:rect b="b" l="l" r="r" t="t"/>
              <a:pathLst>
                <a:path extrusionOk="0" h="12" w="5">
                  <a:moveTo>
                    <a:pt x="4" y="1"/>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p40"/>
            <p:cNvSpPr/>
            <p:nvPr/>
          </p:nvSpPr>
          <p:spPr>
            <a:xfrm>
              <a:off x="3607835" y="3110796"/>
              <a:ext cx="132" cy="291"/>
            </a:xfrm>
            <a:custGeom>
              <a:rect b="b" l="l" r="r" t="t"/>
              <a:pathLst>
                <a:path extrusionOk="0" h="11" w="5">
                  <a:moveTo>
                    <a:pt x="4" y="0"/>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1" name="Google Shape;8221;p40"/>
            <p:cNvSpPr/>
            <p:nvPr/>
          </p:nvSpPr>
          <p:spPr>
            <a:xfrm>
              <a:off x="3606275" y="3113942"/>
              <a:ext cx="106" cy="397"/>
            </a:xfrm>
            <a:custGeom>
              <a:rect b="b" l="l" r="r" t="t"/>
              <a:pathLst>
                <a:path extrusionOk="0" h="15" w="4">
                  <a:moveTo>
                    <a:pt x="4" y="0"/>
                  </a:moveTo>
                  <a:lnTo>
                    <a:pt x="0"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p40"/>
            <p:cNvSpPr/>
            <p:nvPr/>
          </p:nvSpPr>
          <p:spPr>
            <a:xfrm>
              <a:off x="3607015" y="3112461"/>
              <a:ext cx="106" cy="291"/>
            </a:xfrm>
            <a:custGeom>
              <a:rect b="b" l="l" r="r" t="t"/>
              <a:pathLst>
                <a:path extrusionOk="0" h="11" w="4">
                  <a:moveTo>
                    <a:pt x="4" y="0"/>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p40"/>
            <p:cNvSpPr/>
            <p:nvPr/>
          </p:nvSpPr>
          <p:spPr>
            <a:xfrm>
              <a:off x="3606645" y="3113096"/>
              <a:ext cx="106" cy="397"/>
            </a:xfrm>
            <a:custGeom>
              <a:rect b="b" l="l" r="r" t="t"/>
              <a:pathLst>
                <a:path extrusionOk="0" h="15" w="4">
                  <a:moveTo>
                    <a:pt x="4" y="1"/>
                  </a:moveTo>
                  <a:lnTo>
                    <a:pt x="0"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p40"/>
            <p:cNvSpPr/>
            <p:nvPr/>
          </p:nvSpPr>
          <p:spPr>
            <a:xfrm>
              <a:off x="3608866" y="3109315"/>
              <a:ext cx="106" cy="106"/>
            </a:xfrm>
            <a:custGeom>
              <a:rect b="b" l="l" r="r" t="t"/>
              <a:pathLst>
                <a:path extrusionOk="0" h="4" w="4">
                  <a:moveTo>
                    <a:pt x="4" y="0"/>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p40"/>
            <p:cNvSpPr/>
            <p:nvPr/>
          </p:nvSpPr>
          <p:spPr>
            <a:xfrm>
              <a:off x="3609051" y="3109130"/>
              <a:ext cx="26" cy="106"/>
            </a:xfrm>
            <a:custGeom>
              <a:rect b="b" l="l" r="r" t="t"/>
              <a:pathLst>
                <a:path extrusionOk="0" h="4" w="1">
                  <a:moveTo>
                    <a:pt x="0" y="0"/>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p40"/>
            <p:cNvSpPr/>
            <p:nvPr/>
          </p:nvSpPr>
          <p:spPr>
            <a:xfrm>
              <a:off x="3605905" y="3115131"/>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7" name="Google Shape;8227;p40"/>
            <p:cNvSpPr/>
            <p:nvPr/>
          </p:nvSpPr>
          <p:spPr>
            <a:xfrm>
              <a:off x="3606724" y="3062099"/>
              <a:ext cx="5129" cy="4574"/>
            </a:xfrm>
            <a:custGeom>
              <a:rect b="b" l="l" r="r" t="t"/>
              <a:pathLst>
                <a:path extrusionOk="0" h="173" w="194">
                  <a:moveTo>
                    <a:pt x="1" y="1"/>
                  </a:moveTo>
                  <a:lnTo>
                    <a:pt x="1" y="1"/>
                  </a:lnTo>
                  <a:lnTo>
                    <a:pt x="193" y="17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8" name="Google Shape;8228;p40"/>
            <p:cNvSpPr/>
            <p:nvPr/>
          </p:nvSpPr>
          <p:spPr>
            <a:xfrm>
              <a:off x="3608681" y="3109500"/>
              <a:ext cx="106" cy="211"/>
            </a:xfrm>
            <a:custGeom>
              <a:rect b="b" l="l" r="r" t="t"/>
              <a:pathLst>
                <a:path extrusionOk="0" h="8" w="4">
                  <a:moveTo>
                    <a:pt x="4" y="0"/>
                  </a:moveTo>
                  <a:lnTo>
                    <a:pt x="0"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p40"/>
            <p:cNvSpPr/>
            <p:nvPr/>
          </p:nvSpPr>
          <p:spPr>
            <a:xfrm>
              <a:off x="3608311" y="3110056"/>
              <a:ext cx="106" cy="211"/>
            </a:xfrm>
            <a:custGeom>
              <a:rect b="b" l="l" r="r" t="t"/>
              <a:pathLst>
                <a:path extrusionOk="0" h="8" w="4">
                  <a:moveTo>
                    <a:pt x="4" y="0"/>
                  </a:moveTo>
                  <a:lnTo>
                    <a:pt x="0"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p40"/>
            <p:cNvSpPr/>
            <p:nvPr/>
          </p:nvSpPr>
          <p:spPr>
            <a:xfrm>
              <a:off x="3608496" y="3109765"/>
              <a:ext cx="106" cy="211"/>
            </a:xfrm>
            <a:custGeom>
              <a:rect b="b" l="l" r="r" t="t"/>
              <a:pathLst>
                <a:path extrusionOk="0" h="8" w="4">
                  <a:moveTo>
                    <a:pt x="4" y="1"/>
                  </a:moveTo>
                  <a:lnTo>
                    <a:pt x="0"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p40"/>
            <p:cNvSpPr/>
            <p:nvPr/>
          </p:nvSpPr>
          <p:spPr>
            <a:xfrm>
              <a:off x="3605350" y="3116163"/>
              <a:ext cx="211" cy="291"/>
            </a:xfrm>
            <a:custGeom>
              <a:rect b="b" l="l" r="r" t="t"/>
              <a:pathLst>
                <a:path extrusionOk="0" h="11" w="8">
                  <a:moveTo>
                    <a:pt x="7" y="0"/>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2" name="Google Shape;8232;p40"/>
            <p:cNvSpPr/>
            <p:nvPr/>
          </p:nvSpPr>
          <p:spPr>
            <a:xfrm>
              <a:off x="3933060" y="2410275"/>
              <a:ext cx="246761" cy="143763"/>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p40"/>
            <p:cNvSpPr/>
            <p:nvPr/>
          </p:nvSpPr>
          <p:spPr>
            <a:xfrm>
              <a:off x="4161473" y="2499208"/>
              <a:ext cx="4098" cy="502"/>
            </a:xfrm>
            <a:custGeom>
              <a:rect b="b" l="l" r="r" t="t"/>
              <a:pathLst>
                <a:path extrusionOk="0" h="19" w="155">
                  <a:moveTo>
                    <a:pt x="1" y="1"/>
                  </a:moveTo>
                  <a:cubicBezTo>
                    <a:pt x="50" y="1"/>
                    <a:pt x="102" y="4"/>
                    <a:pt x="155" y="18"/>
                  </a:cubicBezTo>
                  <a:cubicBezTo>
                    <a:pt x="102" y="4"/>
                    <a:pt x="50" y="1"/>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p40"/>
            <p:cNvSpPr/>
            <p:nvPr/>
          </p:nvSpPr>
          <p:spPr>
            <a:xfrm>
              <a:off x="4147885" y="2501720"/>
              <a:ext cx="6028" cy="767"/>
            </a:xfrm>
            <a:custGeom>
              <a:rect b="b" l="l" r="r" t="t"/>
              <a:pathLst>
                <a:path extrusionOk="0" h="29" w="228">
                  <a:moveTo>
                    <a:pt x="228" y="0"/>
                  </a:moveTo>
                  <a:cubicBezTo>
                    <a:pt x="158" y="14"/>
                    <a:pt x="77" y="21"/>
                    <a:pt x="0" y="28"/>
                  </a:cubicBezTo>
                  <a:cubicBezTo>
                    <a:pt x="84" y="21"/>
                    <a:pt x="165" y="14"/>
                    <a:pt x="228"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p40"/>
            <p:cNvSpPr/>
            <p:nvPr/>
          </p:nvSpPr>
          <p:spPr>
            <a:xfrm>
              <a:off x="4161024" y="2499208"/>
              <a:ext cx="211" cy="26"/>
            </a:xfrm>
            <a:custGeom>
              <a:rect b="b" l="l" r="r" t="t"/>
              <a:pathLst>
                <a:path extrusionOk="0" h="1" w="8">
                  <a:moveTo>
                    <a:pt x="7" y="1"/>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6" name="Google Shape;8236;p40"/>
            <p:cNvSpPr/>
            <p:nvPr/>
          </p:nvSpPr>
          <p:spPr>
            <a:xfrm>
              <a:off x="4163139" y="2483558"/>
              <a:ext cx="16047" cy="9570"/>
            </a:xfrm>
            <a:custGeom>
              <a:rect b="b" l="l" r="r" t="t"/>
              <a:pathLst>
                <a:path extrusionOk="0" h="362" w="607">
                  <a:moveTo>
                    <a:pt x="1" y="1"/>
                  </a:moveTo>
                  <a:cubicBezTo>
                    <a:pt x="120" y="33"/>
                    <a:pt x="382" y="176"/>
                    <a:pt x="606" y="361"/>
                  </a:cubicBezTo>
                  <a:cubicBezTo>
                    <a:pt x="382" y="173"/>
                    <a:pt x="120" y="33"/>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p40"/>
            <p:cNvSpPr/>
            <p:nvPr/>
          </p:nvSpPr>
          <p:spPr>
            <a:xfrm>
              <a:off x="4159517" y="2499763"/>
              <a:ext cx="238" cy="238"/>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p40"/>
            <p:cNvSpPr/>
            <p:nvPr/>
          </p:nvSpPr>
          <p:spPr>
            <a:xfrm>
              <a:off x="4142967" y="2480041"/>
              <a:ext cx="4653" cy="4283"/>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p40"/>
            <p:cNvSpPr/>
            <p:nvPr/>
          </p:nvSpPr>
          <p:spPr>
            <a:xfrm>
              <a:off x="4154177" y="2501720"/>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p40"/>
            <p:cNvSpPr/>
            <p:nvPr/>
          </p:nvSpPr>
          <p:spPr>
            <a:xfrm>
              <a:off x="4160284" y="2499393"/>
              <a:ext cx="106" cy="132"/>
            </a:xfrm>
            <a:custGeom>
              <a:rect b="b" l="l" r="r" t="t"/>
              <a:pathLst>
                <a:path extrusionOk="0" h="5" w="4">
                  <a:moveTo>
                    <a:pt x="4" y="1"/>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p40"/>
            <p:cNvSpPr/>
            <p:nvPr/>
          </p:nvSpPr>
          <p:spPr>
            <a:xfrm>
              <a:off x="3200894" y="1853173"/>
              <a:ext cx="368660" cy="307327"/>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2" name="Google Shape;8242;p40"/>
            <p:cNvSpPr/>
            <p:nvPr/>
          </p:nvSpPr>
          <p:spPr>
            <a:xfrm>
              <a:off x="3279464" y="1628117"/>
              <a:ext cx="11606" cy="10760"/>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p40"/>
            <p:cNvSpPr/>
            <p:nvPr/>
          </p:nvSpPr>
          <p:spPr>
            <a:xfrm>
              <a:off x="3420874" y="1878103"/>
              <a:ext cx="3357" cy="2511"/>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p40"/>
            <p:cNvSpPr/>
            <p:nvPr/>
          </p:nvSpPr>
          <p:spPr>
            <a:xfrm>
              <a:off x="3442817" y="1859624"/>
              <a:ext cx="17607" cy="12478"/>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p40"/>
            <p:cNvSpPr/>
            <p:nvPr/>
          </p:nvSpPr>
          <p:spPr>
            <a:xfrm>
              <a:off x="3385158" y="1573895"/>
              <a:ext cx="131179" cy="39708"/>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p40"/>
            <p:cNvSpPr/>
            <p:nvPr/>
          </p:nvSpPr>
          <p:spPr>
            <a:xfrm>
              <a:off x="3284751" y="1588224"/>
              <a:ext cx="193253" cy="108153"/>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p40"/>
            <p:cNvSpPr/>
            <p:nvPr/>
          </p:nvSpPr>
          <p:spPr>
            <a:xfrm>
              <a:off x="3516681" y="1878103"/>
              <a:ext cx="8433" cy="3728"/>
            </a:xfrm>
            <a:custGeom>
              <a:rect b="b" l="l" r="r" t="t"/>
              <a:pathLst>
                <a:path extrusionOk="0" h="141" w="319">
                  <a:moveTo>
                    <a:pt x="0" y="140"/>
                  </a:moveTo>
                  <a:cubicBezTo>
                    <a:pt x="81" y="49"/>
                    <a:pt x="200" y="0"/>
                    <a:pt x="319" y="7"/>
                  </a:cubicBezTo>
                  <a:cubicBezTo>
                    <a:pt x="200" y="0"/>
                    <a:pt x="81" y="49"/>
                    <a:pt x="0" y="14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p40"/>
            <p:cNvSpPr/>
            <p:nvPr/>
          </p:nvSpPr>
          <p:spPr>
            <a:xfrm>
              <a:off x="3426452" y="1903271"/>
              <a:ext cx="291" cy="317"/>
            </a:xfrm>
            <a:custGeom>
              <a:rect b="b" l="l" r="r" t="t"/>
              <a:pathLst>
                <a:path extrusionOk="0" h="12" w="11">
                  <a:moveTo>
                    <a:pt x="11" y="1"/>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p40"/>
            <p:cNvSpPr/>
            <p:nvPr/>
          </p:nvSpPr>
          <p:spPr>
            <a:xfrm>
              <a:off x="3425897" y="1904011"/>
              <a:ext cx="211" cy="211"/>
            </a:xfrm>
            <a:custGeom>
              <a:rect b="b" l="l" r="r" t="t"/>
              <a:pathLst>
                <a:path extrusionOk="0" h="8" w="8">
                  <a:moveTo>
                    <a:pt x="7" y="1"/>
                  </a:moveTo>
                  <a:lnTo>
                    <a:pt x="0"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p40"/>
            <p:cNvSpPr/>
            <p:nvPr/>
          </p:nvSpPr>
          <p:spPr>
            <a:xfrm>
              <a:off x="3546766" y="1895313"/>
              <a:ext cx="26" cy="502"/>
            </a:xfrm>
            <a:custGeom>
              <a:rect b="b" l="l" r="r" t="t"/>
              <a:pathLst>
                <a:path extrusionOk="0" h="19" w="1">
                  <a:moveTo>
                    <a:pt x="0" y="1"/>
                  </a:moveTo>
                  <a:lnTo>
                    <a:pt x="0" y="18"/>
                  </a:lnTo>
                  <a:cubicBezTo>
                    <a:pt x="0" y="15"/>
                    <a:pt x="0" y="8"/>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p40"/>
            <p:cNvSpPr/>
            <p:nvPr/>
          </p:nvSpPr>
          <p:spPr>
            <a:xfrm>
              <a:off x="3424787" y="1905597"/>
              <a:ext cx="211" cy="291"/>
            </a:xfrm>
            <a:custGeom>
              <a:rect b="b" l="l" r="r" t="t"/>
              <a:pathLst>
                <a:path extrusionOk="0" h="11" w="8">
                  <a:moveTo>
                    <a:pt x="7" y="0"/>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p40"/>
            <p:cNvSpPr/>
            <p:nvPr/>
          </p:nvSpPr>
          <p:spPr>
            <a:xfrm>
              <a:off x="3425342" y="1904751"/>
              <a:ext cx="211" cy="317"/>
            </a:xfrm>
            <a:custGeom>
              <a:rect b="b" l="l" r="r" t="t"/>
              <a:pathLst>
                <a:path extrusionOk="0" h="12" w="8">
                  <a:moveTo>
                    <a:pt x="7" y="1"/>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p40"/>
            <p:cNvSpPr/>
            <p:nvPr/>
          </p:nvSpPr>
          <p:spPr>
            <a:xfrm>
              <a:off x="3434119" y="1899675"/>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p40"/>
            <p:cNvSpPr/>
            <p:nvPr/>
          </p:nvSpPr>
          <p:spPr>
            <a:xfrm>
              <a:off x="3427192" y="1902636"/>
              <a:ext cx="211" cy="211"/>
            </a:xfrm>
            <a:custGeom>
              <a:rect b="b" l="l" r="r" t="t"/>
              <a:pathLst>
                <a:path extrusionOk="0" h="8" w="8">
                  <a:moveTo>
                    <a:pt x="0" y="7"/>
                  </a:moveTo>
                  <a:lnTo>
                    <a:pt x="7"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p40"/>
            <p:cNvSpPr/>
            <p:nvPr/>
          </p:nvSpPr>
          <p:spPr>
            <a:xfrm>
              <a:off x="3427827" y="1901975"/>
              <a:ext cx="211" cy="211"/>
            </a:xfrm>
            <a:custGeom>
              <a:rect b="b" l="l" r="r" t="t"/>
              <a:pathLst>
                <a:path extrusionOk="0" h="8" w="8">
                  <a:moveTo>
                    <a:pt x="8" y="1"/>
                  </a:moveTo>
                  <a:lnTo>
                    <a:pt x="1"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p40"/>
            <p:cNvSpPr/>
            <p:nvPr/>
          </p:nvSpPr>
          <p:spPr>
            <a:xfrm>
              <a:off x="3432453" y="1899755"/>
              <a:ext cx="397" cy="26"/>
            </a:xfrm>
            <a:custGeom>
              <a:rect b="b" l="l" r="r" t="t"/>
              <a:pathLst>
                <a:path extrusionOk="0" h="1" w="15">
                  <a:moveTo>
                    <a:pt x="15" y="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p40"/>
            <p:cNvSpPr/>
            <p:nvPr/>
          </p:nvSpPr>
          <p:spPr>
            <a:xfrm>
              <a:off x="3433299" y="1899675"/>
              <a:ext cx="397" cy="26"/>
            </a:xfrm>
            <a:custGeom>
              <a:rect b="b" l="l" r="r" t="t"/>
              <a:pathLst>
                <a:path extrusionOk="0" h="1" w="15">
                  <a:moveTo>
                    <a:pt x="14" y="0"/>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p40"/>
            <p:cNvSpPr/>
            <p:nvPr/>
          </p:nvSpPr>
          <p:spPr>
            <a:xfrm>
              <a:off x="3546766" y="1896715"/>
              <a:ext cx="26" cy="582"/>
            </a:xfrm>
            <a:custGeom>
              <a:rect b="b" l="l" r="r" t="t"/>
              <a:pathLst>
                <a:path extrusionOk="0" h="22" w="1">
                  <a:moveTo>
                    <a:pt x="0" y="21"/>
                  </a:moveTo>
                  <a:lnTo>
                    <a:pt x="0" y="0"/>
                  </a:lnTo>
                  <a:cubicBezTo>
                    <a:pt x="0" y="7"/>
                    <a:pt x="0" y="14"/>
                    <a:pt x="0" y="2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p40"/>
            <p:cNvSpPr/>
            <p:nvPr/>
          </p:nvSpPr>
          <p:spPr>
            <a:xfrm>
              <a:off x="3429492" y="1900971"/>
              <a:ext cx="132" cy="26"/>
            </a:xfrm>
            <a:custGeom>
              <a:rect b="b" l="l" r="r" t="t"/>
              <a:pathLst>
                <a:path extrusionOk="0" h="1" w="5">
                  <a:moveTo>
                    <a:pt x="4"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p40"/>
            <p:cNvSpPr/>
            <p:nvPr/>
          </p:nvSpPr>
          <p:spPr>
            <a:xfrm>
              <a:off x="3546766" y="1894018"/>
              <a:ext cx="26" cy="502"/>
            </a:xfrm>
            <a:custGeom>
              <a:rect b="b" l="l" r="r" t="t"/>
              <a:pathLst>
                <a:path extrusionOk="0" h="19" w="1">
                  <a:moveTo>
                    <a:pt x="0" y="18"/>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p40"/>
            <p:cNvSpPr/>
            <p:nvPr/>
          </p:nvSpPr>
          <p:spPr>
            <a:xfrm>
              <a:off x="3430973" y="1900125"/>
              <a:ext cx="317" cy="211"/>
            </a:xfrm>
            <a:custGeom>
              <a:rect b="b" l="l" r="r" t="t"/>
              <a:pathLst>
                <a:path extrusionOk="0" h="8" w="12">
                  <a:moveTo>
                    <a:pt x="11" y="1"/>
                  </a:moveTo>
                  <a:lnTo>
                    <a:pt x="1"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p40"/>
            <p:cNvSpPr/>
            <p:nvPr/>
          </p:nvSpPr>
          <p:spPr>
            <a:xfrm>
              <a:off x="3430233" y="1900495"/>
              <a:ext cx="211" cy="132"/>
            </a:xfrm>
            <a:custGeom>
              <a:rect b="b" l="l" r="r" t="t"/>
              <a:pathLst>
                <a:path extrusionOk="0" h="5" w="8">
                  <a:moveTo>
                    <a:pt x="8" y="1"/>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p40"/>
            <p:cNvSpPr/>
            <p:nvPr/>
          </p:nvSpPr>
          <p:spPr>
            <a:xfrm>
              <a:off x="3431713" y="1899940"/>
              <a:ext cx="397" cy="132"/>
            </a:xfrm>
            <a:custGeom>
              <a:rect b="b" l="l" r="r" t="t"/>
              <a:pathLst>
                <a:path extrusionOk="0" h="5" w="15">
                  <a:moveTo>
                    <a:pt x="15" y="1"/>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p40"/>
            <p:cNvSpPr/>
            <p:nvPr/>
          </p:nvSpPr>
          <p:spPr>
            <a:xfrm>
              <a:off x="3419869" y="1905306"/>
              <a:ext cx="106" cy="26"/>
            </a:xfrm>
            <a:custGeom>
              <a:rect b="b" l="l" r="r" t="t"/>
              <a:pathLst>
                <a:path extrusionOk="0" h="1" w="4">
                  <a:moveTo>
                    <a:pt x="4" y="1"/>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p40"/>
            <p:cNvSpPr/>
            <p:nvPr/>
          </p:nvSpPr>
          <p:spPr>
            <a:xfrm>
              <a:off x="3419209" y="1905492"/>
              <a:ext cx="211" cy="26"/>
            </a:xfrm>
            <a:custGeom>
              <a:rect b="b" l="l" r="r" t="t"/>
              <a:pathLst>
                <a:path extrusionOk="0" h="1" w="8">
                  <a:moveTo>
                    <a:pt x="8" y="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p40"/>
            <p:cNvSpPr/>
            <p:nvPr/>
          </p:nvSpPr>
          <p:spPr>
            <a:xfrm>
              <a:off x="3325940" y="1993975"/>
              <a:ext cx="8433" cy="16602"/>
            </a:xfrm>
            <a:custGeom>
              <a:rect b="b" l="l" r="r" t="t"/>
              <a:pathLst>
                <a:path extrusionOk="0" h="628" w="319">
                  <a:moveTo>
                    <a:pt x="319" y="0"/>
                  </a:moveTo>
                  <a:cubicBezTo>
                    <a:pt x="298" y="193"/>
                    <a:pt x="154" y="414"/>
                    <a:pt x="0" y="627"/>
                  </a:cubicBezTo>
                  <a:cubicBezTo>
                    <a:pt x="154" y="414"/>
                    <a:pt x="298" y="193"/>
                    <a:pt x="319"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p40"/>
            <p:cNvSpPr/>
            <p:nvPr/>
          </p:nvSpPr>
          <p:spPr>
            <a:xfrm>
              <a:off x="3421984" y="1905121"/>
              <a:ext cx="317" cy="26"/>
            </a:xfrm>
            <a:custGeom>
              <a:rect b="b" l="l" r="r" t="t"/>
              <a:pathLst>
                <a:path extrusionOk="0" h="1" w="12">
                  <a:moveTo>
                    <a:pt x="11" y="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p40"/>
            <p:cNvSpPr/>
            <p:nvPr/>
          </p:nvSpPr>
          <p:spPr>
            <a:xfrm>
              <a:off x="3420504" y="1905121"/>
              <a:ext cx="211" cy="26"/>
            </a:xfrm>
            <a:custGeom>
              <a:rect b="b" l="l" r="r" t="t"/>
              <a:pathLst>
                <a:path extrusionOk="0" h="1" w="8">
                  <a:moveTo>
                    <a:pt x="8" y="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p40"/>
            <p:cNvSpPr/>
            <p:nvPr/>
          </p:nvSpPr>
          <p:spPr>
            <a:xfrm>
              <a:off x="3297970" y="2123542"/>
              <a:ext cx="132" cy="687"/>
            </a:xfrm>
            <a:custGeom>
              <a:rect b="b" l="l" r="r" t="t"/>
              <a:pathLst>
                <a:path extrusionOk="0" h="26" w="5">
                  <a:moveTo>
                    <a:pt x="1" y="1"/>
                  </a:moveTo>
                  <a:cubicBezTo>
                    <a:pt x="1" y="8"/>
                    <a:pt x="4" y="18"/>
                    <a:pt x="4" y="25"/>
                  </a:cubicBezTo>
                  <a:cubicBezTo>
                    <a:pt x="4" y="18"/>
                    <a:pt x="1" y="8"/>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p40"/>
            <p:cNvSpPr/>
            <p:nvPr/>
          </p:nvSpPr>
          <p:spPr>
            <a:xfrm>
              <a:off x="3423756" y="1905597"/>
              <a:ext cx="476" cy="211"/>
            </a:xfrm>
            <a:custGeom>
              <a:rect b="b" l="l" r="r" t="t"/>
              <a:pathLst>
                <a:path extrusionOk="0" h="8" w="18">
                  <a:moveTo>
                    <a:pt x="18" y="7"/>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p40"/>
            <p:cNvSpPr/>
            <p:nvPr/>
          </p:nvSpPr>
          <p:spPr>
            <a:xfrm>
              <a:off x="3398958" y="1917705"/>
              <a:ext cx="8354" cy="2353"/>
            </a:xfrm>
            <a:custGeom>
              <a:rect b="b" l="l" r="r" t="t"/>
              <a:pathLst>
                <a:path extrusionOk="0" h="89" w="316">
                  <a:moveTo>
                    <a:pt x="0" y="11"/>
                  </a:moveTo>
                  <a:cubicBezTo>
                    <a:pt x="105" y="8"/>
                    <a:pt x="214" y="1"/>
                    <a:pt x="315" y="88"/>
                  </a:cubicBezTo>
                  <a:cubicBezTo>
                    <a:pt x="214" y="1"/>
                    <a:pt x="105" y="8"/>
                    <a:pt x="0" y="1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p40"/>
            <p:cNvSpPr/>
            <p:nvPr/>
          </p:nvSpPr>
          <p:spPr>
            <a:xfrm>
              <a:off x="3421165" y="1905121"/>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p40"/>
            <p:cNvSpPr/>
            <p:nvPr/>
          </p:nvSpPr>
          <p:spPr>
            <a:xfrm>
              <a:off x="3422830" y="1905306"/>
              <a:ext cx="397" cy="132"/>
            </a:xfrm>
            <a:custGeom>
              <a:rect b="b" l="l" r="r" t="t"/>
              <a:pathLst>
                <a:path extrusionOk="0" h="5" w="15">
                  <a:moveTo>
                    <a:pt x="15" y="4"/>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p40"/>
            <p:cNvSpPr/>
            <p:nvPr/>
          </p:nvSpPr>
          <p:spPr>
            <a:xfrm>
              <a:off x="3292418" y="2142153"/>
              <a:ext cx="211" cy="26"/>
            </a:xfrm>
            <a:custGeom>
              <a:rect b="b" l="l" r="r" t="t"/>
              <a:pathLst>
                <a:path extrusionOk="0" h="1" w="8">
                  <a:moveTo>
                    <a:pt x="8" y="0"/>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p40"/>
            <p:cNvSpPr/>
            <p:nvPr/>
          </p:nvSpPr>
          <p:spPr>
            <a:xfrm>
              <a:off x="3293528" y="2142338"/>
              <a:ext cx="317" cy="106"/>
            </a:xfrm>
            <a:custGeom>
              <a:rect b="b" l="l" r="r" t="t"/>
              <a:pathLst>
                <a:path extrusionOk="0" h="4" w="12">
                  <a:moveTo>
                    <a:pt x="11" y="4"/>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p40"/>
            <p:cNvSpPr/>
            <p:nvPr/>
          </p:nvSpPr>
          <p:spPr>
            <a:xfrm>
              <a:off x="5027568" y="2604294"/>
              <a:ext cx="30482" cy="23687"/>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p40"/>
            <p:cNvSpPr/>
            <p:nvPr/>
          </p:nvSpPr>
          <p:spPr>
            <a:xfrm>
              <a:off x="4986670" y="2615080"/>
              <a:ext cx="32702" cy="39655"/>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p40"/>
            <p:cNvSpPr/>
            <p:nvPr/>
          </p:nvSpPr>
          <p:spPr>
            <a:xfrm>
              <a:off x="5005625" y="2488633"/>
              <a:ext cx="160524" cy="124861"/>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p40"/>
            <p:cNvSpPr/>
            <p:nvPr/>
          </p:nvSpPr>
          <p:spPr>
            <a:xfrm>
              <a:off x="5136778" y="2414610"/>
              <a:ext cx="89515" cy="6675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p40"/>
            <p:cNvSpPr/>
            <p:nvPr/>
          </p:nvSpPr>
          <p:spPr>
            <a:xfrm>
              <a:off x="4846899" y="2751071"/>
              <a:ext cx="25591" cy="42854"/>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1" name="Google Shape;8281;p40"/>
            <p:cNvSpPr/>
            <p:nvPr/>
          </p:nvSpPr>
          <p:spPr>
            <a:xfrm>
              <a:off x="4195444" y="2261700"/>
              <a:ext cx="862129" cy="560618"/>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p40"/>
            <p:cNvSpPr/>
            <p:nvPr/>
          </p:nvSpPr>
          <p:spPr>
            <a:xfrm>
              <a:off x="4680955" y="2830355"/>
              <a:ext cx="30772" cy="22683"/>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p40"/>
            <p:cNvSpPr/>
            <p:nvPr/>
          </p:nvSpPr>
          <p:spPr>
            <a:xfrm>
              <a:off x="4293921" y="2668218"/>
              <a:ext cx="476" cy="846"/>
            </a:xfrm>
            <a:custGeom>
              <a:rect b="b" l="l" r="r" t="t"/>
              <a:pathLst>
                <a:path extrusionOk="0" h="32" w="18">
                  <a:moveTo>
                    <a:pt x="0" y="0"/>
                  </a:moveTo>
                  <a:cubicBezTo>
                    <a:pt x="7" y="11"/>
                    <a:pt x="14" y="21"/>
                    <a:pt x="18" y="32"/>
                  </a:cubicBezTo>
                  <a:cubicBezTo>
                    <a:pt x="14" y="21"/>
                    <a:pt x="7" y="11"/>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p40"/>
            <p:cNvSpPr/>
            <p:nvPr/>
          </p:nvSpPr>
          <p:spPr>
            <a:xfrm>
              <a:off x="4457829" y="2693280"/>
              <a:ext cx="5393" cy="4018"/>
            </a:xfrm>
            <a:custGeom>
              <a:rect b="b" l="l" r="r" t="t"/>
              <a:pathLst>
                <a:path extrusionOk="0" h="152" w="204">
                  <a:moveTo>
                    <a:pt x="203" y="22"/>
                  </a:moveTo>
                  <a:cubicBezTo>
                    <a:pt x="74" y="1"/>
                    <a:pt x="32" y="88"/>
                    <a:pt x="0" y="151"/>
                  </a:cubicBezTo>
                  <a:cubicBezTo>
                    <a:pt x="32" y="88"/>
                    <a:pt x="74" y="1"/>
                    <a:pt x="203" y="2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p40"/>
            <p:cNvSpPr/>
            <p:nvPr/>
          </p:nvSpPr>
          <p:spPr>
            <a:xfrm>
              <a:off x="4293075" y="2667293"/>
              <a:ext cx="687" cy="846"/>
            </a:xfrm>
            <a:custGeom>
              <a:rect b="b" l="l" r="r" t="t"/>
              <a:pathLst>
                <a:path extrusionOk="0" h="32" w="26">
                  <a:moveTo>
                    <a:pt x="1" y="0"/>
                  </a:moveTo>
                  <a:cubicBezTo>
                    <a:pt x="11" y="11"/>
                    <a:pt x="18" y="21"/>
                    <a:pt x="25" y="32"/>
                  </a:cubicBezTo>
                  <a:cubicBezTo>
                    <a:pt x="18" y="21"/>
                    <a:pt x="11" y="11"/>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p40"/>
            <p:cNvSpPr/>
            <p:nvPr/>
          </p:nvSpPr>
          <p:spPr>
            <a:xfrm>
              <a:off x="4294476" y="2669144"/>
              <a:ext cx="397" cy="846"/>
            </a:xfrm>
            <a:custGeom>
              <a:rect b="b" l="l" r="r" t="t"/>
              <a:pathLst>
                <a:path extrusionOk="0" h="32" w="15">
                  <a:moveTo>
                    <a:pt x="0" y="0"/>
                  </a:moveTo>
                  <a:cubicBezTo>
                    <a:pt x="7" y="11"/>
                    <a:pt x="11" y="21"/>
                    <a:pt x="14" y="32"/>
                  </a:cubicBezTo>
                  <a:cubicBezTo>
                    <a:pt x="11" y="21"/>
                    <a:pt x="7" y="11"/>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p40"/>
            <p:cNvSpPr/>
            <p:nvPr/>
          </p:nvSpPr>
          <p:spPr>
            <a:xfrm>
              <a:off x="4392398" y="2705045"/>
              <a:ext cx="1586" cy="952"/>
            </a:xfrm>
            <a:custGeom>
              <a:rect b="b" l="l" r="r" t="t"/>
              <a:pathLst>
                <a:path extrusionOk="0" h="36" w="60">
                  <a:moveTo>
                    <a:pt x="60" y="0"/>
                  </a:moveTo>
                  <a:lnTo>
                    <a:pt x="60" y="0"/>
                  </a:lnTo>
                  <a:cubicBezTo>
                    <a:pt x="39" y="7"/>
                    <a:pt x="18" y="21"/>
                    <a:pt x="0" y="35"/>
                  </a:cubicBezTo>
                  <a:cubicBezTo>
                    <a:pt x="18" y="21"/>
                    <a:pt x="39" y="11"/>
                    <a:pt x="6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p40"/>
            <p:cNvSpPr/>
            <p:nvPr/>
          </p:nvSpPr>
          <p:spPr>
            <a:xfrm>
              <a:off x="4403872" y="2713002"/>
              <a:ext cx="26" cy="291"/>
            </a:xfrm>
            <a:custGeom>
              <a:rect b="b" l="l" r="r" t="t"/>
              <a:pathLst>
                <a:path extrusionOk="0" h="11" w="1">
                  <a:moveTo>
                    <a:pt x="0" y="7"/>
                  </a:moveTo>
                  <a:lnTo>
                    <a:pt x="0" y="0"/>
                  </a:ln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p40"/>
            <p:cNvSpPr/>
            <p:nvPr/>
          </p:nvSpPr>
          <p:spPr>
            <a:xfrm>
              <a:off x="4288370" y="2663486"/>
              <a:ext cx="846" cy="582"/>
            </a:xfrm>
            <a:custGeom>
              <a:rect b="b" l="l" r="r" t="t"/>
              <a:pathLst>
                <a:path extrusionOk="0" h="22" w="32">
                  <a:moveTo>
                    <a:pt x="0" y="1"/>
                  </a:moveTo>
                  <a:lnTo>
                    <a:pt x="32" y="2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p40"/>
            <p:cNvSpPr/>
            <p:nvPr/>
          </p:nvSpPr>
          <p:spPr>
            <a:xfrm>
              <a:off x="4290299" y="2664887"/>
              <a:ext cx="872" cy="661"/>
            </a:xfrm>
            <a:custGeom>
              <a:rect b="b" l="l" r="r" t="t"/>
              <a:pathLst>
                <a:path extrusionOk="0" h="25" w="33">
                  <a:moveTo>
                    <a:pt x="1" y="0"/>
                  </a:moveTo>
                  <a:lnTo>
                    <a:pt x="32"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p40"/>
            <p:cNvSpPr/>
            <p:nvPr/>
          </p:nvSpPr>
          <p:spPr>
            <a:xfrm>
              <a:off x="4289295" y="2664147"/>
              <a:ext cx="846" cy="661"/>
            </a:xfrm>
            <a:custGeom>
              <a:rect b="b" l="l" r="r" t="t"/>
              <a:pathLst>
                <a:path extrusionOk="0" h="25" w="32">
                  <a:moveTo>
                    <a:pt x="0" y="0"/>
                  </a:moveTo>
                  <a:lnTo>
                    <a:pt x="32"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2" name="Google Shape;8292;p40"/>
            <p:cNvSpPr/>
            <p:nvPr/>
          </p:nvSpPr>
          <p:spPr>
            <a:xfrm>
              <a:off x="4507715" y="2695607"/>
              <a:ext cx="291" cy="291"/>
            </a:xfrm>
            <a:custGeom>
              <a:rect b="b" l="l" r="r" t="t"/>
              <a:pathLst>
                <a:path extrusionOk="0" h="11" w="11">
                  <a:moveTo>
                    <a:pt x="11" y="11"/>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3" name="Google Shape;8293;p40"/>
            <p:cNvSpPr/>
            <p:nvPr/>
          </p:nvSpPr>
          <p:spPr>
            <a:xfrm>
              <a:off x="4243374" y="2582034"/>
              <a:ext cx="211" cy="502"/>
            </a:xfrm>
            <a:custGeom>
              <a:rect b="b" l="l" r="r" t="t"/>
              <a:pathLst>
                <a:path extrusionOk="0" h="19" w="8">
                  <a:moveTo>
                    <a:pt x="8" y="1"/>
                  </a:moveTo>
                  <a:lnTo>
                    <a:pt x="8" y="1"/>
                  </a:lnTo>
                  <a:lnTo>
                    <a:pt x="1" y="18"/>
                  </a:lnTo>
                  <a:lnTo>
                    <a:pt x="1"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4" name="Google Shape;8294;p40"/>
            <p:cNvSpPr/>
            <p:nvPr/>
          </p:nvSpPr>
          <p:spPr>
            <a:xfrm>
              <a:off x="4291331" y="2665627"/>
              <a:ext cx="846" cy="767"/>
            </a:xfrm>
            <a:custGeom>
              <a:rect b="b" l="l" r="r" t="t"/>
              <a:pathLst>
                <a:path extrusionOk="0" h="29" w="32">
                  <a:moveTo>
                    <a:pt x="0" y="0"/>
                  </a:moveTo>
                  <a:cubicBezTo>
                    <a:pt x="11" y="11"/>
                    <a:pt x="21" y="21"/>
                    <a:pt x="32" y="28"/>
                  </a:cubicBezTo>
                  <a:cubicBezTo>
                    <a:pt x="21" y="21"/>
                    <a:pt x="11" y="11"/>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5" name="Google Shape;8295;p40"/>
            <p:cNvSpPr/>
            <p:nvPr/>
          </p:nvSpPr>
          <p:spPr>
            <a:xfrm>
              <a:off x="4292150" y="2666368"/>
              <a:ext cx="872" cy="767"/>
            </a:xfrm>
            <a:custGeom>
              <a:rect b="b" l="l" r="r" t="t"/>
              <a:pathLst>
                <a:path extrusionOk="0" h="29" w="33">
                  <a:moveTo>
                    <a:pt x="1" y="0"/>
                  </a:moveTo>
                  <a:cubicBezTo>
                    <a:pt x="11" y="11"/>
                    <a:pt x="22" y="21"/>
                    <a:pt x="32" y="28"/>
                  </a:cubicBezTo>
                  <a:cubicBezTo>
                    <a:pt x="22" y="21"/>
                    <a:pt x="11" y="11"/>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6" name="Google Shape;8296;p40"/>
            <p:cNvSpPr/>
            <p:nvPr/>
          </p:nvSpPr>
          <p:spPr>
            <a:xfrm>
              <a:off x="4283452" y="2657644"/>
              <a:ext cx="317" cy="211"/>
            </a:xfrm>
            <a:custGeom>
              <a:rect b="b" l="l" r="r" t="t"/>
              <a:pathLst>
                <a:path extrusionOk="0" h="8" w="12">
                  <a:moveTo>
                    <a:pt x="1" y="1"/>
                  </a:moveTo>
                  <a:lnTo>
                    <a:pt x="11"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7" name="Google Shape;8297;p40"/>
            <p:cNvSpPr/>
            <p:nvPr/>
          </p:nvSpPr>
          <p:spPr>
            <a:xfrm>
              <a:off x="4285488" y="2659494"/>
              <a:ext cx="2908" cy="4018"/>
            </a:xfrm>
            <a:custGeom>
              <a:rect b="b" l="l" r="r" t="t"/>
              <a:pathLst>
                <a:path extrusionOk="0" h="152" w="110">
                  <a:moveTo>
                    <a:pt x="1" y="1"/>
                  </a:moveTo>
                  <a:cubicBezTo>
                    <a:pt x="43" y="50"/>
                    <a:pt x="78" y="99"/>
                    <a:pt x="109" y="152"/>
                  </a:cubicBezTo>
                  <a:cubicBezTo>
                    <a:pt x="78" y="99"/>
                    <a:pt x="43" y="50"/>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8" name="Google Shape;8298;p40"/>
            <p:cNvSpPr/>
            <p:nvPr/>
          </p:nvSpPr>
          <p:spPr>
            <a:xfrm>
              <a:off x="4267088" y="2613415"/>
              <a:ext cx="3437" cy="5393"/>
            </a:xfrm>
            <a:custGeom>
              <a:rect b="b" l="l" r="r" t="t"/>
              <a:pathLst>
                <a:path extrusionOk="0" h="204" w="130">
                  <a:moveTo>
                    <a:pt x="0" y="1"/>
                  </a:moveTo>
                  <a:cubicBezTo>
                    <a:pt x="0" y="39"/>
                    <a:pt x="70" y="127"/>
                    <a:pt x="130" y="204"/>
                  </a:cubicBezTo>
                  <a:cubicBezTo>
                    <a:pt x="70" y="127"/>
                    <a:pt x="0" y="39"/>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9" name="Google Shape;8299;p40"/>
            <p:cNvSpPr/>
            <p:nvPr/>
          </p:nvSpPr>
          <p:spPr>
            <a:xfrm>
              <a:off x="4284854" y="2658860"/>
              <a:ext cx="291" cy="291"/>
            </a:xfrm>
            <a:custGeom>
              <a:rect b="b" l="l" r="r" t="t"/>
              <a:pathLst>
                <a:path extrusionOk="0" h="11" w="11">
                  <a:moveTo>
                    <a:pt x="0" y="0"/>
                  </a:moveTo>
                  <a:lnTo>
                    <a:pt x="1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0" name="Google Shape;8300;p40"/>
            <p:cNvSpPr/>
            <p:nvPr/>
          </p:nvSpPr>
          <p:spPr>
            <a:xfrm>
              <a:off x="4445510" y="2706895"/>
              <a:ext cx="1057" cy="397"/>
            </a:xfrm>
            <a:custGeom>
              <a:rect b="b" l="l" r="r" t="t"/>
              <a:pathLst>
                <a:path extrusionOk="0" h="15" w="40">
                  <a:moveTo>
                    <a:pt x="39" y="0"/>
                  </a:moveTo>
                  <a:lnTo>
                    <a:pt x="1" y="14"/>
                  </a:lnTo>
                  <a:lnTo>
                    <a:pt x="1"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p40"/>
            <p:cNvSpPr/>
            <p:nvPr/>
          </p:nvSpPr>
          <p:spPr>
            <a:xfrm>
              <a:off x="4397395" y="2701423"/>
              <a:ext cx="1586" cy="687"/>
            </a:xfrm>
            <a:custGeom>
              <a:rect b="b" l="l" r="r" t="t"/>
              <a:pathLst>
                <a:path extrusionOk="0" h="26" w="60">
                  <a:moveTo>
                    <a:pt x="0" y="25"/>
                  </a:moveTo>
                  <a:cubicBezTo>
                    <a:pt x="18" y="11"/>
                    <a:pt x="39" y="1"/>
                    <a:pt x="60" y="1"/>
                  </a:cubicBezTo>
                  <a:cubicBezTo>
                    <a:pt x="39" y="1"/>
                    <a:pt x="18" y="11"/>
                    <a:pt x="0" y="2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2" name="Google Shape;8302;p40"/>
            <p:cNvSpPr/>
            <p:nvPr/>
          </p:nvSpPr>
          <p:spPr>
            <a:xfrm>
              <a:off x="4507345" y="2695052"/>
              <a:ext cx="211" cy="291"/>
            </a:xfrm>
            <a:custGeom>
              <a:rect b="b" l="l" r="r" t="t"/>
              <a:pathLst>
                <a:path extrusionOk="0" h="11" w="8">
                  <a:moveTo>
                    <a:pt x="0" y="0"/>
                  </a:moveTo>
                  <a:cubicBezTo>
                    <a:pt x="0" y="4"/>
                    <a:pt x="4" y="7"/>
                    <a:pt x="7" y="11"/>
                  </a:cubicBezTo>
                  <a:cubicBezTo>
                    <a:pt x="4" y="7"/>
                    <a:pt x="0" y="4"/>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3" name="Google Shape;8303;p40"/>
            <p:cNvSpPr/>
            <p:nvPr/>
          </p:nvSpPr>
          <p:spPr>
            <a:xfrm>
              <a:off x="4508006" y="2695871"/>
              <a:ext cx="3807" cy="1983"/>
            </a:xfrm>
            <a:custGeom>
              <a:rect b="b" l="l" r="r" t="t"/>
              <a:pathLst>
                <a:path extrusionOk="0" h="75" w="144">
                  <a:moveTo>
                    <a:pt x="0" y="1"/>
                  </a:moveTo>
                  <a:lnTo>
                    <a:pt x="0" y="1"/>
                  </a:lnTo>
                  <a:cubicBezTo>
                    <a:pt x="42" y="36"/>
                    <a:pt x="91" y="60"/>
                    <a:pt x="143" y="74"/>
                  </a:cubicBezTo>
                  <a:cubicBezTo>
                    <a:pt x="91" y="57"/>
                    <a:pt x="42" y="36"/>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p40"/>
            <p:cNvSpPr/>
            <p:nvPr/>
          </p:nvSpPr>
          <p:spPr>
            <a:xfrm>
              <a:off x="4251623" y="2581770"/>
              <a:ext cx="1692" cy="1322"/>
            </a:xfrm>
            <a:custGeom>
              <a:rect b="b" l="l" r="r" t="t"/>
              <a:pathLst>
                <a:path extrusionOk="0" h="50" w="64">
                  <a:moveTo>
                    <a:pt x="64" y="49"/>
                  </a:moveTo>
                  <a:cubicBezTo>
                    <a:pt x="43" y="32"/>
                    <a:pt x="22" y="14"/>
                    <a:pt x="1" y="0"/>
                  </a:cubicBezTo>
                  <a:cubicBezTo>
                    <a:pt x="22" y="14"/>
                    <a:pt x="43" y="32"/>
                    <a:pt x="64" y="4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5" name="Google Shape;8305;p40"/>
            <p:cNvSpPr/>
            <p:nvPr/>
          </p:nvSpPr>
          <p:spPr>
            <a:xfrm>
              <a:off x="4507530" y="2695316"/>
              <a:ext cx="211" cy="317"/>
            </a:xfrm>
            <a:custGeom>
              <a:rect b="b" l="l" r="r" t="t"/>
              <a:pathLst>
                <a:path extrusionOk="0" h="12" w="8">
                  <a:moveTo>
                    <a:pt x="0" y="1"/>
                  </a:moveTo>
                  <a:cubicBezTo>
                    <a:pt x="0" y="4"/>
                    <a:pt x="4" y="8"/>
                    <a:pt x="7" y="11"/>
                  </a:cubicBezTo>
                  <a:cubicBezTo>
                    <a:pt x="4" y="8"/>
                    <a:pt x="0" y="4"/>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6" name="Google Shape;8306;p40"/>
            <p:cNvSpPr/>
            <p:nvPr/>
          </p:nvSpPr>
          <p:spPr>
            <a:xfrm>
              <a:off x="4511972" y="2697827"/>
              <a:ext cx="397" cy="106"/>
            </a:xfrm>
            <a:custGeom>
              <a:rect b="b" l="l" r="r" t="t"/>
              <a:pathLst>
                <a:path extrusionOk="0" h="4" w="15">
                  <a:moveTo>
                    <a:pt x="0" y="0"/>
                  </a:moveTo>
                  <a:lnTo>
                    <a:pt x="14"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7" name="Google Shape;8307;p40"/>
            <p:cNvSpPr/>
            <p:nvPr/>
          </p:nvSpPr>
          <p:spPr>
            <a:xfrm>
              <a:off x="4403951" y="2711971"/>
              <a:ext cx="132" cy="767"/>
            </a:xfrm>
            <a:custGeom>
              <a:rect b="b" l="l" r="r" t="t"/>
              <a:pathLst>
                <a:path extrusionOk="0" h="29" w="5">
                  <a:moveTo>
                    <a:pt x="4" y="1"/>
                  </a:moveTo>
                  <a:cubicBezTo>
                    <a:pt x="1" y="11"/>
                    <a:pt x="1" y="18"/>
                    <a:pt x="1" y="29"/>
                  </a:cubicBezTo>
                  <a:cubicBezTo>
                    <a:pt x="1" y="18"/>
                    <a:pt x="1" y="11"/>
                    <a:pt x="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8" name="Google Shape;8308;p40"/>
            <p:cNvSpPr/>
            <p:nvPr/>
          </p:nvSpPr>
          <p:spPr>
            <a:xfrm>
              <a:off x="4267088" y="2609899"/>
              <a:ext cx="661" cy="3543"/>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p40"/>
            <p:cNvSpPr/>
            <p:nvPr/>
          </p:nvSpPr>
          <p:spPr>
            <a:xfrm>
              <a:off x="4446805" y="2706525"/>
              <a:ext cx="582" cy="291"/>
            </a:xfrm>
            <a:custGeom>
              <a:rect b="b" l="l" r="r" t="t"/>
              <a:pathLst>
                <a:path extrusionOk="0" h="11" w="22">
                  <a:moveTo>
                    <a:pt x="1" y="11"/>
                  </a:moveTo>
                  <a:lnTo>
                    <a:pt x="22"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p40"/>
            <p:cNvSpPr/>
            <p:nvPr/>
          </p:nvSpPr>
          <p:spPr>
            <a:xfrm>
              <a:off x="4819431" y="2392139"/>
              <a:ext cx="3067" cy="1031"/>
            </a:xfrm>
            <a:custGeom>
              <a:rect b="b" l="l" r="r" t="t"/>
              <a:pathLst>
                <a:path extrusionOk="0" h="39" w="116">
                  <a:moveTo>
                    <a:pt x="0" y="39"/>
                  </a:moveTo>
                  <a:cubicBezTo>
                    <a:pt x="39" y="25"/>
                    <a:pt x="77" y="11"/>
                    <a:pt x="116" y="0"/>
                  </a:cubicBezTo>
                  <a:cubicBezTo>
                    <a:pt x="77" y="11"/>
                    <a:pt x="39" y="25"/>
                    <a:pt x="0" y="3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p40"/>
            <p:cNvSpPr/>
            <p:nvPr/>
          </p:nvSpPr>
          <p:spPr>
            <a:xfrm>
              <a:off x="4501318" y="2460795"/>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p40"/>
            <p:cNvSpPr/>
            <p:nvPr/>
          </p:nvSpPr>
          <p:spPr>
            <a:xfrm>
              <a:off x="4632840" y="2479407"/>
              <a:ext cx="317" cy="211"/>
            </a:xfrm>
            <a:custGeom>
              <a:rect b="b" l="l" r="r" t="t"/>
              <a:pathLst>
                <a:path extrusionOk="0" h="8" w="12">
                  <a:moveTo>
                    <a:pt x="1" y="7"/>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p40"/>
            <p:cNvSpPr/>
            <p:nvPr/>
          </p:nvSpPr>
          <p:spPr>
            <a:xfrm>
              <a:off x="4631281" y="2480412"/>
              <a:ext cx="185" cy="132"/>
            </a:xfrm>
            <a:custGeom>
              <a:rect b="b" l="l" r="r" t="t"/>
              <a:pathLst>
                <a:path extrusionOk="0" h="5" w="7">
                  <a:moveTo>
                    <a:pt x="0" y="4"/>
                  </a:moveTo>
                  <a:lnTo>
                    <a:pt x="7"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4" name="Google Shape;8314;p40"/>
            <p:cNvSpPr/>
            <p:nvPr/>
          </p:nvSpPr>
          <p:spPr>
            <a:xfrm>
              <a:off x="4678100" y="2468304"/>
              <a:ext cx="3252" cy="582"/>
            </a:xfrm>
            <a:custGeom>
              <a:rect b="b" l="l" r="r" t="t"/>
              <a:pathLst>
                <a:path extrusionOk="0" h="22" w="123">
                  <a:moveTo>
                    <a:pt x="0" y="0"/>
                  </a:moveTo>
                  <a:lnTo>
                    <a:pt x="0" y="0"/>
                  </a:lnTo>
                  <a:cubicBezTo>
                    <a:pt x="46" y="11"/>
                    <a:pt x="88" y="18"/>
                    <a:pt x="123" y="21"/>
                  </a:cubicBezTo>
                  <a:cubicBezTo>
                    <a:pt x="88" y="18"/>
                    <a:pt x="46" y="7"/>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5" name="Google Shape;8315;p40"/>
            <p:cNvSpPr/>
            <p:nvPr/>
          </p:nvSpPr>
          <p:spPr>
            <a:xfrm>
              <a:off x="4626998" y="2482447"/>
              <a:ext cx="211" cy="26"/>
            </a:xfrm>
            <a:custGeom>
              <a:rect b="b" l="l" r="r" t="t"/>
              <a:pathLst>
                <a:path extrusionOk="0" h="1" w="8">
                  <a:moveTo>
                    <a:pt x="1" y="1"/>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p40"/>
            <p:cNvSpPr/>
            <p:nvPr/>
          </p:nvSpPr>
          <p:spPr>
            <a:xfrm>
              <a:off x="4634506" y="2478297"/>
              <a:ext cx="397" cy="211"/>
            </a:xfrm>
            <a:custGeom>
              <a:rect b="b" l="l" r="r" t="t"/>
              <a:pathLst>
                <a:path extrusionOk="0" h="8" w="15">
                  <a:moveTo>
                    <a:pt x="1" y="7"/>
                  </a:moveTo>
                  <a:lnTo>
                    <a:pt x="15"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7" name="Google Shape;8317;p40"/>
            <p:cNvSpPr/>
            <p:nvPr/>
          </p:nvSpPr>
          <p:spPr>
            <a:xfrm>
              <a:off x="4832094" y="2371862"/>
              <a:ext cx="1692" cy="1401"/>
            </a:xfrm>
            <a:custGeom>
              <a:rect b="b" l="l" r="r" t="t"/>
              <a:pathLst>
                <a:path extrusionOk="0" h="53" w="64">
                  <a:moveTo>
                    <a:pt x="64" y="53"/>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8" name="Google Shape;8318;p40"/>
            <p:cNvSpPr/>
            <p:nvPr/>
          </p:nvSpPr>
          <p:spPr>
            <a:xfrm>
              <a:off x="4510756" y="2463016"/>
              <a:ext cx="10495" cy="397"/>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9" name="Google Shape;8319;p40"/>
            <p:cNvSpPr/>
            <p:nvPr/>
          </p:nvSpPr>
          <p:spPr>
            <a:xfrm>
              <a:off x="4625703" y="2482817"/>
              <a:ext cx="211" cy="26"/>
            </a:xfrm>
            <a:custGeom>
              <a:rect b="b" l="l" r="r" t="t"/>
              <a:pathLst>
                <a:path extrusionOk="0" h="1" w="8">
                  <a:moveTo>
                    <a:pt x="1" y="1"/>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0" name="Google Shape;8320;p40"/>
            <p:cNvSpPr/>
            <p:nvPr/>
          </p:nvSpPr>
          <p:spPr>
            <a:xfrm>
              <a:off x="4629774" y="2481337"/>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1" name="Google Shape;8321;p40"/>
            <p:cNvSpPr/>
            <p:nvPr/>
          </p:nvSpPr>
          <p:spPr>
            <a:xfrm>
              <a:off x="4389332" y="2343734"/>
              <a:ext cx="132" cy="476"/>
            </a:xfrm>
            <a:custGeom>
              <a:rect b="b" l="l" r="r" t="t"/>
              <a:pathLst>
                <a:path extrusionOk="0" h="18" w="5">
                  <a:moveTo>
                    <a:pt x="1" y="0"/>
                  </a:moveTo>
                  <a:cubicBezTo>
                    <a:pt x="1" y="4"/>
                    <a:pt x="4" y="11"/>
                    <a:pt x="4" y="18"/>
                  </a:cubicBezTo>
                  <a:cubicBezTo>
                    <a:pt x="4" y="11"/>
                    <a:pt x="4" y="4"/>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2" name="Google Shape;8322;p40"/>
            <p:cNvSpPr/>
            <p:nvPr/>
          </p:nvSpPr>
          <p:spPr>
            <a:xfrm>
              <a:off x="4610819" y="2477186"/>
              <a:ext cx="2697" cy="211"/>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3" name="Google Shape;8323;p40"/>
            <p:cNvSpPr/>
            <p:nvPr/>
          </p:nvSpPr>
          <p:spPr>
            <a:xfrm>
              <a:off x="4624698" y="2482923"/>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4" name="Google Shape;8324;p40"/>
            <p:cNvSpPr/>
            <p:nvPr/>
          </p:nvSpPr>
          <p:spPr>
            <a:xfrm>
              <a:off x="4787575" y="2331784"/>
              <a:ext cx="10786" cy="21308"/>
            </a:xfrm>
            <a:custGeom>
              <a:rect b="b" l="l" r="r" t="t"/>
              <a:pathLst>
                <a:path extrusionOk="0" h="806" w="408">
                  <a:moveTo>
                    <a:pt x="407" y="1"/>
                  </a:moveTo>
                  <a:lnTo>
                    <a:pt x="1" y="806"/>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5" name="Google Shape;8325;p40"/>
            <p:cNvSpPr/>
            <p:nvPr/>
          </p:nvSpPr>
          <p:spPr>
            <a:xfrm>
              <a:off x="4827283" y="2367315"/>
              <a:ext cx="1507" cy="1507"/>
            </a:xfrm>
            <a:custGeom>
              <a:rect b="b" l="l" r="r" t="t"/>
              <a:pathLst>
                <a:path extrusionOk="0" h="57" w="57">
                  <a:moveTo>
                    <a:pt x="1" y="1"/>
                  </a:moveTo>
                  <a:cubicBezTo>
                    <a:pt x="15" y="18"/>
                    <a:pt x="36" y="36"/>
                    <a:pt x="57" y="57"/>
                  </a:cubicBezTo>
                  <a:cubicBezTo>
                    <a:pt x="36" y="36"/>
                    <a:pt x="18" y="18"/>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6" name="Google Shape;8326;p40"/>
            <p:cNvSpPr/>
            <p:nvPr/>
          </p:nvSpPr>
          <p:spPr>
            <a:xfrm>
              <a:off x="4596939" y="2473300"/>
              <a:ext cx="1322" cy="767"/>
            </a:xfrm>
            <a:custGeom>
              <a:rect b="b" l="l" r="r" t="t"/>
              <a:pathLst>
                <a:path extrusionOk="0" h="29" w="50">
                  <a:moveTo>
                    <a:pt x="0" y="0"/>
                  </a:moveTo>
                  <a:lnTo>
                    <a:pt x="49" y="2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7" name="Google Shape;8327;p40"/>
            <p:cNvSpPr/>
            <p:nvPr/>
          </p:nvSpPr>
          <p:spPr>
            <a:xfrm>
              <a:off x="4197216" y="2511713"/>
              <a:ext cx="106" cy="476"/>
            </a:xfrm>
            <a:custGeom>
              <a:rect b="b" l="l" r="r" t="t"/>
              <a:pathLst>
                <a:path extrusionOk="0" h="18" w="4">
                  <a:moveTo>
                    <a:pt x="4" y="0"/>
                  </a:moveTo>
                  <a:lnTo>
                    <a:pt x="4" y="0"/>
                  </a:lnTo>
                  <a:cubicBezTo>
                    <a:pt x="4" y="7"/>
                    <a:pt x="0" y="11"/>
                    <a:pt x="0" y="18"/>
                  </a:cubicBezTo>
                  <a:cubicBezTo>
                    <a:pt x="4" y="11"/>
                    <a:pt x="4" y="7"/>
                    <a:pt x="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8" name="Google Shape;8328;p40"/>
            <p:cNvSpPr/>
            <p:nvPr/>
          </p:nvSpPr>
          <p:spPr>
            <a:xfrm>
              <a:off x="4197480" y="2509941"/>
              <a:ext cx="26" cy="211"/>
            </a:xfrm>
            <a:custGeom>
              <a:rect b="b" l="l" r="r" t="t"/>
              <a:pathLst>
                <a:path extrusionOk="0" h="8" w="1">
                  <a:moveTo>
                    <a:pt x="1" y="1"/>
                  </a:moveTo>
                  <a:lnTo>
                    <a:pt x="1" y="8"/>
                  </a:lnTo>
                  <a:cubicBezTo>
                    <a:pt x="1" y="8"/>
                    <a:pt x="1" y="1"/>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9" name="Google Shape;8329;p40"/>
            <p:cNvSpPr/>
            <p:nvPr/>
          </p:nvSpPr>
          <p:spPr>
            <a:xfrm>
              <a:off x="4218206" y="2498944"/>
              <a:ext cx="2168" cy="1322"/>
            </a:xfrm>
            <a:custGeom>
              <a:rect b="b" l="l" r="r" t="t"/>
              <a:pathLst>
                <a:path extrusionOk="0" h="50" w="82">
                  <a:moveTo>
                    <a:pt x="81" y="49"/>
                  </a:moveTo>
                  <a:cubicBezTo>
                    <a:pt x="57" y="32"/>
                    <a:pt x="29" y="14"/>
                    <a:pt x="1" y="0"/>
                  </a:cubicBezTo>
                  <a:cubicBezTo>
                    <a:pt x="29" y="14"/>
                    <a:pt x="57" y="32"/>
                    <a:pt x="81" y="4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0" name="Google Shape;8330;p40"/>
            <p:cNvSpPr/>
            <p:nvPr/>
          </p:nvSpPr>
          <p:spPr>
            <a:xfrm>
              <a:off x="4196105" y="2514938"/>
              <a:ext cx="211" cy="502"/>
            </a:xfrm>
            <a:custGeom>
              <a:rect b="b" l="l" r="r" t="t"/>
              <a:pathLst>
                <a:path extrusionOk="0" h="19" w="8">
                  <a:moveTo>
                    <a:pt x="7" y="1"/>
                  </a:moveTo>
                  <a:lnTo>
                    <a:pt x="0"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1" name="Google Shape;8331;p40"/>
            <p:cNvSpPr/>
            <p:nvPr/>
          </p:nvSpPr>
          <p:spPr>
            <a:xfrm>
              <a:off x="4285964" y="2472930"/>
              <a:ext cx="26" cy="26"/>
            </a:xfrm>
            <a:custGeom>
              <a:rect b="b" l="l" r="r" t="t"/>
              <a:pathLst>
                <a:path extrusionOk="0" h="1" w="1">
                  <a:moveTo>
                    <a:pt x="0" y="0"/>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2" name="Google Shape;8332;p40"/>
            <p:cNvSpPr/>
            <p:nvPr/>
          </p:nvSpPr>
          <p:spPr>
            <a:xfrm>
              <a:off x="4197401" y="2510787"/>
              <a:ext cx="26" cy="397"/>
            </a:xfrm>
            <a:custGeom>
              <a:rect b="b" l="l" r="r" t="t"/>
              <a:pathLst>
                <a:path extrusionOk="0" h="15" w="1">
                  <a:moveTo>
                    <a:pt x="0" y="0"/>
                  </a:moveTo>
                  <a:lnTo>
                    <a:pt x="0" y="14"/>
                  </a:lnTo>
                  <a:cubicBezTo>
                    <a:pt x="0" y="11"/>
                    <a:pt x="0" y="4"/>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3" name="Google Shape;8333;p40"/>
            <p:cNvSpPr/>
            <p:nvPr/>
          </p:nvSpPr>
          <p:spPr>
            <a:xfrm>
              <a:off x="4196555" y="2513828"/>
              <a:ext cx="211" cy="582"/>
            </a:xfrm>
            <a:custGeom>
              <a:rect b="b" l="l" r="r" t="t"/>
              <a:pathLst>
                <a:path extrusionOk="0" h="22" w="8">
                  <a:moveTo>
                    <a:pt x="8" y="1"/>
                  </a:moveTo>
                  <a:lnTo>
                    <a:pt x="8" y="1"/>
                  </a:lnTo>
                  <a:cubicBezTo>
                    <a:pt x="4" y="8"/>
                    <a:pt x="4" y="15"/>
                    <a:pt x="1" y="22"/>
                  </a:cubicBezTo>
                  <a:cubicBezTo>
                    <a:pt x="4" y="15"/>
                    <a:pt x="8" y="8"/>
                    <a:pt x="8"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4" name="Google Shape;8334;p40"/>
            <p:cNvSpPr/>
            <p:nvPr/>
          </p:nvSpPr>
          <p:spPr>
            <a:xfrm>
              <a:off x="4196925" y="2512823"/>
              <a:ext cx="211" cy="476"/>
            </a:xfrm>
            <a:custGeom>
              <a:rect b="b" l="l" r="r" t="t"/>
              <a:pathLst>
                <a:path extrusionOk="0" h="18" w="8">
                  <a:moveTo>
                    <a:pt x="8" y="0"/>
                  </a:moveTo>
                  <a:lnTo>
                    <a:pt x="8" y="0"/>
                  </a:lnTo>
                  <a:cubicBezTo>
                    <a:pt x="4" y="4"/>
                    <a:pt x="4" y="11"/>
                    <a:pt x="1" y="18"/>
                  </a:cubicBezTo>
                  <a:cubicBezTo>
                    <a:pt x="4" y="11"/>
                    <a:pt x="8" y="4"/>
                    <a:pt x="8"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p40"/>
            <p:cNvSpPr/>
            <p:nvPr/>
          </p:nvSpPr>
          <p:spPr>
            <a:xfrm>
              <a:off x="4195444" y="2516048"/>
              <a:ext cx="317" cy="502"/>
            </a:xfrm>
            <a:custGeom>
              <a:rect b="b" l="l" r="r" t="t"/>
              <a:pathLst>
                <a:path extrusionOk="0" h="19" w="12">
                  <a:moveTo>
                    <a:pt x="11" y="1"/>
                  </a:moveTo>
                  <a:cubicBezTo>
                    <a:pt x="8" y="8"/>
                    <a:pt x="4" y="15"/>
                    <a:pt x="1" y="18"/>
                  </a:cubicBezTo>
                  <a:cubicBezTo>
                    <a:pt x="4" y="15"/>
                    <a:pt x="8" y="8"/>
                    <a:pt x="1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6" name="Google Shape;8336;p40"/>
            <p:cNvSpPr/>
            <p:nvPr/>
          </p:nvSpPr>
          <p:spPr>
            <a:xfrm>
              <a:off x="4288264" y="2467378"/>
              <a:ext cx="26" cy="846"/>
            </a:xfrm>
            <a:custGeom>
              <a:rect b="b" l="l" r="r" t="t"/>
              <a:pathLst>
                <a:path extrusionOk="0" h="32" w="1">
                  <a:moveTo>
                    <a:pt x="1" y="32"/>
                  </a:moveTo>
                  <a:lnTo>
                    <a:pt x="1" y="0"/>
                  </a:lnTo>
                  <a:lnTo>
                    <a:pt x="1" y="0"/>
                  </a:lnTo>
                  <a:lnTo>
                    <a:pt x="1" y="2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7" name="Google Shape;8337;p40"/>
            <p:cNvSpPr/>
            <p:nvPr/>
          </p:nvSpPr>
          <p:spPr>
            <a:xfrm>
              <a:off x="4249878" y="2484959"/>
              <a:ext cx="12875" cy="8063"/>
            </a:xfrm>
            <a:custGeom>
              <a:rect b="b" l="l" r="r" t="t"/>
              <a:pathLst>
                <a:path extrusionOk="0" h="305" w="487">
                  <a:moveTo>
                    <a:pt x="0" y="280"/>
                  </a:moveTo>
                  <a:cubicBezTo>
                    <a:pt x="298" y="305"/>
                    <a:pt x="420" y="133"/>
                    <a:pt x="487" y="0"/>
                  </a:cubicBezTo>
                  <a:cubicBezTo>
                    <a:pt x="420" y="133"/>
                    <a:pt x="298" y="305"/>
                    <a:pt x="0" y="28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8" name="Google Shape;8338;p40"/>
            <p:cNvSpPr/>
            <p:nvPr/>
          </p:nvSpPr>
          <p:spPr>
            <a:xfrm>
              <a:off x="4253764" y="2582325"/>
              <a:ext cx="211" cy="211"/>
            </a:xfrm>
            <a:custGeom>
              <a:rect b="b" l="l" r="r" t="t"/>
              <a:pathLst>
                <a:path extrusionOk="0" h="8" w="8">
                  <a:moveTo>
                    <a:pt x="0" y="7"/>
                  </a:moveTo>
                  <a:lnTo>
                    <a:pt x="7"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p40"/>
            <p:cNvSpPr/>
            <p:nvPr/>
          </p:nvSpPr>
          <p:spPr>
            <a:xfrm>
              <a:off x="4256989" y="2579629"/>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0" name="Google Shape;8340;p40"/>
            <p:cNvSpPr/>
            <p:nvPr/>
          </p:nvSpPr>
          <p:spPr>
            <a:xfrm>
              <a:off x="4270234" y="2574738"/>
              <a:ext cx="14910" cy="8909"/>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1" name="Google Shape;8341;p40"/>
            <p:cNvSpPr/>
            <p:nvPr/>
          </p:nvSpPr>
          <p:spPr>
            <a:xfrm>
              <a:off x="4267908" y="2574923"/>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2" name="Google Shape;8342;p40"/>
            <p:cNvSpPr/>
            <p:nvPr/>
          </p:nvSpPr>
          <p:spPr>
            <a:xfrm>
              <a:off x="4267908" y="2609819"/>
              <a:ext cx="1322" cy="106"/>
            </a:xfrm>
            <a:custGeom>
              <a:rect b="b" l="l" r="r" t="t"/>
              <a:pathLst>
                <a:path extrusionOk="0" h="4" w="50">
                  <a:moveTo>
                    <a:pt x="50" y="0"/>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p40"/>
            <p:cNvSpPr/>
            <p:nvPr/>
          </p:nvSpPr>
          <p:spPr>
            <a:xfrm>
              <a:off x="4287814" y="2587031"/>
              <a:ext cx="1031" cy="3833"/>
            </a:xfrm>
            <a:custGeom>
              <a:rect b="b" l="l" r="r" t="t"/>
              <a:pathLst>
                <a:path extrusionOk="0" h="145" w="39">
                  <a:moveTo>
                    <a:pt x="25" y="144"/>
                  </a:moveTo>
                  <a:cubicBezTo>
                    <a:pt x="39" y="95"/>
                    <a:pt x="28" y="43"/>
                    <a:pt x="0" y="1"/>
                  </a:cubicBezTo>
                  <a:cubicBezTo>
                    <a:pt x="28" y="43"/>
                    <a:pt x="39" y="95"/>
                    <a:pt x="25" y="14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p40"/>
            <p:cNvSpPr/>
            <p:nvPr/>
          </p:nvSpPr>
          <p:spPr>
            <a:xfrm>
              <a:off x="4269309" y="2609714"/>
              <a:ext cx="1216" cy="132"/>
            </a:xfrm>
            <a:custGeom>
              <a:rect b="b" l="l" r="r" t="t"/>
              <a:pathLst>
                <a:path extrusionOk="0" h="5" w="46">
                  <a:moveTo>
                    <a:pt x="46" y="1"/>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p40"/>
            <p:cNvSpPr/>
            <p:nvPr/>
          </p:nvSpPr>
          <p:spPr>
            <a:xfrm>
              <a:off x="4270683" y="2609529"/>
              <a:ext cx="1057" cy="132"/>
            </a:xfrm>
            <a:custGeom>
              <a:rect b="b" l="l" r="r" t="t"/>
              <a:pathLst>
                <a:path extrusionOk="0" h="5" w="40">
                  <a:moveTo>
                    <a:pt x="39" y="1"/>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p40"/>
            <p:cNvSpPr/>
            <p:nvPr/>
          </p:nvSpPr>
          <p:spPr>
            <a:xfrm>
              <a:off x="4269018" y="2574738"/>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p40"/>
            <p:cNvSpPr/>
            <p:nvPr/>
          </p:nvSpPr>
          <p:spPr>
            <a:xfrm>
              <a:off x="4271900" y="2609264"/>
              <a:ext cx="952" cy="211"/>
            </a:xfrm>
            <a:custGeom>
              <a:rect b="b" l="l" r="r" t="t"/>
              <a:pathLst>
                <a:path extrusionOk="0" h="8" w="36">
                  <a:moveTo>
                    <a:pt x="35" y="0"/>
                  </a:moveTo>
                  <a:lnTo>
                    <a:pt x="0"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p40"/>
            <p:cNvSpPr/>
            <p:nvPr/>
          </p:nvSpPr>
          <p:spPr>
            <a:xfrm>
              <a:off x="4907254" y="2505130"/>
              <a:ext cx="211" cy="397"/>
            </a:xfrm>
            <a:custGeom>
              <a:rect b="b" l="l" r="r" t="t"/>
              <a:pathLst>
                <a:path extrusionOk="0" h="15" w="8">
                  <a:moveTo>
                    <a:pt x="8" y="1"/>
                  </a:moveTo>
                  <a:lnTo>
                    <a:pt x="1"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p40"/>
            <p:cNvSpPr/>
            <p:nvPr/>
          </p:nvSpPr>
          <p:spPr>
            <a:xfrm>
              <a:off x="4906064" y="2507166"/>
              <a:ext cx="291" cy="502"/>
            </a:xfrm>
            <a:custGeom>
              <a:rect b="b" l="l" r="r" t="t"/>
              <a:pathLst>
                <a:path extrusionOk="0" h="19" w="11">
                  <a:moveTo>
                    <a:pt x="11" y="1"/>
                  </a:moveTo>
                  <a:lnTo>
                    <a:pt x="0"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p40"/>
            <p:cNvSpPr/>
            <p:nvPr/>
          </p:nvSpPr>
          <p:spPr>
            <a:xfrm>
              <a:off x="5004885" y="2458945"/>
              <a:ext cx="582" cy="211"/>
            </a:xfrm>
            <a:custGeom>
              <a:rect b="b" l="l" r="r" t="t"/>
              <a:pathLst>
                <a:path extrusionOk="0" h="8" w="22">
                  <a:moveTo>
                    <a:pt x="22" y="8"/>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p40"/>
            <p:cNvSpPr/>
            <p:nvPr/>
          </p:nvSpPr>
          <p:spPr>
            <a:xfrm>
              <a:off x="4908470" y="2503755"/>
              <a:ext cx="211" cy="291"/>
            </a:xfrm>
            <a:custGeom>
              <a:rect b="b" l="l" r="r" t="t"/>
              <a:pathLst>
                <a:path extrusionOk="0" h="11" w="8">
                  <a:moveTo>
                    <a:pt x="0" y="11"/>
                  </a:moveTo>
                  <a:lnTo>
                    <a:pt x="7"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p40"/>
            <p:cNvSpPr/>
            <p:nvPr/>
          </p:nvSpPr>
          <p:spPr>
            <a:xfrm>
              <a:off x="4905588" y="2508382"/>
              <a:ext cx="211" cy="476"/>
            </a:xfrm>
            <a:custGeom>
              <a:rect b="b" l="l" r="r" t="t"/>
              <a:pathLst>
                <a:path extrusionOk="0" h="18" w="8">
                  <a:moveTo>
                    <a:pt x="8" y="0"/>
                  </a:moveTo>
                  <a:lnTo>
                    <a:pt x="1"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p40"/>
            <p:cNvSpPr/>
            <p:nvPr/>
          </p:nvSpPr>
          <p:spPr>
            <a:xfrm>
              <a:off x="4906699" y="2506055"/>
              <a:ext cx="211" cy="502"/>
            </a:xfrm>
            <a:custGeom>
              <a:rect b="b" l="l" r="r" t="t"/>
              <a:pathLst>
                <a:path extrusionOk="0" h="19" w="8">
                  <a:moveTo>
                    <a:pt x="8" y="1"/>
                  </a:moveTo>
                  <a:lnTo>
                    <a:pt x="1"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p40"/>
            <p:cNvSpPr/>
            <p:nvPr/>
          </p:nvSpPr>
          <p:spPr>
            <a:xfrm>
              <a:off x="5003589" y="2458760"/>
              <a:ext cx="502" cy="132"/>
            </a:xfrm>
            <a:custGeom>
              <a:rect b="b" l="l" r="r" t="t"/>
              <a:pathLst>
                <a:path extrusionOk="0" h="5" w="19">
                  <a:moveTo>
                    <a:pt x="18" y="4"/>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p40"/>
            <p:cNvSpPr/>
            <p:nvPr/>
          </p:nvSpPr>
          <p:spPr>
            <a:xfrm>
              <a:off x="4907809" y="2504390"/>
              <a:ext cx="317" cy="317"/>
            </a:xfrm>
            <a:custGeom>
              <a:rect b="b" l="l" r="r" t="t"/>
              <a:pathLst>
                <a:path extrusionOk="0" h="12" w="12">
                  <a:moveTo>
                    <a:pt x="11" y="1"/>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p40"/>
            <p:cNvSpPr/>
            <p:nvPr/>
          </p:nvSpPr>
          <p:spPr>
            <a:xfrm>
              <a:off x="4909104" y="2503279"/>
              <a:ext cx="211" cy="132"/>
            </a:xfrm>
            <a:custGeom>
              <a:rect b="b" l="l" r="r" t="t"/>
              <a:pathLst>
                <a:path extrusionOk="0" h="5" w="8">
                  <a:moveTo>
                    <a:pt x="8" y="1"/>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p40"/>
            <p:cNvSpPr/>
            <p:nvPr/>
          </p:nvSpPr>
          <p:spPr>
            <a:xfrm>
              <a:off x="4998038" y="2458575"/>
              <a:ext cx="2617" cy="767"/>
            </a:xfrm>
            <a:custGeom>
              <a:rect b="b" l="l" r="r" t="t"/>
              <a:pathLst>
                <a:path extrusionOk="0" h="29" w="99">
                  <a:moveTo>
                    <a:pt x="1" y="1"/>
                  </a:moveTo>
                  <a:cubicBezTo>
                    <a:pt x="32" y="22"/>
                    <a:pt x="67" y="29"/>
                    <a:pt x="99" y="22"/>
                  </a:cubicBezTo>
                  <a:cubicBezTo>
                    <a:pt x="67" y="29"/>
                    <a:pt x="32" y="22"/>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p40"/>
            <p:cNvSpPr/>
            <p:nvPr/>
          </p:nvSpPr>
          <p:spPr>
            <a:xfrm>
              <a:off x="5002479" y="2458760"/>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p40"/>
            <p:cNvSpPr/>
            <p:nvPr/>
          </p:nvSpPr>
          <p:spPr>
            <a:xfrm>
              <a:off x="4962692" y="2476895"/>
              <a:ext cx="687" cy="2723"/>
            </a:xfrm>
            <a:custGeom>
              <a:rect b="b" l="l" r="r" t="t"/>
              <a:pathLst>
                <a:path extrusionOk="0" h="103" w="26">
                  <a:moveTo>
                    <a:pt x="25" y="102"/>
                  </a:moveTo>
                  <a:cubicBezTo>
                    <a:pt x="11" y="71"/>
                    <a:pt x="1" y="36"/>
                    <a:pt x="1" y="1"/>
                  </a:cubicBezTo>
                  <a:cubicBezTo>
                    <a:pt x="1" y="36"/>
                    <a:pt x="11" y="71"/>
                    <a:pt x="25" y="10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p40"/>
            <p:cNvSpPr/>
            <p:nvPr/>
          </p:nvSpPr>
          <p:spPr>
            <a:xfrm>
              <a:off x="5000734" y="2459051"/>
              <a:ext cx="661" cy="106"/>
            </a:xfrm>
            <a:custGeom>
              <a:rect b="b" l="l" r="r" t="t"/>
              <a:pathLst>
                <a:path extrusionOk="0" h="4" w="25">
                  <a:moveTo>
                    <a:pt x="25" y="0"/>
                  </a:moveTo>
                  <a:cubicBezTo>
                    <a:pt x="14" y="0"/>
                    <a:pt x="7" y="4"/>
                    <a:pt x="0" y="4"/>
                  </a:cubicBezTo>
                  <a:cubicBezTo>
                    <a:pt x="7" y="4"/>
                    <a:pt x="14" y="0"/>
                    <a:pt x="25"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p40"/>
            <p:cNvSpPr/>
            <p:nvPr/>
          </p:nvSpPr>
          <p:spPr>
            <a:xfrm>
              <a:off x="4298363" y="2669514"/>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2" name="Google Shape;8362;p40"/>
            <p:cNvSpPr/>
            <p:nvPr/>
          </p:nvSpPr>
          <p:spPr>
            <a:xfrm>
              <a:off x="4299103" y="2669329"/>
              <a:ext cx="106" cy="26"/>
            </a:xfrm>
            <a:custGeom>
              <a:rect b="b" l="l" r="r" t="t"/>
              <a:pathLst>
                <a:path extrusionOk="0" h="1" w="4">
                  <a:moveTo>
                    <a:pt x="0" y="0"/>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3" name="Google Shape;8363;p40"/>
            <p:cNvSpPr/>
            <p:nvPr/>
          </p:nvSpPr>
          <p:spPr>
            <a:xfrm>
              <a:off x="4391288" y="2705864"/>
              <a:ext cx="582" cy="26"/>
            </a:xfrm>
            <a:custGeom>
              <a:rect b="b" l="l" r="r" t="t"/>
              <a:pathLst>
                <a:path extrusionOk="0" h="1" w="22">
                  <a:moveTo>
                    <a:pt x="0" y="1"/>
                  </a:moveTo>
                  <a:lnTo>
                    <a:pt x="2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p40"/>
            <p:cNvSpPr/>
            <p:nvPr/>
          </p:nvSpPr>
          <p:spPr>
            <a:xfrm>
              <a:off x="4299658" y="2669144"/>
              <a:ext cx="26" cy="26"/>
            </a:xfrm>
            <a:custGeom>
              <a:rect b="b" l="l" r="r" t="t"/>
              <a:pathLst>
                <a:path extrusionOk="0" h="1" w="1">
                  <a:moveTo>
                    <a:pt x="0" y="0"/>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p40"/>
            <p:cNvSpPr/>
            <p:nvPr/>
          </p:nvSpPr>
          <p:spPr>
            <a:xfrm>
              <a:off x="4300028" y="2668958"/>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p40"/>
            <p:cNvSpPr/>
            <p:nvPr/>
          </p:nvSpPr>
          <p:spPr>
            <a:xfrm>
              <a:off x="4295772" y="2669884"/>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p40"/>
            <p:cNvSpPr/>
            <p:nvPr/>
          </p:nvSpPr>
          <p:spPr>
            <a:xfrm>
              <a:off x="4296697" y="2669778"/>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p40"/>
            <p:cNvSpPr/>
            <p:nvPr/>
          </p:nvSpPr>
          <p:spPr>
            <a:xfrm>
              <a:off x="4297622" y="2669593"/>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p40"/>
            <p:cNvSpPr/>
            <p:nvPr/>
          </p:nvSpPr>
          <p:spPr>
            <a:xfrm>
              <a:off x="4564528" y="2801697"/>
              <a:ext cx="5129" cy="820"/>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p40"/>
            <p:cNvSpPr/>
            <p:nvPr/>
          </p:nvSpPr>
          <p:spPr>
            <a:xfrm>
              <a:off x="4539942" y="2778988"/>
              <a:ext cx="6477" cy="3172"/>
            </a:xfrm>
            <a:custGeom>
              <a:rect b="b" l="l" r="r" t="t"/>
              <a:pathLst>
                <a:path extrusionOk="0" h="120" w="245">
                  <a:moveTo>
                    <a:pt x="0" y="1"/>
                  </a:moveTo>
                  <a:lnTo>
                    <a:pt x="0" y="1"/>
                  </a:lnTo>
                  <a:cubicBezTo>
                    <a:pt x="115" y="11"/>
                    <a:pt x="199" y="53"/>
                    <a:pt x="245" y="120"/>
                  </a:cubicBezTo>
                  <a:cubicBezTo>
                    <a:pt x="203" y="53"/>
                    <a:pt x="115" y="11"/>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1" name="Google Shape;8371;p40"/>
            <p:cNvSpPr/>
            <p:nvPr/>
          </p:nvSpPr>
          <p:spPr>
            <a:xfrm>
              <a:off x="4521172" y="2741607"/>
              <a:ext cx="10363" cy="17052"/>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p40"/>
            <p:cNvSpPr/>
            <p:nvPr/>
          </p:nvSpPr>
          <p:spPr>
            <a:xfrm>
              <a:off x="4534469" y="2722625"/>
              <a:ext cx="3437" cy="15677"/>
            </a:xfrm>
            <a:custGeom>
              <a:rect b="b" l="l" r="r" t="t"/>
              <a:pathLst>
                <a:path extrusionOk="0" h="593" w="130">
                  <a:moveTo>
                    <a:pt x="0" y="592"/>
                  </a:moveTo>
                  <a:cubicBezTo>
                    <a:pt x="130" y="407"/>
                    <a:pt x="112" y="193"/>
                    <a:pt x="95" y="1"/>
                  </a:cubicBezTo>
                  <a:cubicBezTo>
                    <a:pt x="112" y="193"/>
                    <a:pt x="130" y="407"/>
                    <a:pt x="0" y="59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p40"/>
            <p:cNvSpPr/>
            <p:nvPr/>
          </p:nvSpPr>
          <p:spPr>
            <a:xfrm>
              <a:off x="4563788" y="2802596"/>
              <a:ext cx="767" cy="291"/>
            </a:xfrm>
            <a:custGeom>
              <a:rect b="b" l="l" r="r" t="t"/>
              <a:pathLst>
                <a:path extrusionOk="0" h="11" w="29">
                  <a:moveTo>
                    <a:pt x="1" y="11"/>
                  </a:moveTo>
                  <a:lnTo>
                    <a:pt x="29"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p40"/>
            <p:cNvSpPr/>
            <p:nvPr/>
          </p:nvSpPr>
          <p:spPr>
            <a:xfrm>
              <a:off x="4514272" y="2697907"/>
              <a:ext cx="211" cy="26"/>
            </a:xfrm>
            <a:custGeom>
              <a:rect b="b" l="l" r="r" t="t"/>
              <a:pathLst>
                <a:path extrusionOk="0" h="1" w="8">
                  <a:moveTo>
                    <a:pt x="1" y="1"/>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p40"/>
            <p:cNvSpPr/>
            <p:nvPr/>
          </p:nvSpPr>
          <p:spPr>
            <a:xfrm>
              <a:off x="4514747" y="2697642"/>
              <a:ext cx="106" cy="26"/>
            </a:xfrm>
            <a:custGeom>
              <a:rect b="b" l="l" r="r" t="t"/>
              <a:pathLst>
                <a:path extrusionOk="0" h="1" w="4">
                  <a:moveTo>
                    <a:pt x="0" y="0"/>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p40"/>
            <p:cNvSpPr/>
            <p:nvPr/>
          </p:nvSpPr>
          <p:spPr>
            <a:xfrm>
              <a:off x="4515197" y="2697457"/>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p40"/>
            <p:cNvSpPr/>
            <p:nvPr/>
          </p:nvSpPr>
          <p:spPr>
            <a:xfrm>
              <a:off x="4513716" y="2698198"/>
              <a:ext cx="132" cy="106"/>
            </a:xfrm>
            <a:custGeom>
              <a:rect b="b" l="l" r="r" t="t"/>
              <a:pathLst>
                <a:path extrusionOk="0" h="4" w="5">
                  <a:moveTo>
                    <a:pt x="4" y="0"/>
                  </a:moveTo>
                  <a:lnTo>
                    <a:pt x="1" y="4"/>
                  </a:ln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p40"/>
            <p:cNvSpPr/>
            <p:nvPr/>
          </p:nvSpPr>
          <p:spPr>
            <a:xfrm>
              <a:off x="4403872" y="2713081"/>
              <a:ext cx="106" cy="132"/>
            </a:xfrm>
            <a:custGeom>
              <a:rect b="b" l="l" r="r" t="t"/>
              <a:pathLst>
                <a:path extrusionOk="0" h="5" w="4">
                  <a:moveTo>
                    <a:pt x="4" y="1"/>
                  </a:moveTo>
                  <a:lnTo>
                    <a:pt x="0" y="4"/>
                  </a:ln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p40"/>
            <p:cNvSpPr/>
            <p:nvPr/>
          </p:nvSpPr>
          <p:spPr>
            <a:xfrm>
              <a:off x="4420157" y="2699863"/>
              <a:ext cx="9279" cy="3357"/>
            </a:xfrm>
            <a:custGeom>
              <a:rect b="b" l="l" r="r" t="t"/>
              <a:pathLst>
                <a:path extrusionOk="0" h="127" w="351">
                  <a:moveTo>
                    <a:pt x="1" y="0"/>
                  </a:moveTo>
                  <a:cubicBezTo>
                    <a:pt x="102" y="4"/>
                    <a:pt x="214" y="56"/>
                    <a:pt x="351" y="126"/>
                  </a:cubicBezTo>
                  <a:cubicBezTo>
                    <a:pt x="214" y="56"/>
                    <a:pt x="102" y="0"/>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p40"/>
            <p:cNvSpPr/>
            <p:nvPr/>
          </p:nvSpPr>
          <p:spPr>
            <a:xfrm>
              <a:off x="4432291" y="2703643"/>
              <a:ext cx="1877" cy="317"/>
            </a:xfrm>
            <a:custGeom>
              <a:rect b="b" l="l" r="r" t="t"/>
              <a:pathLst>
                <a:path extrusionOk="0" h="12" w="71">
                  <a:moveTo>
                    <a:pt x="70" y="1"/>
                  </a:moveTo>
                  <a:cubicBezTo>
                    <a:pt x="46" y="4"/>
                    <a:pt x="25" y="8"/>
                    <a:pt x="0" y="11"/>
                  </a:cubicBezTo>
                  <a:cubicBezTo>
                    <a:pt x="25" y="8"/>
                    <a:pt x="46" y="4"/>
                    <a:pt x="7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p40"/>
            <p:cNvSpPr/>
            <p:nvPr/>
          </p:nvSpPr>
          <p:spPr>
            <a:xfrm>
              <a:off x="4442179" y="2704860"/>
              <a:ext cx="502" cy="291"/>
            </a:xfrm>
            <a:custGeom>
              <a:rect b="b" l="l" r="r" t="t"/>
              <a:pathLst>
                <a:path extrusionOk="0" h="11" w="19">
                  <a:moveTo>
                    <a:pt x="1" y="0"/>
                  </a:moveTo>
                  <a:lnTo>
                    <a:pt x="18"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2" name="Google Shape;8382;p40"/>
            <p:cNvSpPr/>
            <p:nvPr/>
          </p:nvSpPr>
          <p:spPr>
            <a:xfrm>
              <a:off x="4438292" y="2703458"/>
              <a:ext cx="397" cy="132"/>
            </a:xfrm>
            <a:custGeom>
              <a:rect b="b" l="l" r="r" t="t"/>
              <a:pathLst>
                <a:path extrusionOk="0" h="5" w="15">
                  <a:moveTo>
                    <a:pt x="1" y="1"/>
                  </a:moveTo>
                  <a:lnTo>
                    <a:pt x="15"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3" name="Google Shape;8383;p40"/>
            <p:cNvSpPr/>
            <p:nvPr/>
          </p:nvSpPr>
          <p:spPr>
            <a:xfrm>
              <a:off x="4443104" y="2705415"/>
              <a:ext cx="397" cy="291"/>
            </a:xfrm>
            <a:custGeom>
              <a:rect b="b" l="l" r="r" t="t"/>
              <a:pathLst>
                <a:path extrusionOk="0" h="11" w="15">
                  <a:moveTo>
                    <a:pt x="1" y="0"/>
                  </a:moveTo>
                  <a:lnTo>
                    <a:pt x="15"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4" name="Google Shape;8384;p40"/>
            <p:cNvSpPr/>
            <p:nvPr/>
          </p:nvSpPr>
          <p:spPr>
            <a:xfrm>
              <a:off x="4435146" y="2703564"/>
              <a:ext cx="397" cy="26"/>
            </a:xfrm>
            <a:custGeom>
              <a:rect b="b" l="l" r="r" t="t"/>
              <a:pathLst>
                <a:path extrusionOk="0" h="1" w="15">
                  <a:moveTo>
                    <a:pt x="1" y="0"/>
                  </a:moveTo>
                  <a:lnTo>
                    <a:pt x="15"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p40"/>
            <p:cNvSpPr/>
            <p:nvPr/>
          </p:nvSpPr>
          <p:spPr>
            <a:xfrm>
              <a:off x="4434142" y="2703564"/>
              <a:ext cx="952" cy="106"/>
            </a:xfrm>
            <a:custGeom>
              <a:rect b="b" l="l" r="r" t="t"/>
              <a:pathLst>
                <a:path extrusionOk="0" h="4" w="36">
                  <a:moveTo>
                    <a:pt x="0" y="4"/>
                  </a:moveTo>
                  <a:lnTo>
                    <a:pt x="35"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6" name="Google Shape;8386;p40"/>
            <p:cNvSpPr/>
            <p:nvPr/>
          </p:nvSpPr>
          <p:spPr>
            <a:xfrm>
              <a:off x="4439033" y="2703643"/>
              <a:ext cx="397" cy="132"/>
            </a:xfrm>
            <a:custGeom>
              <a:rect b="b" l="l" r="r" t="t"/>
              <a:pathLst>
                <a:path extrusionOk="0" h="5" w="15">
                  <a:moveTo>
                    <a:pt x="1" y="1"/>
                  </a:moveTo>
                  <a:lnTo>
                    <a:pt x="15"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7" name="Google Shape;8387;p40"/>
            <p:cNvSpPr/>
            <p:nvPr/>
          </p:nvSpPr>
          <p:spPr>
            <a:xfrm>
              <a:off x="4440513" y="2704119"/>
              <a:ext cx="397" cy="106"/>
            </a:xfrm>
            <a:custGeom>
              <a:rect b="b" l="l" r="r" t="t"/>
              <a:pathLst>
                <a:path extrusionOk="0" h="4" w="15">
                  <a:moveTo>
                    <a:pt x="1" y="0"/>
                  </a:moveTo>
                  <a:lnTo>
                    <a:pt x="15"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p40"/>
            <p:cNvSpPr/>
            <p:nvPr/>
          </p:nvSpPr>
          <p:spPr>
            <a:xfrm>
              <a:off x="4439773" y="2703829"/>
              <a:ext cx="397" cy="132"/>
            </a:xfrm>
            <a:custGeom>
              <a:rect b="b" l="l" r="r" t="t"/>
              <a:pathLst>
                <a:path extrusionOk="0" h="5" w="15">
                  <a:moveTo>
                    <a:pt x="1" y="1"/>
                  </a:moveTo>
                  <a:lnTo>
                    <a:pt x="15"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p40"/>
            <p:cNvSpPr/>
            <p:nvPr/>
          </p:nvSpPr>
          <p:spPr>
            <a:xfrm>
              <a:off x="4441359" y="2704489"/>
              <a:ext cx="397" cy="211"/>
            </a:xfrm>
            <a:custGeom>
              <a:rect b="b" l="l" r="r" t="t"/>
              <a:pathLst>
                <a:path extrusionOk="0" h="8" w="15">
                  <a:moveTo>
                    <a:pt x="0" y="0"/>
                  </a:moveTo>
                  <a:lnTo>
                    <a:pt x="14"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p40"/>
            <p:cNvSpPr/>
            <p:nvPr/>
          </p:nvSpPr>
          <p:spPr>
            <a:xfrm>
              <a:off x="4435702" y="2703458"/>
              <a:ext cx="397" cy="26"/>
            </a:xfrm>
            <a:custGeom>
              <a:rect b="b" l="l" r="r" t="t"/>
              <a:pathLst>
                <a:path extrusionOk="0" h="1" w="15">
                  <a:moveTo>
                    <a:pt x="1" y="1"/>
                  </a:moveTo>
                  <a:lnTo>
                    <a:pt x="1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p40"/>
            <p:cNvSpPr/>
            <p:nvPr/>
          </p:nvSpPr>
          <p:spPr>
            <a:xfrm>
              <a:off x="4436363" y="2703379"/>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p40"/>
            <p:cNvSpPr/>
            <p:nvPr/>
          </p:nvSpPr>
          <p:spPr>
            <a:xfrm>
              <a:off x="4437658" y="2703379"/>
              <a:ext cx="291" cy="26"/>
            </a:xfrm>
            <a:custGeom>
              <a:rect b="b" l="l" r="r" t="t"/>
              <a:pathLst>
                <a:path extrusionOk="0" h="1" w="11">
                  <a:moveTo>
                    <a:pt x="0" y="0"/>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p40"/>
            <p:cNvSpPr/>
            <p:nvPr/>
          </p:nvSpPr>
          <p:spPr>
            <a:xfrm>
              <a:off x="4444029" y="2706049"/>
              <a:ext cx="502" cy="317"/>
            </a:xfrm>
            <a:custGeom>
              <a:rect b="b" l="l" r="r" t="t"/>
              <a:pathLst>
                <a:path extrusionOk="0" h="12" w="19">
                  <a:moveTo>
                    <a:pt x="1" y="1"/>
                  </a:moveTo>
                  <a:lnTo>
                    <a:pt x="18"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4" name="Google Shape;8394;p40"/>
            <p:cNvSpPr/>
            <p:nvPr/>
          </p:nvSpPr>
          <p:spPr>
            <a:xfrm>
              <a:off x="4436997" y="2703379"/>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5" name="Google Shape;8395;p40"/>
            <p:cNvSpPr/>
            <p:nvPr/>
          </p:nvSpPr>
          <p:spPr>
            <a:xfrm>
              <a:off x="4444954" y="2706895"/>
              <a:ext cx="502" cy="397"/>
            </a:xfrm>
            <a:custGeom>
              <a:rect b="b" l="l" r="r" t="t"/>
              <a:pathLst>
                <a:path extrusionOk="0" h="15" w="19">
                  <a:moveTo>
                    <a:pt x="1" y="0"/>
                  </a:moveTo>
                  <a:lnTo>
                    <a:pt x="18"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6" name="Google Shape;8396;p40"/>
            <p:cNvSpPr/>
            <p:nvPr/>
          </p:nvSpPr>
          <p:spPr>
            <a:xfrm>
              <a:off x="4403872" y="2713266"/>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7" name="Google Shape;8397;p40"/>
            <p:cNvSpPr/>
            <p:nvPr/>
          </p:nvSpPr>
          <p:spPr>
            <a:xfrm>
              <a:off x="4593608" y="2786311"/>
              <a:ext cx="211" cy="106"/>
            </a:xfrm>
            <a:custGeom>
              <a:rect b="b" l="l" r="r" t="t"/>
              <a:pathLst>
                <a:path extrusionOk="0" h="4" w="8">
                  <a:moveTo>
                    <a:pt x="7" y="4"/>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8" name="Google Shape;8398;p40"/>
            <p:cNvSpPr/>
            <p:nvPr/>
          </p:nvSpPr>
          <p:spPr>
            <a:xfrm>
              <a:off x="4632391" y="2776318"/>
              <a:ext cx="1586" cy="661"/>
            </a:xfrm>
            <a:custGeom>
              <a:rect b="b" l="l" r="r" t="t"/>
              <a:pathLst>
                <a:path extrusionOk="0" h="25" w="60">
                  <a:moveTo>
                    <a:pt x="60" y="25"/>
                  </a:moveTo>
                  <a:cubicBezTo>
                    <a:pt x="42" y="11"/>
                    <a:pt x="21" y="0"/>
                    <a:pt x="0" y="0"/>
                  </a:cubicBezTo>
                  <a:cubicBezTo>
                    <a:pt x="21" y="0"/>
                    <a:pt x="42" y="11"/>
                    <a:pt x="60" y="2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9" name="Google Shape;8399;p40"/>
            <p:cNvSpPr/>
            <p:nvPr/>
          </p:nvSpPr>
          <p:spPr>
            <a:xfrm>
              <a:off x="4584726" y="2788981"/>
              <a:ext cx="846" cy="582"/>
            </a:xfrm>
            <a:custGeom>
              <a:rect b="b" l="l" r="r" t="t"/>
              <a:pathLst>
                <a:path extrusionOk="0" h="22" w="32">
                  <a:moveTo>
                    <a:pt x="32" y="1"/>
                  </a:moveTo>
                  <a:cubicBezTo>
                    <a:pt x="21" y="8"/>
                    <a:pt x="11" y="15"/>
                    <a:pt x="0" y="22"/>
                  </a:cubicBezTo>
                  <a:cubicBezTo>
                    <a:pt x="11" y="18"/>
                    <a:pt x="21" y="11"/>
                    <a:pt x="32"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0" name="Google Shape;8400;p40"/>
            <p:cNvSpPr/>
            <p:nvPr/>
          </p:nvSpPr>
          <p:spPr>
            <a:xfrm>
              <a:off x="4597759" y="2784461"/>
              <a:ext cx="3648" cy="2141"/>
            </a:xfrm>
            <a:custGeom>
              <a:rect b="b" l="l" r="r" t="t"/>
              <a:pathLst>
                <a:path extrusionOk="0" h="81" w="138">
                  <a:moveTo>
                    <a:pt x="1" y="81"/>
                  </a:moveTo>
                  <a:cubicBezTo>
                    <a:pt x="29" y="32"/>
                    <a:pt x="81" y="0"/>
                    <a:pt x="137" y="0"/>
                  </a:cubicBezTo>
                  <a:cubicBezTo>
                    <a:pt x="81" y="0"/>
                    <a:pt x="29" y="32"/>
                    <a:pt x="1" y="8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1" name="Google Shape;8401;p40"/>
            <p:cNvSpPr/>
            <p:nvPr/>
          </p:nvSpPr>
          <p:spPr>
            <a:xfrm>
              <a:off x="4663560" y="2802305"/>
              <a:ext cx="687" cy="211"/>
            </a:xfrm>
            <a:custGeom>
              <a:rect b="b" l="l" r="r" t="t"/>
              <a:pathLst>
                <a:path extrusionOk="0" h="8" w="26">
                  <a:moveTo>
                    <a:pt x="1" y="1"/>
                  </a:moveTo>
                  <a:cubicBezTo>
                    <a:pt x="8" y="4"/>
                    <a:pt x="18" y="4"/>
                    <a:pt x="25" y="8"/>
                  </a:cubicBezTo>
                  <a:cubicBezTo>
                    <a:pt x="18" y="4"/>
                    <a:pt x="8" y="1"/>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2" name="Google Shape;8402;p40"/>
            <p:cNvSpPr/>
            <p:nvPr/>
          </p:nvSpPr>
          <p:spPr>
            <a:xfrm>
              <a:off x="4634057" y="2776953"/>
              <a:ext cx="211" cy="211"/>
            </a:xfrm>
            <a:custGeom>
              <a:rect b="b" l="l" r="r" t="t"/>
              <a:pathLst>
                <a:path extrusionOk="0" h="8" w="8">
                  <a:moveTo>
                    <a:pt x="7" y="8"/>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3" name="Google Shape;8403;p40"/>
            <p:cNvSpPr/>
            <p:nvPr/>
          </p:nvSpPr>
          <p:spPr>
            <a:xfrm>
              <a:off x="4664300" y="2802490"/>
              <a:ext cx="687" cy="397"/>
            </a:xfrm>
            <a:custGeom>
              <a:rect b="b" l="l" r="r" t="t"/>
              <a:pathLst>
                <a:path extrusionOk="0" h="15" w="26">
                  <a:moveTo>
                    <a:pt x="25" y="15"/>
                  </a:moveTo>
                  <a:cubicBezTo>
                    <a:pt x="18" y="8"/>
                    <a:pt x="8" y="4"/>
                    <a:pt x="1" y="1"/>
                  </a:cubicBezTo>
                  <a:cubicBezTo>
                    <a:pt x="8" y="4"/>
                    <a:pt x="18" y="8"/>
                    <a:pt x="25" y="1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4" name="Google Shape;8404;p40"/>
            <p:cNvSpPr/>
            <p:nvPr/>
          </p:nvSpPr>
          <p:spPr>
            <a:xfrm>
              <a:off x="4583800" y="2789642"/>
              <a:ext cx="846" cy="476"/>
            </a:xfrm>
            <a:custGeom>
              <a:rect b="b" l="l" r="r" t="t"/>
              <a:pathLst>
                <a:path extrusionOk="0" h="18" w="32">
                  <a:moveTo>
                    <a:pt x="32" y="0"/>
                  </a:moveTo>
                  <a:lnTo>
                    <a:pt x="7" y="14"/>
                  </a:lnTo>
                  <a:lnTo>
                    <a:pt x="0" y="18"/>
                  </a:lnTo>
                  <a:cubicBezTo>
                    <a:pt x="11" y="14"/>
                    <a:pt x="21" y="7"/>
                    <a:pt x="32"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5" name="Google Shape;8405;p40"/>
            <p:cNvSpPr/>
            <p:nvPr/>
          </p:nvSpPr>
          <p:spPr>
            <a:xfrm>
              <a:off x="4585651" y="2788532"/>
              <a:ext cx="582" cy="476"/>
            </a:xfrm>
            <a:custGeom>
              <a:rect b="b" l="l" r="r" t="t"/>
              <a:pathLst>
                <a:path extrusionOk="0" h="18" w="22">
                  <a:moveTo>
                    <a:pt x="21" y="0"/>
                  </a:moveTo>
                  <a:cubicBezTo>
                    <a:pt x="14" y="4"/>
                    <a:pt x="7" y="11"/>
                    <a:pt x="0" y="18"/>
                  </a:cubicBezTo>
                  <a:cubicBezTo>
                    <a:pt x="7" y="11"/>
                    <a:pt x="14" y="4"/>
                    <a:pt x="2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p40"/>
            <p:cNvSpPr/>
            <p:nvPr/>
          </p:nvSpPr>
          <p:spPr>
            <a:xfrm>
              <a:off x="4665040" y="2802966"/>
              <a:ext cx="1613" cy="1401"/>
            </a:xfrm>
            <a:custGeom>
              <a:rect b="b" l="l" r="r" t="t"/>
              <a:pathLst>
                <a:path extrusionOk="0" h="53" w="61">
                  <a:moveTo>
                    <a:pt x="1" y="0"/>
                  </a:moveTo>
                  <a:cubicBezTo>
                    <a:pt x="22" y="14"/>
                    <a:pt x="43" y="32"/>
                    <a:pt x="60" y="53"/>
                  </a:cubicBezTo>
                  <a:cubicBezTo>
                    <a:pt x="43" y="32"/>
                    <a:pt x="22" y="14"/>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p40"/>
            <p:cNvSpPr/>
            <p:nvPr/>
          </p:nvSpPr>
          <p:spPr>
            <a:xfrm>
              <a:off x="4582320" y="2790753"/>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8" name="Google Shape;8408;p40"/>
            <p:cNvSpPr/>
            <p:nvPr/>
          </p:nvSpPr>
          <p:spPr>
            <a:xfrm>
              <a:off x="4581580" y="2790938"/>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9" name="Google Shape;8409;p40"/>
            <p:cNvSpPr/>
            <p:nvPr/>
          </p:nvSpPr>
          <p:spPr>
            <a:xfrm>
              <a:off x="4580919" y="2790938"/>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0" name="Google Shape;8410;p40"/>
            <p:cNvSpPr/>
            <p:nvPr/>
          </p:nvSpPr>
          <p:spPr>
            <a:xfrm>
              <a:off x="4569630" y="2802411"/>
              <a:ext cx="6768" cy="6768"/>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1" name="Google Shape;8411;p40"/>
            <p:cNvSpPr/>
            <p:nvPr/>
          </p:nvSpPr>
          <p:spPr>
            <a:xfrm>
              <a:off x="4583060" y="2790197"/>
              <a:ext cx="582" cy="291"/>
            </a:xfrm>
            <a:custGeom>
              <a:rect b="b" l="l" r="r" t="t"/>
              <a:pathLst>
                <a:path extrusionOk="0" h="11" w="22">
                  <a:moveTo>
                    <a:pt x="0" y="11"/>
                  </a:moveTo>
                  <a:lnTo>
                    <a:pt x="2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2" name="Google Shape;8412;p40"/>
            <p:cNvSpPr/>
            <p:nvPr/>
          </p:nvSpPr>
          <p:spPr>
            <a:xfrm>
              <a:off x="4579993" y="2790832"/>
              <a:ext cx="132" cy="26"/>
            </a:xfrm>
            <a:custGeom>
              <a:rect b="b" l="l" r="r" t="t"/>
              <a:pathLst>
                <a:path extrusionOk="0" h="1" w="5">
                  <a:moveTo>
                    <a:pt x="1" y="1"/>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3" name="Google Shape;8413;p40"/>
            <p:cNvSpPr/>
            <p:nvPr/>
          </p:nvSpPr>
          <p:spPr>
            <a:xfrm>
              <a:off x="4569630" y="2802411"/>
              <a:ext cx="106" cy="26"/>
            </a:xfrm>
            <a:custGeom>
              <a:rect b="b" l="l" r="r" t="t"/>
              <a:pathLst>
                <a:path extrusionOk="0" h="1" w="4">
                  <a:moveTo>
                    <a:pt x="4" y="0"/>
                  </a:moveTo>
                  <a:lnTo>
                    <a:pt x="4" y="0"/>
                  </a:lnTo>
                  <a:lnTo>
                    <a:pt x="0" y="0"/>
                  </a:ln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4" name="Google Shape;8414;p40"/>
            <p:cNvSpPr/>
            <p:nvPr/>
          </p:nvSpPr>
          <p:spPr>
            <a:xfrm>
              <a:off x="4583880" y="2790012"/>
              <a:ext cx="211" cy="106"/>
            </a:xfrm>
            <a:custGeom>
              <a:rect b="b" l="l" r="r" t="t"/>
              <a:pathLst>
                <a:path extrusionOk="0" h="4" w="8">
                  <a:moveTo>
                    <a:pt x="8" y="0"/>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5" name="Google Shape;8415;p40"/>
            <p:cNvSpPr/>
            <p:nvPr/>
          </p:nvSpPr>
          <p:spPr>
            <a:xfrm>
              <a:off x="4901226" y="2980436"/>
              <a:ext cx="8460" cy="6001"/>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6" name="Google Shape;8416;p40"/>
            <p:cNvSpPr/>
            <p:nvPr/>
          </p:nvSpPr>
          <p:spPr>
            <a:xfrm>
              <a:off x="4872648" y="2983053"/>
              <a:ext cx="66938" cy="6019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7" name="Google Shape;8417;p40"/>
            <p:cNvSpPr/>
            <p:nvPr/>
          </p:nvSpPr>
          <p:spPr>
            <a:xfrm>
              <a:off x="4852477" y="2930206"/>
              <a:ext cx="12055" cy="12584"/>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8" name="Google Shape;8418;p40"/>
            <p:cNvSpPr/>
            <p:nvPr/>
          </p:nvSpPr>
          <p:spPr>
            <a:xfrm>
              <a:off x="4871247" y="2916988"/>
              <a:ext cx="54275" cy="61201"/>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p40"/>
            <p:cNvSpPr/>
            <p:nvPr/>
          </p:nvSpPr>
          <p:spPr>
            <a:xfrm>
              <a:off x="4870507" y="2952175"/>
              <a:ext cx="29265" cy="39444"/>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p40"/>
            <p:cNvSpPr/>
            <p:nvPr/>
          </p:nvSpPr>
          <p:spPr>
            <a:xfrm>
              <a:off x="4843013" y="2853751"/>
              <a:ext cx="35293" cy="66726"/>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1" name="Google Shape;8421;p40"/>
            <p:cNvSpPr/>
            <p:nvPr/>
          </p:nvSpPr>
          <p:spPr>
            <a:xfrm>
              <a:off x="4807032" y="2963543"/>
              <a:ext cx="30006" cy="37329"/>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2" name="Google Shape;8422;p40"/>
            <p:cNvSpPr/>
            <p:nvPr/>
          </p:nvSpPr>
          <p:spPr>
            <a:xfrm>
              <a:off x="5150842" y="3167423"/>
              <a:ext cx="134775" cy="112224"/>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3" name="Google Shape;8423;p40"/>
            <p:cNvSpPr/>
            <p:nvPr/>
          </p:nvSpPr>
          <p:spPr>
            <a:xfrm>
              <a:off x="4277451" y="2984719"/>
              <a:ext cx="27706" cy="51948"/>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4" name="Google Shape;8424;p40"/>
            <p:cNvSpPr/>
            <p:nvPr/>
          </p:nvSpPr>
          <p:spPr>
            <a:xfrm>
              <a:off x="3739913" y="3299211"/>
              <a:ext cx="103315" cy="200311"/>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5" name="Google Shape;8425;p40"/>
            <p:cNvSpPr/>
            <p:nvPr/>
          </p:nvSpPr>
          <p:spPr>
            <a:xfrm>
              <a:off x="3892241" y="2938798"/>
              <a:ext cx="10945" cy="2855"/>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6" name="Google Shape;8426;p40"/>
            <p:cNvSpPr/>
            <p:nvPr/>
          </p:nvSpPr>
          <p:spPr>
            <a:xfrm>
              <a:off x="3735656" y="2843415"/>
              <a:ext cx="149949" cy="8977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7" name="Google Shape;8427;p40"/>
            <p:cNvSpPr/>
            <p:nvPr/>
          </p:nvSpPr>
          <p:spPr>
            <a:xfrm>
              <a:off x="3771478" y="2867736"/>
              <a:ext cx="10020" cy="1983"/>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8" name="Google Shape;8428;p40"/>
            <p:cNvSpPr/>
            <p:nvPr/>
          </p:nvSpPr>
          <p:spPr>
            <a:xfrm>
              <a:off x="3741287" y="2878655"/>
              <a:ext cx="211" cy="132"/>
            </a:xfrm>
            <a:custGeom>
              <a:rect b="b" l="l" r="r" t="t"/>
              <a:pathLst>
                <a:path extrusionOk="0" h="5" w="8">
                  <a:moveTo>
                    <a:pt x="1" y="4"/>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9" name="Google Shape;8429;p40"/>
            <p:cNvSpPr/>
            <p:nvPr/>
          </p:nvSpPr>
          <p:spPr>
            <a:xfrm>
              <a:off x="3742213" y="2878020"/>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0" name="Google Shape;8430;p40"/>
            <p:cNvSpPr/>
            <p:nvPr/>
          </p:nvSpPr>
          <p:spPr>
            <a:xfrm>
              <a:off x="3741023" y="2878946"/>
              <a:ext cx="211" cy="106"/>
            </a:xfrm>
            <a:custGeom>
              <a:rect b="b" l="l" r="r" t="t"/>
              <a:pathLst>
                <a:path extrusionOk="0" h="4" w="8">
                  <a:moveTo>
                    <a:pt x="0" y="4"/>
                  </a:moveTo>
                  <a:lnTo>
                    <a:pt x="7"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1" name="Google Shape;8431;p40"/>
            <p:cNvSpPr/>
            <p:nvPr/>
          </p:nvSpPr>
          <p:spPr>
            <a:xfrm>
              <a:off x="3742133" y="2878100"/>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2" name="Google Shape;8432;p40"/>
            <p:cNvSpPr/>
            <p:nvPr/>
          </p:nvSpPr>
          <p:spPr>
            <a:xfrm>
              <a:off x="3741843" y="2878390"/>
              <a:ext cx="26" cy="26"/>
            </a:xfrm>
            <a:custGeom>
              <a:rect b="b" l="l" r="r" t="t"/>
              <a:pathLst>
                <a:path extrusionOk="0" h="1" w="1">
                  <a:moveTo>
                    <a:pt x="1"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3" name="Google Shape;8433;p40"/>
            <p:cNvSpPr/>
            <p:nvPr/>
          </p:nvSpPr>
          <p:spPr>
            <a:xfrm>
              <a:off x="3741578" y="2878470"/>
              <a:ext cx="106" cy="132"/>
            </a:xfrm>
            <a:custGeom>
              <a:rect b="b" l="l" r="r" t="t"/>
              <a:pathLst>
                <a:path extrusionOk="0" h="5" w="4">
                  <a:moveTo>
                    <a:pt x="0" y="4"/>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4" name="Google Shape;8434;p40"/>
            <p:cNvSpPr/>
            <p:nvPr/>
          </p:nvSpPr>
          <p:spPr>
            <a:xfrm>
              <a:off x="3740547" y="2879131"/>
              <a:ext cx="317" cy="106"/>
            </a:xfrm>
            <a:custGeom>
              <a:rect b="b" l="l" r="r" t="t"/>
              <a:pathLst>
                <a:path extrusionOk="0" h="4" w="12">
                  <a:moveTo>
                    <a:pt x="1" y="4"/>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p40"/>
            <p:cNvSpPr/>
            <p:nvPr/>
          </p:nvSpPr>
          <p:spPr>
            <a:xfrm>
              <a:off x="3739543" y="2879686"/>
              <a:ext cx="397" cy="211"/>
            </a:xfrm>
            <a:custGeom>
              <a:rect b="b" l="l" r="r" t="t"/>
              <a:pathLst>
                <a:path extrusionOk="0" h="8" w="15">
                  <a:moveTo>
                    <a:pt x="0" y="8"/>
                  </a:moveTo>
                  <a:lnTo>
                    <a:pt x="1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6" name="Google Shape;8436;p40"/>
            <p:cNvSpPr/>
            <p:nvPr/>
          </p:nvSpPr>
          <p:spPr>
            <a:xfrm>
              <a:off x="3737401" y="2879977"/>
              <a:ext cx="1983" cy="1031"/>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p40"/>
            <p:cNvSpPr/>
            <p:nvPr/>
          </p:nvSpPr>
          <p:spPr>
            <a:xfrm>
              <a:off x="3740098" y="2879395"/>
              <a:ext cx="291" cy="132"/>
            </a:xfrm>
            <a:custGeom>
              <a:rect b="b" l="l" r="r" t="t"/>
              <a:pathLst>
                <a:path extrusionOk="0" h="5" w="11">
                  <a:moveTo>
                    <a:pt x="0" y="5"/>
                  </a:moveTo>
                  <a:lnTo>
                    <a:pt x="1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p40"/>
            <p:cNvSpPr/>
            <p:nvPr/>
          </p:nvSpPr>
          <p:spPr>
            <a:xfrm>
              <a:off x="3736476" y="2880981"/>
              <a:ext cx="767" cy="397"/>
            </a:xfrm>
            <a:custGeom>
              <a:rect b="b" l="l" r="r" t="t"/>
              <a:pathLst>
                <a:path extrusionOk="0" h="15" w="29">
                  <a:moveTo>
                    <a:pt x="1" y="15"/>
                  </a:moveTo>
                  <a:lnTo>
                    <a:pt x="29"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9" name="Google Shape;8439;p40"/>
            <p:cNvSpPr/>
            <p:nvPr/>
          </p:nvSpPr>
          <p:spPr>
            <a:xfrm>
              <a:off x="3856605" y="2847195"/>
              <a:ext cx="317" cy="26"/>
            </a:xfrm>
            <a:custGeom>
              <a:rect b="b" l="l" r="r" t="t"/>
              <a:pathLst>
                <a:path extrusionOk="0" h="1" w="12">
                  <a:moveTo>
                    <a:pt x="1" y="1"/>
                  </a:moveTo>
                  <a:lnTo>
                    <a:pt x="1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0" name="Google Shape;8440;p40"/>
            <p:cNvSpPr/>
            <p:nvPr/>
          </p:nvSpPr>
          <p:spPr>
            <a:xfrm>
              <a:off x="3747315" y="2865436"/>
              <a:ext cx="2141" cy="476"/>
            </a:xfrm>
            <a:custGeom>
              <a:rect b="b" l="l" r="r" t="t"/>
              <a:pathLst>
                <a:path extrusionOk="0" h="18" w="81">
                  <a:moveTo>
                    <a:pt x="81" y="18"/>
                  </a:moveTo>
                  <a:cubicBezTo>
                    <a:pt x="56" y="7"/>
                    <a:pt x="28" y="0"/>
                    <a:pt x="0" y="0"/>
                  </a:cubicBezTo>
                  <a:cubicBezTo>
                    <a:pt x="28" y="0"/>
                    <a:pt x="56" y="7"/>
                    <a:pt x="81" y="1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1" name="Google Shape;8441;p40"/>
            <p:cNvSpPr/>
            <p:nvPr/>
          </p:nvSpPr>
          <p:spPr>
            <a:xfrm>
              <a:off x="3742028" y="2878205"/>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2" name="Google Shape;8442;p40"/>
            <p:cNvSpPr/>
            <p:nvPr/>
          </p:nvSpPr>
          <p:spPr>
            <a:xfrm>
              <a:off x="3742319" y="2877835"/>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3" name="Google Shape;8443;p40"/>
            <p:cNvSpPr/>
            <p:nvPr/>
          </p:nvSpPr>
          <p:spPr>
            <a:xfrm>
              <a:off x="3838760" y="2848226"/>
              <a:ext cx="6398" cy="106"/>
            </a:xfrm>
            <a:custGeom>
              <a:rect b="b" l="l" r="r" t="t"/>
              <a:pathLst>
                <a:path extrusionOk="0" h="4" w="242">
                  <a:moveTo>
                    <a:pt x="0" y="4"/>
                  </a:moveTo>
                  <a:cubicBezTo>
                    <a:pt x="81" y="4"/>
                    <a:pt x="161" y="4"/>
                    <a:pt x="242" y="0"/>
                  </a:cubicBezTo>
                  <a:cubicBezTo>
                    <a:pt x="161" y="4"/>
                    <a:pt x="81" y="4"/>
                    <a:pt x="0" y="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4" name="Google Shape;8444;p40"/>
            <p:cNvSpPr/>
            <p:nvPr/>
          </p:nvSpPr>
          <p:spPr>
            <a:xfrm>
              <a:off x="3758604" y="2866811"/>
              <a:ext cx="3463" cy="211"/>
            </a:xfrm>
            <a:custGeom>
              <a:rect b="b" l="l" r="r" t="t"/>
              <a:pathLst>
                <a:path extrusionOk="0" h="8" w="131">
                  <a:moveTo>
                    <a:pt x="1" y="8"/>
                  </a:moveTo>
                  <a:cubicBezTo>
                    <a:pt x="43" y="4"/>
                    <a:pt x="88" y="1"/>
                    <a:pt x="130" y="4"/>
                  </a:cubicBezTo>
                  <a:cubicBezTo>
                    <a:pt x="88" y="1"/>
                    <a:pt x="43" y="4"/>
                    <a:pt x="1" y="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5" name="Google Shape;8445;p40"/>
            <p:cNvSpPr/>
            <p:nvPr/>
          </p:nvSpPr>
          <p:spPr>
            <a:xfrm>
              <a:off x="3884469" y="2875429"/>
              <a:ext cx="767" cy="1507"/>
            </a:xfrm>
            <a:custGeom>
              <a:rect b="b" l="l" r="r" t="t"/>
              <a:pathLst>
                <a:path extrusionOk="0" h="57" w="29">
                  <a:moveTo>
                    <a:pt x="1" y="0"/>
                  </a:moveTo>
                  <a:lnTo>
                    <a:pt x="29" y="56"/>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6" name="Google Shape;8446;p40"/>
            <p:cNvSpPr/>
            <p:nvPr/>
          </p:nvSpPr>
          <p:spPr>
            <a:xfrm>
              <a:off x="3883359" y="2873209"/>
              <a:ext cx="872" cy="1507"/>
            </a:xfrm>
            <a:custGeom>
              <a:rect b="b" l="l" r="r" t="t"/>
              <a:pathLst>
                <a:path extrusionOk="0" h="57" w="33">
                  <a:moveTo>
                    <a:pt x="1" y="0"/>
                  </a:moveTo>
                  <a:lnTo>
                    <a:pt x="32" y="56"/>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7" name="Google Shape;8447;p40"/>
            <p:cNvSpPr/>
            <p:nvPr/>
          </p:nvSpPr>
          <p:spPr>
            <a:xfrm>
              <a:off x="3881138" y="2868582"/>
              <a:ext cx="767" cy="1507"/>
            </a:xfrm>
            <a:custGeom>
              <a:rect b="b" l="l" r="r" t="t"/>
              <a:pathLst>
                <a:path extrusionOk="0" h="57" w="29">
                  <a:moveTo>
                    <a:pt x="1" y="0"/>
                  </a:moveTo>
                  <a:lnTo>
                    <a:pt x="29" y="56"/>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8" name="Google Shape;8448;p40"/>
            <p:cNvSpPr/>
            <p:nvPr/>
          </p:nvSpPr>
          <p:spPr>
            <a:xfrm>
              <a:off x="3882354" y="2871067"/>
              <a:ext cx="767" cy="1428"/>
            </a:xfrm>
            <a:custGeom>
              <a:rect b="b" l="l" r="r" t="t"/>
              <a:pathLst>
                <a:path extrusionOk="0" h="54" w="29">
                  <a:moveTo>
                    <a:pt x="0" y="1"/>
                  </a:moveTo>
                  <a:lnTo>
                    <a:pt x="28" y="53"/>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9" name="Google Shape;8449;p40"/>
            <p:cNvSpPr/>
            <p:nvPr/>
          </p:nvSpPr>
          <p:spPr>
            <a:xfrm>
              <a:off x="3869109" y="2843600"/>
              <a:ext cx="11870" cy="24533"/>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0" name="Google Shape;8450;p40"/>
            <p:cNvSpPr/>
            <p:nvPr/>
          </p:nvSpPr>
          <p:spPr>
            <a:xfrm>
              <a:off x="5083666" y="3671123"/>
              <a:ext cx="13166" cy="277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1" name="Google Shape;8451;p40"/>
            <p:cNvSpPr/>
            <p:nvPr/>
          </p:nvSpPr>
          <p:spPr>
            <a:xfrm>
              <a:off x="4743267" y="3283851"/>
              <a:ext cx="587240" cy="4415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2" name="Google Shape;8452;p40"/>
            <p:cNvSpPr/>
            <p:nvPr/>
          </p:nvSpPr>
          <p:spPr>
            <a:xfrm>
              <a:off x="4991931" y="3294346"/>
              <a:ext cx="15307" cy="3437"/>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3" name="Google Shape;8453;p40"/>
            <p:cNvSpPr/>
            <p:nvPr/>
          </p:nvSpPr>
          <p:spPr>
            <a:xfrm>
              <a:off x="5206201" y="3714320"/>
              <a:ext cx="1322" cy="2617"/>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4" name="Google Shape;8454;p40"/>
            <p:cNvSpPr/>
            <p:nvPr/>
          </p:nvSpPr>
          <p:spPr>
            <a:xfrm>
              <a:off x="5202870" y="3757624"/>
              <a:ext cx="49992" cy="47851"/>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p40"/>
            <p:cNvSpPr/>
            <p:nvPr/>
          </p:nvSpPr>
          <p:spPr>
            <a:xfrm>
              <a:off x="5536422" y="3864455"/>
              <a:ext cx="5393" cy="4521"/>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6" name="Google Shape;8456;p40"/>
            <p:cNvSpPr/>
            <p:nvPr/>
          </p:nvSpPr>
          <p:spPr>
            <a:xfrm>
              <a:off x="5521803" y="3758470"/>
              <a:ext cx="108761" cy="101808"/>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7" name="Google Shape;8457;p40"/>
            <p:cNvSpPr/>
            <p:nvPr/>
          </p:nvSpPr>
          <p:spPr>
            <a:xfrm>
              <a:off x="5616103" y="3657481"/>
              <a:ext cx="78411" cy="111457"/>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8" name="Google Shape;8458;p40"/>
            <p:cNvSpPr/>
            <p:nvPr/>
          </p:nvSpPr>
          <p:spPr>
            <a:xfrm>
              <a:off x="3884654" y="2461562"/>
              <a:ext cx="201607" cy="124332"/>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9" name="Google Shape;8459;p40"/>
            <p:cNvSpPr/>
            <p:nvPr/>
          </p:nvSpPr>
          <p:spPr>
            <a:xfrm>
              <a:off x="3931500" y="2483663"/>
              <a:ext cx="397" cy="211"/>
            </a:xfrm>
            <a:custGeom>
              <a:rect b="b" l="l" r="r" t="t"/>
              <a:pathLst>
                <a:path extrusionOk="0" h="8" w="15">
                  <a:moveTo>
                    <a:pt x="14" y="7"/>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0" name="Google Shape;8460;p40"/>
            <p:cNvSpPr/>
            <p:nvPr/>
          </p:nvSpPr>
          <p:spPr>
            <a:xfrm>
              <a:off x="3937792" y="2485329"/>
              <a:ext cx="476" cy="106"/>
            </a:xfrm>
            <a:custGeom>
              <a:rect b="b" l="l" r="r" t="t"/>
              <a:pathLst>
                <a:path extrusionOk="0" h="4" w="18">
                  <a:moveTo>
                    <a:pt x="18" y="4"/>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1" name="Google Shape;8461;p40"/>
            <p:cNvSpPr/>
            <p:nvPr/>
          </p:nvSpPr>
          <p:spPr>
            <a:xfrm>
              <a:off x="3932610" y="2484033"/>
              <a:ext cx="476" cy="211"/>
            </a:xfrm>
            <a:custGeom>
              <a:rect b="b" l="l" r="r" t="t"/>
              <a:pathLst>
                <a:path extrusionOk="0" h="8" w="18">
                  <a:moveTo>
                    <a:pt x="18" y="7"/>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2" name="Google Shape;8462;p40"/>
            <p:cNvSpPr/>
            <p:nvPr/>
          </p:nvSpPr>
          <p:spPr>
            <a:xfrm>
              <a:off x="3935016" y="2484774"/>
              <a:ext cx="582" cy="211"/>
            </a:xfrm>
            <a:custGeom>
              <a:rect b="b" l="l" r="r" t="t"/>
              <a:pathLst>
                <a:path extrusionOk="0" h="8" w="22">
                  <a:moveTo>
                    <a:pt x="21" y="7"/>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3" name="Google Shape;8463;p40"/>
            <p:cNvSpPr/>
            <p:nvPr/>
          </p:nvSpPr>
          <p:spPr>
            <a:xfrm>
              <a:off x="3933800" y="2484483"/>
              <a:ext cx="502" cy="132"/>
            </a:xfrm>
            <a:custGeom>
              <a:rect b="b" l="l" r="r" t="t"/>
              <a:pathLst>
                <a:path extrusionOk="0" h="5" w="19">
                  <a:moveTo>
                    <a:pt x="18" y="4"/>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4" name="Google Shape;8464;p40"/>
            <p:cNvSpPr/>
            <p:nvPr/>
          </p:nvSpPr>
          <p:spPr>
            <a:xfrm>
              <a:off x="3936311" y="2485144"/>
              <a:ext cx="582" cy="106"/>
            </a:xfrm>
            <a:custGeom>
              <a:rect b="b" l="l" r="r" t="t"/>
              <a:pathLst>
                <a:path extrusionOk="0" h="4" w="22">
                  <a:moveTo>
                    <a:pt x="21" y="4"/>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p40"/>
            <p:cNvSpPr/>
            <p:nvPr/>
          </p:nvSpPr>
          <p:spPr>
            <a:xfrm>
              <a:off x="4085600" y="2542432"/>
              <a:ext cx="767" cy="6874"/>
            </a:xfrm>
            <a:custGeom>
              <a:rect b="b" l="l" r="r" t="t"/>
              <a:pathLst>
                <a:path extrusionOk="0" h="260" w="29">
                  <a:moveTo>
                    <a:pt x="0" y="0"/>
                  </a:moveTo>
                  <a:lnTo>
                    <a:pt x="28" y="259"/>
                  </a:lnTo>
                  <a:lnTo>
                    <a:pt x="28" y="259"/>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6" name="Google Shape;8466;p40"/>
            <p:cNvSpPr/>
            <p:nvPr/>
          </p:nvSpPr>
          <p:spPr>
            <a:xfrm>
              <a:off x="3939272" y="2485593"/>
              <a:ext cx="476" cy="26"/>
            </a:xfrm>
            <a:custGeom>
              <a:rect b="b" l="l" r="r" t="t"/>
              <a:pathLst>
                <a:path extrusionOk="0" h="1" w="18">
                  <a:moveTo>
                    <a:pt x="18" y="1"/>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7" name="Google Shape;8467;p40"/>
            <p:cNvSpPr/>
            <p:nvPr/>
          </p:nvSpPr>
          <p:spPr>
            <a:xfrm>
              <a:off x="3759264" y="2509307"/>
              <a:ext cx="278696" cy="236582"/>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8" name="Google Shape;8468;p40"/>
            <p:cNvSpPr/>
            <p:nvPr/>
          </p:nvSpPr>
          <p:spPr>
            <a:xfrm>
              <a:off x="3766746" y="2549279"/>
              <a:ext cx="582" cy="1137"/>
            </a:xfrm>
            <a:custGeom>
              <a:rect b="b" l="l" r="r" t="t"/>
              <a:pathLst>
                <a:path extrusionOk="0" h="43" w="22">
                  <a:moveTo>
                    <a:pt x="1" y="0"/>
                  </a:moveTo>
                  <a:cubicBezTo>
                    <a:pt x="11" y="14"/>
                    <a:pt x="18" y="32"/>
                    <a:pt x="22" y="43"/>
                  </a:cubicBezTo>
                  <a:cubicBezTo>
                    <a:pt x="18" y="32"/>
                    <a:pt x="11" y="14"/>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9" name="Google Shape;8469;p40"/>
            <p:cNvSpPr/>
            <p:nvPr/>
          </p:nvSpPr>
          <p:spPr>
            <a:xfrm>
              <a:off x="3768227" y="2553641"/>
              <a:ext cx="26" cy="397"/>
            </a:xfrm>
            <a:custGeom>
              <a:rect b="b" l="l" r="r" t="t"/>
              <a:pathLst>
                <a:path extrusionOk="0" h="15" w="1">
                  <a:moveTo>
                    <a:pt x="1" y="0"/>
                  </a:moveTo>
                  <a:cubicBezTo>
                    <a:pt x="1" y="4"/>
                    <a:pt x="1" y="11"/>
                    <a:pt x="1" y="14"/>
                  </a:cubicBezTo>
                  <a:cubicBezTo>
                    <a:pt x="1" y="11"/>
                    <a:pt x="1" y="4"/>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0" name="Google Shape;8470;p40"/>
            <p:cNvSpPr/>
            <p:nvPr/>
          </p:nvSpPr>
          <p:spPr>
            <a:xfrm>
              <a:off x="3768041" y="2552425"/>
              <a:ext cx="132" cy="687"/>
            </a:xfrm>
            <a:custGeom>
              <a:rect b="b" l="l" r="r" t="t"/>
              <a:pathLst>
                <a:path extrusionOk="0" h="26" w="5">
                  <a:moveTo>
                    <a:pt x="1" y="1"/>
                  </a:moveTo>
                  <a:cubicBezTo>
                    <a:pt x="1" y="8"/>
                    <a:pt x="4" y="18"/>
                    <a:pt x="4" y="25"/>
                  </a:cubicBezTo>
                  <a:cubicBezTo>
                    <a:pt x="4" y="18"/>
                    <a:pt x="4" y="8"/>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1" name="Google Shape;8471;p40"/>
            <p:cNvSpPr/>
            <p:nvPr/>
          </p:nvSpPr>
          <p:spPr>
            <a:xfrm>
              <a:off x="3759820" y="2509492"/>
              <a:ext cx="3172" cy="7323"/>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2" name="Google Shape;8472;p40"/>
            <p:cNvSpPr/>
            <p:nvPr/>
          </p:nvSpPr>
          <p:spPr>
            <a:xfrm>
              <a:off x="3768147" y="2553086"/>
              <a:ext cx="26" cy="582"/>
            </a:xfrm>
            <a:custGeom>
              <a:rect b="b" l="l" r="r" t="t"/>
              <a:pathLst>
                <a:path extrusionOk="0" h="22" w="1">
                  <a:moveTo>
                    <a:pt x="0" y="0"/>
                  </a:moveTo>
                  <a:cubicBezTo>
                    <a:pt x="0" y="7"/>
                    <a:pt x="0" y="14"/>
                    <a:pt x="0" y="21"/>
                  </a:cubicBezTo>
                  <a:cubicBezTo>
                    <a:pt x="0" y="14"/>
                    <a:pt x="0" y="7"/>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3" name="Google Shape;8473;p40"/>
            <p:cNvSpPr/>
            <p:nvPr/>
          </p:nvSpPr>
          <p:spPr>
            <a:xfrm>
              <a:off x="3760560" y="2538995"/>
              <a:ext cx="26" cy="317"/>
            </a:xfrm>
            <a:custGeom>
              <a:rect b="b" l="l" r="r" t="t"/>
              <a:pathLst>
                <a:path extrusionOk="0" h="12" w="1">
                  <a:moveTo>
                    <a:pt x="0" y="1"/>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4" name="Google Shape;8474;p40"/>
            <p:cNvSpPr/>
            <p:nvPr/>
          </p:nvSpPr>
          <p:spPr>
            <a:xfrm>
              <a:off x="3767777" y="2551606"/>
              <a:ext cx="291" cy="767"/>
            </a:xfrm>
            <a:custGeom>
              <a:rect b="b" l="l" r="r" t="t"/>
              <a:pathLst>
                <a:path extrusionOk="0" h="29" w="11">
                  <a:moveTo>
                    <a:pt x="0" y="0"/>
                  </a:moveTo>
                  <a:cubicBezTo>
                    <a:pt x="4" y="11"/>
                    <a:pt x="7" y="21"/>
                    <a:pt x="11" y="28"/>
                  </a:cubicBezTo>
                  <a:cubicBezTo>
                    <a:pt x="7" y="21"/>
                    <a:pt x="4" y="11"/>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5" name="Google Shape;8475;p40"/>
            <p:cNvSpPr/>
            <p:nvPr/>
          </p:nvSpPr>
          <p:spPr>
            <a:xfrm>
              <a:off x="3759264" y="2516894"/>
              <a:ext cx="476" cy="26"/>
            </a:xfrm>
            <a:custGeom>
              <a:rect b="b" l="l" r="r" t="t"/>
              <a:pathLst>
                <a:path extrusionOk="0" h="1" w="18">
                  <a:moveTo>
                    <a:pt x="18" y="0"/>
                  </a:moveTo>
                  <a:cubicBezTo>
                    <a:pt x="11" y="0"/>
                    <a:pt x="7" y="0"/>
                    <a:pt x="0" y="0"/>
                  </a:cubicBezTo>
                  <a:cubicBezTo>
                    <a:pt x="7" y="0"/>
                    <a:pt x="11" y="0"/>
                    <a:pt x="18"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6" name="Google Shape;8476;p40"/>
            <p:cNvSpPr/>
            <p:nvPr/>
          </p:nvSpPr>
          <p:spPr>
            <a:xfrm>
              <a:off x="3760560" y="2541137"/>
              <a:ext cx="4468" cy="4838"/>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7" name="Google Shape;8477;p40"/>
            <p:cNvSpPr/>
            <p:nvPr/>
          </p:nvSpPr>
          <p:spPr>
            <a:xfrm>
              <a:off x="3767407" y="2550495"/>
              <a:ext cx="397" cy="1031"/>
            </a:xfrm>
            <a:custGeom>
              <a:rect b="b" l="l" r="r" t="t"/>
              <a:pathLst>
                <a:path extrusionOk="0" h="39" w="15">
                  <a:moveTo>
                    <a:pt x="0" y="0"/>
                  </a:moveTo>
                  <a:cubicBezTo>
                    <a:pt x="4" y="14"/>
                    <a:pt x="11" y="28"/>
                    <a:pt x="14" y="39"/>
                  </a:cubicBezTo>
                  <a:cubicBezTo>
                    <a:pt x="11" y="28"/>
                    <a:pt x="4" y="14"/>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8" name="Google Shape;8478;p40"/>
            <p:cNvSpPr/>
            <p:nvPr/>
          </p:nvSpPr>
          <p:spPr>
            <a:xfrm>
              <a:off x="3766006" y="2547693"/>
              <a:ext cx="767" cy="1507"/>
            </a:xfrm>
            <a:custGeom>
              <a:rect b="b" l="l" r="r" t="t"/>
              <a:pathLst>
                <a:path extrusionOk="0" h="57" w="29">
                  <a:moveTo>
                    <a:pt x="1" y="1"/>
                  </a:moveTo>
                  <a:cubicBezTo>
                    <a:pt x="11" y="22"/>
                    <a:pt x="22" y="39"/>
                    <a:pt x="29" y="57"/>
                  </a:cubicBezTo>
                  <a:cubicBezTo>
                    <a:pt x="22" y="39"/>
                    <a:pt x="11" y="22"/>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p40"/>
            <p:cNvSpPr/>
            <p:nvPr/>
          </p:nvSpPr>
          <p:spPr>
            <a:xfrm>
              <a:off x="3760560" y="2534475"/>
              <a:ext cx="476" cy="4547"/>
            </a:xfrm>
            <a:custGeom>
              <a:rect b="b" l="l" r="r" t="t"/>
              <a:pathLst>
                <a:path extrusionOk="0" h="172" w="18">
                  <a:moveTo>
                    <a:pt x="18" y="0"/>
                  </a:moveTo>
                  <a:cubicBezTo>
                    <a:pt x="14" y="46"/>
                    <a:pt x="4" y="116"/>
                    <a:pt x="0" y="172"/>
                  </a:cubicBezTo>
                  <a:cubicBezTo>
                    <a:pt x="4" y="116"/>
                    <a:pt x="14" y="49"/>
                    <a:pt x="18"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0" name="Google Shape;8480;p40"/>
            <p:cNvSpPr/>
            <p:nvPr/>
          </p:nvSpPr>
          <p:spPr>
            <a:xfrm>
              <a:off x="3768227" y="2554091"/>
              <a:ext cx="26" cy="211"/>
            </a:xfrm>
            <a:custGeom>
              <a:rect b="b" l="l" r="r" t="t"/>
              <a:pathLst>
                <a:path extrusionOk="0" h="8" w="1">
                  <a:moveTo>
                    <a:pt x="1" y="1"/>
                  </a:moveTo>
                  <a:cubicBezTo>
                    <a:pt x="1" y="1"/>
                    <a:pt x="1" y="4"/>
                    <a:pt x="1" y="8"/>
                  </a:cubicBezTo>
                  <a:cubicBezTo>
                    <a:pt x="1" y="4"/>
                    <a:pt x="1" y="1"/>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1" name="Google Shape;8481;p40"/>
            <p:cNvSpPr/>
            <p:nvPr/>
          </p:nvSpPr>
          <p:spPr>
            <a:xfrm>
              <a:off x="3760560" y="2539841"/>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2" name="Google Shape;8482;p40"/>
            <p:cNvSpPr/>
            <p:nvPr/>
          </p:nvSpPr>
          <p:spPr>
            <a:xfrm>
              <a:off x="3815152" y="2660261"/>
              <a:ext cx="211" cy="37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p40"/>
            <p:cNvSpPr/>
            <p:nvPr/>
          </p:nvSpPr>
          <p:spPr>
            <a:xfrm>
              <a:off x="3815707" y="2661265"/>
              <a:ext cx="317" cy="397"/>
            </a:xfrm>
            <a:custGeom>
              <a:rect b="b" l="l" r="r" t="t"/>
              <a:pathLst>
                <a:path extrusionOk="0" h="15" w="12">
                  <a:moveTo>
                    <a:pt x="11" y="15"/>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p40"/>
            <p:cNvSpPr/>
            <p:nvPr/>
          </p:nvSpPr>
          <p:spPr>
            <a:xfrm>
              <a:off x="3817187" y="2663222"/>
              <a:ext cx="211" cy="291"/>
            </a:xfrm>
            <a:custGeom>
              <a:rect b="b" l="l" r="r" t="t"/>
              <a:pathLst>
                <a:path extrusionOk="0" h="11" w="8">
                  <a:moveTo>
                    <a:pt x="8" y="11"/>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p40"/>
            <p:cNvSpPr/>
            <p:nvPr/>
          </p:nvSpPr>
          <p:spPr>
            <a:xfrm>
              <a:off x="3817743" y="2663962"/>
              <a:ext cx="211" cy="211"/>
            </a:xfrm>
            <a:custGeom>
              <a:rect b="b" l="l" r="r" t="t"/>
              <a:pathLst>
                <a:path extrusionOk="0" h="8" w="8">
                  <a:moveTo>
                    <a:pt x="8" y="7"/>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p40"/>
            <p:cNvSpPr/>
            <p:nvPr/>
          </p:nvSpPr>
          <p:spPr>
            <a:xfrm>
              <a:off x="3815072" y="2659785"/>
              <a:ext cx="26" cy="291"/>
            </a:xfrm>
            <a:custGeom>
              <a:rect b="b" l="l" r="r" t="t"/>
              <a:pathLst>
                <a:path extrusionOk="0" h="11" w="1">
                  <a:moveTo>
                    <a:pt x="0" y="11"/>
                  </a:moveTo>
                  <a:cubicBezTo>
                    <a:pt x="0" y="7"/>
                    <a:pt x="0" y="4"/>
                    <a:pt x="0" y="0"/>
                  </a:cubicBezTo>
                  <a:cubicBezTo>
                    <a:pt x="0" y="4"/>
                    <a:pt x="0" y="7"/>
                    <a:pt x="0" y="1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p40"/>
            <p:cNvSpPr/>
            <p:nvPr/>
          </p:nvSpPr>
          <p:spPr>
            <a:xfrm>
              <a:off x="3818298" y="2664596"/>
              <a:ext cx="211" cy="211"/>
            </a:xfrm>
            <a:custGeom>
              <a:rect b="b" l="l" r="r" t="t"/>
              <a:pathLst>
                <a:path extrusionOk="0" h="8" w="8">
                  <a:moveTo>
                    <a:pt x="8" y="8"/>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p40"/>
            <p:cNvSpPr/>
            <p:nvPr/>
          </p:nvSpPr>
          <p:spPr>
            <a:xfrm>
              <a:off x="3814967" y="2659230"/>
              <a:ext cx="26" cy="397"/>
            </a:xfrm>
            <a:custGeom>
              <a:rect b="b" l="l" r="r" t="t"/>
              <a:pathLst>
                <a:path extrusionOk="0" h="15" w="1">
                  <a:moveTo>
                    <a:pt x="1" y="14"/>
                  </a:moveTo>
                  <a:cubicBezTo>
                    <a:pt x="1" y="11"/>
                    <a:pt x="1" y="4"/>
                    <a:pt x="1" y="0"/>
                  </a:cubicBezTo>
                  <a:cubicBezTo>
                    <a:pt x="1" y="4"/>
                    <a:pt x="1" y="11"/>
                    <a:pt x="1" y="1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9" name="Google Shape;8489;p40"/>
            <p:cNvSpPr/>
            <p:nvPr/>
          </p:nvSpPr>
          <p:spPr>
            <a:xfrm>
              <a:off x="3819699" y="2666077"/>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p40"/>
            <p:cNvSpPr/>
            <p:nvPr/>
          </p:nvSpPr>
          <p:spPr>
            <a:xfrm>
              <a:off x="3816183" y="2661926"/>
              <a:ext cx="211" cy="291"/>
            </a:xfrm>
            <a:custGeom>
              <a:rect b="b" l="l" r="r" t="t"/>
              <a:pathLst>
                <a:path extrusionOk="0" h="11" w="8">
                  <a:moveTo>
                    <a:pt x="7" y="11"/>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1" name="Google Shape;8491;p40"/>
            <p:cNvSpPr/>
            <p:nvPr/>
          </p:nvSpPr>
          <p:spPr>
            <a:xfrm>
              <a:off x="3816632" y="2662667"/>
              <a:ext cx="211" cy="291"/>
            </a:xfrm>
            <a:custGeom>
              <a:rect b="b" l="l" r="r" t="t"/>
              <a:pathLst>
                <a:path extrusionOk="0" h="11" w="8">
                  <a:moveTo>
                    <a:pt x="8" y="11"/>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p40"/>
            <p:cNvSpPr/>
            <p:nvPr/>
          </p:nvSpPr>
          <p:spPr>
            <a:xfrm>
              <a:off x="3818959" y="2665337"/>
              <a:ext cx="106" cy="132"/>
            </a:xfrm>
            <a:custGeom>
              <a:rect b="b" l="l" r="r" t="t"/>
              <a:pathLst>
                <a:path extrusionOk="0" h="5" w="4">
                  <a:moveTo>
                    <a:pt x="4" y="4"/>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p40"/>
            <p:cNvSpPr/>
            <p:nvPr/>
          </p:nvSpPr>
          <p:spPr>
            <a:xfrm>
              <a:off x="3769443" y="2556682"/>
              <a:ext cx="397" cy="582"/>
            </a:xfrm>
            <a:custGeom>
              <a:rect b="b" l="l" r="r" t="t"/>
              <a:pathLst>
                <a:path extrusionOk="0" h="22" w="15">
                  <a:moveTo>
                    <a:pt x="14" y="22"/>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p40"/>
            <p:cNvSpPr/>
            <p:nvPr/>
          </p:nvSpPr>
          <p:spPr>
            <a:xfrm>
              <a:off x="3788504" y="2621293"/>
              <a:ext cx="12610" cy="7614"/>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p40"/>
            <p:cNvSpPr/>
            <p:nvPr/>
          </p:nvSpPr>
          <p:spPr>
            <a:xfrm>
              <a:off x="3768147" y="2554276"/>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p40"/>
            <p:cNvSpPr/>
            <p:nvPr/>
          </p:nvSpPr>
          <p:spPr>
            <a:xfrm>
              <a:off x="3815337" y="2660710"/>
              <a:ext cx="211" cy="397"/>
            </a:xfrm>
            <a:custGeom>
              <a:rect b="b" l="l" r="r" t="t"/>
              <a:pathLst>
                <a:path extrusionOk="0" h="15" w="8">
                  <a:moveTo>
                    <a:pt x="8" y="15"/>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p40"/>
            <p:cNvSpPr/>
            <p:nvPr/>
          </p:nvSpPr>
          <p:spPr>
            <a:xfrm>
              <a:off x="3906411" y="2552240"/>
              <a:ext cx="582" cy="132"/>
            </a:xfrm>
            <a:custGeom>
              <a:rect b="b" l="l" r="r" t="t"/>
              <a:pathLst>
                <a:path extrusionOk="0" h="5" w="22">
                  <a:moveTo>
                    <a:pt x="21" y="1"/>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p40"/>
            <p:cNvSpPr/>
            <p:nvPr/>
          </p:nvSpPr>
          <p:spPr>
            <a:xfrm>
              <a:off x="3913259" y="2550099"/>
              <a:ext cx="106" cy="132"/>
            </a:xfrm>
            <a:custGeom>
              <a:rect b="b" l="l" r="r" t="t"/>
              <a:pathLst>
                <a:path extrusionOk="0" h="5" w="4">
                  <a:moveTo>
                    <a:pt x="4" y="1"/>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p40"/>
            <p:cNvSpPr/>
            <p:nvPr/>
          </p:nvSpPr>
          <p:spPr>
            <a:xfrm>
              <a:off x="3905195" y="2552346"/>
              <a:ext cx="582" cy="26"/>
            </a:xfrm>
            <a:custGeom>
              <a:rect b="b" l="l" r="r" t="t"/>
              <a:pathLst>
                <a:path extrusionOk="0" h="1" w="22">
                  <a:moveTo>
                    <a:pt x="22"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p40"/>
            <p:cNvSpPr/>
            <p:nvPr/>
          </p:nvSpPr>
          <p:spPr>
            <a:xfrm>
              <a:off x="3911038" y="2551315"/>
              <a:ext cx="291" cy="106"/>
            </a:xfrm>
            <a:custGeom>
              <a:rect b="b" l="l" r="r" t="t"/>
              <a:pathLst>
                <a:path extrusionOk="0" h="4" w="11">
                  <a:moveTo>
                    <a:pt x="11" y="1"/>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1" name="Google Shape;8501;p40"/>
            <p:cNvSpPr/>
            <p:nvPr/>
          </p:nvSpPr>
          <p:spPr>
            <a:xfrm>
              <a:off x="3910298" y="2551500"/>
              <a:ext cx="397" cy="106"/>
            </a:xfrm>
            <a:custGeom>
              <a:rect b="b" l="l" r="r" t="t"/>
              <a:pathLst>
                <a:path extrusionOk="0" h="4" w="15">
                  <a:moveTo>
                    <a:pt x="14" y="1"/>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p40"/>
            <p:cNvSpPr/>
            <p:nvPr/>
          </p:nvSpPr>
          <p:spPr>
            <a:xfrm>
              <a:off x="3912518" y="2550575"/>
              <a:ext cx="211" cy="106"/>
            </a:xfrm>
            <a:custGeom>
              <a:rect b="b" l="l" r="r" t="t"/>
              <a:pathLst>
                <a:path extrusionOk="0" h="4" w="8">
                  <a:moveTo>
                    <a:pt x="7" y="1"/>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p40"/>
            <p:cNvSpPr/>
            <p:nvPr/>
          </p:nvSpPr>
          <p:spPr>
            <a:xfrm>
              <a:off x="3903715" y="2552425"/>
              <a:ext cx="582" cy="26"/>
            </a:xfrm>
            <a:custGeom>
              <a:rect b="b" l="l" r="r" t="t"/>
              <a:pathLst>
                <a:path extrusionOk="0" h="1" w="22">
                  <a:moveTo>
                    <a:pt x="22" y="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p40"/>
            <p:cNvSpPr/>
            <p:nvPr/>
          </p:nvSpPr>
          <p:spPr>
            <a:xfrm>
              <a:off x="3902155" y="2552531"/>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p40"/>
            <p:cNvSpPr/>
            <p:nvPr/>
          </p:nvSpPr>
          <p:spPr>
            <a:xfrm>
              <a:off x="4006818" y="2566595"/>
              <a:ext cx="26" cy="291"/>
            </a:xfrm>
            <a:custGeom>
              <a:rect b="b" l="l" r="r" t="t"/>
              <a:pathLst>
                <a:path extrusionOk="0" h="11" w="1">
                  <a:moveTo>
                    <a:pt x="1" y="11"/>
                  </a:moveTo>
                  <a:lnTo>
                    <a:pt x="1" y="0"/>
                  </a:lnTo>
                  <a:cubicBezTo>
                    <a:pt x="1" y="4"/>
                    <a:pt x="1" y="7"/>
                    <a:pt x="1" y="1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p40"/>
            <p:cNvSpPr/>
            <p:nvPr/>
          </p:nvSpPr>
          <p:spPr>
            <a:xfrm>
              <a:off x="4006818" y="2567230"/>
              <a:ext cx="26" cy="397"/>
            </a:xfrm>
            <a:custGeom>
              <a:rect b="b" l="l" r="r" t="t"/>
              <a:pathLst>
                <a:path extrusionOk="0" h="15" w="1">
                  <a:moveTo>
                    <a:pt x="1" y="15"/>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p40"/>
            <p:cNvSpPr/>
            <p:nvPr/>
          </p:nvSpPr>
          <p:spPr>
            <a:xfrm>
              <a:off x="3909557" y="2551685"/>
              <a:ext cx="397" cy="106"/>
            </a:xfrm>
            <a:custGeom>
              <a:rect b="b" l="l" r="r" t="t"/>
              <a:pathLst>
                <a:path extrusionOk="0" h="4" w="15">
                  <a:moveTo>
                    <a:pt x="14" y="1"/>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p40"/>
            <p:cNvSpPr/>
            <p:nvPr/>
          </p:nvSpPr>
          <p:spPr>
            <a:xfrm>
              <a:off x="3912148" y="2550866"/>
              <a:ext cx="211" cy="106"/>
            </a:xfrm>
            <a:custGeom>
              <a:rect b="b" l="l" r="r" t="t"/>
              <a:pathLst>
                <a:path extrusionOk="0" h="4" w="8">
                  <a:moveTo>
                    <a:pt x="7" y="0"/>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p40"/>
            <p:cNvSpPr/>
            <p:nvPr/>
          </p:nvSpPr>
          <p:spPr>
            <a:xfrm>
              <a:off x="3907601" y="2552055"/>
              <a:ext cx="502" cy="132"/>
            </a:xfrm>
            <a:custGeom>
              <a:rect b="b" l="l" r="r" t="t"/>
              <a:pathLst>
                <a:path extrusionOk="0" h="5" w="19">
                  <a:moveTo>
                    <a:pt x="18" y="1"/>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p40"/>
            <p:cNvSpPr/>
            <p:nvPr/>
          </p:nvSpPr>
          <p:spPr>
            <a:xfrm>
              <a:off x="4006924" y="2567970"/>
              <a:ext cx="26" cy="502"/>
            </a:xfrm>
            <a:custGeom>
              <a:rect b="b" l="l" r="r" t="t"/>
              <a:pathLst>
                <a:path extrusionOk="0" h="19" w="1">
                  <a:moveTo>
                    <a:pt x="0" y="18"/>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p40"/>
            <p:cNvSpPr/>
            <p:nvPr/>
          </p:nvSpPr>
          <p:spPr>
            <a:xfrm>
              <a:off x="4007188" y="2570931"/>
              <a:ext cx="26" cy="582"/>
            </a:xfrm>
            <a:custGeom>
              <a:rect b="b" l="l" r="r" t="t"/>
              <a:pathLst>
                <a:path extrusionOk="0" h="22" w="1">
                  <a:moveTo>
                    <a:pt x="1" y="22"/>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p40"/>
            <p:cNvSpPr/>
            <p:nvPr/>
          </p:nvSpPr>
          <p:spPr>
            <a:xfrm>
              <a:off x="4006924" y="2568895"/>
              <a:ext cx="106" cy="502"/>
            </a:xfrm>
            <a:custGeom>
              <a:rect b="b" l="l" r="r" t="t"/>
              <a:pathLst>
                <a:path extrusionOk="0" h="19" w="4">
                  <a:moveTo>
                    <a:pt x="4" y="1"/>
                  </a:moveTo>
                  <a:cubicBezTo>
                    <a:pt x="0" y="4"/>
                    <a:pt x="4" y="11"/>
                    <a:pt x="4" y="18"/>
                  </a:cubicBez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p40"/>
            <p:cNvSpPr/>
            <p:nvPr/>
          </p:nvSpPr>
          <p:spPr>
            <a:xfrm>
              <a:off x="4007109" y="2569821"/>
              <a:ext cx="26" cy="687"/>
            </a:xfrm>
            <a:custGeom>
              <a:rect b="b" l="l" r="r" t="t"/>
              <a:pathLst>
                <a:path extrusionOk="0" h="26" w="1">
                  <a:moveTo>
                    <a:pt x="0" y="25"/>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p40"/>
            <p:cNvSpPr/>
            <p:nvPr/>
          </p:nvSpPr>
          <p:spPr>
            <a:xfrm>
              <a:off x="3911593" y="2551051"/>
              <a:ext cx="291" cy="185"/>
            </a:xfrm>
            <a:custGeom>
              <a:rect b="b" l="l" r="r" t="t"/>
              <a:pathLst>
                <a:path extrusionOk="0" h="7" w="11">
                  <a:moveTo>
                    <a:pt x="11" y="0"/>
                  </a:moveTo>
                  <a:lnTo>
                    <a:pt x="0"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p40"/>
            <p:cNvSpPr/>
            <p:nvPr/>
          </p:nvSpPr>
          <p:spPr>
            <a:xfrm>
              <a:off x="3908632" y="2551870"/>
              <a:ext cx="397" cy="106"/>
            </a:xfrm>
            <a:custGeom>
              <a:rect b="b" l="l" r="r" t="t"/>
              <a:pathLst>
                <a:path extrusionOk="0" h="4" w="15">
                  <a:moveTo>
                    <a:pt x="14" y="1"/>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p40"/>
            <p:cNvSpPr/>
            <p:nvPr/>
          </p:nvSpPr>
          <p:spPr>
            <a:xfrm>
              <a:off x="3913523" y="2549834"/>
              <a:ext cx="26" cy="106"/>
            </a:xfrm>
            <a:custGeom>
              <a:rect b="b" l="l" r="r" t="t"/>
              <a:pathLst>
                <a:path extrusionOk="0" h="4" w="1">
                  <a:moveTo>
                    <a:pt x="1" y="0"/>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p40"/>
            <p:cNvSpPr/>
            <p:nvPr/>
          </p:nvSpPr>
          <p:spPr>
            <a:xfrm>
              <a:off x="4007664" y="2575848"/>
              <a:ext cx="106" cy="661"/>
            </a:xfrm>
            <a:custGeom>
              <a:rect b="b" l="l" r="r" t="t"/>
              <a:pathLst>
                <a:path extrusionOk="0" h="25" w="4">
                  <a:moveTo>
                    <a:pt x="4" y="25"/>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8" name="Google Shape;8518;p40"/>
            <p:cNvSpPr/>
            <p:nvPr/>
          </p:nvSpPr>
          <p:spPr>
            <a:xfrm>
              <a:off x="4008114" y="2578518"/>
              <a:ext cx="132" cy="582"/>
            </a:xfrm>
            <a:custGeom>
              <a:rect b="b" l="l" r="r" t="t"/>
              <a:pathLst>
                <a:path extrusionOk="0" h="22" w="5">
                  <a:moveTo>
                    <a:pt x="4" y="22"/>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p40"/>
            <p:cNvSpPr/>
            <p:nvPr/>
          </p:nvSpPr>
          <p:spPr>
            <a:xfrm>
              <a:off x="4007929" y="2577144"/>
              <a:ext cx="132" cy="661"/>
            </a:xfrm>
            <a:custGeom>
              <a:rect b="b" l="l" r="r" t="t"/>
              <a:pathLst>
                <a:path extrusionOk="0" h="25" w="5">
                  <a:moveTo>
                    <a:pt x="4" y="25"/>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p40"/>
            <p:cNvSpPr/>
            <p:nvPr/>
          </p:nvSpPr>
          <p:spPr>
            <a:xfrm>
              <a:off x="3912888" y="2550390"/>
              <a:ext cx="211" cy="106"/>
            </a:xfrm>
            <a:custGeom>
              <a:rect b="b" l="l" r="r" t="t"/>
              <a:pathLst>
                <a:path extrusionOk="0" h="4" w="8">
                  <a:moveTo>
                    <a:pt x="7" y="1"/>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p40"/>
            <p:cNvSpPr/>
            <p:nvPr/>
          </p:nvSpPr>
          <p:spPr>
            <a:xfrm>
              <a:off x="4008404" y="2579919"/>
              <a:ext cx="106" cy="476"/>
            </a:xfrm>
            <a:custGeom>
              <a:rect b="b" l="l" r="r" t="t"/>
              <a:pathLst>
                <a:path extrusionOk="0" h="18" w="4">
                  <a:moveTo>
                    <a:pt x="4" y="18"/>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p40"/>
            <p:cNvSpPr/>
            <p:nvPr/>
          </p:nvSpPr>
          <p:spPr>
            <a:xfrm>
              <a:off x="4007188" y="2572041"/>
              <a:ext cx="132" cy="687"/>
            </a:xfrm>
            <a:custGeom>
              <a:rect b="b" l="l" r="r" t="t"/>
              <a:pathLst>
                <a:path extrusionOk="0" h="26" w="5">
                  <a:moveTo>
                    <a:pt x="4" y="25"/>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p40"/>
            <p:cNvSpPr/>
            <p:nvPr/>
          </p:nvSpPr>
          <p:spPr>
            <a:xfrm>
              <a:off x="4007373" y="2573257"/>
              <a:ext cx="132" cy="661"/>
            </a:xfrm>
            <a:custGeom>
              <a:rect b="b" l="l" r="r" t="t"/>
              <a:pathLst>
                <a:path extrusionOk="0" h="25" w="5">
                  <a:moveTo>
                    <a:pt x="4" y="25"/>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4" name="Google Shape;8524;p40"/>
            <p:cNvSpPr/>
            <p:nvPr/>
          </p:nvSpPr>
          <p:spPr>
            <a:xfrm>
              <a:off x="4007479" y="2574553"/>
              <a:ext cx="106" cy="661"/>
            </a:xfrm>
            <a:custGeom>
              <a:rect b="b" l="l" r="r" t="t"/>
              <a:pathLst>
                <a:path extrusionOk="0" h="25" w="4">
                  <a:moveTo>
                    <a:pt x="4" y="25"/>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p40"/>
            <p:cNvSpPr/>
            <p:nvPr/>
          </p:nvSpPr>
          <p:spPr>
            <a:xfrm>
              <a:off x="4008775" y="2581585"/>
              <a:ext cx="106" cy="397"/>
            </a:xfrm>
            <a:custGeom>
              <a:rect b="b" l="l" r="r" t="t"/>
              <a:pathLst>
                <a:path extrusionOk="0" h="15" w="4">
                  <a:moveTo>
                    <a:pt x="4" y="14"/>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p40"/>
            <p:cNvSpPr/>
            <p:nvPr/>
          </p:nvSpPr>
          <p:spPr>
            <a:xfrm>
              <a:off x="3794875" y="2223208"/>
              <a:ext cx="584411" cy="270104"/>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p40"/>
            <p:cNvSpPr/>
            <p:nvPr/>
          </p:nvSpPr>
          <p:spPr>
            <a:xfrm>
              <a:off x="4144184" y="2472269"/>
              <a:ext cx="106" cy="317"/>
            </a:xfrm>
            <a:custGeom>
              <a:rect b="b" l="l" r="r" t="t"/>
              <a:pathLst>
                <a:path extrusionOk="0" h="12" w="4">
                  <a:moveTo>
                    <a:pt x="0" y="11"/>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p40"/>
            <p:cNvSpPr/>
            <p:nvPr/>
          </p:nvSpPr>
          <p:spPr>
            <a:xfrm>
              <a:off x="4145743" y="2469784"/>
              <a:ext cx="211" cy="211"/>
            </a:xfrm>
            <a:custGeom>
              <a:rect b="b" l="l" r="r" t="t"/>
              <a:pathLst>
                <a:path extrusionOk="0" h="8" w="8">
                  <a:moveTo>
                    <a:pt x="1" y="7"/>
                  </a:moveTo>
                  <a:lnTo>
                    <a:pt x="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p40"/>
            <p:cNvSpPr/>
            <p:nvPr/>
          </p:nvSpPr>
          <p:spPr>
            <a:xfrm>
              <a:off x="4146484" y="2469123"/>
              <a:ext cx="132" cy="26"/>
            </a:xfrm>
            <a:custGeom>
              <a:rect b="b" l="l" r="r" t="t"/>
              <a:pathLst>
                <a:path extrusionOk="0" h="1" w="5">
                  <a:moveTo>
                    <a:pt x="1" y="1"/>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p40"/>
            <p:cNvSpPr/>
            <p:nvPr/>
          </p:nvSpPr>
          <p:spPr>
            <a:xfrm>
              <a:off x="4146299" y="2469308"/>
              <a:ext cx="132" cy="132"/>
            </a:xfrm>
            <a:custGeom>
              <a:rect b="b" l="l" r="r" t="t"/>
              <a:pathLst>
                <a:path extrusionOk="0" h="5" w="5">
                  <a:moveTo>
                    <a:pt x="1" y="4"/>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1" name="Google Shape;8531;p40"/>
            <p:cNvSpPr/>
            <p:nvPr/>
          </p:nvSpPr>
          <p:spPr>
            <a:xfrm>
              <a:off x="4144924" y="2471079"/>
              <a:ext cx="106" cy="211"/>
            </a:xfrm>
            <a:custGeom>
              <a:rect b="b" l="l" r="r" t="t"/>
              <a:pathLst>
                <a:path extrusionOk="0" h="8" w="4">
                  <a:moveTo>
                    <a:pt x="0" y="7"/>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p40"/>
            <p:cNvSpPr/>
            <p:nvPr/>
          </p:nvSpPr>
          <p:spPr>
            <a:xfrm>
              <a:off x="4145294" y="2470524"/>
              <a:ext cx="106" cy="211"/>
            </a:xfrm>
            <a:custGeom>
              <a:rect b="b" l="l" r="r" t="t"/>
              <a:pathLst>
                <a:path extrusionOk="0" h="8" w="4">
                  <a:moveTo>
                    <a:pt x="0" y="7"/>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p40"/>
            <p:cNvSpPr/>
            <p:nvPr/>
          </p:nvSpPr>
          <p:spPr>
            <a:xfrm>
              <a:off x="4144554" y="2471635"/>
              <a:ext cx="106" cy="211"/>
            </a:xfrm>
            <a:custGeom>
              <a:rect b="b" l="l" r="r" t="t"/>
              <a:pathLst>
                <a:path extrusionOk="0" h="8" w="4">
                  <a:moveTo>
                    <a:pt x="0" y="7"/>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p40"/>
            <p:cNvSpPr/>
            <p:nvPr/>
          </p:nvSpPr>
          <p:spPr>
            <a:xfrm>
              <a:off x="4146034" y="2469493"/>
              <a:ext cx="106" cy="132"/>
            </a:xfrm>
            <a:custGeom>
              <a:rect b="b" l="l" r="r" t="t"/>
              <a:pathLst>
                <a:path extrusionOk="0" h="5" w="4">
                  <a:moveTo>
                    <a:pt x="0" y="4"/>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p40"/>
            <p:cNvSpPr/>
            <p:nvPr/>
          </p:nvSpPr>
          <p:spPr>
            <a:xfrm>
              <a:off x="4143813" y="2473115"/>
              <a:ext cx="106" cy="211"/>
            </a:xfrm>
            <a:custGeom>
              <a:rect b="b" l="l" r="r" t="t"/>
              <a:pathLst>
                <a:path extrusionOk="0" h="8" w="4">
                  <a:moveTo>
                    <a:pt x="0" y="7"/>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p40"/>
            <p:cNvSpPr/>
            <p:nvPr/>
          </p:nvSpPr>
          <p:spPr>
            <a:xfrm>
              <a:off x="4280597" y="2464602"/>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7" name="Google Shape;8537;p40"/>
            <p:cNvSpPr/>
            <p:nvPr/>
          </p:nvSpPr>
          <p:spPr>
            <a:xfrm>
              <a:off x="4146959" y="2468859"/>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8" name="Google Shape;8538;p40"/>
            <p:cNvSpPr/>
            <p:nvPr/>
          </p:nvSpPr>
          <p:spPr>
            <a:xfrm>
              <a:off x="4281787" y="2464602"/>
              <a:ext cx="397" cy="26"/>
            </a:xfrm>
            <a:custGeom>
              <a:rect b="b" l="l" r="r" t="t"/>
              <a:pathLst>
                <a:path extrusionOk="0" h="1" w="15">
                  <a:moveTo>
                    <a:pt x="1" y="0"/>
                  </a:moveTo>
                  <a:lnTo>
                    <a:pt x="15"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p40"/>
            <p:cNvSpPr/>
            <p:nvPr/>
          </p:nvSpPr>
          <p:spPr>
            <a:xfrm>
              <a:off x="4145479" y="2470154"/>
              <a:ext cx="211" cy="211"/>
            </a:xfrm>
            <a:custGeom>
              <a:rect b="b" l="l" r="r" t="t"/>
              <a:pathLst>
                <a:path extrusionOk="0" h="8" w="8">
                  <a:moveTo>
                    <a:pt x="0" y="7"/>
                  </a:moveTo>
                  <a:lnTo>
                    <a:pt x="7"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0" name="Google Shape;8540;p40"/>
            <p:cNvSpPr/>
            <p:nvPr/>
          </p:nvSpPr>
          <p:spPr>
            <a:xfrm>
              <a:off x="4282712" y="2464682"/>
              <a:ext cx="502" cy="132"/>
            </a:xfrm>
            <a:custGeom>
              <a:rect b="b" l="l" r="r" t="t"/>
              <a:pathLst>
                <a:path extrusionOk="0" h="5" w="19">
                  <a:moveTo>
                    <a:pt x="1" y="1"/>
                  </a:moveTo>
                  <a:lnTo>
                    <a:pt x="18"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1" name="Google Shape;8541;p40"/>
            <p:cNvSpPr/>
            <p:nvPr/>
          </p:nvSpPr>
          <p:spPr>
            <a:xfrm>
              <a:off x="4283637" y="2464787"/>
              <a:ext cx="687" cy="291"/>
            </a:xfrm>
            <a:custGeom>
              <a:rect b="b" l="l" r="r" t="t"/>
              <a:pathLst>
                <a:path extrusionOk="0" h="11" w="26">
                  <a:moveTo>
                    <a:pt x="1" y="0"/>
                  </a:moveTo>
                  <a:cubicBezTo>
                    <a:pt x="8" y="4"/>
                    <a:pt x="18" y="7"/>
                    <a:pt x="25" y="11"/>
                  </a:cubicBezTo>
                  <a:cubicBezTo>
                    <a:pt x="18" y="7"/>
                    <a:pt x="8" y="0"/>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2" name="Google Shape;8542;p40"/>
            <p:cNvSpPr/>
            <p:nvPr/>
          </p:nvSpPr>
          <p:spPr>
            <a:xfrm>
              <a:off x="4268013" y="2458125"/>
              <a:ext cx="7799" cy="4283"/>
            </a:xfrm>
            <a:custGeom>
              <a:rect b="b" l="l" r="r" t="t"/>
              <a:pathLst>
                <a:path extrusionOk="0" h="162" w="295">
                  <a:moveTo>
                    <a:pt x="0" y="0"/>
                  </a:moveTo>
                  <a:cubicBezTo>
                    <a:pt x="91" y="0"/>
                    <a:pt x="175" y="28"/>
                    <a:pt x="294" y="161"/>
                  </a:cubicBezTo>
                  <a:cubicBezTo>
                    <a:pt x="175" y="28"/>
                    <a:pt x="95" y="0"/>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3" name="Google Shape;8543;p40"/>
            <p:cNvSpPr/>
            <p:nvPr/>
          </p:nvSpPr>
          <p:spPr>
            <a:xfrm>
              <a:off x="4146774" y="2469044"/>
              <a:ext cx="106" cy="26"/>
            </a:xfrm>
            <a:custGeom>
              <a:rect b="b" l="l" r="r" t="t"/>
              <a:pathLst>
                <a:path extrusionOk="0" h="1" w="4">
                  <a:moveTo>
                    <a:pt x="0" y="0"/>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4" name="Google Shape;8544;p40"/>
            <p:cNvSpPr/>
            <p:nvPr/>
          </p:nvSpPr>
          <p:spPr>
            <a:xfrm>
              <a:off x="4017657" y="2440994"/>
              <a:ext cx="476" cy="582"/>
            </a:xfrm>
            <a:custGeom>
              <a:rect b="b" l="l" r="r" t="t"/>
              <a:pathLst>
                <a:path extrusionOk="0" h="22" w="18">
                  <a:moveTo>
                    <a:pt x="0" y="1"/>
                  </a:moveTo>
                  <a:lnTo>
                    <a:pt x="18" y="2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5" name="Google Shape;8545;p40"/>
            <p:cNvSpPr/>
            <p:nvPr/>
          </p:nvSpPr>
          <p:spPr>
            <a:xfrm>
              <a:off x="4014591" y="2437293"/>
              <a:ext cx="582" cy="661"/>
            </a:xfrm>
            <a:custGeom>
              <a:rect b="b" l="l" r="r" t="t"/>
              <a:pathLst>
                <a:path extrusionOk="0" h="25" w="22">
                  <a:moveTo>
                    <a:pt x="1" y="0"/>
                  </a:moveTo>
                  <a:lnTo>
                    <a:pt x="22"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6" name="Google Shape;8546;p40"/>
            <p:cNvSpPr/>
            <p:nvPr/>
          </p:nvSpPr>
          <p:spPr>
            <a:xfrm>
              <a:off x="4015701" y="2438589"/>
              <a:ext cx="582" cy="661"/>
            </a:xfrm>
            <a:custGeom>
              <a:rect b="b" l="l" r="r" t="t"/>
              <a:pathLst>
                <a:path extrusionOk="0" h="25" w="22">
                  <a:moveTo>
                    <a:pt x="1" y="0"/>
                  </a:moveTo>
                  <a:lnTo>
                    <a:pt x="22"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p40"/>
            <p:cNvSpPr/>
            <p:nvPr/>
          </p:nvSpPr>
          <p:spPr>
            <a:xfrm>
              <a:off x="4012106" y="2434597"/>
              <a:ext cx="661" cy="687"/>
            </a:xfrm>
            <a:custGeom>
              <a:rect b="b" l="l" r="r" t="t"/>
              <a:pathLst>
                <a:path extrusionOk="0" h="26" w="25">
                  <a:moveTo>
                    <a:pt x="0" y="1"/>
                  </a:moveTo>
                  <a:lnTo>
                    <a:pt x="25"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8" name="Google Shape;8548;p40"/>
            <p:cNvSpPr/>
            <p:nvPr/>
          </p:nvSpPr>
          <p:spPr>
            <a:xfrm>
              <a:off x="4139002" y="2476261"/>
              <a:ext cx="476" cy="106"/>
            </a:xfrm>
            <a:custGeom>
              <a:rect b="b" l="l" r="r" t="t"/>
              <a:pathLst>
                <a:path extrusionOk="0" h="4" w="18">
                  <a:moveTo>
                    <a:pt x="0" y="4"/>
                  </a:moveTo>
                  <a:lnTo>
                    <a:pt x="1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p40"/>
            <p:cNvSpPr/>
            <p:nvPr/>
          </p:nvSpPr>
          <p:spPr>
            <a:xfrm>
              <a:off x="4137601" y="2476631"/>
              <a:ext cx="211" cy="26"/>
            </a:xfrm>
            <a:custGeom>
              <a:rect b="b" l="l" r="r" t="t"/>
              <a:pathLst>
                <a:path extrusionOk="0" h="1" w="8">
                  <a:moveTo>
                    <a:pt x="1" y="0"/>
                  </a:moveTo>
                  <a:lnTo>
                    <a:pt x="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p40"/>
            <p:cNvSpPr/>
            <p:nvPr/>
          </p:nvSpPr>
          <p:spPr>
            <a:xfrm>
              <a:off x="3931394" y="2406389"/>
              <a:ext cx="37038" cy="9834"/>
            </a:xfrm>
            <a:custGeom>
              <a:rect b="b" l="l" r="r" t="t"/>
              <a:pathLst>
                <a:path extrusionOk="0" h="372" w="1401">
                  <a:moveTo>
                    <a:pt x="1401" y="0"/>
                  </a:moveTo>
                  <a:lnTo>
                    <a:pt x="1" y="37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p40"/>
            <p:cNvSpPr/>
            <p:nvPr/>
          </p:nvSpPr>
          <p:spPr>
            <a:xfrm>
              <a:off x="4036903" y="2442025"/>
              <a:ext cx="767" cy="185"/>
            </a:xfrm>
            <a:custGeom>
              <a:rect b="b" l="l" r="r" t="t"/>
              <a:pathLst>
                <a:path extrusionOk="0" h="7" w="29">
                  <a:moveTo>
                    <a:pt x="1" y="0"/>
                  </a:moveTo>
                  <a:cubicBezTo>
                    <a:pt x="11" y="0"/>
                    <a:pt x="18" y="4"/>
                    <a:pt x="29" y="7"/>
                  </a:cubicBezTo>
                  <a:cubicBezTo>
                    <a:pt x="18" y="4"/>
                    <a:pt x="11" y="0"/>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p40"/>
            <p:cNvSpPr/>
            <p:nvPr/>
          </p:nvSpPr>
          <p:spPr>
            <a:xfrm>
              <a:off x="4035343" y="2441920"/>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3" name="Google Shape;8553;p40"/>
            <p:cNvSpPr/>
            <p:nvPr/>
          </p:nvSpPr>
          <p:spPr>
            <a:xfrm>
              <a:off x="4034233" y="2442105"/>
              <a:ext cx="291" cy="26"/>
            </a:xfrm>
            <a:custGeom>
              <a:rect b="b" l="l" r="r" t="t"/>
              <a:pathLst>
                <a:path extrusionOk="0" h="1" w="11">
                  <a:moveTo>
                    <a:pt x="0" y="1"/>
                  </a:moveTo>
                  <a:lnTo>
                    <a:pt x="1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4" name="Google Shape;8554;p40"/>
            <p:cNvSpPr/>
            <p:nvPr/>
          </p:nvSpPr>
          <p:spPr>
            <a:xfrm>
              <a:off x="4033123" y="2442210"/>
              <a:ext cx="291" cy="0"/>
            </a:xfrm>
            <a:custGeom>
              <a:rect b="b" l="l" r="r" t="t"/>
              <a:pathLst>
                <a:path extrusionOk="0" h="120000" w="11">
                  <a:moveTo>
                    <a:pt x="0" y="0"/>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p40"/>
            <p:cNvSpPr/>
            <p:nvPr/>
          </p:nvSpPr>
          <p:spPr>
            <a:xfrm>
              <a:off x="4004412" y="2426930"/>
              <a:ext cx="582" cy="582"/>
            </a:xfrm>
            <a:custGeom>
              <a:rect b="b" l="l" r="r" t="t"/>
              <a:pathLst>
                <a:path extrusionOk="0" h="22" w="22">
                  <a:moveTo>
                    <a:pt x="1" y="0"/>
                  </a:moveTo>
                  <a:lnTo>
                    <a:pt x="22" y="2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p40"/>
            <p:cNvSpPr/>
            <p:nvPr/>
          </p:nvSpPr>
          <p:spPr>
            <a:xfrm>
              <a:off x="4016811" y="2439884"/>
              <a:ext cx="502" cy="582"/>
            </a:xfrm>
            <a:custGeom>
              <a:rect b="b" l="l" r="r" t="t"/>
              <a:pathLst>
                <a:path extrusionOk="0" h="22" w="19">
                  <a:moveTo>
                    <a:pt x="1" y="0"/>
                  </a:moveTo>
                  <a:lnTo>
                    <a:pt x="18" y="2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p40"/>
            <p:cNvSpPr/>
            <p:nvPr/>
          </p:nvSpPr>
          <p:spPr>
            <a:xfrm>
              <a:off x="4003302" y="2425899"/>
              <a:ext cx="502" cy="502"/>
            </a:xfrm>
            <a:custGeom>
              <a:rect b="b" l="l" r="r" t="t"/>
              <a:pathLst>
                <a:path extrusionOk="0" h="19" w="19">
                  <a:moveTo>
                    <a:pt x="1" y="1"/>
                  </a:moveTo>
                  <a:lnTo>
                    <a:pt x="18"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p40"/>
            <p:cNvSpPr/>
            <p:nvPr/>
          </p:nvSpPr>
          <p:spPr>
            <a:xfrm>
              <a:off x="4019587" y="2443955"/>
              <a:ext cx="211" cy="317"/>
            </a:xfrm>
            <a:custGeom>
              <a:rect b="b" l="l" r="r" t="t"/>
              <a:pathLst>
                <a:path extrusionOk="0" h="12" w="8">
                  <a:moveTo>
                    <a:pt x="1" y="1"/>
                  </a:moveTo>
                  <a:cubicBezTo>
                    <a:pt x="1" y="4"/>
                    <a:pt x="4" y="8"/>
                    <a:pt x="8" y="11"/>
                  </a:cubicBezTo>
                  <a:cubicBezTo>
                    <a:pt x="8" y="8"/>
                    <a:pt x="4" y="4"/>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p40"/>
            <p:cNvSpPr/>
            <p:nvPr/>
          </p:nvSpPr>
          <p:spPr>
            <a:xfrm>
              <a:off x="4008219" y="2430525"/>
              <a:ext cx="661" cy="687"/>
            </a:xfrm>
            <a:custGeom>
              <a:rect b="b" l="l" r="r" t="t"/>
              <a:pathLst>
                <a:path extrusionOk="0" h="26" w="25">
                  <a:moveTo>
                    <a:pt x="0" y="1"/>
                  </a:moveTo>
                  <a:lnTo>
                    <a:pt x="25"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p40"/>
            <p:cNvSpPr/>
            <p:nvPr/>
          </p:nvSpPr>
          <p:spPr>
            <a:xfrm>
              <a:off x="4116874" y="2490325"/>
              <a:ext cx="1771" cy="2432"/>
            </a:xfrm>
            <a:custGeom>
              <a:rect b="b" l="l" r="r" t="t"/>
              <a:pathLst>
                <a:path extrusionOk="0" h="92" w="67">
                  <a:moveTo>
                    <a:pt x="67" y="0"/>
                  </a:moveTo>
                  <a:cubicBezTo>
                    <a:pt x="56" y="39"/>
                    <a:pt x="32" y="70"/>
                    <a:pt x="0" y="91"/>
                  </a:cubicBezTo>
                  <a:cubicBezTo>
                    <a:pt x="32" y="70"/>
                    <a:pt x="56" y="39"/>
                    <a:pt x="67"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p40"/>
            <p:cNvSpPr/>
            <p:nvPr/>
          </p:nvSpPr>
          <p:spPr>
            <a:xfrm>
              <a:off x="4009515" y="2431821"/>
              <a:ext cx="661" cy="687"/>
            </a:xfrm>
            <a:custGeom>
              <a:rect b="b" l="l" r="r" t="t"/>
              <a:pathLst>
                <a:path extrusionOk="0" h="26" w="25">
                  <a:moveTo>
                    <a:pt x="0" y="1"/>
                  </a:moveTo>
                  <a:lnTo>
                    <a:pt x="25"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p40"/>
            <p:cNvSpPr/>
            <p:nvPr/>
          </p:nvSpPr>
          <p:spPr>
            <a:xfrm>
              <a:off x="4006924" y="2429230"/>
              <a:ext cx="582" cy="582"/>
            </a:xfrm>
            <a:custGeom>
              <a:rect b="b" l="l" r="r" t="t"/>
              <a:pathLst>
                <a:path extrusionOk="0" h="22" w="22">
                  <a:moveTo>
                    <a:pt x="0" y="1"/>
                  </a:moveTo>
                  <a:lnTo>
                    <a:pt x="21" y="2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3" name="Google Shape;8563;p40"/>
            <p:cNvSpPr/>
            <p:nvPr/>
          </p:nvSpPr>
          <p:spPr>
            <a:xfrm>
              <a:off x="4019138" y="2443136"/>
              <a:ext cx="291" cy="397"/>
            </a:xfrm>
            <a:custGeom>
              <a:rect b="b" l="l" r="r" t="t"/>
              <a:pathLst>
                <a:path extrusionOk="0" h="15" w="11">
                  <a:moveTo>
                    <a:pt x="0" y="0"/>
                  </a:moveTo>
                  <a:lnTo>
                    <a:pt x="11"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4" name="Google Shape;8564;p40"/>
            <p:cNvSpPr/>
            <p:nvPr/>
          </p:nvSpPr>
          <p:spPr>
            <a:xfrm>
              <a:off x="4013401" y="2435998"/>
              <a:ext cx="582" cy="661"/>
            </a:xfrm>
            <a:custGeom>
              <a:rect b="b" l="l" r="r" t="t"/>
              <a:pathLst>
                <a:path extrusionOk="0" h="25" w="22">
                  <a:moveTo>
                    <a:pt x="0" y="0"/>
                  </a:moveTo>
                  <a:lnTo>
                    <a:pt x="21"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5" name="Google Shape;8565;p40"/>
            <p:cNvSpPr/>
            <p:nvPr/>
          </p:nvSpPr>
          <p:spPr>
            <a:xfrm>
              <a:off x="4018477" y="2442105"/>
              <a:ext cx="397" cy="502"/>
            </a:xfrm>
            <a:custGeom>
              <a:rect b="b" l="l" r="r" t="t"/>
              <a:pathLst>
                <a:path extrusionOk="0" h="19" w="15">
                  <a:moveTo>
                    <a:pt x="1" y="1"/>
                  </a:moveTo>
                  <a:lnTo>
                    <a:pt x="15"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6" name="Google Shape;8566;p40"/>
            <p:cNvSpPr/>
            <p:nvPr/>
          </p:nvSpPr>
          <p:spPr>
            <a:xfrm>
              <a:off x="4036084" y="2441920"/>
              <a:ext cx="582" cy="26"/>
            </a:xfrm>
            <a:custGeom>
              <a:rect b="b" l="l" r="r" t="t"/>
              <a:pathLst>
                <a:path extrusionOk="0" h="1" w="22">
                  <a:moveTo>
                    <a:pt x="0" y="1"/>
                  </a:moveTo>
                  <a:lnTo>
                    <a:pt x="2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7" name="Google Shape;8567;p40"/>
            <p:cNvSpPr/>
            <p:nvPr/>
          </p:nvSpPr>
          <p:spPr>
            <a:xfrm>
              <a:off x="4139927" y="2476155"/>
              <a:ext cx="2617" cy="211"/>
            </a:xfrm>
            <a:custGeom>
              <a:rect b="b" l="l" r="r" t="t"/>
              <a:pathLst>
                <a:path extrusionOk="0" h="8" w="99">
                  <a:moveTo>
                    <a:pt x="98" y="8"/>
                  </a:moveTo>
                  <a:lnTo>
                    <a:pt x="98" y="8"/>
                  </a:lnTo>
                  <a:cubicBezTo>
                    <a:pt x="67" y="1"/>
                    <a:pt x="35" y="1"/>
                    <a:pt x="0" y="4"/>
                  </a:cubicBezTo>
                  <a:cubicBezTo>
                    <a:pt x="35" y="1"/>
                    <a:pt x="67" y="1"/>
                    <a:pt x="98" y="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p40"/>
            <p:cNvSpPr/>
            <p:nvPr/>
          </p:nvSpPr>
          <p:spPr>
            <a:xfrm>
              <a:off x="4030241" y="2442660"/>
              <a:ext cx="502" cy="132"/>
            </a:xfrm>
            <a:custGeom>
              <a:rect b="b" l="l" r="r" t="t"/>
              <a:pathLst>
                <a:path extrusionOk="0" h="5" w="19">
                  <a:moveTo>
                    <a:pt x="1" y="4"/>
                  </a:moveTo>
                  <a:lnTo>
                    <a:pt x="1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p40"/>
            <p:cNvSpPr/>
            <p:nvPr/>
          </p:nvSpPr>
          <p:spPr>
            <a:xfrm>
              <a:off x="4005629" y="2428040"/>
              <a:ext cx="582" cy="582"/>
            </a:xfrm>
            <a:custGeom>
              <a:rect b="b" l="l" r="r" t="t"/>
              <a:pathLst>
                <a:path extrusionOk="0" h="22" w="22">
                  <a:moveTo>
                    <a:pt x="0" y="0"/>
                  </a:moveTo>
                  <a:lnTo>
                    <a:pt x="21" y="2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p40"/>
            <p:cNvSpPr/>
            <p:nvPr/>
          </p:nvSpPr>
          <p:spPr>
            <a:xfrm>
              <a:off x="4031722" y="2442396"/>
              <a:ext cx="317" cy="106"/>
            </a:xfrm>
            <a:custGeom>
              <a:rect b="b" l="l" r="r" t="t"/>
              <a:pathLst>
                <a:path extrusionOk="0" h="4" w="12">
                  <a:moveTo>
                    <a:pt x="1" y="4"/>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p40"/>
            <p:cNvSpPr/>
            <p:nvPr/>
          </p:nvSpPr>
          <p:spPr>
            <a:xfrm>
              <a:off x="4136015" y="2477001"/>
              <a:ext cx="317" cy="106"/>
            </a:xfrm>
            <a:custGeom>
              <a:rect b="b" l="l" r="r" t="t"/>
              <a:pathLst>
                <a:path extrusionOk="0" h="4" w="12">
                  <a:moveTo>
                    <a:pt x="1" y="4"/>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p40"/>
            <p:cNvSpPr/>
            <p:nvPr/>
          </p:nvSpPr>
          <p:spPr>
            <a:xfrm>
              <a:off x="4010810" y="2433222"/>
              <a:ext cx="661" cy="661"/>
            </a:xfrm>
            <a:custGeom>
              <a:rect b="b" l="l" r="r" t="t"/>
              <a:pathLst>
                <a:path extrusionOk="0" h="25" w="25">
                  <a:moveTo>
                    <a:pt x="0" y="0"/>
                  </a:moveTo>
                  <a:lnTo>
                    <a:pt x="25"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p40"/>
            <p:cNvSpPr/>
            <p:nvPr/>
          </p:nvSpPr>
          <p:spPr>
            <a:xfrm>
              <a:off x="4377224" y="2341777"/>
              <a:ext cx="661" cy="952"/>
            </a:xfrm>
            <a:custGeom>
              <a:rect b="b" l="l" r="r" t="t"/>
              <a:pathLst>
                <a:path extrusionOk="0" h="36" w="25">
                  <a:moveTo>
                    <a:pt x="25" y="1"/>
                  </a:moveTo>
                  <a:lnTo>
                    <a:pt x="0" y="36"/>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p40"/>
            <p:cNvSpPr/>
            <p:nvPr/>
          </p:nvSpPr>
          <p:spPr>
            <a:xfrm>
              <a:off x="4378149" y="2340852"/>
              <a:ext cx="476" cy="687"/>
            </a:xfrm>
            <a:custGeom>
              <a:rect b="b" l="l" r="r" t="t"/>
              <a:pathLst>
                <a:path extrusionOk="0" h="26" w="18">
                  <a:moveTo>
                    <a:pt x="18" y="1"/>
                  </a:moveTo>
                  <a:lnTo>
                    <a:pt x="0"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p40"/>
            <p:cNvSpPr/>
            <p:nvPr/>
          </p:nvSpPr>
          <p:spPr>
            <a:xfrm>
              <a:off x="4378783" y="2339927"/>
              <a:ext cx="397" cy="687"/>
            </a:xfrm>
            <a:custGeom>
              <a:rect b="b" l="l" r="r" t="t"/>
              <a:pathLst>
                <a:path extrusionOk="0" h="26" w="15">
                  <a:moveTo>
                    <a:pt x="15" y="1"/>
                  </a:moveTo>
                  <a:cubicBezTo>
                    <a:pt x="11" y="8"/>
                    <a:pt x="4" y="15"/>
                    <a:pt x="1" y="25"/>
                  </a:cubicBezTo>
                  <a:cubicBezTo>
                    <a:pt x="8" y="15"/>
                    <a:pt x="11" y="8"/>
                    <a:pt x="15"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p40"/>
            <p:cNvSpPr/>
            <p:nvPr/>
          </p:nvSpPr>
          <p:spPr>
            <a:xfrm>
              <a:off x="4308091" y="2413315"/>
              <a:ext cx="8063" cy="2168"/>
            </a:xfrm>
            <a:custGeom>
              <a:rect b="b" l="l" r="r" t="t"/>
              <a:pathLst>
                <a:path extrusionOk="0" h="82" w="305">
                  <a:moveTo>
                    <a:pt x="305" y="81"/>
                  </a:moveTo>
                  <a:cubicBezTo>
                    <a:pt x="116" y="78"/>
                    <a:pt x="35" y="36"/>
                    <a:pt x="0" y="1"/>
                  </a:cubicBezTo>
                  <a:cubicBezTo>
                    <a:pt x="35" y="36"/>
                    <a:pt x="116" y="78"/>
                    <a:pt x="305" y="8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7" name="Google Shape;8577;p40"/>
            <p:cNvSpPr/>
            <p:nvPr/>
          </p:nvSpPr>
          <p:spPr>
            <a:xfrm>
              <a:off x="4379338" y="2339371"/>
              <a:ext cx="132" cy="211"/>
            </a:xfrm>
            <a:custGeom>
              <a:rect b="b" l="l" r="r" t="t"/>
              <a:pathLst>
                <a:path extrusionOk="0" h="8" w="5">
                  <a:moveTo>
                    <a:pt x="4" y="1"/>
                  </a:moveTo>
                  <a:lnTo>
                    <a:pt x="1" y="8"/>
                  </a:lnTo>
                  <a:cubicBezTo>
                    <a:pt x="4" y="4"/>
                    <a:pt x="4" y="4"/>
                    <a:pt x="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8" name="Google Shape;8578;p40"/>
            <p:cNvSpPr/>
            <p:nvPr/>
          </p:nvSpPr>
          <p:spPr>
            <a:xfrm>
              <a:off x="4284563" y="2464127"/>
              <a:ext cx="26" cy="317"/>
            </a:xfrm>
            <a:custGeom>
              <a:rect b="b" l="l" r="r" t="t"/>
              <a:pathLst>
                <a:path extrusionOk="0" h="12" w="1">
                  <a:moveTo>
                    <a:pt x="1" y="1"/>
                  </a:moveTo>
                  <a:lnTo>
                    <a:pt x="1" y="11"/>
                  </a:lnTo>
                  <a:cubicBezTo>
                    <a:pt x="1" y="8"/>
                    <a:pt x="1" y="4"/>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p40"/>
            <p:cNvSpPr/>
            <p:nvPr/>
          </p:nvSpPr>
          <p:spPr>
            <a:xfrm>
              <a:off x="3886795" y="2468674"/>
              <a:ext cx="106" cy="211"/>
            </a:xfrm>
            <a:custGeom>
              <a:rect b="b" l="l" r="r" t="t"/>
              <a:pathLst>
                <a:path extrusionOk="0" h="8" w="4">
                  <a:moveTo>
                    <a:pt x="0" y="7"/>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p40"/>
            <p:cNvSpPr/>
            <p:nvPr/>
          </p:nvSpPr>
          <p:spPr>
            <a:xfrm>
              <a:off x="3886610" y="2469229"/>
              <a:ext cx="26" cy="211"/>
            </a:xfrm>
            <a:custGeom>
              <a:rect b="b" l="l" r="r" t="t"/>
              <a:pathLst>
                <a:path extrusionOk="0" h="8" w="1">
                  <a:moveTo>
                    <a:pt x="0" y="7"/>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p40"/>
            <p:cNvSpPr/>
            <p:nvPr/>
          </p:nvSpPr>
          <p:spPr>
            <a:xfrm>
              <a:off x="3886505" y="2472824"/>
              <a:ext cx="132" cy="397"/>
            </a:xfrm>
            <a:custGeom>
              <a:rect b="b" l="l" r="r" t="t"/>
              <a:pathLst>
                <a:path extrusionOk="0" h="15" w="5">
                  <a:moveTo>
                    <a:pt x="1" y="1"/>
                  </a:moveTo>
                  <a:cubicBezTo>
                    <a:pt x="1" y="4"/>
                    <a:pt x="1" y="8"/>
                    <a:pt x="4" y="15"/>
                  </a:cubicBezTo>
                  <a:cubicBezTo>
                    <a:pt x="4" y="8"/>
                    <a:pt x="1" y="4"/>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p40"/>
            <p:cNvSpPr/>
            <p:nvPr/>
          </p:nvSpPr>
          <p:spPr>
            <a:xfrm>
              <a:off x="3886240" y="2471159"/>
              <a:ext cx="26" cy="317"/>
            </a:xfrm>
            <a:custGeom>
              <a:rect b="b" l="l" r="r" t="t"/>
              <a:pathLst>
                <a:path extrusionOk="0" h="12" w="1">
                  <a:moveTo>
                    <a:pt x="0" y="11"/>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p40"/>
            <p:cNvSpPr/>
            <p:nvPr/>
          </p:nvSpPr>
          <p:spPr>
            <a:xfrm>
              <a:off x="3886425" y="2469678"/>
              <a:ext cx="26" cy="397"/>
            </a:xfrm>
            <a:custGeom>
              <a:rect b="b" l="l" r="r" t="t"/>
              <a:pathLst>
                <a:path extrusionOk="0" h="15" w="1">
                  <a:moveTo>
                    <a:pt x="0" y="15"/>
                  </a:moveTo>
                  <a:lnTo>
                    <a:pt x="0" y="4"/>
                  </a:lnTo>
                  <a:cubicBezTo>
                    <a:pt x="0" y="1"/>
                    <a:pt x="0" y="11"/>
                    <a:pt x="0" y="1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p40"/>
            <p:cNvSpPr/>
            <p:nvPr/>
          </p:nvSpPr>
          <p:spPr>
            <a:xfrm>
              <a:off x="3886319" y="2470418"/>
              <a:ext cx="26" cy="317"/>
            </a:xfrm>
            <a:custGeom>
              <a:rect b="b" l="l" r="r" t="t"/>
              <a:pathLst>
                <a:path extrusionOk="0" h="12" w="1">
                  <a:moveTo>
                    <a:pt x="1" y="11"/>
                  </a:moveTo>
                  <a:lnTo>
                    <a:pt x="1" y="1"/>
                  </a:lnTo>
                  <a:cubicBezTo>
                    <a:pt x="1" y="4"/>
                    <a:pt x="1" y="8"/>
                    <a:pt x="1" y="1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p40"/>
            <p:cNvSpPr/>
            <p:nvPr/>
          </p:nvSpPr>
          <p:spPr>
            <a:xfrm>
              <a:off x="3886319" y="2471899"/>
              <a:ext cx="26" cy="397"/>
            </a:xfrm>
            <a:custGeom>
              <a:rect b="b" l="l" r="r" t="t"/>
              <a:pathLst>
                <a:path extrusionOk="0" h="15" w="1">
                  <a:moveTo>
                    <a:pt x="1" y="15"/>
                  </a:moveTo>
                  <a:lnTo>
                    <a:pt x="1" y="1"/>
                  </a:lnTo>
                  <a:cubicBezTo>
                    <a:pt x="1" y="8"/>
                    <a:pt x="1" y="11"/>
                    <a:pt x="1" y="1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6" name="Google Shape;8586;p40"/>
            <p:cNvSpPr/>
            <p:nvPr/>
          </p:nvSpPr>
          <p:spPr>
            <a:xfrm>
              <a:off x="5141404" y="1770849"/>
              <a:ext cx="12531" cy="5155"/>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p40"/>
            <p:cNvSpPr/>
            <p:nvPr/>
          </p:nvSpPr>
          <p:spPr>
            <a:xfrm>
              <a:off x="4473850" y="1588356"/>
              <a:ext cx="80711" cy="40633"/>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8" name="Google Shape;8588;p40"/>
            <p:cNvSpPr/>
            <p:nvPr/>
          </p:nvSpPr>
          <p:spPr>
            <a:xfrm>
              <a:off x="4549089" y="1610880"/>
              <a:ext cx="86554" cy="45048"/>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p40"/>
            <p:cNvSpPr/>
            <p:nvPr/>
          </p:nvSpPr>
          <p:spPr>
            <a:xfrm>
              <a:off x="5148621" y="1783089"/>
              <a:ext cx="41691" cy="1525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p40"/>
            <p:cNvSpPr/>
            <p:nvPr/>
          </p:nvSpPr>
          <p:spPr>
            <a:xfrm>
              <a:off x="3518611" y="1667640"/>
              <a:ext cx="2353135" cy="814939"/>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p40"/>
            <p:cNvSpPr/>
            <p:nvPr/>
          </p:nvSpPr>
          <p:spPr>
            <a:xfrm>
              <a:off x="3407841" y="2221569"/>
              <a:ext cx="41400" cy="15095"/>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p40"/>
            <p:cNvSpPr/>
            <p:nvPr/>
          </p:nvSpPr>
          <p:spPr>
            <a:xfrm>
              <a:off x="4373417" y="1756943"/>
              <a:ext cx="6609" cy="1613"/>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p40"/>
            <p:cNvSpPr/>
            <p:nvPr/>
          </p:nvSpPr>
          <p:spPr>
            <a:xfrm>
              <a:off x="5164827" y="2247372"/>
              <a:ext cx="36483" cy="153386"/>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p40"/>
            <p:cNvSpPr/>
            <p:nvPr/>
          </p:nvSpPr>
          <p:spPr>
            <a:xfrm>
              <a:off x="4446620" y="1548675"/>
              <a:ext cx="76296" cy="53746"/>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p40"/>
            <p:cNvSpPr/>
            <p:nvPr/>
          </p:nvSpPr>
          <p:spPr>
            <a:xfrm>
              <a:off x="3913629" y="1552772"/>
              <a:ext cx="47216" cy="15333"/>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p40"/>
            <p:cNvSpPr/>
            <p:nvPr/>
          </p:nvSpPr>
          <p:spPr>
            <a:xfrm>
              <a:off x="3821735" y="1898803"/>
              <a:ext cx="28049" cy="15703"/>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p40"/>
            <p:cNvSpPr/>
            <p:nvPr/>
          </p:nvSpPr>
          <p:spPr>
            <a:xfrm>
              <a:off x="3809891" y="1559937"/>
              <a:ext cx="58505" cy="24560"/>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p40"/>
            <p:cNvSpPr/>
            <p:nvPr/>
          </p:nvSpPr>
          <p:spPr>
            <a:xfrm>
              <a:off x="3867734" y="1691037"/>
              <a:ext cx="256754" cy="176280"/>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p40"/>
            <p:cNvSpPr/>
            <p:nvPr/>
          </p:nvSpPr>
          <p:spPr>
            <a:xfrm>
              <a:off x="3887060" y="1580002"/>
              <a:ext cx="13351" cy="3569"/>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p40"/>
            <p:cNvSpPr/>
            <p:nvPr/>
          </p:nvSpPr>
          <p:spPr>
            <a:xfrm>
              <a:off x="4726585" y="1762839"/>
              <a:ext cx="22894" cy="8909"/>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p40"/>
            <p:cNvSpPr/>
            <p:nvPr/>
          </p:nvSpPr>
          <p:spPr>
            <a:xfrm>
              <a:off x="3779806" y="1563955"/>
              <a:ext cx="44361" cy="9702"/>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p40"/>
            <p:cNvSpPr/>
            <p:nvPr/>
          </p:nvSpPr>
          <p:spPr>
            <a:xfrm>
              <a:off x="4039124" y="1554359"/>
              <a:ext cx="33892" cy="10522"/>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p40"/>
            <p:cNvSpPr/>
            <p:nvPr/>
          </p:nvSpPr>
          <p:spPr>
            <a:xfrm>
              <a:off x="4430150" y="1552323"/>
              <a:ext cx="17052" cy="4679"/>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p40"/>
            <p:cNvSpPr/>
            <p:nvPr/>
          </p:nvSpPr>
          <p:spPr>
            <a:xfrm>
              <a:off x="4142967" y="1793241"/>
              <a:ext cx="21863" cy="8195"/>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p40"/>
            <p:cNvSpPr/>
            <p:nvPr/>
          </p:nvSpPr>
          <p:spPr>
            <a:xfrm>
              <a:off x="4269494" y="1803974"/>
              <a:ext cx="8988" cy="5578"/>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6" name="Google Shape;8606;p40"/>
            <p:cNvSpPr/>
            <p:nvPr/>
          </p:nvSpPr>
          <p:spPr>
            <a:xfrm>
              <a:off x="3989978" y="1558271"/>
              <a:ext cx="39285" cy="1580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p40"/>
            <p:cNvSpPr/>
            <p:nvPr/>
          </p:nvSpPr>
          <p:spPr>
            <a:xfrm>
              <a:off x="3937792" y="1575640"/>
              <a:ext cx="45551" cy="13113"/>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8" name="Google Shape;8608;p40"/>
            <p:cNvSpPr/>
            <p:nvPr/>
          </p:nvSpPr>
          <p:spPr>
            <a:xfrm>
              <a:off x="3940462" y="1542303"/>
              <a:ext cx="40105" cy="8486"/>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9" name="Google Shape;8609;p40"/>
            <p:cNvSpPr/>
            <p:nvPr/>
          </p:nvSpPr>
          <p:spPr>
            <a:xfrm>
              <a:off x="4391843" y="2339927"/>
              <a:ext cx="106" cy="211"/>
            </a:xfrm>
            <a:custGeom>
              <a:rect b="b" l="l" r="r" t="t"/>
              <a:pathLst>
                <a:path extrusionOk="0" h="8" w="4">
                  <a:moveTo>
                    <a:pt x="0" y="8"/>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0" name="Google Shape;8610;p40"/>
            <p:cNvSpPr/>
            <p:nvPr/>
          </p:nvSpPr>
          <p:spPr>
            <a:xfrm>
              <a:off x="4624883" y="2316795"/>
              <a:ext cx="7059" cy="1031"/>
            </a:xfrm>
            <a:custGeom>
              <a:rect b="b" l="l" r="r" t="t"/>
              <a:pathLst>
                <a:path extrusionOk="0" h="39" w="267">
                  <a:moveTo>
                    <a:pt x="0" y="39"/>
                  </a:moveTo>
                  <a:cubicBezTo>
                    <a:pt x="88" y="21"/>
                    <a:pt x="179" y="7"/>
                    <a:pt x="267" y="0"/>
                  </a:cubicBezTo>
                  <a:cubicBezTo>
                    <a:pt x="179" y="7"/>
                    <a:pt x="88" y="21"/>
                    <a:pt x="0" y="3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1" name="Google Shape;8611;p40"/>
            <p:cNvSpPr/>
            <p:nvPr/>
          </p:nvSpPr>
          <p:spPr>
            <a:xfrm>
              <a:off x="4659039" y="2323827"/>
              <a:ext cx="4732" cy="1586"/>
            </a:xfrm>
            <a:custGeom>
              <a:rect b="b" l="l" r="r" t="t"/>
              <a:pathLst>
                <a:path extrusionOk="0" h="60" w="179">
                  <a:moveTo>
                    <a:pt x="0" y="0"/>
                  </a:moveTo>
                  <a:cubicBezTo>
                    <a:pt x="18" y="18"/>
                    <a:pt x="119" y="42"/>
                    <a:pt x="179" y="60"/>
                  </a:cubicBezTo>
                  <a:cubicBezTo>
                    <a:pt x="119" y="42"/>
                    <a:pt x="18" y="18"/>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2" name="Google Shape;8612;p40"/>
            <p:cNvSpPr/>
            <p:nvPr/>
          </p:nvSpPr>
          <p:spPr>
            <a:xfrm>
              <a:off x="4714001" y="2339371"/>
              <a:ext cx="1137" cy="582"/>
            </a:xfrm>
            <a:custGeom>
              <a:rect b="b" l="l" r="r" t="t"/>
              <a:pathLst>
                <a:path extrusionOk="0" h="22" w="43">
                  <a:moveTo>
                    <a:pt x="1" y="22"/>
                  </a:moveTo>
                  <a:cubicBezTo>
                    <a:pt x="15" y="15"/>
                    <a:pt x="25" y="8"/>
                    <a:pt x="43" y="1"/>
                  </a:cubicBezTo>
                  <a:cubicBezTo>
                    <a:pt x="25" y="8"/>
                    <a:pt x="15" y="15"/>
                    <a:pt x="1" y="2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3" name="Google Shape;8613;p40"/>
            <p:cNvSpPr/>
            <p:nvPr/>
          </p:nvSpPr>
          <p:spPr>
            <a:xfrm>
              <a:off x="4603681" y="2321685"/>
              <a:ext cx="5314" cy="2062"/>
            </a:xfrm>
            <a:custGeom>
              <a:rect b="b" l="l" r="r" t="t"/>
              <a:pathLst>
                <a:path extrusionOk="0" h="78" w="201">
                  <a:moveTo>
                    <a:pt x="1" y="1"/>
                  </a:moveTo>
                  <a:cubicBezTo>
                    <a:pt x="64" y="32"/>
                    <a:pt x="130" y="60"/>
                    <a:pt x="200" y="78"/>
                  </a:cubicBezTo>
                  <a:cubicBezTo>
                    <a:pt x="130" y="60"/>
                    <a:pt x="64" y="32"/>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4" name="Google Shape;8614;p40"/>
            <p:cNvSpPr/>
            <p:nvPr/>
          </p:nvSpPr>
          <p:spPr>
            <a:xfrm>
              <a:off x="4787495" y="2326497"/>
              <a:ext cx="397" cy="26"/>
            </a:xfrm>
            <a:custGeom>
              <a:rect b="b" l="l" r="r" t="t"/>
              <a:pathLst>
                <a:path extrusionOk="0" h="1" w="15">
                  <a:moveTo>
                    <a:pt x="0" y="1"/>
                  </a:moveTo>
                  <a:lnTo>
                    <a:pt x="1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p40"/>
            <p:cNvSpPr/>
            <p:nvPr/>
          </p:nvSpPr>
          <p:spPr>
            <a:xfrm>
              <a:off x="4798784" y="2328083"/>
              <a:ext cx="1137" cy="582"/>
            </a:xfrm>
            <a:custGeom>
              <a:rect b="b" l="l" r="r" t="t"/>
              <a:pathLst>
                <a:path extrusionOk="0" h="22" w="43">
                  <a:moveTo>
                    <a:pt x="1" y="0"/>
                  </a:moveTo>
                  <a:cubicBezTo>
                    <a:pt x="15" y="7"/>
                    <a:pt x="29" y="14"/>
                    <a:pt x="39" y="21"/>
                  </a:cubicBezTo>
                  <a:lnTo>
                    <a:pt x="43" y="18"/>
                  </a:ln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p40"/>
            <p:cNvSpPr/>
            <p:nvPr/>
          </p:nvSpPr>
          <p:spPr>
            <a:xfrm>
              <a:off x="4789055" y="2326312"/>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p40"/>
            <p:cNvSpPr/>
            <p:nvPr/>
          </p:nvSpPr>
          <p:spPr>
            <a:xfrm>
              <a:off x="4732613" y="2333635"/>
              <a:ext cx="6398" cy="1983"/>
            </a:xfrm>
            <a:custGeom>
              <a:rect b="b" l="l" r="r" t="t"/>
              <a:pathLst>
                <a:path extrusionOk="0" h="75" w="242">
                  <a:moveTo>
                    <a:pt x="242" y="1"/>
                  </a:moveTo>
                  <a:lnTo>
                    <a:pt x="242" y="1"/>
                  </a:lnTo>
                  <a:cubicBezTo>
                    <a:pt x="151" y="15"/>
                    <a:pt x="60" y="29"/>
                    <a:pt x="0" y="74"/>
                  </a:cubicBezTo>
                  <a:cubicBezTo>
                    <a:pt x="60" y="29"/>
                    <a:pt x="154" y="15"/>
                    <a:pt x="242"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p40"/>
            <p:cNvSpPr/>
            <p:nvPr/>
          </p:nvSpPr>
          <p:spPr>
            <a:xfrm>
              <a:off x="4486328" y="2324567"/>
              <a:ext cx="6424" cy="2908"/>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p40"/>
            <p:cNvSpPr/>
            <p:nvPr/>
          </p:nvSpPr>
          <p:spPr>
            <a:xfrm>
              <a:off x="4426634" y="2320390"/>
              <a:ext cx="4759" cy="2987"/>
            </a:xfrm>
            <a:custGeom>
              <a:rect b="b" l="l" r="r" t="t"/>
              <a:pathLst>
                <a:path extrusionOk="0" h="113" w="180">
                  <a:moveTo>
                    <a:pt x="1" y="113"/>
                  </a:moveTo>
                  <a:cubicBezTo>
                    <a:pt x="57" y="67"/>
                    <a:pt x="116" y="29"/>
                    <a:pt x="179" y="1"/>
                  </a:cubicBezTo>
                  <a:cubicBezTo>
                    <a:pt x="116" y="29"/>
                    <a:pt x="57" y="67"/>
                    <a:pt x="1" y="113"/>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0" name="Google Shape;8620;p40"/>
            <p:cNvSpPr/>
            <p:nvPr/>
          </p:nvSpPr>
          <p:spPr>
            <a:xfrm>
              <a:off x="4393218" y="2338552"/>
              <a:ext cx="211" cy="106"/>
            </a:xfrm>
            <a:custGeom>
              <a:rect b="b" l="l" r="r" t="t"/>
              <a:pathLst>
                <a:path extrusionOk="0" h="4" w="8">
                  <a:moveTo>
                    <a:pt x="1" y="4"/>
                  </a:moveTo>
                  <a:lnTo>
                    <a:pt x="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1" name="Google Shape;8621;p40"/>
            <p:cNvSpPr/>
            <p:nvPr/>
          </p:nvSpPr>
          <p:spPr>
            <a:xfrm>
              <a:off x="4392848" y="2338816"/>
              <a:ext cx="132" cy="211"/>
            </a:xfrm>
            <a:custGeom>
              <a:rect b="b" l="l" r="r" t="t"/>
              <a:pathLst>
                <a:path extrusionOk="0" h="8" w="5">
                  <a:moveTo>
                    <a:pt x="1" y="8"/>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p40"/>
            <p:cNvSpPr/>
            <p:nvPr/>
          </p:nvSpPr>
          <p:spPr>
            <a:xfrm>
              <a:off x="4392478" y="2339107"/>
              <a:ext cx="132" cy="211"/>
            </a:xfrm>
            <a:custGeom>
              <a:rect b="b" l="l" r="r" t="t"/>
              <a:pathLst>
                <a:path extrusionOk="0" h="8" w="5">
                  <a:moveTo>
                    <a:pt x="1" y="7"/>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p40"/>
            <p:cNvSpPr/>
            <p:nvPr/>
          </p:nvSpPr>
          <p:spPr>
            <a:xfrm>
              <a:off x="4392213" y="2339477"/>
              <a:ext cx="106" cy="106"/>
            </a:xfrm>
            <a:custGeom>
              <a:rect b="b" l="l" r="r" t="t"/>
              <a:pathLst>
                <a:path extrusionOk="0" h="4" w="4">
                  <a:moveTo>
                    <a:pt x="0" y="4"/>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p40"/>
            <p:cNvSpPr/>
            <p:nvPr/>
          </p:nvSpPr>
          <p:spPr>
            <a:xfrm>
              <a:off x="4395729" y="2337442"/>
              <a:ext cx="106" cy="26"/>
            </a:xfrm>
            <a:custGeom>
              <a:rect b="b" l="l" r="r" t="t"/>
              <a:pathLst>
                <a:path extrusionOk="0" h="1" w="4">
                  <a:moveTo>
                    <a:pt x="0" y="0"/>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p40"/>
            <p:cNvSpPr/>
            <p:nvPr/>
          </p:nvSpPr>
          <p:spPr>
            <a:xfrm>
              <a:off x="4394328" y="2337997"/>
              <a:ext cx="132" cy="26"/>
            </a:xfrm>
            <a:custGeom>
              <a:rect b="b" l="l" r="r" t="t"/>
              <a:pathLst>
                <a:path extrusionOk="0" h="1" w="5">
                  <a:moveTo>
                    <a:pt x="1" y="0"/>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p40"/>
            <p:cNvSpPr/>
            <p:nvPr/>
          </p:nvSpPr>
          <p:spPr>
            <a:xfrm>
              <a:off x="4392028" y="2339742"/>
              <a:ext cx="106" cy="132"/>
            </a:xfrm>
            <a:custGeom>
              <a:rect b="b" l="l" r="r" t="t"/>
              <a:pathLst>
                <a:path extrusionOk="0" h="5" w="4">
                  <a:moveTo>
                    <a:pt x="0" y="4"/>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p40"/>
            <p:cNvSpPr/>
            <p:nvPr/>
          </p:nvSpPr>
          <p:spPr>
            <a:xfrm>
              <a:off x="4394989" y="2337706"/>
              <a:ext cx="106" cy="26"/>
            </a:xfrm>
            <a:custGeom>
              <a:rect b="b" l="l" r="r" t="t"/>
              <a:pathLst>
                <a:path extrusionOk="0" h="1" w="4">
                  <a:moveTo>
                    <a:pt x="0" y="1"/>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p40"/>
            <p:cNvSpPr/>
            <p:nvPr/>
          </p:nvSpPr>
          <p:spPr>
            <a:xfrm>
              <a:off x="4393694" y="2338261"/>
              <a:ext cx="211" cy="132"/>
            </a:xfrm>
            <a:custGeom>
              <a:rect b="b" l="l" r="r" t="t"/>
              <a:pathLst>
                <a:path extrusionOk="0" h="5" w="8">
                  <a:moveTo>
                    <a:pt x="0" y="4"/>
                  </a:moveTo>
                  <a:lnTo>
                    <a:pt x="7"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p40"/>
            <p:cNvSpPr/>
            <p:nvPr/>
          </p:nvSpPr>
          <p:spPr>
            <a:xfrm>
              <a:off x="4492726" y="2323457"/>
              <a:ext cx="13536" cy="3992"/>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p40"/>
            <p:cNvSpPr/>
            <p:nvPr/>
          </p:nvSpPr>
          <p:spPr>
            <a:xfrm>
              <a:off x="4506235" y="2326497"/>
              <a:ext cx="7138" cy="3913"/>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p40"/>
            <p:cNvSpPr/>
            <p:nvPr/>
          </p:nvSpPr>
          <p:spPr>
            <a:xfrm>
              <a:off x="4450136" y="2310397"/>
              <a:ext cx="6794" cy="397"/>
            </a:xfrm>
            <a:custGeom>
              <a:rect b="b" l="l" r="r" t="t"/>
              <a:pathLst>
                <a:path extrusionOk="0" h="15" w="257">
                  <a:moveTo>
                    <a:pt x="256" y="15"/>
                  </a:moveTo>
                  <a:cubicBezTo>
                    <a:pt x="172" y="1"/>
                    <a:pt x="85" y="1"/>
                    <a:pt x="1" y="11"/>
                  </a:cubicBezTo>
                  <a:cubicBezTo>
                    <a:pt x="85" y="1"/>
                    <a:pt x="172" y="1"/>
                    <a:pt x="256" y="1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p40"/>
            <p:cNvSpPr/>
            <p:nvPr/>
          </p:nvSpPr>
          <p:spPr>
            <a:xfrm>
              <a:off x="4435331" y="2314574"/>
              <a:ext cx="6503" cy="3252"/>
            </a:xfrm>
            <a:custGeom>
              <a:rect b="b" l="l" r="r" t="t"/>
              <a:pathLst>
                <a:path extrusionOk="0" h="123" w="246">
                  <a:moveTo>
                    <a:pt x="246" y="0"/>
                  </a:moveTo>
                  <a:cubicBezTo>
                    <a:pt x="144" y="21"/>
                    <a:pt x="39" y="42"/>
                    <a:pt x="1" y="123"/>
                  </a:cubicBezTo>
                  <a:cubicBezTo>
                    <a:pt x="39" y="46"/>
                    <a:pt x="144" y="21"/>
                    <a:pt x="24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p40"/>
            <p:cNvSpPr/>
            <p:nvPr/>
          </p:nvSpPr>
          <p:spPr>
            <a:xfrm>
              <a:off x="4390918" y="2340297"/>
              <a:ext cx="846" cy="211"/>
            </a:xfrm>
            <a:custGeom>
              <a:rect b="b" l="l" r="r" t="t"/>
              <a:pathLst>
                <a:path extrusionOk="0" h="8" w="32">
                  <a:moveTo>
                    <a:pt x="25" y="8"/>
                  </a:moveTo>
                  <a:lnTo>
                    <a:pt x="32" y="8"/>
                  </a:lnTo>
                  <a:lnTo>
                    <a:pt x="32" y="1"/>
                  </a:lnTo>
                  <a:lnTo>
                    <a:pt x="32" y="8"/>
                  </a:lnTo>
                  <a:cubicBezTo>
                    <a:pt x="21" y="8"/>
                    <a:pt x="11" y="8"/>
                    <a:pt x="0" y="8"/>
                  </a:cubicBezTo>
                  <a:lnTo>
                    <a:pt x="0"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p40"/>
            <p:cNvSpPr/>
            <p:nvPr/>
          </p:nvSpPr>
          <p:spPr>
            <a:xfrm>
              <a:off x="4514007" y="2325862"/>
              <a:ext cx="7138" cy="4283"/>
            </a:xfrm>
            <a:custGeom>
              <a:rect b="b" l="l" r="r" t="t"/>
              <a:pathLst>
                <a:path extrusionOk="0" h="162" w="270">
                  <a:moveTo>
                    <a:pt x="270" y="0"/>
                  </a:moveTo>
                  <a:cubicBezTo>
                    <a:pt x="154" y="42"/>
                    <a:pt x="46" y="84"/>
                    <a:pt x="0" y="161"/>
                  </a:cubicBezTo>
                  <a:cubicBezTo>
                    <a:pt x="46" y="84"/>
                    <a:pt x="154" y="42"/>
                    <a:pt x="27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p40"/>
            <p:cNvSpPr/>
            <p:nvPr/>
          </p:nvSpPr>
          <p:spPr>
            <a:xfrm>
              <a:off x="4476811" y="2314257"/>
              <a:ext cx="4362" cy="5234"/>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p40"/>
            <p:cNvSpPr/>
            <p:nvPr/>
          </p:nvSpPr>
          <p:spPr>
            <a:xfrm>
              <a:off x="4776392" y="2325572"/>
              <a:ext cx="6953" cy="1877"/>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p40"/>
            <p:cNvSpPr/>
            <p:nvPr/>
          </p:nvSpPr>
          <p:spPr>
            <a:xfrm>
              <a:off x="4687644" y="2338816"/>
              <a:ext cx="12055" cy="2353"/>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p40"/>
            <p:cNvSpPr/>
            <p:nvPr/>
          </p:nvSpPr>
          <p:spPr>
            <a:xfrm>
              <a:off x="4722884" y="2336331"/>
              <a:ext cx="7720" cy="1507"/>
            </a:xfrm>
            <a:custGeom>
              <a:rect b="b" l="l" r="r" t="t"/>
              <a:pathLst>
                <a:path extrusionOk="0" h="57" w="292">
                  <a:moveTo>
                    <a:pt x="291" y="0"/>
                  </a:moveTo>
                  <a:cubicBezTo>
                    <a:pt x="211" y="21"/>
                    <a:pt x="95" y="39"/>
                    <a:pt x="1" y="56"/>
                  </a:cubicBezTo>
                  <a:cubicBezTo>
                    <a:pt x="95" y="42"/>
                    <a:pt x="211" y="21"/>
                    <a:pt x="29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p40"/>
            <p:cNvSpPr/>
            <p:nvPr/>
          </p:nvSpPr>
          <p:spPr>
            <a:xfrm>
              <a:off x="4588427" y="2308176"/>
              <a:ext cx="767" cy="5499"/>
            </a:xfrm>
            <a:custGeom>
              <a:rect b="b" l="l" r="r" t="t"/>
              <a:pathLst>
                <a:path extrusionOk="0" h="208" w="29">
                  <a:moveTo>
                    <a:pt x="28" y="207"/>
                  </a:moveTo>
                  <a:cubicBezTo>
                    <a:pt x="0" y="176"/>
                    <a:pt x="4" y="78"/>
                    <a:pt x="4" y="1"/>
                  </a:cubicBezTo>
                  <a:cubicBezTo>
                    <a:pt x="4" y="78"/>
                    <a:pt x="0" y="176"/>
                    <a:pt x="28" y="207"/>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p40"/>
            <p:cNvSpPr/>
            <p:nvPr/>
          </p:nvSpPr>
          <p:spPr>
            <a:xfrm>
              <a:off x="4678735" y="2337521"/>
              <a:ext cx="8354" cy="1243"/>
            </a:xfrm>
            <a:custGeom>
              <a:rect b="b" l="l" r="r" t="t"/>
              <a:pathLst>
                <a:path extrusionOk="0" h="47" w="316">
                  <a:moveTo>
                    <a:pt x="316" y="46"/>
                  </a:moveTo>
                  <a:cubicBezTo>
                    <a:pt x="211" y="43"/>
                    <a:pt x="22" y="36"/>
                    <a:pt x="1" y="1"/>
                  </a:cubicBezTo>
                  <a:cubicBezTo>
                    <a:pt x="22" y="36"/>
                    <a:pt x="211" y="43"/>
                    <a:pt x="316" y="46"/>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p40"/>
            <p:cNvSpPr/>
            <p:nvPr/>
          </p:nvSpPr>
          <p:spPr>
            <a:xfrm>
              <a:off x="3698275" y="2441655"/>
              <a:ext cx="370" cy="106"/>
            </a:xfrm>
            <a:custGeom>
              <a:rect b="b" l="l" r="r" t="t"/>
              <a:pathLst>
                <a:path extrusionOk="0" h="4" w="14">
                  <a:moveTo>
                    <a:pt x="0" y="4"/>
                  </a:moveTo>
                  <a:lnTo>
                    <a:pt x="1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2" name="Google Shape;8642;p40"/>
            <p:cNvSpPr/>
            <p:nvPr/>
          </p:nvSpPr>
          <p:spPr>
            <a:xfrm>
              <a:off x="3699015" y="2441364"/>
              <a:ext cx="211" cy="106"/>
            </a:xfrm>
            <a:custGeom>
              <a:rect b="b" l="l" r="r" t="t"/>
              <a:pathLst>
                <a:path extrusionOk="0" h="4" w="8">
                  <a:moveTo>
                    <a:pt x="0" y="4"/>
                  </a:moveTo>
                  <a:lnTo>
                    <a:pt x="7"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p40"/>
            <p:cNvSpPr/>
            <p:nvPr/>
          </p:nvSpPr>
          <p:spPr>
            <a:xfrm>
              <a:off x="3699570" y="2441179"/>
              <a:ext cx="211" cy="106"/>
            </a:xfrm>
            <a:custGeom>
              <a:rect b="b" l="l" r="r" t="t"/>
              <a:pathLst>
                <a:path extrusionOk="0" h="4" w="8">
                  <a:moveTo>
                    <a:pt x="0" y="4"/>
                  </a:moveTo>
                  <a:lnTo>
                    <a:pt x="7"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p40"/>
            <p:cNvSpPr/>
            <p:nvPr/>
          </p:nvSpPr>
          <p:spPr>
            <a:xfrm>
              <a:off x="3697535" y="2441920"/>
              <a:ext cx="370" cy="211"/>
            </a:xfrm>
            <a:custGeom>
              <a:rect b="b" l="l" r="r" t="t"/>
              <a:pathLst>
                <a:path extrusionOk="0" h="8" w="14">
                  <a:moveTo>
                    <a:pt x="0" y="8"/>
                  </a:moveTo>
                  <a:lnTo>
                    <a:pt x="1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p40"/>
            <p:cNvSpPr/>
            <p:nvPr/>
          </p:nvSpPr>
          <p:spPr>
            <a:xfrm>
              <a:off x="3696583" y="2442396"/>
              <a:ext cx="502" cy="211"/>
            </a:xfrm>
            <a:custGeom>
              <a:rect b="b" l="l" r="r" t="t"/>
              <a:pathLst>
                <a:path extrusionOk="0" h="8" w="19">
                  <a:moveTo>
                    <a:pt x="1" y="7"/>
                  </a:moveTo>
                  <a:lnTo>
                    <a:pt x="1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p40"/>
            <p:cNvSpPr/>
            <p:nvPr/>
          </p:nvSpPr>
          <p:spPr>
            <a:xfrm>
              <a:off x="3754902" y="2456909"/>
              <a:ext cx="2353" cy="1798"/>
            </a:xfrm>
            <a:custGeom>
              <a:rect b="b" l="l" r="r" t="t"/>
              <a:pathLst>
                <a:path extrusionOk="0" h="68" w="89">
                  <a:moveTo>
                    <a:pt x="1" y="1"/>
                  </a:moveTo>
                  <a:cubicBezTo>
                    <a:pt x="29" y="25"/>
                    <a:pt x="57" y="50"/>
                    <a:pt x="88" y="67"/>
                  </a:cubicBezTo>
                  <a:cubicBezTo>
                    <a:pt x="57" y="50"/>
                    <a:pt x="29" y="25"/>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7" name="Google Shape;8647;p40"/>
            <p:cNvSpPr/>
            <p:nvPr/>
          </p:nvSpPr>
          <p:spPr>
            <a:xfrm>
              <a:off x="3700020" y="2441179"/>
              <a:ext cx="132" cy="26"/>
            </a:xfrm>
            <a:custGeom>
              <a:rect b="b" l="l" r="r" t="t"/>
              <a:pathLst>
                <a:path extrusionOk="0" h="1" w="5">
                  <a:moveTo>
                    <a:pt x="1" y="1"/>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p40"/>
            <p:cNvSpPr/>
            <p:nvPr/>
          </p:nvSpPr>
          <p:spPr>
            <a:xfrm>
              <a:off x="3783031" y="2466638"/>
              <a:ext cx="26" cy="106"/>
            </a:xfrm>
            <a:custGeom>
              <a:rect b="b" l="l" r="r" t="t"/>
              <a:pathLst>
                <a:path extrusionOk="0" h="4" w="1">
                  <a:moveTo>
                    <a:pt x="1" y="0"/>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p40"/>
            <p:cNvSpPr/>
            <p:nvPr/>
          </p:nvSpPr>
          <p:spPr>
            <a:xfrm>
              <a:off x="3695473" y="2442951"/>
              <a:ext cx="582" cy="291"/>
            </a:xfrm>
            <a:custGeom>
              <a:rect b="b" l="l" r="r" t="t"/>
              <a:pathLst>
                <a:path extrusionOk="0" h="11" w="22">
                  <a:moveTo>
                    <a:pt x="1" y="11"/>
                  </a:moveTo>
                  <a:lnTo>
                    <a:pt x="22"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p40"/>
            <p:cNvSpPr/>
            <p:nvPr/>
          </p:nvSpPr>
          <p:spPr>
            <a:xfrm>
              <a:off x="3757414" y="2458205"/>
              <a:ext cx="952" cy="582"/>
            </a:xfrm>
            <a:custGeom>
              <a:rect b="b" l="l" r="r" t="t"/>
              <a:pathLst>
                <a:path extrusionOk="0" h="22" w="36">
                  <a:moveTo>
                    <a:pt x="0" y="22"/>
                  </a:moveTo>
                  <a:cubicBezTo>
                    <a:pt x="11" y="11"/>
                    <a:pt x="21" y="4"/>
                    <a:pt x="35" y="1"/>
                  </a:cubicBezTo>
                  <a:cubicBezTo>
                    <a:pt x="21" y="4"/>
                    <a:pt x="11" y="11"/>
                    <a:pt x="0" y="2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p40"/>
            <p:cNvSpPr/>
            <p:nvPr/>
          </p:nvSpPr>
          <p:spPr>
            <a:xfrm>
              <a:off x="3758339" y="2456354"/>
              <a:ext cx="14831" cy="1798"/>
            </a:xfrm>
            <a:custGeom>
              <a:rect b="b" l="l" r="r" t="t"/>
              <a:pathLst>
                <a:path extrusionOk="0" h="68" w="561">
                  <a:moveTo>
                    <a:pt x="560" y="1"/>
                  </a:moveTo>
                  <a:cubicBezTo>
                    <a:pt x="273" y="1"/>
                    <a:pt x="91" y="25"/>
                    <a:pt x="0" y="67"/>
                  </a:cubicBezTo>
                  <a:cubicBezTo>
                    <a:pt x="91" y="25"/>
                    <a:pt x="273" y="4"/>
                    <a:pt x="56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p40"/>
            <p:cNvSpPr/>
            <p:nvPr/>
          </p:nvSpPr>
          <p:spPr>
            <a:xfrm>
              <a:off x="3700496" y="2440968"/>
              <a:ext cx="18532" cy="5605"/>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p40"/>
            <p:cNvSpPr/>
            <p:nvPr/>
          </p:nvSpPr>
          <p:spPr>
            <a:xfrm>
              <a:off x="3783216" y="2467193"/>
              <a:ext cx="26" cy="106"/>
            </a:xfrm>
            <a:custGeom>
              <a:rect b="b" l="l" r="r" t="t"/>
              <a:pathLst>
                <a:path extrusionOk="0" h="4" w="1">
                  <a:moveTo>
                    <a:pt x="1" y="4"/>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p40"/>
            <p:cNvSpPr/>
            <p:nvPr/>
          </p:nvSpPr>
          <p:spPr>
            <a:xfrm>
              <a:off x="3784961" y="2467775"/>
              <a:ext cx="7534" cy="4336"/>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p40"/>
            <p:cNvSpPr/>
            <p:nvPr/>
          </p:nvSpPr>
          <p:spPr>
            <a:xfrm>
              <a:off x="3441891" y="2237114"/>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p40"/>
            <p:cNvSpPr/>
            <p:nvPr/>
          </p:nvSpPr>
          <p:spPr>
            <a:xfrm>
              <a:off x="3443187" y="2237114"/>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p40"/>
            <p:cNvSpPr/>
            <p:nvPr/>
          </p:nvSpPr>
          <p:spPr>
            <a:xfrm>
              <a:off x="3419024" y="2235819"/>
              <a:ext cx="687" cy="106"/>
            </a:xfrm>
            <a:custGeom>
              <a:rect b="b" l="l" r="r" t="t"/>
              <a:pathLst>
                <a:path extrusionOk="0" h="4" w="26">
                  <a:moveTo>
                    <a:pt x="25" y="4"/>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p40"/>
            <p:cNvSpPr/>
            <p:nvPr/>
          </p:nvSpPr>
          <p:spPr>
            <a:xfrm>
              <a:off x="3418098" y="2235819"/>
              <a:ext cx="502" cy="26"/>
            </a:xfrm>
            <a:custGeom>
              <a:rect b="b" l="l" r="r" t="t"/>
              <a:pathLst>
                <a:path extrusionOk="0" h="1" w="19">
                  <a:moveTo>
                    <a:pt x="18" y="0"/>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p40"/>
            <p:cNvSpPr/>
            <p:nvPr/>
          </p:nvSpPr>
          <p:spPr>
            <a:xfrm>
              <a:off x="3409956" y="2233677"/>
              <a:ext cx="317" cy="132"/>
            </a:xfrm>
            <a:custGeom>
              <a:rect b="b" l="l" r="r" t="t"/>
              <a:pathLst>
                <a:path extrusionOk="0" h="5" w="12">
                  <a:moveTo>
                    <a:pt x="11" y="4"/>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p40"/>
            <p:cNvSpPr/>
            <p:nvPr/>
          </p:nvSpPr>
          <p:spPr>
            <a:xfrm>
              <a:off x="3409136" y="2233413"/>
              <a:ext cx="106" cy="26"/>
            </a:xfrm>
            <a:custGeom>
              <a:rect b="b" l="l" r="r" t="t"/>
              <a:pathLst>
                <a:path extrusionOk="0" h="1" w="4">
                  <a:moveTo>
                    <a:pt x="4" y="0"/>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p40"/>
            <p:cNvSpPr/>
            <p:nvPr/>
          </p:nvSpPr>
          <p:spPr>
            <a:xfrm>
              <a:off x="3417173" y="2235634"/>
              <a:ext cx="397" cy="26"/>
            </a:xfrm>
            <a:custGeom>
              <a:rect b="b" l="l" r="r" t="t"/>
              <a:pathLst>
                <a:path extrusionOk="0" h="1" w="15">
                  <a:moveTo>
                    <a:pt x="15" y="0"/>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p40"/>
            <p:cNvSpPr/>
            <p:nvPr/>
          </p:nvSpPr>
          <p:spPr>
            <a:xfrm>
              <a:off x="3440596" y="2237193"/>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p40"/>
            <p:cNvSpPr/>
            <p:nvPr/>
          </p:nvSpPr>
          <p:spPr>
            <a:xfrm>
              <a:off x="3420134" y="2235898"/>
              <a:ext cx="687" cy="132"/>
            </a:xfrm>
            <a:custGeom>
              <a:rect b="b" l="l" r="r" t="t"/>
              <a:pathLst>
                <a:path extrusionOk="0" h="5" w="26">
                  <a:moveTo>
                    <a:pt x="25" y="4"/>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p40"/>
            <p:cNvSpPr/>
            <p:nvPr/>
          </p:nvSpPr>
          <p:spPr>
            <a:xfrm>
              <a:off x="3437926" y="2237114"/>
              <a:ext cx="1322" cy="26"/>
            </a:xfrm>
            <a:custGeom>
              <a:rect b="b" l="l" r="r" t="t"/>
              <a:pathLst>
                <a:path extrusionOk="0" h="1" w="50">
                  <a:moveTo>
                    <a:pt x="49" y="0"/>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5" name="Google Shape;8665;p40"/>
            <p:cNvSpPr/>
            <p:nvPr/>
          </p:nvSpPr>
          <p:spPr>
            <a:xfrm>
              <a:off x="3426267" y="2236453"/>
              <a:ext cx="11579" cy="687"/>
            </a:xfrm>
            <a:custGeom>
              <a:rect b="b" l="l" r="r" t="t"/>
              <a:pathLst>
                <a:path extrusionOk="0" h="26" w="438">
                  <a:moveTo>
                    <a:pt x="438" y="25"/>
                  </a:moveTo>
                  <a:cubicBezTo>
                    <a:pt x="294" y="22"/>
                    <a:pt x="140" y="11"/>
                    <a:pt x="0" y="1"/>
                  </a:cubicBezTo>
                  <a:cubicBezTo>
                    <a:pt x="140" y="11"/>
                    <a:pt x="294" y="22"/>
                    <a:pt x="438" y="25"/>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p40"/>
            <p:cNvSpPr/>
            <p:nvPr/>
          </p:nvSpPr>
          <p:spPr>
            <a:xfrm>
              <a:off x="3447258" y="2236823"/>
              <a:ext cx="582" cy="26"/>
            </a:xfrm>
            <a:custGeom>
              <a:rect b="b" l="l" r="r" t="t"/>
              <a:pathLst>
                <a:path extrusionOk="0" h="1" w="22">
                  <a:moveTo>
                    <a:pt x="22"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p40"/>
            <p:cNvSpPr/>
            <p:nvPr/>
          </p:nvSpPr>
          <p:spPr>
            <a:xfrm>
              <a:off x="3444958" y="2237008"/>
              <a:ext cx="661" cy="26"/>
            </a:xfrm>
            <a:custGeom>
              <a:rect b="b" l="l" r="r" t="t"/>
              <a:pathLst>
                <a:path extrusionOk="0" h="1" w="25">
                  <a:moveTo>
                    <a:pt x="25"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p40"/>
            <p:cNvSpPr/>
            <p:nvPr/>
          </p:nvSpPr>
          <p:spPr>
            <a:xfrm>
              <a:off x="3443663" y="2237008"/>
              <a:ext cx="767" cy="26"/>
            </a:xfrm>
            <a:custGeom>
              <a:rect b="b" l="l" r="r" t="t"/>
              <a:pathLst>
                <a:path extrusionOk="0" h="1" w="29">
                  <a:moveTo>
                    <a:pt x="28"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p40"/>
            <p:cNvSpPr/>
            <p:nvPr/>
          </p:nvSpPr>
          <p:spPr>
            <a:xfrm>
              <a:off x="3413472" y="2234973"/>
              <a:ext cx="211" cy="132"/>
            </a:xfrm>
            <a:custGeom>
              <a:rect b="b" l="l" r="r" t="t"/>
              <a:pathLst>
                <a:path extrusionOk="0" h="5" w="8">
                  <a:moveTo>
                    <a:pt x="8" y="4"/>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0" name="Google Shape;8670;p40"/>
            <p:cNvSpPr/>
            <p:nvPr/>
          </p:nvSpPr>
          <p:spPr>
            <a:xfrm>
              <a:off x="3412652" y="2234708"/>
              <a:ext cx="291" cy="211"/>
            </a:xfrm>
            <a:custGeom>
              <a:rect b="b" l="l" r="r" t="t"/>
              <a:pathLst>
                <a:path extrusionOk="0" h="8" w="11">
                  <a:moveTo>
                    <a:pt x="11" y="7"/>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1" name="Google Shape;8671;p40"/>
            <p:cNvSpPr/>
            <p:nvPr/>
          </p:nvSpPr>
          <p:spPr>
            <a:xfrm>
              <a:off x="3413842" y="2235158"/>
              <a:ext cx="317" cy="26"/>
            </a:xfrm>
            <a:custGeom>
              <a:rect b="b" l="l" r="r" t="t"/>
              <a:pathLst>
                <a:path extrusionOk="0" h="1" w="12">
                  <a:moveTo>
                    <a:pt x="11"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p40"/>
            <p:cNvSpPr/>
            <p:nvPr/>
          </p:nvSpPr>
          <p:spPr>
            <a:xfrm>
              <a:off x="3446148" y="2236929"/>
              <a:ext cx="582" cy="26"/>
            </a:xfrm>
            <a:custGeom>
              <a:rect b="b" l="l" r="r" t="t"/>
              <a:pathLst>
                <a:path extrusionOk="0" h="1" w="22">
                  <a:moveTo>
                    <a:pt x="22" y="0"/>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3" name="Google Shape;8673;p40"/>
            <p:cNvSpPr/>
            <p:nvPr/>
          </p:nvSpPr>
          <p:spPr>
            <a:xfrm>
              <a:off x="3414397" y="2235264"/>
              <a:ext cx="211" cy="26"/>
            </a:xfrm>
            <a:custGeom>
              <a:rect b="b" l="l" r="r" t="t"/>
              <a:pathLst>
                <a:path extrusionOk="0" h="1" w="8">
                  <a:moveTo>
                    <a:pt x="8" y="0"/>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p40"/>
            <p:cNvSpPr/>
            <p:nvPr/>
          </p:nvSpPr>
          <p:spPr>
            <a:xfrm>
              <a:off x="3411066" y="2234047"/>
              <a:ext cx="502" cy="211"/>
            </a:xfrm>
            <a:custGeom>
              <a:rect b="b" l="l" r="r" t="t"/>
              <a:pathLst>
                <a:path extrusionOk="0" h="8" w="19">
                  <a:moveTo>
                    <a:pt x="18" y="8"/>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5" name="Google Shape;8675;p40"/>
            <p:cNvSpPr/>
            <p:nvPr/>
          </p:nvSpPr>
          <p:spPr>
            <a:xfrm>
              <a:off x="3415613" y="2235449"/>
              <a:ext cx="291" cy="26"/>
            </a:xfrm>
            <a:custGeom>
              <a:rect b="b" l="l" r="r" t="t"/>
              <a:pathLst>
                <a:path extrusionOk="0" h="1" w="11">
                  <a:moveTo>
                    <a:pt x="11" y="0"/>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6" name="Google Shape;8676;p40"/>
            <p:cNvSpPr/>
            <p:nvPr/>
          </p:nvSpPr>
          <p:spPr>
            <a:xfrm>
              <a:off x="3411912" y="2234418"/>
              <a:ext cx="397" cy="132"/>
            </a:xfrm>
            <a:custGeom>
              <a:rect b="b" l="l" r="r" t="t"/>
              <a:pathLst>
                <a:path extrusionOk="0" h="5" w="15">
                  <a:moveTo>
                    <a:pt x="14" y="4"/>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p40"/>
            <p:cNvSpPr/>
            <p:nvPr/>
          </p:nvSpPr>
          <p:spPr>
            <a:xfrm>
              <a:off x="3416353" y="2235528"/>
              <a:ext cx="397" cy="26"/>
            </a:xfrm>
            <a:custGeom>
              <a:rect b="b" l="l" r="r" t="t"/>
              <a:pathLst>
                <a:path extrusionOk="0" h="1" w="15">
                  <a:moveTo>
                    <a:pt x="14"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p40"/>
            <p:cNvSpPr/>
            <p:nvPr/>
          </p:nvSpPr>
          <p:spPr>
            <a:xfrm>
              <a:off x="3414952" y="2235343"/>
              <a:ext cx="317" cy="26"/>
            </a:xfrm>
            <a:custGeom>
              <a:rect b="b" l="l" r="r" t="t"/>
              <a:pathLst>
                <a:path extrusionOk="0" h="1" w="12">
                  <a:moveTo>
                    <a:pt x="11"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9" name="Google Shape;8679;p40"/>
            <p:cNvSpPr/>
            <p:nvPr/>
          </p:nvSpPr>
          <p:spPr>
            <a:xfrm>
              <a:off x="3424972" y="2236374"/>
              <a:ext cx="1216" cy="106"/>
            </a:xfrm>
            <a:custGeom>
              <a:rect b="b" l="l" r="r" t="t"/>
              <a:pathLst>
                <a:path extrusionOk="0" h="4" w="46">
                  <a:moveTo>
                    <a:pt x="46" y="4"/>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0" name="Google Shape;8680;p40"/>
            <p:cNvSpPr/>
            <p:nvPr/>
          </p:nvSpPr>
          <p:spPr>
            <a:xfrm>
              <a:off x="3423676" y="2236268"/>
              <a:ext cx="1031" cy="132"/>
            </a:xfrm>
            <a:custGeom>
              <a:rect b="b" l="l" r="r" t="t"/>
              <a:pathLst>
                <a:path extrusionOk="0" h="5" w="39">
                  <a:moveTo>
                    <a:pt x="39" y="4"/>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p40"/>
            <p:cNvSpPr/>
            <p:nvPr/>
          </p:nvSpPr>
          <p:spPr>
            <a:xfrm>
              <a:off x="3421244" y="2236083"/>
              <a:ext cx="767" cy="26"/>
            </a:xfrm>
            <a:custGeom>
              <a:rect b="b" l="l" r="r" t="t"/>
              <a:pathLst>
                <a:path extrusionOk="0" h="1" w="29">
                  <a:moveTo>
                    <a:pt x="29" y="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2" name="Google Shape;8682;p40"/>
            <p:cNvSpPr/>
            <p:nvPr/>
          </p:nvSpPr>
          <p:spPr>
            <a:xfrm>
              <a:off x="3422460" y="2236189"/>
              <a:ext cx="952" cy="106"/>
            </a:xfrm>
            <a:custGeom>
              <a:rect b="b" l="l" r="r" t="t"/>
              <a:pathLst>
                <a:path extrusionOk="0" h="4" w="36">
                  <a:moveTo>
                    <a:pt x="36" y="4"/>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3" name="Google Shape;8683;p40"/>
            <p:cNvSpPr/>
            <p:nvPr/>
          </p:nvSpPr>
          <p:spPr>
            <a:xfrm>
              <a:off x="3448368" y="2236744"/>
              <a:ext cx="132" cy="26"/>
            </a:xfrm>
            <a:custGeom>
              <a:rect b="b" l="l" r="r" t="t"/>
              <a:pathLst>
                <a:path extrusionOk="0" h="1" w="5">
                  <a:moveTo>
                    <a:pt x="1" y="0"/>
                  </a:moveTo>
                  <a:lnTo>
                    <a:pt x="4"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4" name="Google Shape;8684;p40"/>
            <p:cNvSpPr/>
            <p:nvPr/>
          </p:nvSpPr>
          <p:spPr>
            <a:xfrm>
              <a:off x="3672446" y="2375193"/>
              <a:ext cx="106" cy="291"/>
            </a:xfrm>
            <a:custGeom>
              <a:rect b="b" l="l" r="r" t="t"/>
              <a:pathLst>
                <a:path extrusionOk="0" h="11" w="4">
                  <a:moveTo>
                    <a:pt x="4" y="11"/>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5" name="Google Shape;8685;p40"/>
            <p:cNvSpPr/>
            <p:nvPr/>
          </p:nvSpPr>
          <p:spPr>
            <a:xfrm>
              <a:off x="3686035" y="2365015"/>
              <a:ext cx="2987" cy="397"/>
            </a:xfrm>
            <a:custGeom>
              <a:rect b="b" l="l" r="r" t="t"/>
              <a:pathLst>
                <a:path extrusionOk="0" h="15" w="113">
                  <a:moveTo>
                    <a:pt x="113" y="14"/>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6" name="Google Shape;8686;p40"/>
            <p:cNvSpPr/>
            <p:nvPr/>
          </p:nvSpPr>
          <p:spPr>
            <a:xfrm>
              <a:off x="3696953" y="2351400"/>
              <a:ext cx="1877" cy="2617"/>
            </a:xfrm>
            <a:custGeom>
              <a:rect b="b" l="l" r="r" t="t"/>
              <a:pathLst>
                <a:path extrusionOk="0" h="99" w="71">
                  <a:moveTo>
                    <a:pt x="1" y="1"/>
                  </a:moveTo>
                  <a:cubicBezTo>
                    <a:pt x="29" y="29"/>
                    <a:pt x="54" y="64"/>
                    <a:pt x="71" y="99"/>
                  </a:cubicBezTo>
                  <a:cubicBezTo>
                    <a:pt x="54" y="64"/>
                    <a:pt x="29" y="29"/>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p40"/>
            <p:cNvSpPr/>
            <p:nvPr/>
          </p:nvSpPr>
          <p:spPr>
            <a:xfrm>
              <a:off x="3634853" y="2311428"/>
              <a:ext cx="26" cy="846"/>
            </a:xfrm>
            <a:custGeom>
              <a:rect b="b" l="l" r="r" t="t"/>
              <a:pathLst>
                <a:path extrusionOk="0" h="32" w="1">
                  <a:moveTo>
                    <a:pt x="1" y="0"/>
                  </a:moveTo>
                  <a:cubicBezTo>
                    <a:pt x="1" y="11"/>
                    <a:pt x="1" y="21"/>
                    <a:pt x="1" y="32"/>
                  </a:cubicBezTo>
                  <a:cubicBezTo>
                    <a:pt x="1" y="21"/>
                    <a:pt x="1" y="11"/>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8" name="Google Shape;8688;p40"/>
            <p:cNvSpPr/>
            <p:nvPr/>
          </p:nvSpPr>
          <p:spPr>
            <a:xfrm>
              <a:off x="3580155" y="2279862"/>
              <a:ext cx="2538" cy="92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9" name="Google Shape;8689;p40"/>
            <p:cNvSpPr/>
            <p:nvPr/>
          </p:nvSpPr>
          <p:spPr>
            <a:xfrm>
              <a:off x="3586447" y="2276901"/>
              <a:ext cx="3569" cy="2168"/>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p40"/>
            <p:cNvSpPr/>
            <p:nvPr/>
          </p:nvSpPr>
          <p:spPr>
            <a:xfrm>
              <a:off x="3644688" y="2315949"/>
              <a:ext cx="3622" cy="1983"/>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1" name="Google Shape;8691;p40"/>
            <p:cNvSpPr/>
            <p:nvPr/>
          </p:nvSpPr>
          <p:spPr>
            <a:xfrm>
              <a:off x="3614418" y="2288745"/>
              <a:ext cx="661" cy="2908"/>
            </a:xfrm>
            <a:custGeom>
              <a:rect b="b" l="l" r="r" t="t"/>
              <a:pathLst>
                <a:path extrusionOk="0" h="110" w="25">
                  <a:moveTo>
                    <a:pt x="25" y="1"/>
                  </a:moveTo>
                  <a:cubicBezTo>
                    <a:pt x="25" y="39"/>
                    <a:pt x="14" y="78"/>
                    <a:pt x="0" y="109"/>
                  </a:cubicBezTo>
                  <a:cubicBezTo>
                    <a:pt x="14" y="78"/>
                    <a:pt x="25" y="39"/>
                    <a:pt x="25"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p40"/>
            <p:cNvSpPr/>
            <p:nvPr/>
          </p:nvSpPr>
          <p:spPr>
            <a:xfrm>
              <a:off x="3598952" y="2276161"/>
              <a:ext cx="5499" cy="661"/>
            </a:xfrm>
            <a:custGeom>
              <a:rect b="b" l="l" r="r" t="t"/>
              <a:pathLst>
                <a:path extrusionOk="0" h="25" w="208">
                  <a:moveTo>
                    <a:pt x="1" y="25"/>
                  </a:moveTo>
                  <a:cubicBezTo>
                    <a:pt x="67" y="8"/>
                    <a:pt x="137" y="1"/>
                    <a:pt x="207" y="1"/>
                  </a:cubicBezTo>
                  <a:cubicBezTo>
                    <a:pt x="137" y="1"/>
                    <a:pt x="67" y="8"/>
                    <a:pt x="1" y="25"/>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p40"/>
            <p:cNvSpPr/>
            <p:nvPr/>
          </p:nvSpPr>
          <p:spPr>
            <a:xfrm>
              <a:off x="3697720" y="2340773"/>
              <a:ext cx="661" cy="661"/>
            </a:xfrm>
            <a:custGeom>
              <a:rect b="b" l="l" r="r" t="t"/>
              <a:pathLst>
                <a:path extrusionOk="0" h="25" w="25">
                  <a:moveTo>
                    <a:pt x="25" y="0"/>
                  </a:moveTo>
                  <a:lnTo>
                    <a:pt x="0"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4" name="Google Shape;8694;p40"/>
            <p:cNvSpPr/>
            <p:nvPr/>
          </p:nvSpPr>
          <p:spPr>
            <a:xfrm>
              <a:off x="3689181" y="2365385"/>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p40"/>
            <p:cNvSpPr/>
            <p:nvPr/>
          </p:nvSpPr>
          <p:spPr>
            <a:xfrm>
              <a:off x="3672076" y="2372788"/>
              <a:ext cx="26" cy="291"/>
            </a:xfrm>
            <a:custGeom>
              <a:rect b="b" l="l" r="r" t="t"/>
              <a:pathLst>
                <a:path extrusionOk="0" h="11" w="1">
                  <a:moveTo>
                    <a:pt x="0" y="0"/>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6" name="Google Shape;8696;p40"/>
            <p:cNvSpPr/>
            <p:nvPr/>
          </p:nvSpPr>
          <p:spPr>
            <a:xfrm>
              <a:off x="3672261" y="2373898"/>
              <a:ext cx="26" cy="397"/>
            </a:xfrm>
            <a:custGeom>
              <a:rect b="b" l="l" r="r" t="t"/>
              <a:pathLst>
                <a:path extrusionOk="0" h="15" w="1">
                  <a:moveTo>
                    <a:pt x="0" y="0"/>
                  </a:moveTo>
                  <a:lnTo>
                    <a:pt x="0"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7" name="Google Shape;8697;p40"/>
            <p:cNvSpPr/>
            <p:nvPr/>
          </p:nvSpPr>
          <p:spPr>
            <a:xfrm>
              <a:off x="3672076" y="2372312"/>
              <a:ext cx="26" cy="317"/>
            </a:xfrm>
            <a:custGeom>
              <a:rect b="b" l="l" r="r" t="t"/>
              <a:pathLst>
                <a:path extrusionOk="0" h="12" w="1">
                  <a:moveTo>
                    <a:pt x="0" y="11"/>
                  </a:moveTo>
                  <a:cubicBezTo>
                    <a:pt x="0" y="8"/>
                    <a:pt x="0" y="4"/>
                    <a:pt x="0" y="1"/>
                  </a:cubicBezTo>
                  <a:cubicBezTo>
                    <a:pt x="0" y="4"/>
                    <a:pt x="0" y="8"/>
                    <a:pt x="0" y="1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8" name="Google Shape;8698;p40"/>
            <p:cNvSpPr/>
            <p:nvPr/>
          </p:nvSpPr>
          <p:spPr>
            <a:xfrm>
              <a:off x="3672340" y="2374532"/>
              <a:ext cx="132" cy="317"/>
            </a:xfrm>
            <a:custGeom>
              <a:rect b="b" l="l" r="r" t="t"/>
              <a:pathLst>
                <a:path extrusionOk="0" h="12" w="5">
                  <a:moveTo>
                    <a:pt x="1" y="1"/>
                  </a:moveTo>
                  <a:lnTo>
                    <a:pt x="4"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9" name="Google Shape;8699;p40"/>
            <p:cNvSpPr/>
            <p:nvPr/>
          </p:nvSpPr>
          <p:spPr>
            <a:xfrm>
              <a:off x="3672155" y="2373237"/>
              <a:ext cx="26" cy="502"/>
            </a:xfrm>
            <a:custGeom>
              <a:rect b="b" l="l" r="r" t="t"/>
              <a:pathLst>
                <a:path extrusionOk="0" h="19" w="1">
                  <a:moveTo>
                    <a:pt x="1" y="1"/>
                  </a:moveTo>
                  <a:cubicBezTo>
                    <a:pt x="1" y="8"/>
                    <a:pt x="1" y="11"/>
                    <a:pt x="1" y="18"/>
                  </a:cubicBezTo>
                  <a:cubicBezTo>
                    <a:pt x="1" y="11"/>
                    <a:pt x="1" y="4"/>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0" name="Google Shape;8700;p40"/>
            <p:cNvSpPr/>
            <p:nvPr/>
          </p:nvSpPr>
          <p:spPr>
            <a:xfrm>
              <a:off x="3697905" y="2331229"/>
              <a:ext cx="3728" cy="6794"/>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1" name="Google Shape;8701;p40"/>
            <p:cNvSpPr/>
            <p:nvPr/>
          </p:nvSpPr>
          <p:spPr>
            <a:xfrm>
              <a:off x="3582931" y="2264873"/>
              <a:ext cx="872" cy="26"/>
            </a:xfrm>
            <a:custGeom>
              <a:rect b="b" l="l" r="r" t="t"/>
              <a:pathLst>
                <a:path extrusionOk="0" h="1" w="33">
                  <a:moveTo>
                    <a:pt x="32" y="0"/>
                  </a:moveTo>
                  <a:cubicBezTo>
                    <a:pt x="22" y="0"/>
                    <a:pt x="8" y="0"/>
                    <a:pt x="1" y="0"/>
                  </a:cubicBezTo>
                  <a:cubicBezTo>
                    <a:pt x="8" y="0"/>
                    <a:pt x="22" y="0"/>
                    <a:pt x="32"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2" name="Google Shape;8702;p40"/>
            <p:cNvSpPr/>
            <p:nvPr/>
          </p:nvSpPr>
          <p:spPr>
            <a:xfrm>
              <a:off x="3575635" y="2262467"/>
              <a:ext cx="211" cy="26"/>
            </a:xfrm>
            <a:custGeom>
              <a:rect b="b" l="l" r="r" t="t"/>
              <a:pathLst>
                <a:path extrusionOk="0" h="1" w="8">
                  <a:moveTo>
                    <a:pt x="0" y="0"/>
                  </a:moveTo>
                  <a:cubicBezTo>
                    <a:pt x="4" y="0"/>
                    <a:pt x="7" y="0"/>
                    <a:pt x="7" y="0"/>
                  </a:cubicBezTo>
                  <a:cubicBezTo>
                    <a:pt x="7" y="0"/>
                    <a:pt x="4" y="0"/>
                    <a:pt x="0"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3" name="Google Shape;8703;p40"/>
            <p:cNvSpPr/>
            <p:nvPr/>
          </p:nvSpPr>
          <p:spPr>
            <a:xfrm>
              <a:off x="3583962" y="2246816"/>
              <a:ext cx="26" cy="26"/>
            </a:xfrm>
            <a:custGeom>
              <a:rect b="b" l="l" r="r" t="t"/>
              <a:pathLst>
                <a:path extrusionOk="0" h="1" w="1">
                  <a:moveTo>
                    <a:pt x="0"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4" name="Google Shape;8704;p40"/>
            <p:cNvSpPr/>
            <p:nvPr/>
          </p:nvSpPr>
          <p:spPr>
            <a:xfrm>
              <a:off x="3577935" y="2263101"/>
              <a:ext cx="5023" cy="1692"/>
            </a:xfrm>
            <a:custGeom>
              <a:rect b="b" l="l" r="r" t="t"/>
              <a:pathLst>
                <a:path extrusionOk="0" h="64" w="190">
                  <a:moveTo>
                    <a:pt x="1" y="1"/>
                  </a:moveTo>
                  <a:lnTo>
                    <a:pt x="32" y="15"/>
                  </a:lnTo>
                  <a:cubicBezTo>
                    <a:pt x="81" y="39"/>
                    <a:pt x="134" y="57"/>
                    <a:pt x="190" y="64"/>
                  </a:cubicBezTo>
                  <a:cubicBezTo>
                    <a:pt x="134" y="57"/>
                    <a:pt x="81" y="39"/>
                    <a:pt x="32" y="15"/>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5" name="Google Shape;8705;p40"/>
            <p:cNvSpPr/>
            <p:nvPr/>
          </p:nvSpPr>
          <p:spPr>
            <a:xfrm>
              <a:off x="3578305" y="2274390"/>
              <a:ext cx="1877" cy="5499"/>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6" name="Google Shape;8706;p40"/>
            <p:cNvSpPr/>
            <p:nvPr/>
          </p:nvSpPr>
          <p:spPr>
            <a:xfrm>
              <a:off x="3574604" y="2237854"/>
              <a:ext cx="1692" cy="1322"/>
            </a:xfrm>
            <a:custGeom>
              <a:rect b="b" l="l" r="r" t="t"/>
              <a:pathLst>
                <a:path extrusionOk="0" h="50" w="64">
                  <a:moveTo>
                    <a:pt x="1" y="0"/>
                  </a:moveTo>
                  <a:lnTo>
                    <a:pt x="1" y="0"/>
                  </a:lnTo>
                  <a:cubicBezTo>
                    <a:pt x="15" y="25"/>
                    <a:pt x="39" y="42"/>
                    <a:pt x="64" y="49"/>
                  </a:cubicBezTo>
                  <a:cubicBezTo>
                    <a:pt x="39" y="42"/>
                    <a:pt x="18" y="25"/>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7" name="Google Shape;8707;p40"/>
            <p:cNvSpPr/>
            <p:nvPr/>
          </p:nvSpPr>
          <p:spPr>
            <a:xfrm>
              <a:off x="3530666" y="2200182"/>
              <a:ext cx="291" cy="476"/>
            </a:xfrm>
            <a:custGeom>
              <a:rect b="b" l="l" r="r" t="t"/>
              <a:pathLst>
                <a:path extrusionOk="0" h="18" w="11">
                  <a:moveTo>
                    <a:pt x="0" y="0"/>
                  </a:moveTo>
                  <a:lnTo>
                    <a:pt x="7" y="14"/>
                  </a:lnTo>
                  <a:cubicBezTo>
                    <a:pt x="7" y="14"/>
                    <a:pt x="7" y="18"/>
                    <a:pt x="10" y="18"/>
                  </a:cubicBezTo>
                  <a:cubicBezTo>
                    <a:pt x="7" y="11"/>
                    <a:pt x="3" y="7"/>
                    <a:pt x="0"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8" name="Google Shape;8708;p40"/>
            <p:cNvSpPr/>
            <p:nvPr/>
          </p:nvSpPr>
          <p:spPr>
            <a:xfrm>
              <a:off x="3569898" y="2230346"/>
              <a:ext cx="3357" cy="4574"/>
            </a:xfrm>
            <a:custGeom>
              <a:rect b="b" l="l" r="r" t="t"/>
              <a:pathLst>
                <a:path extrusionOk="0" h="173" w="127">
                  <a:moveTo>
                    <a:pt x="126" y="172"/>
                  </a:moveTo>
                  <a:cubicBezTo>
                    <a:pt x="105" y="102"/>
                    <a:pt x="60" y="43"/>
                    <a:pt x="0" y="1"/>
                  </a:cubicBezTo>
                  <a:cubicBezTo>
                    <a:pt x="60" y="43"/>
                    <a:pt x="105" y="102"/>
                    <a:pt x="126" y="172"/>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9" name="Google Shape;8709;p40"/>
            <p:cNvSpPr/>
            <p:nvPr/>
          </p:nvSpPr>
          <p:spPr>
            <a:xfrm>
              <a:off x="3579785" y="2279307"/>
              <a:ext cx="582" cy="767"/>
            </a:xfrm>
            <a:custGeom>
              <a:rect b="b" l="l" r="r" t="t"/>
              <a:pathLst>
                <a:path extrusionOk="0" h="29" w="22">
                  <a:moveTo>
                    <a:pt x="1" y="1"/>
                  </a:moveTo>
                  <a:lnTo>
                    <a:pt x="1" y="1"/>
                  </a:lnTo>
                  <a:cubicBezTo>
                    <a:pt x="8" y="11"/>
                    <a:pt x="15" y="22"/>
                    <a:pt x="22" y="29"/>
                  </a:cubicBezTo>
                  <a:lnTo>
                    <a:pt x="15" y="18"/>
                  </a:ln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0" name="Google Shape;8710;p40"/>
            <p:cNvSpPr/>
            <p:nvPr/>
          </p:nvSpPr>
          <p:spPr>
            <a:xfrm>
              <a:off x="3520567" y="2173798"/>
              <a:ext cx="582" cy="687"/>
            </a:xfrm>
            <a:custGeom>
              <a:rect b="b" l="l" r="r" t="t"/>
              <a:pathLst>
                <a:path extrusionOk="0" h="26" w="22">
                  <a:moveTo>
                    <a:pt x="0" y="1"/>
                  </a:moveTo>
                  <a:cubicBezTo>
                    <a:pt x="4" y="11"/>
                    <a:pt x="14" y="18"/>
                    <a:pt x="21" y="25"/>
                  </a:cubicBezTo>
                  <a:cubicBezTo>
                    <a:pt x="14" y="18"/>
                    <a:pt x="7" y="11"/>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1" name="Google Shape;8711;p40"/>
            <p:cNvSpPr/>
            <p:nvPr/>
          </p:nvSpPr>
          <p:spPr>
            <a:xfrm>
              <a:off x="3519906" y="2173058"/>
              <a:ext cx="502" cy="582"/>
            </a:xfrm>
            <a:custGeom>
              <a:rect b="b" l="l" r="r" t="t"/>
              <a:pathLst>
                <a:path extrusionOk="0" h="22" w="19">
                  <a:moveTo>
                    <a:pt x="1" y="1"/>
                  </a:moveTo>
                  <a:cubicBezTo>
                    <a:pt x="4" y="8"/>
                    <a:pt x="11" y="15"/>
                    <a:pt x="18" y="22"/>
                  </a:cubicBezTo>
                  <a:cubicBezTo>
                    <a:pt x="11" y="15"/>
                    <a:pt x="4" y="8"/>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2" name="Google Shape;8712;p40"/>
            <p:cNvSpPr/>
            <p:nvPr/>
          </p:nvSpPr>
          <p:spPr>
            <a:xfrm>
              <a:off x="3529714" y="2197036"/>
              <a:ext cx="952" cy="3172"/>
            </a:xfrm>
            <a:custGeom>
              <a:rect b="b" l="l" r="r" t="t"/>
              <a:pathLst>
                <a:path extrusionOk="0" h="120" w="36">
                  <a:moveTo>
                    <a:pt x="1" y="0"/>
                  </a:moveTo>
                  <a:cubicBezTo>
                    <a:pt x="8" y="42"/>
                    <a:pt x="18" y="81"/>
                    <a:pt x="36" y="119"/>
                  </a:cubicBezTo>
                  <a:lnTo>
                    <a:pt x="29" y="102"/>
                  </a:lnTo>
                  <a:cubicBezTo>
                    <a:pt x="18" y="70"/>
                    <a:pt x="8" y="35"/>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3" name="Google Shape;8713;p40"/>
            <p:cNvSpPr/>
            <p:nvPr/>
          </p:nvSpPr>
          <p:spPr>
            <a:xfrm>
              <a:off x="3519087" y="2171392"/>
              <a:ext cx="767" cy="1613"/>
            </a:xfrm>
            <a:custGeom>
              <a:rect b="b" l="l" r="r" t="t"/>
              <a:pathLst>
                <a:path extrusionOk="0" h="61" w="29">
                  <a:moveTo>
                    <a:pt x="0" y="1"/>
                  </a:moveTo>
                  <a:lnTo>
                    <a:pt x="4" y="15"/>
                  </a:lnTo>
                  <a:cubicBezTo>
                    <a:pt x="11" y="32"/>
                    <a:pt x="21" y="46"/>
                    <a:pt x="28" y="60"/>
                  </a:cubicBezTo>
                  <a:cubicBezTo>
                    <a:pt x="18" y="39"/>
                    <a:pt x="7" y="22"/>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4" name="Google Shape;8714;p40"/>
            <p:cNvSpPr/>
            <p:nvPr/>
          </p:nvSpPr>
          <p:spPr>
            <a:xfrm>
              <a:off x="3530454" y="2199706"/>
              <a:ext cx="397" cy="872"/>
            </a:xfrm>
            <a:custGeom>
              <a:rect b="b" l="l" r="r" t="t"/>
              <a:pathLst>
                <a:path extrusionOk="0" h="33" w="15">
                  <a:moveTo>
                    <a:pt x="1" y="1"/>
                  </a:moveTo>
                  <a:lnTo>
                    <a:pt x="1" y="1"/>
                  </a:lnTo>
                  <a:cubicBezTo>
                    <a:pt x="4" y="11"/>
                    <a:pt x="8" y="22"/>
                    <a:pt x="15" y="32"/>
                  </a:cubicBezTo>
                  <a:lnTo>
                    <a:pt x="8" y="18"/>
                  </a:ln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5" name="Google Shape;8715;p40"/>
            <p:cNvSpPr/>
            <p:nvPr/>
          </p:nvSpPr>
          <p:spPr>
            <a:xfrm>
              <a:off x="3444218" y="2225350"/>
              <a:ext cx="211" cy="26"/>
            </a:xfrm>
            <a:custGeom>
              <a:rect b="b" l="l" r="r" t="t"/>
              <a:pathLst>
                <a:path extrusionOk="0" h="1" w="8">
                  <a:moveTo>
                    <a:pt x="0" y="1"/>
                  </a:moveTo>
                  <a:lnTo>
                    <a:pt x="7"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6" name="Google Shape;8716;p40"/>
            <p:cNvSpPr/>
            <p:nvPr/>
          </p:nvSpPr>
          <p:spPr>
            <a:xfrm>
              <a:off x="3444667" y="2225456"/>
              <a:ext cx="211" cy="26"/>
            </a:xfrm>
            <a:custGeom>
              <a:rect b="b" l="l" r="r" t="t"/>
              <a:pathLst>
                <a:path extrusionOk="0" h="1" w="8">
                  <a:moveTo>
                    <a:pt x="1" y="0"/>
                  </a:moveTo>
                  <a:lnTo>
                    <a:pt x="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7" name="Google Shape;8717;p40"/>
            <p:cNvSpPr/>
            <p:nvPr/>
          </p:nvSpPr>
          <p:spPr>
            <a:xfrm>
              <a:off x="3443663" y="2225350"/>
              <a:ext cx="26" cy="26"/>
            </a:xfrm>
            <a:custGeom>
              <a:rect b="b" l="l" r="r" t="t"/>
              <a:pathLst>
                <a:path extrusionOk="0" h="1" w="1">
                  <a:moveTo>
                    <a:pt x="0"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8" name="Google Shape;8718;p40"/>
            <p:cNvSpPr/>
            <p:nvPr/>
          </p:nvSpPr>
          <p:spPr>
            <a:xfrm>
              <a:off x="3443848" y="2225350"/>
              <a:ext cx="211" cy="26"/>
            </a:xfrm>
            <a:custGeom>
              <a:rect b="b" l="l" r="r" t="t"/>
              <a:pathLst>
                <a:path extrusionOk="0" h="1" w="8">
                  <a:moveTo>
                    <a:pt x="0" y="1"/>
                  </a:moveTo>
                  <a:lnTo>
                    <a:pt x="7"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9" name="Google Shape;8719;p40"/>
            <p:cNvSpPr/>
            <p:nvPr/>
          </p:nvSpPr>
          <p:spPr>
            <a:xfrm>
              <a:off x="3446333" y="2226196"/>
              <a:ext cx="211" cy="106"/>
            </a:xfrm>
            <a:custGeom>
              <a:rect b="b" l="l" r="r" t="t"/>
              <a:pathLst>
                <a:path extrusionOk="0" h="4" w="8">
                  <a:moveTo>
                    <a:pt x="1" y="0"/>
                  </a:moveTo>
                  <a:lnTo>
                    <a:pt x="8"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0" name="Google Shape;8720;p40"/>
            <p:cNvSpPr/>
            <p:nvPr/>
          </p:nvSpPr>
          <p:spPr>
            <a:xfrm>
              <a:off x="3445698" y="2225826"/>
              <a:ext cx="211" cy="106"/>
            </a:xfrm>
            <a:custGeom>
              <a:rect b="b" l="l" r="r" t="t"/>
              <a:pathLst>
                <a:path extrusionOk="0" h="4" w="8">
                  <a:moveTo>
                    <a:pt x="0" y="0"/>
                  </a:moveTo>
                  <a:lnTo>
                    <a:pt x="7" y="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1" name="Google Shape;8721;p40"/>
            <p:cNvSpPr/>
            <p:nvPr/>
          </p:nvSpPr>
          <p:spPr>
            <a:xfrm>
              <a:off x="3445143" y="2225641"/>
              <a:ext cx="211" cy="26"/>
            </a:xfrm>
            <a:custGeom>
              <a:rect b="b" l="l" r="r" t="t"/>
              <a:pathLst>
                <a:path extrusionOk="0" h="1" w="8">
                  <a:moveTo>
                    <a:pt x="0" y="0"/>
                  </a:moveTo>
                  <a:lnTo>
                    <a:pt x="7"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2" name="Google Shape;8722;p40"/>
            <p:cNvSpPr/>
            <p:nvPr/>
          </p:nvSpPr>
          <p:spPr>
            <a:xfrm>
              <a:off x="3446994" y="2226460"/>
              <a:ext cx="661" cy="502"/>
            </a:xfrm>
            <a:custGeom>
              <a:rect b="b" l="l" r="r" t="t"/>
              <a:pathLst>
                <a:path extrusionOk="0" h="19" w="25">
                  <a:moveTo>
                    <a:pt x="0" y="1"/>
                  </a:moveTo>
                  <a:lnTo>
                    <a:pt x="0" y="1"/>
                  </a:lnTo>
                  <a:cubicBezTo>
                    <a:pt x="7" y="8"/>
                    <a:pt x="14" y="11"/>
                    <a:pt x="25" y="18"/>
                  </a:cubicBezTo>
                  <a:cubicBezTo>
                    <a:pt x="14" y="11"/>
                    <a:pt x="7" y="4"/>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3" name="Google Shape;8723;p40"/>
            <p:cNvSpPr/>
            <p:nvPr/>
          </p:nvSpPr>
          <p:spPr>
            <a:xfrm>
              <a:off x="3448474" y="2228602"/>
              <a:ext cx="767" cy="8169"/>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4" name="Google Shape;8724;p40"/>
            <p:cNvSpPr/>
            <p:nvPr/>
          </p:nvSpPr>
          <p:spPr>
            <a:xfrm>
              <a:off x="3429307" y="2221146"/>
              <a:ext cx="1507" cy="53"/>
            </a:xfrm>
            <a:custGeom>
              <a:rect b="b" l="l" r="r" t="t"/>
              <a:pathLst>
                <a:path extrusionOk="0" h="2" w="57">
                  <a:moveTo>
                    <a:pt x="38" y="0"/>
                  </a:moveTo>
                  <a:cubicBezTo>
                    <a:pt x="25" y="0"/>
                    <a:pt x="12" y="2"/>
                    <a:pt x="1" y="2"/>
                  </a:cubicBezTo>
                  <a:lnTo>
                    <a:pt x="57" y="2"/>
                  </a:lnTo>
                  <a:cubicBezTo>
                    <a:pt x="51" y="1"/>
                    <a:pt x="45" y="0"/>
                    <a:pt x="38"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5" name="Google Shape;8725;p40"/>
            <p:cNvSpPr/>
            <p:nvPr/>
          </p:nvSpPr>
          <p:spPr>
            <a:xfrm>
              <a:off x="3432823" y="2221569"/>
              <a:ext cx="10680" cy="4230"/>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6" name="Google Shape;8726;p40"/>
            <p:cNvSpPr/>
            <p:nvPr/>
          </p:nvSpPr>
          <p:spPr>
            <a:xfrm>
              <a:off x="3430894" y="2221093"/>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7" name="Google Shape;8727;p40"/>
            <p:cNvSpPr/>
            <p:nvPr/>
          </p:nvSpPr>
          <p:spPr>
            <a:xfrm>
              <a:off x="3432638" y="2221384"/>
              <a:ext cx="26" cy="0"/>
            </a:xfrm>
            <a:custGeom>
              <a:rect b="b" l="l" r="r" t="t"/>
              <a:pathLst>
                <a:path extrusionOk="0" h="120000" w="1">
                  <a:moveTo>
                    <a:pt x="1" y="0"/>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8" name="Google Shape;8728;p40"/>
            <p:cNvSpPr/>
            <p:nvPr/>
          </p:nvSpPr>
          <p:spPr>
            <a:xfrm>
              <a:off x="3432268" y="2221279"/>
              <a:ext cx="211" cy="26"/>
            </a:xfrm>
            <a:custGeom>
              <a:rect b="b" l="l" r="r" t="t"/>
              <a:pathLst>
                <a:path extrusionOk="0" h="1" w="8">
                  <a:moveTo>
                    <a:pt x="1" y="1"/>
                  </a:moveTo>
                  <a:lnTo>
                    <a:pt x="8"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9" name="Google Shape;8729;p40"/>
            <p:cNvSpPr/>
            <p:nvPr/>
          </p:nvSpPr>
          <p:spPr>
            <a:xfrm>
              <a:off x="3431343" y="2221173"/>
              <a:ext cx="317" cy="26"/>
            </a:xfrm>
            <a:custGeom>
              <a:rect b="b" l="l" r="r" t="t"/>
              <a:pathLst>
                <a:path extrusionOk="0" h="1" w="12">
                  <a:moveTo>
                    <a:pt x="1" y="1"/>
                  </a:moveTo>
                  <a:lnTo>
                    <a:pt x="1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0" name="Google Shape;8730;p40"/>
            <p:cNvSpPr/>
            <p:nvPr/>
          </p:nvSpPr>
          <p:spPr>
            <a:xfrm>
              <a:off x="3431819" y="2221173"/>
              <a:ext cx="291" cy="26"/>
            </a:xfrm>
            <a:custGeom>
              <a:rect b="b" l="l" r="r" t="t"/>
              <a:pathLst>
                <a:path extrusionOk="0" h="1" w="11">
                  <a:moveTo>
                    <a:pt x="0" y="1"/>
                  </a:moveTo>
                  <a:lnTo>
                    <a:pt x="1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1" name="Google Shape;8731;p40"/>
            <p:cNvSpPr/>
            <p:nvPr/>
          </p:nvSpPr>
          <p:spPr>
            <a:xfrm>
              <a:off x="3448553" y="2236744"/>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2" name="Google Shape;8732;p40"/>
            <p:cNvSpPr/>
            <p:nvPr/>
          </p:nvSpPr>
          <p:spPr>
            <a:xfrm>
              <a:off x="3556389" y="2018403"/>
              <a:ext cx="3172" cy="2538"/>
            </a:xfrm>
            <a:custGeom>
              <a:rect b="b" l="l" r="r" t="t"/>
              <a:pathLst>
                <a:path extrusionOk="0" h="96" w="120">
                  <a:moveTo>
                    <a:pt x="0" y="1"/>
                  </a:moveTo>
                  <a:cubicBezTo>
                    <a:pt x="32" y="43"/>
                    <a:pt x="74" y="74"/>
                    <a:pt x="119" y="95"/>
                  </a:cubicBezTo>
                  <a:cubicBezTo>
                    <a:pt x="74" y="74"/>
                    <a:pt x="32" y="43"/>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3" name="Google Shape;8733;p40"/>
            <p:cNvSpPr/>
            <p:nvPr/>
          </p:nvSpPr>
          <p:spPr>
            <a:xfrm>
              <a:off x="3538703" y="1927143"/>
              <a:ext cx="6609" cy="2723"/>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4" name="Google Shape;8734;p40"/>
            <p:cNvSpPr/>
            <p:nvPr/>
          </p:nvSpPr>
          <p:spPr>
            <a:xfrm>
              <a:off x="3543514" y="1902451"/>
              <a:ext cx="2617" cy="3913"/>
            </a:xfrm>
            <a:custGeom>
              <a:rect b="b" l="l" r="r" t="t"/>
              <a:pathLst>
                <a:path extrusionOk="0" h="148" w="99">
                  <a:moveTo>
                    <a:pt x="99" y="0"/>
                  </a:moveTo>
                  <a:lnTo>
                    <a:pt x="81" y="18"/>
                  </a:lnTo>
                  <a:cubicBezTo>
                    <a:pt x="46" y="53"/>
                    <a:pt x="18" y="98"/>
                    <a:pt x="1" y="147"/>
                  </a:cubicBezTo>
                  <a:cubicBezTo>
                    <a:pt x="22" y="91"/>
                    <a:pt x="57" y="42"/>
                    <a:pt x="99"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5" name="Google Shape;8735;p40"/>
            <p:cNvSpPr/>
            <p:nvPr/>
          </p:nvSpPr>
          <p:spPr>
            <a:xfrm>
              <a:off x="3545180" y="1963150"/>
              <a:ext cx="12161" cy="19563"/>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6" name="Google Shape;8736;p40"/>
            <p:cNvSpPr/>
            <p:nvPr/>
          </p:nvSpPr>
          <p:spPr>
            <a:xfrm>
              <a:off x="3556098" y="2017478"/>
              <a:ext cx="26" cy="317"/>
            </a:xfrm>
            <a:custGeom>
              <a:rect b="b" l="l" r="r" t="t"/>
              <a:pathLst>
                <a:path extrusionOk="0" h="12" w="1">
                  <a:moveTo>
                    <a:pt x="1" y="11"/>
                  </a:moveTo>
                  <a:cubicBezTo>
                    <a:pt x="1" y="8"/>
                    <a:pt x="1" y="4"/>
                    <a:pt x="1" y="1"/>
                  </a:cubicBezTo>
                  <a:cubicBezTo>
                    <a:pt x="1" y="4"/>
                    <a:pt x="1" y="8"/>
                    <a:pt x="1" y="1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7" name="Google Shape;8737;p40"/>
            <p:cNvSpPr/>
            <p:nvPr/>
          </p:nvSpPr>
          <p:spPr>
            <a:xfrm>
              <a:off x="3532490" y="2101335"/>
              <a:ext cx="211" cy="291"/>
            </a:xfrm>
            <a:custGeom>
              <a:rect b="b" l="l" r="r" t="t"/>
              <a:pathLst>
                <a:path extrusionOk="0" h="11" w="8">
                  <a:moveTo>
                    <a:pt x="1" y="11"/>
                  </a:moveTo>
                  <a:lnTo>
                    <a:pt x="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8" name="Google Shape;8738;p40"/>
            <p:cNvSpPr/>
            <p:nvPr/>
          </p:nvSpPr>
          <p:spPr>
            <a:xfrm>
              <a:off x="3559905" y="2072096"/>
              <a:ext cx="6768" cy="5287"/>
            </a:xfrm>
            <a:custGeom>
              <a:rect b="b" l="l" r="r" t="t"/>
              <a:pathLst>
                <a:path extrusionOk="0" h="200" w="256">
                  <a:moveTo>
                    <a:pt x="0" y="200"/>
                  </a:moveTo>
                  <a:cubicBezTo>
                    <a:pt x="81" y="130"/>
                    <a:pt x="168" y="63"/>
                    <a:pt x="256" y="0"/>
                  </a:cubicBezTo>
                  <a:cubicBezTo>
                    <a:pt x="168" y="63"/>
                    <a:pt x="81" y="130"/>
                    <a:pt x="0" y="20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9" name="Google Shape;8739;p40"/>
            <p:cNvSpPr/>
            <p:nvPr/>
          </p:nvSpPr>
          <p:spPr>
            <a:xfrm>
              <a:off x="3555464" y="2035164"/>
              <a:ext cx="6398" cy="4468"/>
            </a:xfrm>
            <a:custGeom>
              <a:rect b="b" l="l" r="r" t="t"/>
              <a:pathLst>
                <a:path extrusionOk="0" h="169" w="242">
                  <a:moveTo>
                    <a:pt x="0" y="0"/>
                  </a:moveTo>
                  <a:cubicBezTo>
                    <a:pt x="25" y="39"/>
                    <a:pt x="154" y="116"/>
                    <a:pt x="242" y="168"/>
                  </a:cubicBezTo>
                  <a:cubicBezTo>
                    <a:pt x="154" y="116"/>
                    <a:pt x="25" y="39"/>
                    <a:pt x="0"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0" name="Google Shape;8740;p40"/>
            <p:cNvSpPr/>
            <p:nvPr/>
          </p:nvSpPr>
          <p:spPr>
            <a:xfrm>
              <a:off x="3534367" y="2088830"/>
              <a:ext cx="16126" cy="10866"/>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1" name="Google Shape;8741;p40"/>
            <p:cNvSpPr/>
            <p:nvPr/>
          </p:nvSpPr>
          <p:spPr>
            <a:xfrm>
              <a:off x="3531670" y="2102340"/>
              <a:ext cx="106" cy="211"/>
            </a:xfrm>
            <a:custGeom>
              <a:rect b="b" l="l" r="r" t="t"/>
              <a:pathLst>
                <a:path extrusionOk="0" h="8" w="4">
                  <a:moveTo>
                    <a:pt x="0" y="8"/>
                  </a:moveTo>
                  <a:lnTo>
                    <a:pt x="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2" name="Google Shape;8742;p40"/>
            <p:cNvSpPr/>
            <p:nvPr/>
          </p:nvSpPr>
          <p:spPr>
            <a:xfrm>
              <a:off x="3566461" y="2042460"/>
              <a:ext cx="11791" cy="13271"/>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3" name="Google Shape;8743;p40"/>
            <p:cNvSpPr/>
            <p:nvPr/>
          </p:nvSpPr>
          <p:spPr>
            <a:xfrm>
              <a:off x="3569343" y="2061442"/>
              <a:ext cx="8169" cy="8724"/>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4" name="Google Shape;8744;p40"/>
            <p:cNvSpPr/>
            <p:nvPr/>
          </p:nvSpPr>
          <p:spPr>
            <a:xfrm>
              <a:off x="3518611" y="2169357"/>
              <a:ext cx="502" cy="2062"/>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5" name="Google Shape;8745;p40"/>
            <p:cNvSpPr/>
            <p:nvPr/>
          </p:nvSpPr>
          <p:spPr>
            <a:xfrm>
              <a:off x="3522682" y="2161479"/>
              <a:ext cx="1507" cy="3357"/>
            </a:xfrm>
            <a:custGeom>
              <a:rect b="b" l="l" r="r" t="t"/>
              <a:pathLst>
                <a:path extrusionOk="0" h="127" w="57">
                  <a:moveTo>
                    <a:pt x="1" y="1"/>
                  </a:moveTo>
                  <a:lnTo>
                    <a:pt x="22" y="29"/>
                  </a:lnTo>
                  <a:cubicBezTo>
                    <a:pt x="43" y="57"/>
                    <a:pt x="57" y="88"/>
                    <a:pt x="57" y="127"/>
                  </a:cubicBezTo>
                  <a:cubicBezTo>
                    <a:pt x="57" y="88"/>
                    <a:pt x="43" y="57"/>
                    <a:pt x="22" y="29"/>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6" name="Google Shape;8746;p40"/>
            <p:cNvSpPr/>
            <p:nvPr/>
          </p:nvSpPr>
          <p:spPr>
            <a:xfrm>
              <a:off x="3528339" y="2133535"/>
              <a:ext cx="26" cy="26"/>
            </a:xfrm>
            <a:custGeom>
              <a:rect b="b" l="l" r="r" t="t"/>
              <a:pathLst>
                <a:path extrusionOk="0" h="1" w="1">
                  <a:moveTo>
                    <a:pt x="0" y="1"/>
                  </a:moveTo>
                  <a:lnTo>
                    <a:pt x="0" y="1"/>
                  </a:lnTo>
                  <a:cubicBezTo>
                    <a:pt x="0" y="1"/>
                    <a:pt x="0" y="1"/>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7" name="Google Shape;8747;p40"/>
            <p:cNvSpPr/>
            <p:nvPr/>
          </p:nvSpPr>
          <p:spPr>
            <a:xfrm>
              <a:off x="3527969" y="2135200"/>
              <a:ext cx="106" cy="211"/>
            </a:xfrm>
            <a:custGeom>
              <a:rect b="b" l="l" r="r" t="t"/>
              <a:pathLst>
                <a:path extrusionOk="0" h="8" w="4">
                  <a:moveTo>
                    <a:pt x="0" y="8"/>
                  </a:moveTo>
                  <a:lnTo>
                    <a:pt x="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8" name="Google Shape;8748;p40"/>
            <p:cNvSpPr/>
            <p:nvPr/>
          </p:nvSpPr>
          <p:spPr>
            <a:xfrm>
              <a:off x="3526568" y="2137236"/>
              <a:ext cx="132" cy="132"/>
            </a:xfrm>
            <a:custGeom>
              <a:rect b="b" l="l" r="r" t="t"/>
              <a:pathLst>
                <a:path extrusionOk="0" h="5" w="5">
                  <a:moveTo>
                    <a:pt x="1" y="4"/>
                  </a:moveTo>
                  <a:lnTo>
                    <a:pt x="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9" name="Google Shape;8749;p40"/>
            <p:cNvSpPr/>
            <p:nvPr/>
          </p:nvSpPr>
          <p:spPr>
            <a:xfrm>
              <a:off x="3526859" y="2136866"/>
              <a:ext cx="211" cy="132"/>
            </a:xfrm>
            <a:custGeom>
              <a:rect b="b" l="l" r="r" t="t"/>
              <a:pathLst>
                <a:path extrusionOk="0" h="5" w="8">
                  <a:moveTo>
                    <a:pt x="0" y="4"/>
                  </a:moveTo>
                  <a:lnTo>
                    <a:pt x="7"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0" name="Google Shape;8750;p40"/>
            <p:cNvSpPr/>
            <p:nvPr/>
          </p:nvSpPr>
          <p:spPr>
            <a:xfrm>
              <a:off x="3526304" y="2137606"/>
              <a:ext cx="106" cy="132"/>
            </a:xfrm>
            <a:custGeom>
              <a:rect b="b" l="l" r="r" t="t"/>
              <a:pathLst>
                <a:path extrusionOk="0" h="5" w="4">
                  <a:moveTo>
                    <a:pt x="0" y="4"/>
                  </a:moveTo>
                  <a:lnTo>
                    <a:pt x="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1" name="Google Shape;8751;p40"/>
            <p:cNvSpPr/>
            <p:nvPr/>
          </p:nvSpPr>
          <p:spPr>
            <a:xfrm>
              <a:off x="3520752" y="2142048"/>
              <a:ext cx="2432" cy="3172"/>
            </a:xfrm>
            <a:custGeom>
              <a:rect b="b" l="l" r="r" t="t"/>
              <a:pathLst>
                <a:path extrusionOk="0" h="120" w="92">
                  <a:moveTo>
                    <a:pt x="0" y="120"/>
                  </a:moveTo>
                  <a:cubicBezTo>
                    <a:pt x="35" y="85"/>
                    <a:pt x="67" y="43"/>
                    <a:pt x="91" y="1"/>
                  </a:cubicBezTo>
                  <a:cubicBezTo>
                    <a:pt x="67" y="43"/>
                    <a:pt x="35" y="85"/>
                    <a:pt x="0" y="12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2" name="Google Shape;8752;p40"/>
            <p:cNvSpPr/>
            <p:nvPr/>
          </p:nvSpPr>
          <p:spPr>
            <a:xfrm>
              <a:off x="3524453" y="2137976"/>
              <a:ext cx="1507" cy="1798"/>
            </a:xfrm>
            <a:custGeom>
              <a:rect b="b" l="l" r="r" t="t"/>
              <a:pathLst>
                <a:path extrusionOk="0" h="68" w="57">
                  <a:moveTo>
                    <a:pt x="0" y="67"/>
                  </a:moveTo>
                  <a:cubicBezTo>
                    <a:pt x="18" y="43"/>
                    <a:pt x="35" y="22"/>
                    <a:pt x="56" y="1"/>
                  </a:cubicBezTo>
                  <a:cubicBezTo>
                    <a:pt x="35" y="22"/>
                    <a:pt x="18" y="43"/>
                    <a:pt x="0" y="67"/>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3" name="Google Shape;8753;p40"/>
            <p:cNvSpPr/>
            <p:nvPr/>
          </p:nvSpPr>
          <p:spPr>
            <a:xfrm>
              <a:off x="3527229" y="2136496"/>
              <a:ext cx="106" cy="132"/>
            </a:xfrm>
            <a:custGeom>
              <a:rect b="b" l="l" r="r" t="t"/>
              <a:pathLst>
                <a:path extrusionOk="0" h="5" w="4">
                  <a:moveTo>
                    <a:pt x="0" y="4"/>
                  </a:moveTo>
                  <a:lnTo>
                    <a:pt x="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4" name="Google Shape;8754;p40"/>
            <p:cNvSpPr/>
            <p:nvPr/>
          </p:nvSpPr>
          <p:spPr>
            <a:xfrm>
              <a:off x="3524348" y="2139827"/>
              <a:ext cx="26" cy="132"/>
            </a:xfrm>
            <a:custGeom>
              <a:rect b="b" l="l" r="r" t="t"/>
              <a:pathLst>
                <a:path extrusionOk="0" h="5" w="1">
                  <a:moveTo>
                    <a:pt x="1" y="4"/>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5" name="Google Shape;8755;p40"/>
            <p:cNvSpPr/>
            <p:nvPr/>
          </p:nvSpPr>
          <p:spPr>
            <a:xfrm>
              <a:off x="3527679" y="2130759"/>
              <a:ext cx="132" cy="317"/>
            </a:xfrm>
            <a:custGeom>
              <a:rect b="b" l="l" r="r" t="t"/>
              <a:pathLst>
                <a:path extrusionOk="0" h="12" w="5">
                  <a:moveTo>
                    <a:pt x="4" y="11"/>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6" name="Google Shape;8756;p40"/>
            <p:cNvSpPr/>
            <p:nvPr/>
          </p:nvSpPr>
          <p:spPr>
            <a:xfrm>
              <a:off x="3528154" y="2132134"/>
              <a:ext cx="106" cy="317"/>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7" name="Google Shape;8757;p40"/>
            <p:cNvSpPr/>
            <p:nvPr/>
          </p:nvSpPr>
          <p:spPr>
            <a:xfrm>
              <a:off x="3527493" y="2136046"/>
              <a:ext cx="132" cy="211"/>
            </a:xfrm>
            <a:custGeom>
              <a:rect b="b" l="l" r="r" t="t"/>
              <a:pathLst>
                <a:path extrusionOk="0" h="8" w="5">
                  <a:moveTo>
                    <a:pt x="1" y="7"/>
                  </a:moveTo>
                  <a:lnTo>
                    <a:pt x="4"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8" name="Google Shape;8758;p40"/>
            <p:cNvSpPr/>
            <p:nvPr/>
          </p:nvSpPr>
          <p:spPr>
            <a:xfrm>
              <a:off x="3528339" y="2132795"/>
              <a:ext cx="26" cy="317"/>
            </a:xfrm>
            <a:custGeom>
              <a:rect b="b" l="l" r="r" t="t"/>
              <a:pathLst>
                <a:path extrusionOk="0" h="12" w="1">
                  <a:moveTo>
                    <a:pt x="0" y="1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9" name="Google Shape;8759;p40"/>
            <p:cNvSpPr/>
            <p:nvPr/>
          </p:nvSpPr>
          <p:spPr>
            <a:xfrm>
              <a:off x="3527969" y="2131499"/>
              <a:ext cx="106" cy="317"/>
            </a:xfrm>
            <a:custGeom>
              <a:rect b="b" l="l" r="r" t="t"/>
              <a:pathLst>
                <a:path extrusionOk="0" h="12" w="4">
                  <a:moveTo>
                    <a:pt x="4" y="1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0" name="Google Shape;8760;p40"/>
            <p:cNvSpPr/>
            <p:nvPr/>
          </p:nvSpPr>
          <p:spPr>
            <a:xfrm>
              <a:off x="3528234" y="2134090"/>
              <a:ext cx="26" cy="211"/>
            </a:xfrm>
            <a:custGeom>
              <a:rect b="b" l="l" r="r" t="t"/>
              <a:pathLst>
                <a:path extrusionOk="0" h="8" w="1">
                  <a:moveTo>
                    <a:pt x="1" y="8"/>
                  </a:moveTo>
                  <a:lnTo>
                    <a:pt x="1" y="4"/>
                  </a:lnTo>
                  <a:cubicBezTo>
                    <a:pt x="1" y="1"/>
                    <a:pt x="1" y="8"/>
                    <a:pt x="1" y="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1" name="Google Shape;8761;p40"/>
            <p:cNvSpPr/>
            <p:nvPr/>
          </p:nvSpPr>
          <p:spPr>
            <a:xfrm>
              <a:off x="3527679" y="2135571"/>
              <a:ext cx="211" cy="211"/>
            </a:xfrm>
            <a:custGeom>
              <a:rect b="b" l="l" r="r" t="t"/>
              <a:pathLst>
                <a:path extrusionOk="0" h="8" w="8">
                  <a:moveTo>
                    <a:pt x="1" y="8"/>
                  </a:moveTo>
                  <a:lnTo>
                    <a:pt x="8"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2" name="Google Shape;8762;p40"/>
            <p:cNvSpPr/>
            <p:nvPr/>
          </p:nvSpPr>
          <p:spPr>
            <a:xfrm>
              <a:off x="3528154" y="2134645"/>
              <a:ext cx="106" cy="211"/>
            </a:xfrm>
            <a:custGeom>
              <a:rect b="b" l="l" r="r" t="t"/>
              <a:pathLst>
                <a:path extrusionOk="0" h="8" w="4">
                  <a:moveTo>
                    <a:pt x="0" y="8"/>
                  </a:moveTo>
                  <a:lnTo>
                    <a:pt x="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3" name="Google Shape;8763;p40"/>
            <p:cNvSpPr/>
            <p:nvPr/>
          </p:nvSpPr>
          <p:spPr>
            <a:xfrm>
              <a:off x="3518902" y="2170943"/>
              <a:ext cx="291" cy="952"/>
            </a:xfrm>
            <a:custGeom>
              <a:rect b="b" l="l" r="r" t="t"/>
              <a:pathLst>
                <a:path extrusionOk="0" h="36" w="11">
                  <a:moveTo>
                    <a:pt x="0" y="0"/>
                  </a:moveTo>
                  <a:cubicBezTo>
                    <a:pt x="4" y="11"/>
                    <a:pt x="7" y="25"/>
                    <a:pt x="11" y="35"/>
                  </a:cubicBezTo>
                  <a:lnTo>
                    <a:pt x="7" y="18"/>
                  </a:ln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4" name="Google Shape;8764;p40"/>
            <p:cNvSpPr/>
            <p:nvPr/>
          </p:nvSpPr>
          <p:spPr>
            <a:xfrm>
              <a:off x="3546105" y="1899675"/>
              <a:ext cx="5393" cy="2802"/>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5" name="Google Shape;8765;p40"/>
            <p:cNvSpPr/>
            <p:nvPr/>
          </p:nvSpPr>
          <p:spPr>
            <a:xfrm>
              <a:off x="3570162" y="1892062"/>
              <a:ext cx="502" cy="502"/>
            </a:xfrm>
            <a:custGeom>
              <a:rect b="b" l="l" r="r" t="t"/>
              <a:pathLst>
                <a:path extrusionOk="0" h="19" w="19">
                  <a:moveTo>
                    <a:pt x="18" y="1"/>
                  </a:moveTo>
                  <a:cubicBezTo>
                    <a:pt x="11" y="8"/>
                    <a:pt x="4" y="15"/>
                    <a:pt x="1" y="19"/>
                  </a:cubicBezTo>
                  <a:cubicBezTo>
                    <a:pt x="4" y="15"/>
                    <a:pt x="11" y="8"/>
                    <a:pt x="18"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6" name="Google Shape;8766;p40"/>
            <p:cNvSpPr/>
            <p:nvPr/>
          </p:nvSpPr>
          <p:spPr>
            <a:xfrm>
              <a:off x="3571273" y="1890132"/>
              <a:ext cx="502" cy="952"/>
            </a:xfrm>
            <a:custGeom>
              <a:rect b="b" l="l" r="r" t="t"/>
              <a:pathLst>
                <a:path extrusionOk="0" h="36" w="19">
                  <a:moveTo>
                    <a:pt x="1" y="35"/>
                  </a:moveTo>
                  <a:cubicBezTo>
                    <a:pt x="8" y="25"/>
                    <a:pt x="15" y="14"/>
                    <a:pt x="18" y="0"/>
                  </a:cubicBezTo>
                  <a:cubicBezTo>
                    <a:pt x="15" y="14"/>
                    <a:pt x="8" y="25"/>
                    <a:pt x="1" y="3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7" name="Google Shape;8767;p40"/>
            <p:cNvSpPr/>
            <p:nvPr/>
          </p:nvSpPr>
          <p:spPr>
            <a:xfrm>
              <a:off x="3569237" y="1892723"/>
              <a:ext cx="767" cy="582"/>
            </a:xfrm>
            <a:custGeom>
              <a:rect b="b" l="l" r="r" t="t"/>
              <a:pathLst>
                <a:path extrusionOk="0" h="22" w="29">
                  <a:moveTo>
                    <a:pt x="1" y="22"/>
                  </a:moveTo>
                  <a:cubicBezTo>
                    <a:pt x="11" y="15"/>
                    <a:pt x="18" y="8"/>
                    <a:pt x="29" y="1"/>
                  </a:cubicBezTo>
                  <a:cubicBezTo>
                    <a:pt x="18" y="8"/>
                    <a:pt x="11" y="15"/>
                    <a:pt x="1" y="2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8" name="Google Shape;8768;p40"/>
            <p:cNvSpPr/>
            <p:nvPr/>
          </p:nvSpPr>
          <p:spPr>
            <a:xfrm>
              <a:off x="3570823" y="1891242"/>
              <a:ext cx="397" cy="661"/>
            </a:xfrm>
            <a:custGeom>
              <a:rect b="b" l="l" r="r" t="t"/>
              <a:pathLst>
                <a:path extrusionOk="0" h="25" w="15">
                  <a:moveTo>
                    <a:pt x="0" y="25"/>
                  </a:moveTo>
                  <a:cubicBezTo>
                    <a:pt x="4" y="14"/>
                    <a:pt x="11" y="7"/>
                    <a:pt x="14" y="0"/>
                  </a:cubicBezTo>
                  <a:cubicBezTo>
                    <a:pt x="11" y="7"/>
                    <a:pt x="4" y="14"/>
                    <a:pt x="0" y="2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9" name="Google Shape;8769;p40"/>
            <p:cNvSpPr/>
            <p:nvPr/>
          </p:nvSpPr>
          <p:spPr>
            <a:xfrm>
              <a:off x="3545656" y="1901975"/>
              <a:ext cx="846" cy="872"/>
            </a:xfrm>
            <a:custGeom>
              <a:rect b="b" l="l" r="r" t="t"/>
              <a:pathLst>
                <a:path extrusionOk="0" h="33" w="32">
                  <a:moveTo>
                    <a:pt x="32" y="1"/>
                  </a:moveTo>
                  <a:lnTo>
                    <a:pt x="18" y="15"/>
                  </a:lnTo>
                  <a:lnTo>
                    <a:pt x="0" y="32"/>
                  </a:lnTo>
                  <a:cubicBezTo>
                    <a:pt x="14" y="22"/>
                    <a:pt x="21" y="11"/>
                    <a:pt x="32"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0" name="Google Shape;8770;p40"/>
            <p:cNvSpPr/>
            <p:nvPr/>
          </p:nvSpPr>
          <p:spPr>
            <a:xfrm>
              <a:off x="5009326" y="2432297"/>
              <a:ext cx="317" cy="2326"/>
            </a:xfrm>
            <a:custGeom>
              <a:rect b="b" l="l" r="r" t="t"/>
              <a:pathLst>
                <a:path extrusionOk="0" h="88" w="12">
                  <a:moveTo>
                    <a:pt x="1" y="0"/>
                  </a:moveTo>
                  <a:cubicBezTo>
                    <a:pt x="8" y="28"/>
                    <a:pt x="11" y="56"/>
                    <a:pt x="11" y="88"/>
                  </a:cubicBezTo>
                  <a:cubicBezTo>
                    <a:pt x="11" y="56"/>
                    <a:pt x="8" y="28"/>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1" name="Google Shape;8771;p40"/>
            <p:cNvSpPr/>
            <p:nvPr/>
          </p:nvSpPr>
          <p:spPr>
            <a:xfrm>
              <a:off x="4898001" y="2259215"/>
              <a:ext cx="6133" cy="687"/>
            </a:xfrm>
            <a:custGeom>
              <a:rect b="b" l="l" r="r" t="t"/>
              <a:pathLst>
                <a:path extrusionOk="0" h="26" w="232">
                  <a:moveTo>
                    <a:pt x="0" y="8"/>
                  </a:moveTo>
                  <a:cubicBezTo>
                    <a:pt x="77" y="1"/>
                    <a:pt x="154" y="8"/>
                    <a:pt x="231" y="25"/>
                  </a:cubicBezTo>
                  <a:cubicBezTo>
                    <a:pt x="154" y="8"/>
                    <a:pt x="77" y="1"/>
                    <a:pt x="0" y="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2" name="Google Shape;8772;p40"/>
            <p:cNvSpPr/>
            <p:nvPr/>
          </p:nvSpPr>
          <p:spPr>
            <a:xfrm>
              <a:off x="4833072" y="2307621"/>
              <a:ext cx="6636" cy="14937"/>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3" name="Google Shape;8773;p40"/>
            <p:cNvSpPr/>
            <p:nvPr/>
          </p:nvSpPr>
          <p:spPr>
            <a:xfrm>
              <a:off x="4840052" y="2292631"/>
              <a:ext cx="8830" cy="14011"/>
            </a:xfrm>
            <a:custGeom>
              <a:rect b="b" l="l" r="r" t="t"/>
              <a:pathLst>
                <a:path extrusionOk="0" h="530" w="334">
                  <a:moveTo>
                    <a:pt x="1" y="529"/>
                  </a:moveTo>
                  <a:cubicBezTo>
                    <a:pt x="32" y="410"/>
                    <a:pt x="214" y="102"/>
                    <a:pt x="333" y="1"/>
                  </a:cubicBezTo>
                  <a:cubicBezTo>
                    <a:pt x="214" y="102"/>
                    <a:pt x="32" y="410"/>
                    <a:pt x="1" y="52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4" name="Google Shape;8774;p40"/>
            <p:cNvSpPr/>
            <p:nvPr/>
          </p:nvSpPr>
          <p:spPr>
            <a:xfrm>
              <a:off x="4796669" y="2327237"/>
              <a:ext cx="661" cy="211"/>
            </a:xfrm>
            <a:custGeom>
              <a:rect b="b" l="l" r="r" t="t"/>
              <a:pathLst>
                <a:path extrusionOk="0" h="8" w="25">
                  <a:moveTo>
                    <a:pt x="0" y="1"/>
                  </a:moveTo>
                  <a:lnTo>
                    <a:pt x="0" y="1"/>
                  </a:lnTo>
                  <a:lnTo>
                    <a:pt x="25"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5" name="Google Shape;8775;p40"/>
            <p:cNvSpPr/>
            <p:nvPr/>
          </p:nvSpPr>
          <p:spPr>
            <a:xfrm>
              <a:off x="4800635" y="2329193"/>
              <a:ext cx="1243" cy="1216"/>
            </a:xfrm>
            <a:custGeom>
              <a:rect b="b" l="l" r="r" t="t"/>
              <a:pathLst>
                <a:path extrusionOk="0" h="46" w="47">
                  <a:moveTo>
                    <a:pt x="1" y="1"/>
                  </a:moveTo>
                  <a:cubicBezTo>
                    <a:pt x="18" y="11"/>
                    <a:pt x="32" y="29"/>
                    <a:pt x="46" y="46"/>
                  </a:cubicBezTo>
                  <a:cubicBezTo>
                    <a:pt x="36" y="29"/>
                    <a:pt x="18" y="11"/>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6" name="Google Shape;8776;p40"/>
            <p:cNvSpPr/>
            <p:nvPr/>
          </p:nvSpPr>
          <p:spPr>
            <a:xfrm>
              <a:off x="4801930" y="2330489"/>
              <a:ext cx="502" cy="661"/>
            </a:xfrm>
            <a:custGeom>
              <a:rect b="b" l="l" r="r" t="t"/>
              <a:pathLst>
                <a:path extrusionOk="0" h="25" w="19">
                  <a:moveTo>
                    <a:pt x="18" y="25"/>
                  </a:moveTo>
                  <a:cubicBezTo>
                    <a:pt x="11" y="14"/>
                    <a:pt x="8" y="7"/>
                    <a:pt x="1" y="0"/>
                  </a:cubicBezTo>
                  <a:cubicBezTo>
                    <a:pt x="8" y="7"/>
                    <a:pt x="11" y="14"/>
                    <a:pt x="18" y="2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7" name="Google Shape;8777;p40"/>
            <p:cNvSpPr/>
            <p:nvPr/>
          </p:nvSpPr>
          <p:spPr>
            <a:xfrm>
              <a:off x="4853852" y="2279598"/>
              <a:ext cx="1613" cy="6874"/>
            </a:xfrm>
            <a:custGeom>
              <a:rect b="b" l="l" r="r" t="t"/>
              <a:pathLst>
                <a:path extrusionOk="0" h="260" w="61">
                  <a:moveTo>
                    <a:pt x="1" y="0"/>
                  </a:moveTo>
                  <a:cubicBezTo>
                    <a:pt x="29" y="84"/>
                    <a:pt x="50" y="172"/>
                    <a:pt x="60" y="259"/>
                  </a:cubicBezTo>
                  <a:cubicBezTo>
                    <a:pt x="50" y="172"/>
                    <a:pt x="29" y="84"/>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8" name="Google Shape;8778;p40"/>
            <p:cNvSpPr/>
            <p:nvPr/>
          </p:nvSpPr>
          <p:spPr>
            <a:xfrm>
              <a:off x="4800000" y="2328717"/>
              <a:ext cx="476" cy="397"/>
            </a:xfrm>
            <a:custGeom>
              <a:rect b="b" l="l" r="r" t="t"/>
              <a:pathLst>
                <a:path extrusionOk="0" h="15" w="18">
                  <a:moveTo>
                    <a:pt x="0" y="1"/>
                  </a:moveTo>
                  <a:lnTo>
                    <a:pt x="18" y="15"/>
                  </a:lnTo>
                  <a:cubicBezTo>
                    <a:pt x="14" y="8"/>
                    <a:pt x="7" y="4"/>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9" name="Google Shape;8779;p40"/>
            <p:cNvSpPr/>
            <p:nvPr/>
          </p:nvSpPr>
          <p:spPr>
            <a:xfrm>
              <a:off x="4386133" y="2339557"/>
              <a:ext cx="4706" cy="872"/>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0" name="Google Shape;8780;p40"/>
            <p:cNvSpPr/>
            <p:nvPr/>
          </p:nvSpPr>
          <p:spPr>
            <a:xfrm>
              <a:off x="4382669" y="2337812"/>
              <a:ext cx="2353" cy="1692"/>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1" name="Google Shape;8781;p40"/>
            <p:cNvSpPr/>
            <p:nvPr/>
          </p:nvSpPr>
          <p:spPr>
            <a:xfrm>
              <a:off x="4929831" y="2269684"/>
              <a:ext cx="6979" cy="8724"/>
            </a:xfrm>
            <a:custGeom>
              <a:rect b="b" l="l" r="r" t="t"/>
              <a:pathLst>
                <a:path extrusionOk="0" h="330" w="264">
                  <a:moveTo>
                    <a:pt x="1" y="0"/>
                  </a:moveTo>
                  <a:cubicBezTo>
                    <a:pt x="113" y="77"/>
                    <a:pt x="263" y="175"/>
                    <a:pt x="246" y="330"/>
                  </a:cubicBezTo>
                  <a:cubicBezTo>
                    <a:pt x="263" y="175"/>
                    <a:pt x="113" y="77"/>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2" name="Google Shape;8782;p40"/>
            <p:cNvSpPr/>
            <p:nvPr/>
          </p:nvSpPr>
          <p:spPr>
            <a:xfrm>
              <a:off x="5024342" y="2369457"/>
              <a:ext cx="2141" cy="106"/>
            </a:xfrm>
            <a:custGeom>
              <a:rect b="b" l="l" r="r" t="t"/>
              <a:pathLst>
                <a:path extrusionOk="0" h="4" w="81">
                  <a:moveTo>
                    <a:pt x="81" y="4"/>
                  </a:moveTo>
                  <a:cubicBezTo>
                    <a:pt x="56" y="4"/>
                    <a:pt x="32" y="4"/>
                    <a:pt x="0" y="0"/>
                  </a:cubicBezTo>
                  <a:cubicBezTo>
                    <a:pt x="32" y="4"/>
                    <a:pt x="56" y="4"/>
                    <a:pt x="81" y="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3" name="Google Shape;8783;p40"/>
            <p:cNvSpPr/>
            <p:nvPr/>
          </p:nvSpPr>
          <p:spPr>
            <a:xfrm>
              <a:off x="4999809" y="2348360"/>
              <a:ext cx="3648" cy="5102"/>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4" name="Google Shape;8784;p40"/>
            <p:cNvSpPr/>
            <p:nvPr/>
          </p:nvSpPr>
          <p:spPr>
            <a:xfrm>
              <a:off x="5060693" y="2373977"/>
              <a:ext cx="317" cy="872"/>
            </a:xfrm>
            <a:custGeom>
              <a:rect b="b" l="l" r="r" t="t"/>
              <a:pathLst>
                <a:path extrusionOk="0" h="33" w="12">
                  <a:moveTo>
                    <a:pt x="11" y="32"/>
                  </a:moveTo>
                  <a:cubicBezTo>
                    <a:pt x="8" y="22"/>
                    <a:pt x="4" y="11"/>
                    <a:pt x="1" y="1"/>
                  </a:cubicBezTo>
                  <a:cubicBezTo>
                    <a:pt x="4" y="11"/>
                    <a:pt x="8" y="22"/>
                    <a:pt x="11" y="3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5" name="Google Shape;8785;p40"/>
            <p:cNvSpPr/>
            <p:nvPr/>
          </p:nvSpPr>
          <p:spPr>
            <a:xfrm>
              <a:off x="4992592" y="2345214"/>
              <a:ext cx="2987" cy="1877"/>
            </a:xfrm>
            <a:custGeom>
              <a:rect b="b" l="l" r="r" t="t"/>
              <a:pathLst>
                <a:path extrusionOk="0" h="71" w="113">
                  <a:moveTo>
                    <a:pt x="112" y="70"/>
                  </a:moveTo>
                  <a:cubicBezTo>
                    <a:pt x="70" y="56"/>
                    <a:pt x="32" y="32"/>
                    <a:pt x="0" y="0"/>
                  </a:cubicBezTo>
                  <a:cubicBezTo>
                    <a:pt x="32" y="32"/>
                    <a:pt x="70" y="56"/>
                    <a:pt x="112" y="7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6" name="Google Shape;8786;p40"/>
            <p:cNvSpPr/>
            <p:nvPr/>
          </p:nvSpPr>
          <p:spPr>
            <a:xfrm>
              <a:off x="5007846" y="2367606"/>
              <a:ext cx="10046" cy="2247"/>
            </a:xfrm>
            <a:custGeom>
              <a:rect b="b" l="l" r="r" t="t"/>
              <a:pathLst>
                <a:path extrusionOk="0" h="85" w="380">
                  <a:moveTo>
                    <a:pt x="1" y="0"/>
                  </a:moveTo>
                  <a:cubicBezTo>
                    <a:pt x="116" y="60"/>
                    <a:pt x="249" y="84"/>
                    <a:pt x="379" y="74"/>
                  </a:cubicBezTo>
                  <a:cubicBezTo>
                    <a:pt x="249" y="84"/>
                    <a:pt x="116" y="60"/>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7" name="Google Shape;8787;p40"/>
            <p:cNvSpPr/>
            <p:nvPr/>
          </p:nvSpPr>
          <p:spPr>
            <a:xfrm>
              <a:off x="5045148" y="2359173"/>
              <a:ext cx="7164" cy="2168"/>
            </a:xfrm>
            <a:custGeom>
              <a:rect b="b" l="l" r="r" t="t"/>
              <a:pathLst>
                <a:path extrusionOk="0" h="82" w="271">
                  <a:moveTo>
                    <a:pt x="1" y="81"/>
                  </a:moveTo>
                  <a:cubicBezTo>
                    <a:pt x="81" y="32"/>
                    <a:pt x="176" y="4"/>
                    <a:pt x="270" y="1"/>
                  </a:cubicBezTo>
                  <a:cubicBezTo>
                    <a:pt x="176" y="4"/>
                    <a:pt x="81" y="32"/>
                    <a:pt x="1" y="8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8" name="Google Shape;8788;p40"/>
            <p:cNvSpPr/>
            <p:nvPr/>
          </p:nvSpPr>
          <p:spPr>
            <a:xfrm>
              <a:off x="5015460" y="2418021"/>
              <a:ext cx="5287" cy="2908"/>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9" name="Google Shape;8789;p40"/>
            <p:cNvSpPr/>
            <p:nvPr/>
          </p:nvSpPr>
          <p:spPr>
            <a:xfrm>
              <a:off x="4951853" y="2309577"/>
              <a:ext cx="7244" cy="16761"/>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p40"/>
            <p:cNvSpPr/>
            <p:nvPr/>
          </p:nvSpPr>
          <p:spPr>
            <a:xfrm>
              <a:off x="4926500" y="2267093"/>
              <a:ext cx="3357" cy="2617"/>
            </a:xfrm>
            <a:custGeom>
              <a:rect b="b" l="l" r="r" t="t"/>
              <a:pathLst>
                <a:path extrusionOk="0" h="99" w="127">
                  <a:moveTo>
                    <a:pt x="1" y="0"/>
                  </a:moveTo>
                  <a:cubicBezTo>
                    <a:pt x="39" y="39"/>
                    <a:pt x="81" y="74"/>
                    <a:pt x="127" y="98"/>
                  </a:cubicBezTo>
                  <a:cubicBezTo>
                    <a:pt x="81" y="74"/>
                    <a:pt x="39" y="39"/>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1" name="Google Shape;8791;p40"/>
            <p:cNvSpPr/>
            <p:nvPr/>
          </p:nvSpPr>
          <p:spPr>
            <a:xfrm>
              <a:off x="5060984" y="2374823"/>
              <a:ext cx="106" cy="846"/>
            </a:xfrm>
            <a:custGeom>
              <a:rect b="b" l="l" r="r" t="t"/>
              <a:pathLst>
                <a:path extrusionOk="0" h="32" w="4">
                  <a:moveTo>
                    <a:pt x="0" y="0"/>
                  </a:moveTo>
                  <a:cubicBezTo>
                    <a:pt x="4" y="11"/>
                    <a:pt x="4" y="21"/>
                    <a:pt x="4" y="32"/>
                  </a:cubicBezTo>
                  <a:cubicBezTo>
                    <a:pt x="4" y="21"/>
                    <a:pt x="4" y="11"/>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2" name="Google Shape;8792;p40"/>
            <p:cNvSpPr/>
            <p:nvPr/>
          </p:nvSpPr>
          <p:spPr>
            <a:xfrm>
              <a:off x="5010093" y="2444061"/>
              <a:ext cx="925" cy="7878"/>
            </a:xfrm>
            <a:custGeom>
              <a:rect b="b" l="l" r="r" t="t"/>
              <a:pathLst>
                <a:path extrusionOk="0" h="298" w="35">
                  <a:moveTo>
                    <a:pt x="0" y="1"/>
                  </a:moveTo>
                  <a:lnTo>
                    <a:pt x="0" y="1"/>
                  </a:lnTo>
                  <a:cubicBezTo>
                    <a:pt x="31" y="74"/>
                    <a:pt x="31" y="179"/>
                    <a:pt x="35" y="298"/>
                  </a:cubicBezTo>
                  <a:cubicBezTo>
                    <a:pt x="31" y="175"/>
                    <a:pt x="31" y="74"/>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3" name="Google Shape;8793;p40"/>
            <p:cNvSpPr/>
            <p:nvPr/>
          </p:nvSpPr>
          <p:spPr>
            <a:xfrm>
              <a:off x="4904848" y="2260061"/>
              <a:ext cx="661" cy="211"/>
            </a:xfrm>
            <a:custGeom>
              <a:rect b="b" l="l" r="r" t="t"/>
              <a:pathLst>
                <a:path extrusionOk="0" h="8" w="25">
                  <a:moveTo>
                    <a:pt x="25" y="7"/>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4" name="Google Shape;8794;p40"/>
            <p:cNvSpPr/>
            <p:nvPr/>
          </p:nvSpPr>
          <p:spPr>
            <a:xfrm>
              <a:off x="4958330" y="2330119"/>
              <a:ext cx="132" cy="582"/>
            </a:xfrm>
            <a:custGeom>
              <a:rect b="b" l="l" r="r" t="t"/>
              <a:pathLst>
                <a:path extrusionOk="0" h="22" w="5">
                  <a:moveTo>
                    <a:pt x="4" y="21"/>
                  </a:moveTo>
                  <a:cubicBezTo>
                    <a:pt x="4" y="14"/>
                    <a:pt x="1" y="7"/>
                    <a:pt x="1" y="0"/>
                  </a:cubicBezTo>
                  <a:cubicBezTo>
                    <a:pt x="1" y="7"/>
                    <a:pt x="4" y="14"/>
                    <a:pt x="4" y="2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5" name="Google Shape;8795;p40"/>
            <p:cNvSpPr/>
            <p:nvPr/>
          </p:nvSpPr>
          <p:spPr>
            <a:xfrm>
              <a:off x="4936044" y="2279228"/>
              <a:ext cx="211" cy="767"/>
            </a:xfrm>
            <a:custGeom>
              <a:rect b="b" l="l" r="r" t="t"/>
              <a:pathLst>
                <a:path extrusionOk="0" h="29" w="8">
                  <a:moveTo>
                    <a:pt x="0" y="28"/>
                  </a:moveTo>
                  <a:cubicBezTo>
                    <a:pt x="4" y="18"/>
                    <a:pt x="4" y="11"/>
                    <a:pt x="7" y="0"/>
                  </a:cubicBezTo>
                  <a:cubicBezTo>
                    <a:pt x="4" y="11"/>
                    <a:pt x="4" y="18"/>
                    <a:pt x="0" y="2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6" name="Google Shape;8796;p40"/>
            <p:cNvSpPr/>
            <p:nvPr/>
          </p:nvSpPr>
          <p:spPr>
            <a:xfrm>
              <a:off x="4906804" y="2260801"/>
              <a:ext cx="106" cy="26"/>
            </a:xfrm>
            <a:custGeom>
              <a:rect b="b" l="l" r="r" t="t"/>
              <a:pathLst>
                <a:path extrusionOk="0" h="1" w="4">
                  <a:moveTo>
                    <a:pt x="4" y="0"/>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7" name="Google Shape;8797;p40"/>
            <p:cNvSpPr/>
            <p:nvPr/>
          </p:nvSpPr>
          <p:spPr>
            <a:xfrm>
              <a:off x="4891788" y="2258766"/>
              <a:ext cx="4759" cy="661"/>
            </a:xfrm>
            <a:custGeom>
              <a:rect b="b" l="l" r="r" t="t"/>
              <a:pathLst>
                <a:path extrusionOk="0" h="25" w="180">
                  <a:moveTo>
                    <a:pt x="179" y="25"/>
                  </a:moveTo>
                  <a:cubicBezTo>
                    <a:pt x="120" y="25"/>
                    <a:pt x="60" y="18"/>
                    <a:pt x="1" y="0"/>
                  </a:cubicBezTo>
                  <a:cubicBezTo>
                    <a:pt x="60" y="18"/>
                    <a:pt x="120" y="25"/>
                    <a:pt x="179" y="2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8" name="Google Shape;8798;p40"/>
            <p:cNvSpPr/>
            <p:nvPr/>
          </p:nvSpPr>
          <p:spPr>
            <a:xfrm>
              <a:off x="4976122" y="2338182"/>
              <a:ext cx="291" cy="106"/>
            </a:xfrm>
            <a:custGeom>
              <a:rect b="b" l="l" r="r" t="t"/>
              <a:pathLst>
                <a:path extrusionOk="0" h="4" w="11">
                  <a:moveTo>
                    <a:pt x="11" y="4"/>
                  </a:moveTo>
                  <a:lnTo>
                    <a:pt x="11" y="4"/>
                  </a:ln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9" name="Google Shape;8799;p40"/>
            <p:cNvSpPr/>
            <p:nvPr/>
          </p:nvSpPr>
          <p:spPr>
            <a:xfrm>
              <a:off x="4385181" y="2339557"/>
              <a:ext cx="846" cy="26"/>
            </a:xfrm>
            <a:custGeom>
              <a:rect b="b" l="l" r="r" t="t"/>
              <a:pathLst>
                <a:path extrusionOk="0" h="1" w="32">
                  <a:moveTo>
                    <a:pt x="0" y="1"/>
                  </a:moveTo>
                  <a:lnTo>
                    <a:pt x="32" y="1"/>
                  </a:lnTo>
                  <a:cubicBezTo>
                    <a:pt x="21" y="1"/>
                    <a:pt x="11" y="1"/>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p40"/>
            <p:cNvSpPr/>
            <p:nvPr/>
          </p:nvSpPr>
          <p:spPr>
            <a:xfrm>
              <a:off x="4390257" y="2340297"/>
              <a:ext cx="1322" cy="211"/>
            </a:xfrm>
            <a:custGeom>
              <a:rect b="b" l="l" r="r" t="t"/>
              <a:pathLst>
                <a:path extrusionOk="0" h="8" w="50">
                  <a:moveTo>
                    <a:pt x="1" y="1"/>
                  </a:moveTo>
                  <a:lnTo>
                    <a:pt x="1" y="1"/>
                  </a:lnTo>
                  <a:cubicBezTo>
                    <a:pt x="15" y="4"/>
                    <a:pt x="32" y="8"/>
                    <a:pt x="50" y="8"/>
                  </a:cubicBezTo>
                  <a:lnTo>
                    <a:pt x="25" y="4"/>
                  </a:ln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p40"/>
            <p:cNvSpPr/>
            <p:nvPr/>
          </p:nvSpPr>
          <p:spPr>
            <a:xfrm>
              <a:off x="3829877" y="2307727"/>
              <a:ext cx="2987" cy="2617"/>
            </a:xfrm>
            <a:custGeom>
              <a:rect b="b" l="l" r="r" t="t"/>
              <a:pathLst>
                <a:path extrusionOk="0" h="99" w="113">
                  <a:moveTo>
                    <a:pt x="112" y="0"/>
                  </a:moveTo>
                  <a:cubicBezTo>
                    <a:pt x="95" y="53"/>
                    <a:pt x="53" y="88"/>
                    <a:pt x="0" y="98"/>
                  </a:cubicBezTo>
                  <a:cubicBezTo>
                    <a:pt x="53" y="88"/>
                    <a:pt x="95" y="53"/>
                    <a:pt x="112"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p40"/>
            <p:cNvSpPr/>
            <p:nvPr/>
          </p:nvSpPr>
          <p:spPr>
            <a:xfrm>
              <a:off x="3861152" y="2292446"/>
              <a:ext cx="5499" cy="1613"/>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3" name="Google Shape;8803;p40"/>
            <p:cNvSpPr/>
            <p:nvPr/>
          </p:nvSpPr>
          <p:spPr>
            <a:xfrm>
              <a:off x="3924177" y="2310503"/>
              <a:ext cx="8645" cy="1613"/>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4" name="Google Shape;8804;p40"/>
            <p:cNvSpPr/>
            <p:nvPr/>
          </p:nvSpPr>
          <p:spPr>
            <a:xfrm>
              <a:off x="4136861" y="2220248"/>
              <a:ext cx="9834" cy="2538"/>
            </a:xfrm>
            <a:custGeom>
              <a:rect b="b" l="l" r="r" t="t"/>
              <a:pathLst>
                <a:path extrusionOk="0" h="96" w="372">
                  <a:moveTo>
                    <a:pt x="372" y="61"/>
                  </a:moveTo>
                  <a:cubicBezTo>
                    <a:pt x="291" y="96"/>
                    <a:pt x="155" y="71"/>
                    <a:pt x="1" y="1"/>
                  </a:cubicBezTo>
                  <a:cubicBezTo>
                    <a:pt x="155" y="71"/>
                    <a:pt x="291" y="96"/>
                    <a:pt x="372" y="6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p40"/>
            <p:cNvSpPr/>
            <p:nvPr/>
          </p:nvSpPr>
          <p:spPr>
            <a:xfrm>
              <a:off x="3943978" y="2303629"/>
              <a:ext cx="7984" cy="1243"/>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6" name="Google Shape;8806;p40"/>
            <p:cNvSpPr/>
            <p:nvPr/>
          </p:nvSpPr>
          <p:spPr>
            <a:xfrm>
              <a:off x="4009515" y="2246182"/>
              <a:ext cx="3728" cy="846"/>
            </a:xfrm>
            <a:custGeom>
              <a:rect b="b" l="l" r="r" t="t"/>
              <a:pathLst>
                <a:path extrusionOk="0" h="32" w="141">
                  <a:moveTo>
                    <a:pt x="140" y="4"/>
                  </a:moveTo>
                  <a:cubicBezTo>
                    <a:pt x="91" y="0"/>
                    <a:pt x="42" y="11"/>
                    <a:pt x="0" y="32"/>
                  </a:cubicBezTo>
                  <a:cubicBezTo>
                    <a:pt x="42" y="11"/>
                    <a:pt x="91" y="0"/>
                    <a:pt x="140" y="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7" name="Google Shape;8807;p40"/>
            <p:cNvSpPr/>
            <p:nvPr/>
          </p:nvSpPr>
          <p:spPr>
            <a:xfrm>
              <a:off x="3824590" y="2319755"/>
              <a:ext cx="872" cy="2247"/>
            </a:xfrm>
            <a:custGeom>
              <a:rect b="b" l="l" r="r" t="t"/>
              <a:pathLst>
                <a:path extrusionOk="0" h="85" w="33">
                  <a:moveTo>
                    <a:pt x="1" y="0"/>
                  </a:moveTo>
                  <a:lnTo>
                    <a:pt x="4" y="14"/>
                  </a:lnTo>
                  <a:cubicBezTo>
                    <a:pt x="11" y="39"/>
                    <a:pt x="22" y="63"/>
                    <a:pt x="32" y="84"/>
                  </a:cubicBezTo>
                  <a:cubicBezTo>
                    <a:pt x="22" y="63"/>
                    <a:pt x="11" y="39"/>
                    <a:pt x="4" y="1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8" name="Google Shape;8808;p40"/>
            <p:cNvSpPr/>
            <p:nvPr/>
          </p:nvSpPr>
          <p:spPr>
            <a:xfrm>
              <a:off x="3968406" y="2302624"/>
              <a:ext cx="1243" cy="211"/>
            </a:xfrm>
            <a:custGeom>
              <a:rect b="b" l="l" r="r" t="t"/>
              <a:pathLst>
                <a:path extrusionOk="0" h="8" w="47">
                  <a:moveTo>
                    <a:pt x="1" y="1"/>
                  </a:moveTo>
                  <a:cubicBezTo>
                    <a:pt x="15" y="4"/>
                    <a:pt x="32" y="8"/>
                    <a:pt x="46" y="8"/>
                  </a:cubicBezTo>
                  <a:cubicBezTo>
                    <a:pt x="32" y="4"/>
                    <a:pt x="15" y="1"/>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9" name="Google Shape;8809;p40"/>
            <p:cNvSpPr/>
            <p:nvPr/>
          </p:nvSpPr>
          <p:spPr>
            <a:xfrm>
              <a:off x="3952861" y="2305585"/>
              <a:ext cx="5129" cy="2353"/>
            </a:xfrm>
            <a:custGeom>
              <a:rect b="b" l="l" r="r" t="t"/>
              <a:pathLst>
                <a:path extrusionOk="0" h="89" w="194">
                  <a:moveTo>
                    <a:pt x="193" y="1"/>
                  </a:moveTo>
                  <a:cubicBezTo>
                    <a:pt x="106" y="88"/>
                    <a:pt x="95" y="81"/>
                    <a:pt x="1" y="1"/>
                  </a:cubicBezTo>
                  <a:cubicBezTo>
                    <a:pt x="95" y="81"/>
                    <a:pt x="106" y="88"/>
                    <a:pt x="193"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0" name="Google Shape;8810;p40"/>
            <p:cNvSpPr/>
            <p:nvPr/>
          </p:nvSpPr>
          <p:spPr>
            <a:xfrm>
              <a:off x="4285039" y="2307066"/>
              <a:ext cx="2062" cy="3172"/>
            </a:xfrm>
            <a:custGeom>
              <a:rect b="b" l="l" r="r" t="t"/>
              <a:pathLst>
                <a:path extrusionOk="0" h="120" w="78">
                  <a:moveTo>
                    <a:pt x="77" y="1"/>
                  </a:moveTo>
                  <a:cubicBezTo>
                    <a:pt x="56" y="43"/>
                    <a:pt x="32" y="85"/>
                    <a:pt x="0" y="120"/>
                  </a:cubicBezTo>
                  <a:cubicBezTo>
                    <a:pt x="32" y="85"/>
                    <a:pt x="56" y="46"/>
                    <a:pt x="77"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1" name="Google Shape;8811;p40"/>
            <p:cNvSpPr/>
            <p:nvPr/>
          </p:nvSpPr>
          <p:spPr>
            <a:xfrm>
              <a:off x="4252468" y="2258951"/>
              <a:ext cx="18902" cy="26120"/>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2" name="Google Shape;8812;p40"/>
            <p:cNvSpPr/>
            <p:nvPr/>
          </p:nvSpPr>
          <p:spPr>
            <a:xfrm>
              <a:off x="4378149" y="2330383"/>
              <a:ext cx="1771" cy="2353"/>
            </a:xfrm>
            <a:custGeom>
              <a:rect b="b" l="l" r="r" t="t"/>
              <a:pathLst>
                <a:path extrusionOk="0" h="89" w="67">
                  <a:moveTo>
                    <a:pt x="67" y="89"/>
                  </a:moveTo>
                  <a:cubicBezTo>
                    <a:pt x="60" y="50"/>
                    <a:pt x="35" y="15"/>
                    <a:pt x="0" y="1"/>
                  </a:cubicBezTo>
                  <a:cubicBezTo>
                    <a:pt x="35" y="15"/>
                    <a:pt x="60" y="50"/>
                    <a:pt x="67" y="8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3" name="Google Shape;8813;p40"/>
            <p:cNvSpPr/>
            <p:nvPr/>
          </p:nvSpPr>
          <p:spPr>
            <a:xfrm>
              <a:off x="4379894" y="2332815"/>
              <a:ext cx="2723" cy="5023"/>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4" name="Google Shape;8814;p40"/>
            <p:cNvSpPr/>
            <p:nvPr/>
          </p:nvSpPr>
          <p:spPr>
            <a:xfrm>
              <a:off x="4169431" y="2240260"/>
              <a:ext cx="4653" cy="1956"/>
            </a:xfrm>
            <a:custGeom>
              <a:rect b="b" l="l" r="r" t="t"/>
              <a:pathLst>
                <a:path extrusionOk="0" h="74" w="176">
                  <a:moveTo>
                    <a:pt x="176" y="25"/>
                  </a:moveTo>
                  <a:cubicBezTo>
                    <a:pt x="113" y="0"/>
                    <a:pt x="43" y="21"/>
                    <a:pt x="1" y="74"/>
                  </a:cubicBezTo>
                  <a:cubicBezTo>
                    <a:pt x="43" y="21"/>
                    <a:pt x="113" y="0"/>
                    <a:pt x="176" y="2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5" name="Google Shape;8815;p40"/>
            <p:cNvSpPr/>
            <p:nvPr/>
          </p:nvSpPr>
          <p:spPr>
            <a:xfrm>
              <a:off x="4343887" y="2315763"/>
              <a:ext cx="7429" cy="6318"/>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6" name="Google Shape;8816;p40"/>
            <p:cNvSpPr/>
            <p:nvPr/>
          </p:nvSpPr>
          <p:spPr>
            <a:xfrm>
              <a:off x="4238008" y="2244887"/>
              <a:ext cx="2353" cy="3992"/>
            </a:xfrm>
            <a:custGeom>
              <a:rect b="b" l="l" r="r" t="t"/>
              <a:pathLst>
                <a:path extrusionOk="0" h="151" w="89">
                  <a:moveTo>
                    <a:pt x="15" y="151"/>
                  </a:moveTo>
                  <a:cubicBezTo>
                    <a:pt x="1" y="98"/>
                    <a:pt x="53" y="35"/>
                    <a:pt x="88" y="0"/>
                  </a:cubicBezTo>
                  <a:cubicBezTo>
                    <a:pt x="53" y="35"/>
                    <a:pt x="1" y="98"/>
                    <a:pt x="15" y="15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p40"/>
            <p:cNvSpPr/>
            <p:nvPr/>
          </p:nvSpPr>
          <p:spPr>
            <a:xfrm>
              <a:off x="4188597" y="2247557"/>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p40"/>
            <p:cNvSpPr/>
            <p:nvPr/>
          </p:nvSpPr>
          <p:spPr>
            <a:xfrm>
              <a:off x="4190448" y="2256439"/>
              <a:ext cx="582" cy="872"/>
            </a:xfrm>
            <a:custGeom>
              <a:rect b="b" l="l" r="r" t="t"/>
              <a:pathLst>
                <a:path extrusionOk="0" h="33" w="22">
                  <a:moveTo>
                    <a:pt x="0" y="32"/>
                  </a:moveTo>
                  <a:cubicBezTo>
                    <a:pt x="4" y="18"/>
                    <a:pt x="11" y="8"/>
                    <a:pt x="21" y="1"/>
                  </a:cubicBezTo>
                  <a:cubicBezTo>
                    <a:pt x="11" y="8"/>
                    <a:pt x="4" y="18"/>
                    <a:pt x="0" y="3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9" name="Google Shape;8819;p40"/>
            <p:cNvSpPr/>
            <p:nvPr/>
          </p:nvSpPr>
          <p:spPr>
            <a:xfrm>
              <a:off x="4201102" y="2254774"/>
              <a:ext cx="2326" cy="317"/>
            </a:xfrm>
            <a:custGeom>
              <a:rect b="b" l="l" r="r" t="t"/>
              <a:pathLst>
                <a:path extrusionOk="0" h="12" w="88">
                  <a:moveTo>
                    <a:pt x="88" y="1"/>
                  </a:moveTo>
                  <a:cubicBezTo>
                    <a:pt x="60" y="11"/>
                    <a:pt x="28" y="11"/>
                    <a:pt x="0" y="1"/>
                  </a:cubicBezTo>
                  <a:cubicBezTo>
                    <a:pt x="28" y="11"/>
                    <a:pt x="60" y="11"/>
                    <a:pt x="88"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0" name="Google Shape;8820;p40"/>
            <p:cNvSpPr/>
            <p:nvPr/>
          </p:nvSpPr>
          <p:spPr>
            <a:xfrm>
              <a:off x="4215906" y="2243670"/>
              <a:ext cx="8909" cy="4759"/>
            </a:xfrm>
            <a:custGeom>
              <a:rect b="b" l="l" r="r" t="t"/>
              <a:pathLst>
                <a:path extrusionOk="0" h="180" w="337">
                  <a:moveTo>
                    <a:pt x="0" y="179"/>
                  </a:moveTo>
                  <a:cubicBezTo>
                    <a:pt x="109" y="155"/>
                    <a:pt x="228" y="74"/>
                    <a:pt x="336" y="1"/>
                  </a:cubicBezTo>
                  <a:cubicBezTo>
                    <a:pt x="228" y="74"/>
                    <a:pt x="109" y="155"/>
                    <a:pt x="0" y="17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1" name="Google Shape;8821;p40"/>
            <p:cNvSpPr/>
            <p:nvPr/>
          </p:nvSpPr>
          <p:spPr>
            <a:xfrm>
              <a:off x="3828291" y="2393699"/>
              <a:ext cx="2168" cy="1243"/>
            </a:xfrm>
            <a:custGeom>
              <a:rect b="b" l="l" r="r" t="t"/>
              <a:pathLst>
                <a:path extrusionOk="0" h="47" w="82">
                  <a:moveTo>
                    <a:pt x="1" y="1"/>
                  </a:moveTo>
                  <a:cubicBezTo>
                    <a:pt x="25" y="15"/>
                    <a:pt x="53" y="29"/>
                    <a:pt x="81" y="46"/>
                  </a:cubicBezTo>
                  <a:lnTo>
                    <a:pt x="81" y="46"/>
                  </a:lnTo>
                  <a:cubicBezTo>
                    <a:pt x="53" y="29"/>
                    <a:pt x="25" y="15"/>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p40"/>
            <p:cNvSpPr/>
            <p:nvPr/>
          </p:nvSpPr>
          <p:spPr>
            <a:xfrm>
              <a:off x="3805159" y="2367870"/>
              <a:ext cx="7720" cy="952"/>
            </a:xfrm>
            <a:custGeom>
              <a:rect b="b" l="l" r="r" t="t"/>
              <a:pathLst>
                <a:path extrusionOk="0" h="36" w="292">
                  <a:moveTo>
                    <a:pt x="0" y="36"/>
                  </a:moveTo>
                  <a:cubicBezTo>
                    <a:pt x="95" y="8"/>
                    <a:pt x="193" y="1"/>
                    <a:pt x="291" y="11"/>
                  </a:cubicBezTo>
                  <a:cubicBezTo>
                    <a:pt x="193" y="1"/>
                    <a:pt x="95" y="8"/>
                    <a:pt x="0" y="36"/>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3" name="Google Shape;8823;p40"/>
            <p:cNvSpPr/>
            <p:nvPr/>
          </p:nvSpPr>
          <p:spPr>
            <a:xfrm>
              <a:off x="3801272" y="2368346"/>
              <a:ext cx="3913" cy="1031"/>
            </a:xfrm>
            <a:custGeom>
              <a:rect b="b" l="l" r="r" t="t"/>
              <a:pathLst>
                <a:path extrusionOk="0" h="39" w="148">
                  <a:moveTo>
                    <a:pt x="0" y="0"/>
                  </a:moveTo>
                  <a:cubicBezTo>
                    <a:pt x="42" y="32"/>
                    <a:pt x="98" y="39"/>
                    <a:pt x="147" y="18"/>
                  </a:cubicBezTo>
                  <a:cubicBezTo>
                    <a:pt x="98" y="39"/>
                    <a:pt x="42" y="32"/>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4" name="Google Shape;8824;p40"/>
            <p:cNvSpPr/>
            <p:nvPr/>
          </p:nvSpPr>
          <p:spPr>
            <a:xfrm>
              <a:off x="4003038" y="2274866"/>
              <a:ext cx="1322" cy="5684"/>
            </a:xfrm>
            <a:custGeom>
              <a:rect b="b" l="l" r="r" t="t"/>
              <a:pathLst>
                <a:path extrusionOk="0" h="215" w="50">
                  <a:moveTo>
                    <a:pt x="49" y="214"/>
                  </a:moveTo>
                  <a:cubicBezTo>
                    <a:pt x="21" y="148"/>
                    <a:pt x="7" y="74"/>
                    <a:pt x="0" y="0"/>
                  </a:cubicBezTo>
                  <a:cubicBezTo>
                    <a:pt x="7" y="74"/>
                    <a:pt x="21" y="148"/>
                    <a:pt x="49" y="21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p40"/>
            <p:cNvSpPr/>
            <p:nvPr/>
          </p:nvSpPr>
          <p:spPr>
            <a:xfrm>
              <a:off x="3818218" y="2372127"/>
              <a:ext cx="4362" cy="5763"/>
            </a:xfrm>
            <a:custGeom>
              <a:rect b="b" l="l" r="r" t="t"/>
              <a:pathLst>
                <a:path extrusionOk="0" h="218" w="165">
                  <a:moveTo>
                    <a:pt x="165" y="218"/>
                  </a:moveTo>
                  <a:cubicBezTo>
                    <a:pt x="105" y="148"/>
                    <a:pt x="49" y="74"/>
                    <a:pt x="0" y="1"/>
                  </a:cubicBezTo>
                  <a:cubicBezTo>
                    <a:pt x="49" y="74"/>
                    <a:pt x="105" y="148"/>
                    <a:pt x="165" y="21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p40"/>
            <p:cNvSpPr/>
            <p:nvPr/>
          </p:nvSpPr>
          <p:spPr>
            <a:xfrm>
              <a:off x="3957963" y="2302360"/>
              <a:ext cx="8803" cy="3252"/>
            </a:xfrm>
            <a:custGeom>
              <a:rect b="b" l="l" r="r" t="t"/>
              <a:pathLst>
                <a:path extrusionOk="0" h="123" w="333">
                  <a:moveTo>
                    <a:pt x="0" y="123"/>
                  </a:moveTo>
                  <a:cubicBezTo>
                    <a:pt x="88" y="42"/>
                    <a:pt x="210" y="0"/>
                    <a:pt x="333" y="7"/>
                  </a:cubicBezTo>
                  <a:cubicBezTo>
                    <a:pt x="210" y="0"/>
                    <a:pt x="88" y="42"/>
                    <a:pt x="0" y="123"/>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7" name="Google Shape;8827;p40"/>
            <p:cNvSpPr/>
            <p:nvPr/>
          </p:nvSpPr>
          <p:spPr>
            <a:xfrm>
              <a:off x="3866624" y="2294032"/>
              <a:ext cx="2326" cy="1137"/>
            </a:xfrm>
            <a:custGeom>
              <a:rect b="b" l="l" r="r" t="t"/>
              <a:pathLst>
                <a:path extrusionOk="0" h="43" w="88">
                  <a:moveTo>
                    <a:pt x="0" y="0"/>
                  </a:moveTo>
                  <a:cubicBezTo>
                    <a:pt x="28" y="18"/>
                    <a:pt x="56" y="32"/>
                    <a:pt x="88" y="42"/>
                  </a:cubicBezTo>
                  <a:cubicBezTo>
                    <a:pt x="56" y="32"/>
                    <a:pt x="28" y="18"/>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p40"/>
            <p:cNvSpPr/>
            <p:nvPr/>
          </p:nvSpPr>
          <p:spPr>
            <a:xfrm>
              <a:off x="3993679" y="2288005"/>
              <a:ext cx="397" cy="1613"/>
            </a:xfrm>
            <a:custGeom>
              <a:rect b="b" l="l" r="r" t="t"/>
              <a:pathLst>
                <a:path extrusionOk="0" h="61" w="15">
                  <a:moveTo>
                    <a:pt x="1" y="60"/>
                  </a:moveTo>
                  <a:cubicBezTo>
                    <a:pt x="1" y="39"/>
                    <a:pt x="4" y="22"/>
                    <a:pt x="15" y="1"/>
                  </a:cubicBezTo>
                  <a:cubicBezTo>
                    <a:pt x="4" y="22"/>
                    <a:pt x="1" y="39"/>
                    <a:pt x="1" y="6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p40"/>
            <p:cNvSpPr/>
            <p:nvPr/>
          </p:nvSpPr>
          <p:spPr>
            <a:xfrm>
              <a:off x="4158803" y="2244331"/>
              <a:ext cx="2432" cy="661"/>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p40"/>
            <p:cNvSpPr/>
            <p:nvPr/>
          </p:nvSpPr>
          <p:spPr>
            <a:xfrm>
              <a:off x="4203587" y="2254589"/>
              <a:ext cx="397" cy="211"/>
            </a:xfrm>
            <a:custGeom>
              <a:rect b="b" l="l" r="r" t="t"/>
              <a:pathLst>
                <a:path extrusionOk="0" h="8" w="15">
                  <a:moveTo>
                    <a:pt x="1" y="8"/>
                  </a:moveTo>
                  <a:lnTo>
                    <a:pt x="1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1" name="Google Shape;8831;p40"/>
            <p:cNvSpPr/>
            <p:nvPr/>
          </p:nvSpPr>
          <p:spPr>
            <a:xfrm>
              <a:off x="3808120" y="2316107"/>
              <a:ext cx="6503" cy="1533"/>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p40"/>
            <p:cNvSpPr/>
            <p:nvPr/>
          </p:nvSpPr>
          <p:spPr>
            <a:xfrm>
              <a:off x="4207103" y="2251628"/>
              <a:ext cx="2353" cy="1507"/>
            </a:xfrm>
            <a:custGeom>
              <a:rect b="b" l="l" r="r" t="t"/>
              <a:pathLst>
                <a:path extrusionOk="0" h="57" w="89">
                  <a:moveTo>
                    <a:pt x="1" y="57"/>
                  </a:moveTo>
                  <a:cubicBezTo>
                    <a:pt x="32" y="39"/>
                    <a:pt x="60" y="18"/>
                    <a:pt x="88" y="1"/>
                  </a:cubicBezTo>
                  <a:cubicBezTo>
                    <a:pt x="60" y="18"/>
                    <a:pt x="32" y="39"/>
                    <a:pt x="1" y="57"/>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3" name="Google Shape;8833;p40"/>
            <p:cNvSpPr/>
            <p:nvPr/>
          </p:nvSpPr>
          <p:spPr>
            <a:xfrm>
              <a:off x="4008299" y="2267728"/>
              <a:ext cx="1428" cy="211"/>
            </a:xfrm>
            <a:custGeom>
              <a:rect b="b" l="l" r="r" t="t"/>
              <a:pathLst>
                <a:path extrusionOk="0" h="8" w="54">
                  <a:moveTo>
                    <a:pt x="1" y="8"/>
                  </a:moveTo>
                  <a:lnTo>
                    <a:pt x="53"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4" name="Google Shape;8834;p40"/>
            <p:cNvSpPr/>
            <p:nvPr/>
          </p:nvSpPr>
          <p:spPr>
            <a:xfrm>
              <a:off x="4181644" y="2244701"/>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5" name="Google Shape;8835;p40"/>
            <p:cNvSpPr/>
            <p:nvPr/>
          </p:nvSpPr>
          <p:spPr>
            <a:xfrm>
              <a:off x="4382564" y="2337785"/>
              <a:ext cx="238" cy="238"/>
            </a:xfrm>
            <a:custGeom>
              <a:rect b="b" l="l" r="r" t="t"/>
              <a:pathLst>
                <a:path extrusionOk="0" h="9" w="9">
                  <a:moveTo>
                    <a:pt x="1" y="1"/>
                  </a:moveTo>
                  <a:lnTo>
                    <a:pt x="1" y="1"/>
                  </a:lnTo>
                  <a:lnTo>
                    <a:pt x="8" y="8"/>
                  </a:ln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6" name="Google Shape;8836;p40"/>
            <p:cNvSpPr/>
            <p:nvPr/>
          </p:nvSpPr>
          <p:spPr>
            <a:xfrm>
              <a:off x="3303072" y="3044678"/>
              <a:ext cx="261486" cy="270342"/>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p40"/>
            <p:cNvSpPr/>
            <p:nvPr/>
          </p:nvSpPr>
          <p:spPr>
            <a:xfrm>
              <a:off x="3308994" y="3207872"/>
              <a:ext cx="1137" cy="661"/>
            </a:xfrm>
            <a:custGeom>
              <a:rect b="b" l="l" r="r" t="t"/>
              <a:pathLst>
                <a:path extrusionOk="0" h="25" w="43">
                  <a:moveTo>
                    <a:pt x="42" y="0"/>
                  </a:moveTo>
                  <a:lnTo>
                    <a:pt x="0" y="25"/>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p40"/>
            <p:cNvSpPr/>
            <p:nvPr/>
          </p:nvSpPr>
          <p:spPr>
            <a:xfrm>
              <a:off x="3312140" y="3206576"/>
              <a:ext cx="661" cy="211"/>
            </a:xfrm>
            <a:custGeom>
              <a:rect b="b" l="l" r="r" t="t"/>
              <a:pathLst>
                <a:path extrusionOk="0" h="8" w="25">
                  <a:moveTo>
                    <a:pt x="25" y="0"/>
                  </a:moveTo>
                  <a:lnTo>
                    <a:pt x="0" y="7"/>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p40"/>
            <p:cNvSpPr/>
            <p:nvPr/>
          </p:nvSpPr>
          <p:spPr>
            <a:xfrm>
              <a:off x="3311294" y="3206841"/>
              <a:ext cx="872" cy="397"/>
            </a:xfrm>
            <a:custGeom>
              <a:rect b="b" l="l" r="r" t="t"/>
              <a:pathLst>
                <a:path extrusionOk="0" h="15" w="33">
                  <a:moveTo>
                    <a:pt x="32" y="1"/>
                  </a:moveTo>
                  <a:lnTo>
                    <a:pt x="1" y="15"/>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p40"/>
            <p:cNvSpPr/>
            <p:nvPr/>
          </p:nvSpPr>
          <p:spPr>
            <a:xfrm>
              <a:off x="3307698" y="3208506"/>
              <a:ext cx="1322" cy="872"/>
            </a:xfrm>
            <a:custGeom>
              <a:rect b="b" l="l" r="r" t="t"/>
              <a:pathLst>
                <a:path extrusionOk="0" h="33" w="50">
                  <a:moveTo>
                    <a:pt x="49" y="1"/>
                  </a:moveTo>
                  <a:lnTo>
                    <a:pt x="0" y="33"/>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p40"/>
            <p:cNvSpPr/>
            <p:nvPr/>
          </p:nvSpPr>
          <p:spPr>
            <a:xfrm>
              <a:off x="3310183" y="3207316"/>
              <a:ext cx="952" cy="476"/>
            </a:xfrm>
            <a:custGeom>
              <a:rect b="b" l="l" r="r" t="t"/>
              <a:pathLst>
                <a:path extrusionOk="0" h="18" w="36">
                  <a:moveTo>
                    <a:pt x="36" y="0"/>
                  </a:moveTo>
                  <a:lnTo>
                    <a:pt x="1" y="18"/>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p40"/>
            <p:cNvSpPr/>
            <p:nvPr/>
          </p:nvSpPr>
          <p:spPr>
            <a:xfrm>
              <a:off x="3312880" y="3206285"/>
              <a:ext cx="582" cy="211"/>
            </a:xfrm>
            <a:custGeom>
              <a:rect b="b" l="l" r="r" t="t"/>
              <a:pathLst>
                <a:path extrusionOk="0" h="8" w="22">
                  <a:moveTo>
                    <a:pt x="22" y="1"/>
                  </a:moveTo>
                  <a:lnTo>
                    <a:pt x="1" y="8"/>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p40"/>
            <p:cNvSpPr/>
            <p:nvPr/>
          </p:nvSpPr>
          <p:spPr>
            <a:xfrm>
              <a:off x="3313541" y="3206206"/>
              <a:ext cx="476" cy="106"/>
            </a:xfrm>
            <a:custGeom>
              <a:rect b="b" l="l" r="r" t="t"/>
              <a:pathLst>
                <a:path extrusionOk="0" h="4" w="18">
                  <a:moveTo>
                    <a:pt x="18" y="0"/>
                  </a:moveTo>
                  <a:lnTo>
                    <a:pt x="0" y="4"/>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p40"/>
            <p:cNvSpPr/>
            <p:nvPr/>
          </p:nvSpPr>
          <p:spPr>
            <a:xfrm>
              <a:off x="3314096" y="3206100"/>
              <a:ext cx="370" cy="132"/>
            </a:xfrm>
            <a:custGeom>
              <a:rect b="b" l="l" r="r" t="t"/>
              <a:pathLst>
                <a:path extrusionOk="0" h="5" w="14">
                  <a:moveTo>
                    <a:pt x="14" y="1"/>
                  </a:moveTo>
                  <a:lnTo>
                    <a:pt x="0" y="4"/>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p40"/>
            <p:cNvSpPr/>
            <p:nvPr/>
          </p:nvSpPr>
          <p:spPr>
            <a:xfrm>
              <a:off x="3465499" y="3278220"/>
              <a:ext cx="1137" cy="661"/>
            </a:xfrm>
            <a:custGeom>
              <a:rect b="b" l="l" r="r" t="t"/>
              <a:pathLst>
                <a:path extrusionOk="0" h="25" w="43">
                  <a:moveTo>
                    <a:pt x="1" y="0"/>
                  </a:moveTo>
                  <a:cubicBezTo>
                    <a:pt x="15" y="7"/>
                    <a:pt x="29" y="14"/>
                    <a:pt x="42" y="25"/>
                  </a:cubicBezTo>
                  <a:lnTo>
                    <a:pt x="42" y="21"/>
                  </a:lnTo>
                  <a:lnTo>
                    <a:pt x="1"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p40"/>
            <p:cNvSpPr/>
            <p:nvPr/>
          </p:nvSpPr>
          <p:spPr>
            <a:xfrm>
              <a:off x="3528234" y="3300612"/>
              <a:ext cx="502" cy="397"/>
            </a:xfrm>
            <a:custGeom>
              <a:rect b="b" l="l" r="r" t="t"/>
              <a:pathLst>
                <a:path extrusionOk="0" h="15" w="19">
                  <a:moveTo>
                    <a:pt x="1" y="0"/>
                  </a:moveTo>
                  <a:cubicBezTo>
                    <a:pt x="8" y="4"/>
                    <a:pt x="15" y="11"/>
                    <a:pt x="18" y="14"/>
                  </a:cubicBezTo>
                  <a:cubicBezTo>
                    <a:pt x="15" y="11"/>
                    <a:pt x="8" y="4"/>
                    <a:pt x="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p40"/>
            <p:cNvSpPr/>
            <p:nvPr/>
          </p:nvSpPr>
          <p:spPr>
            <a:xfrm>
              <a:off x="3517236" y="3299026"/>
              <a:ext cx="10945" cy="1613"/>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p40"/>
            <p:cNvSpPr/>
            <p:nvPr/>
          </p:nvSpPr>
          <p:spPr>
            <a:xfrm>
              <a:off x="3510653" y="3290989"/>
              <a:ext cx="502" cy="767"/>
            </a:xfrm>
            <a:custGeom>
              <a:rect b="b" l="l" r="r" t="t"/>
              <a:pathLst>
                <a:path extrusionOk="0" h="29" w="19">
                  <a:moveTo>
                    <a:pt x="1" y="0"/>
                  </a:moveTo>
                  <a:cubicBezTo>
                    <a:pt x="8" y="7"/>
                    <a:pt x="15" y="18"/>
                    <a:pt x="18" y="28"/>
                  </a:cubicBezTo>
                  <a:cubicBezTo>
                    <a:pt x="15" y="18"/>
                    <a:pt x="8" y="7"/>
                    <a:pt x="1"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p40"/>
            <p:cNvSpPr/>
            <p:nvPr/>
          </p:nvSpPr>
          <p:spPr>
            <a:xfrm>
              <a:off x="3529344" y="3301722"/>
              <a:ext cx="211" cy="211"/>
            </a:xfrm>
            <a:custGeom>
              <a:rect b="b" l="l" r="r" t="t"/>
              <a:pathLst>
                <a:path extrusionOk="0" h="8" w="8">
                  <a:moveTo>
                    <a:pt x="1" y="0"/>
                  </a:moveTo>
                  <a:cubicBezTo>
                    <a:pt x="4" y="0"/>
                    <a:pt x="8" y="4"/>
                    <a:pt x="8" y="7"/>
                  </a:cubicBezTo>
                  <a:cubicBezTo>
                    <a:pt x="8" y="4"/>
                    <a:pt x="4" y="0"/>
                    <a:pt x="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p40"/>
            <p:cNvSpPr/>
            <p:nvPr/>
          </p:nvSpPr>
          <p:spPr>
            <a:xfrm>
              <a:off x="3529714" y="3302172"/>
              <a:ext cx="132" cy="397"/>
            </a:xfrm>
            <a:custGeom>
              <a:rect b="b" l="l" r="r" t="t"/>
              <a:pathLst>
                <a:path extrusionOk="0" h="15" w="5">
                  <a:moveTo>
                    <a:pt x="1" y="1"/>
                  </a:moveTo>
                  <a:cubicBezTo>
                    <a:pt x="1" y="4"/>
                    <a:pt x="4" y="8"/>
                    <a:pt x="4" y="15"/>
                  </a:cubicBezTo>
                  <a:cubicBezTo>
                    <a:pt x="4" y="8"/>
                    <a:pt x="1" y="4"/>
                    <a:pt x="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p40"/>
            <p:cNvSpPr/>
            <p:nvPr/>
          </p:nvSpPr>
          <p:spPr>
            <a:xfrm>
              <a:off x="3526383" y="3259318"/>
              <a:ext cx="2247" cy="3278"/>
            </a:xfrm>
            <a:custGeom>
              <a:rect b="b" l="l" r="r" t="t"/>
              <a:pathLst>
                <a:path extrusionOk="0" h="124" w="85">
                  <a:moveTo>
                    <a:pt x="1" y="1"/>
                  </a:moveTo>
                  <a:cubicBezTo>
                    <a:pt x="8" y="53"/>
                    <a:pt x="36" y="99"/>
                    <a:pt x="85" y="123"/>
                  </a:cubicBezTo>
                  <a:cubicBezTo>
                    <a:pt x="36" y="99"/>
                    <a:pt x="8" y="53"/>
                    <a:pt x="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2" name="Google Shape;8852;p40"/>
            <p:cNvSpPr/>
            <p:nvPr/>
          </p:nvSpPr>
          <p:spPr>
            <a:xfrm>
              <a:off x="3551392" y="3239622"/>
              <a:ext cx="397" cy="397"/>
            </a:xfrm>
            <a:custGeom>
              <a:rect b="b" l="l" r="r" t="t"/>
              <a:pathLst>
                <a:path extrusionOk="0" h="15" w="15">
                  <a:moveTo>
                    <a:pt x="14" y="0"/>
                  </a:moveTo>
                  <a:lnTo>
                    <a:pt x="14" y="0"/>
                  </a:lnTo>
                  <a:lnTo>
                    <a:pt x="0" y="14"/>
                  </a:lnTo>
                  <a:lnTo>
                    <a:pt x="11"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3" name="Google Shape;8853;p40"/>
            <p:cNvSpPr/>
            <p:nvPr/>
          </p:nvSpPr>
          <p:spPr>
            <a:xfrm>
              <a:off x="3527123" y="3271267"/>
              <a:ext cx="767" cy="5869"/>
            </a:xfrm>
            <a:custGeom>
              <a:rect b="b" l="l" r="r" t="t"/>
              <a:pathLst>
                <a:path extrusionOk="0" h="222" w="29">
                  <a:moveTo>
                    <a:pt x="1" y="221"/>
                  </a:moveTo>
                  <a:cubicBezTo>
                    <a:pt x="4" y="148"/>
                    <a:pt x="15" y="74"/>
                    <a:pt x="29" y="1"/>
                  </a:cubicBezTo>
                  <a:cubicBezTo>
                    <a:pt x="15" y="74"/>
                    <a:pt x="4" y="148"/>
                    <a:pt x="1" y="22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p40"/>
            <p:cNvSpPr/>
            <p:nvPr/>
          </p:nvSpPr>
          <p:spPr>
            <a:xfrm>
              <a:off x="3466610" y="3278854"/>
              <a:ext cx="3357" cy="3543"/>
            </a:xfrm>
            <a:custGeom>
              <a:rect b="b" l="l" r="r" t="t"/>
              <a:pathLst>
                <a:path extrusionOk="0" h="134" w="127">
                  <a:moveTo>
                    <a:pt x="126" y="134"/>
                  </a:moveTo>
                  <a:cubicBezTo>
                    <a:pt x="95" y="81"/>
                    <a:pt x="49" y="36"/>
                    <a:pt x="0" y="1"/>
                  </a:cubicBezTo>
                  <a:lnTo>
                    <a:pt x="0" y="1"/>
                  </a:lnTo>
                  <a:cubicBezTo>
                    <a:pt x="49" y="36"/>
                    <a:pt x="95" y="81"/>
                    <a:pt x="126" y="134"/>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5" name="Google Shape;8855;p40"/>
            <p:cNvSpPr/>
            <p:nvPr/>
          </p:nvSpPr>
          <p:spPr>
            <a:xfrm>
              <a:off x="3484190" y="3290513"/>
              <a:ext cx="952" cy="1057"/>
            </a:xfrm>
            <a:custGeom>
              <a:rect b="b" l="l" r="r" t="t"/>
              <a:pathLst>
                <a:path extrusionOk="0" h="40" w="36">
                  <a:moveTo>
                    <a:pt x="1" y="1"/>
                  </a:moveTo>
                  <a:lnTo>
                    <a:pt x="1" y="1"/>
                  </a:lnTo>
                  <a:cubicBezTo>
                    <a:pt x="18" y="32"/>
                    <a:pt x="32" y="39"/>
                    <a:pt x="36" y="39"/>
                  </a:cubicBezTo>
                  <a:cubicBezTo>
                    <a:pt x="36" y="39"/>
                    <a:pt x="18" y="32"/>
                    <a:pt x="1"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p40"/>
            <p:cNvSpPr/>
            <p:nvPr/>
          </p:nvSpPr>
          <p:spPr>
            <a:xfrm>
              <a:off x="3528895" y="3301061"/>
              <a:ext cx="397" cy="397"/>
            </a:xfrm>
            <a:custGeom>
              <a:rect b="b" l="l" r="r" t="t"/>
              <a:pathLst>
                <a:path extrusionOk="0" h="15" w="15">
                  <a:moveTo>
                    <a:pt x="0" y="1"/>
                  </a:moveTo>
                  <a:cubicBezTo>
                    <a:pt x="4" y="4"/>
                    <a:pt x="11" y="11"/>
                    <a:pt x="14" y="15"/>
                  </a:cubicBezTo>
                  <a:cubicBezTo>
                    <a:pt x="11" y="11"/>
                    <a:pt x="4" y="4"/>
                    <a:pt x="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p40"/>
            <p:cNvSpPr/>
            <p:nvPr/>
          </p:nvSpPr>
          <p:spPr>
            <a:xfrm>
              <a:off x="3509173" y="3289958"/>
              <a:ext cx="687" cy="317"/>
            </a:xfrm>
            <a:custGeom>
              <a:rect b="b" l="l" r="r" t="t"/>
              <a:pathLst>
                <a:path extrusionOk="0" h="12" w="26">
                  <a:moveTo>
                    <a:pt x="1" y="1"/>
                  </a:moveTo>
                  <a:cubicBezTo>
                    <a:pt x="8" y="1"/>
                    <a:pt x="18" y="4"/>
                    <a:pt x="25" y="11"/>
                  </a:cubicBezTo>
                  <a:cubicBezTo>
                    <a:pt x="18" y="4"/>
                    <a:pt x="8" y="1"/>
                    <a:pt x="1"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p40"/>
            <p:cNvSpPr/>
            <p:nvPr/>
          </p:nvSpPr>
          <p:spPr>
            <a:xfrm>
              <a:off x="3463358" y="3277189"/>
              <a:ext cx="2353" cy="1137"/>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p40"/>
            <p:cNvSpPr/>
            <p:nvPr/>
          </p:nvSpPr>
          <p:spPr>
            <a:xfrm>
              <a:off x="3508248" y="3289773"/>
              <a:ext cx="872" cy="132"/>
            </a:xfrm>
            <a:custGeom>
              <a:rect b="b" l="l" r="r" t="t"/>
              <a:pathLst>
                <a:path extrusionOk="0" h="5" w="33">
                  <a:moveTo>
                    <a:pt x="1" y="1"/>
                  </a:moveTo>
                  <a:cubicBezTo>
                    <a:pt x="11" y="1"/>
                    <a:pt x="22" y="4"/>
                    <a:pt x="32" y="4"/>
                  </a:cubicBezTo>
                  <a:cubicBezTo>
                    <a:pt x="22" y="4"/>
                    <a:pt x="11" y="1"/>
                    <a:pt x="1"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p40"/>
            <p:cNvSpPr/>
            <p:nvPr/>
          </p:nvSpPr>
          <p:spPr>
            <a:xfrm>
              <a:off x="3507243" y="3289878"/>
              <a:ext cx="846" cy="106"/>
            </a:xfrm>
            <a:custGeom>
              <a:rect b="b" l="l" r="r" t="t"/>
              <a:pathLst>
                <a:path extrusionOk="0" h="4" w="32">
                  <a:moveTo>
                    <a:pt x="0" y="4"/>
                  </a:moveTo>
                  <a:cubicBezTo>
                    <a:pt x="11" y="0"/>
                    <a:pt x="21" y="0"/>
                    <a:pt x="32" y="0"/>
                  </a:cubicBezTo>
                  <a:cubicBezTo>
                    <a:pt x="21" y="0"/>
                    <a:pt x="11" y="0"/>
                    <a:pt x="0" y="4"/>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p40"/>
            <p:cNvSpPr/>
            <p:nvPr/>
          </p:nvSpPr>
          <p:spPr>
            <a:xfrm>
              <a:off x="3529899" y="3302727"/>
              <a:ext cx="26" cy="687"/>
            </a:xfrm>
            <a:custGeom>
              <a:rect b="b" l="l" r="r" t="t"/>
              <a:pathLst>
                <a:path extrusionOk="0" h="26" w="1">
                  <a:moveTo>
                    <a:pt x="1" y="1"/>
                  </a:moveTo>
                  <a:cubicBezTo>
                    <a:pt x="1" y="8"/>
                    <a:pt x="1" y="18"/>
                    <a:pt x="1" y="25"/>
                  </a:cubicBezTo>
                  <a:cubicBezTo>
                    <a:pt x="1" y="18"/>
                    <a:pt x="1" y="8"/>
                    <a:pt x="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p40"/>
            <p:cNvSpPr/>
            <p:nvPr/>
          </p:nvSpPr>
          <p:spPr>
            <a:xfrm>
              <a:off x="3509913" y="3290328"/>
              <a:ext cx="687" cy="502"/>
            </a:xfrm>
            <a:custGeom>
              <a:rect b="b" l="l" r="r" t="t"/>
              <a:pathLst>
                <a:path extrusionOk="0" h="19" w="26">
                  <a:moveTo>
                    <a:pt x="1" y="1"/>
                  </a:moveTo>
                  <a:cubicBezTo>
                    <a:pt x="11" y="4"/>
                    <a:pt x="18" y="11"/>
                    <a:pt x="25" y="18"/>
                  </a:cubicBezTo>
                  <a:cubicBezTo>
                    <a:pt x="18" y="11"/>
                    <a:pt x="11" y="4"/>
                    <a:pt x="1"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p40"/>
            <p:cNvSpPr/>
            <p:nvPr/>
          </p:nvSpPr>
          <p:spPr>
            <a:xfrm>
              <a:off x="3465579" y="3278220"/>
              <a:ext cx="1057" cy="661"/>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p40"/>
            <p:cNvSpPr/>
            <p:nvPr/>
          </p:nvSpPr>
          <p:spPr>
            <a:xfrm>
              <a:off x="3532596" y="3157800"/>
              <a:ext cx="26" cy="132"/>
            </a:xfrm>
            <a:custGeom>
              <a:rect b="b" l="l" r="r" t="t"/>
              <a:pathLst>
                <a:path extrusionOk="0" h="5" w="1">
                  <a:moveTo>
                    <a:pt x="1" y="4"/>
                  </a:moveTo>
                  <a:lnTo>
                    <a:pt x="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p40"/>
            <p:cNvSpPr/>
            <p:nvPr/>
          </p:nvSpPr>
          <p:spPr>
            <a:xfrm>
              <a:off x="3532305" y="3156796"/>
              <a:ext cx="26" cy="291"/>
            </a:xfrm>
            <a:custGeom>
              <a:rect b="b" l="l" r="r" t="t"/>
              <a:pathLst>
                <a:path extrusionOk="0" h="11" w="1">
                  <a:moveTo>
                    <a:pt x="1" y="11"/>
                  </a:moveTo>
                  <a:lnTo>
                    <a:pt x="1" y="4"/>
                  </a:lnTo>
                  <a:cubicBezTo>
                    <a:pt x="1" y="0"/>
                    <a:pt x="1" y="7"/>
                    <a:pt x="1" y="1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p40"/>
            <p:cNvSpPr/>
            <p:nvPr/>
          </p:nvSpPr>
          <p:spPr>
            <a:xfrm>
              <a:off x="3451990" y="3052847"/>
              <a:ext cx="7402" cy="74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p40"/>
            <p:cNvSpPr/>
            <p:nvPr/>
          </p:nvSpPr>
          <p:spPr>
            <a:xfrm>
              <a:off x="3413948" y="3057288"/>
              <a:ext cx="30376" cy="5869"/>
            </a:xfrm>
            <a:custGeom>
              <a:rect b="b" l="l" r="r" t="t"/>
              <a:pathLst>
                <a:path extrusionOk="0" h="222" w="1149">
                  <a:moveTo>
                    <a:pt x="0" y="1"/>
                  </a:moveTo>
                  <a:lnTo>
                    <a:pt x="1135" y="221"/>
                  </a:lnTo>
                  <a:lnTo>
                    <a:pt x="1149" y="158"/>
                  </a:lnTo>
                  <a:lnTo>
                    <a:pt x="1135" y="22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p40"/>
            <p:cNvSpPr/>
            <p:nvPr/>
          </p:nvSpPr>
          <p:spPr>
            <a:xfrm>
              <a:off x="3390260" y="3071828"/>
              <a:ext cx="26" cy="582"/>
            </a:xfrm>
            <a:custGeom>
              <a:rect b="b" l="l" r="r" t="t"/>
              <a:pathLst>
                <a:path extrusionOk="0" h="22" w="1">
                  <a:moveTo>
                    <a:pt x="0" y="21"/>
                  </a:moveTo>
                  <a:lnTo>
                    <a:pt x="0" y="0"/>
                  </a:lnTo>
                  <a:cubicBezTo>
                    <a:pt x="0" y="7"/>
                    <a:pt x="0" y="14"/>
                    <a:pt x="0" y="2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9" name="Google Shape;8869;p40"/>
            <p:cNvSpPr/>
            <p:nvPr/>
          </p:nvSpPr>
          <p:spPr>
            <a:xfrm>
              <a:off x="3389970" y="3069502"/>
              <a:ext cx="132" cy="502"/>
            </a:xfrm>
            <a:custGeom>
              <a:rect b="b" l="l" r="r" t="t"/>
              <a:pathLst>
                <a:path extrusionOk="0" h="19" w="5">
                  <a:moveTo>
                    <a:pt x="4" y="18"/>
                  </a:moveTo>
                  <a:cubicBezTo>
                    <a:pt x="4" y="11"/>
                    <a:pt x="4" y="4"/>
                    <a:pt x="1" y="1"/>
                  </a:cubicBezTo>
                  <a:cubicBezTo>
                    <a:pt x="4" y="4"/>
                    <a:pt x="4" y="11"/>
                    <a:pt x="4" y="18"/>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0" name="Google Shape;8870;p40"/>
            <p:cNvSpPr/>
            <p:nvPr/>
          </p:nvSpPr>
          <p:spPr>
            <a:xfrm>
              <a:off x="3390155" y="3070718"/>
              <a:ext cx="132" cy="476"/>
            </a:xfrm>
            <a:custGeom>
              <a:rect b="b" l="l" r="r" t="t"/>
              <a:pathLst>
                <a:path extrusionOk="0" h="18" w="5">
                  <a:moveTo>
                    <a:pt x="4" y="0"/>
                  </a:moveTo>
                  <a:cubicBezTo>
                    <a:pt x="1" y="4"/>
                    <a:pt x="1" y="11"/>
                    <a:pt x="4" y="18"/>
                  </a:cubicBezTo>
                  <a:lnTo>
                    <a:pt x="4"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p40"/>
            <p:cNvSpPr/>
            <p:nvPr/>
          </p:nvSpPr>
          <p:spPr>
            <a:xfrm>
              <a:off x="3390260" y="3073018"/>
              <a:ext cx="26" cy="582"/>
            </a:xfrm>
            <a:custGeom>
              <a:rect b="b" l="l" r="r" t="t"/>
              <a:pathLst>
                <a:path extrusionOk="0" h="22" w="1">
                  <a:moveTo>
                    <a:pt x="0" y="1"/>
                  </a:moveTo>
                  <a:lnTo>
                    <a:pt x="0" y="22"/>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2" name="Google Shape;8872;p40"/>
            <p:cNvSpPr/>
            <p:nvPr/>
          </p:nvSpPr>
          <p:spPr>
            <a:xfrm>
              <a:off x="3303151" y="3195473"/>
              <a:ext cx="26" cy="26"/>
            </a:xfrm>
            <a:custGeom>
              <a:rect b="b" l="l" r="r" t="t"/>
              <a:pathLst>
                <a:path extrusionOk="0" h="1" w="1">
                  <a:moveTo>
                    <a:pt x="1" y="0"/>
                  </a:move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3" name="Google Shape;8873;p40"/>
            <p:cNvSpPr/>
            <p:nvPr/>
          </p:nvSpPr>
          <p:spPr>
            <a:xfrm>
              <a:off x="3313250" y="3189551"/>
              <a:ext cx="211" cy="106"/>
            </a:xfrm>
            <a:custGeom>
              <a:rect b="b" l="l" r="r" t="t"/>
              <a:pathLst>
                <a:path extrusionOk="0" h="4" w="8">
                  <a:moveTo>
                    <a:pt x="1" y="4"/>
                  </a:moveTo>
                  <a:lnTo>
                    <a:pt x="8"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p40"/>
            <p:cNvSpPr/>
            <p:nvPr/>
          </p:nvSpPr>
          <p:spPr>
            <a:xfrm>
              <a:off x="3311770" y="3190106"/>
              <a:ext cx="397" cy="211"/>
            </a:xfrm>
            <a:custGeom>
              <a:rect b="b" l="l" r="r" t="t"/>
              <a:pathLst>
                <a:path extrusionOk="0" h="8" w="15">
                  <a:moveTo>
                    <a:pt x="0" y="7"/>
                  </a:moveTo>
                  <a:lnTo>
                    <a:pt x="14"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5" name="Google Shape;8875;p40"/>
            <p:cNvSpPr/>
            <p:nvPr/>
          </p:nvSpPr>
          <p:spPr>
            <a:xfrm>
              <a:off x="3388225" y="3083011"/>
              <a:ext cx="291" cy="582"/>
            </a:xfrm>
            <a:custGeom>
              <a:rect b="b" l="l" r="r" t="t"/>
              <a:pathLst>
                <a:path extrusionOk="0" h="22" w="11">
                  <a:moveTo>
                    <a:pt x="0" y="22"/>
                  </a:moveTo>
                  <a:lnTo>
                    <a:pt x="1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6" name="Google Shape;8876;p40"/>
            <p:cNvSpPr/>
            <p:nvPr/>
          </p:nvSpPr>
          <p:spPr>
            <a:xfrm>
              <a:off x="3312325" y="3189921"/>
              <a:ext cx="291" cy="106"/>
            </a:xfrm>
            <a:custGeom>
              <a:rect b="b" l="l" r="r" t="t"/>
              <a:pathLst>
                <a:path extrusionOk="0" h="4" w="11">
                  <a:moveTo>
                    <a:pt x="0" y="4"/>
                  </a:moveTo>
                  <a:lnTo>
                    <a:pt x="11"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7" name="Google Shape;8877;p40"/>
            <p:cNvSpPr/>
            <p:nvPr/>
          </p:nvSpPr>
          <p:spPr>
            <a:xfrm>
              <a:off x="3387855" y="3083751"/>
              <a:ext cx="291" cy="502"/>
            </a:xfrm>
            <a:custGeom>
              <a:rect b="b" l="l" r="r" t="t"/>
              <a:pathLst>
                <a:path extrusionOk="0" h="19" w="11">
                  <a:moveTo>
                    <a:pt x="0" y="18"/>
                  </a:moveTo>
                  <a:lnTo>
                    <a:pt x="1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p40"/>
            <p:cNvSpPr/>
            <p:nvPr/>
          </p:nvSpPr>
          <p:spPr>
            <a:xfrm>
              <a:off x="3389890" y="3077459"/>
              <a:ext cx="106" cy="582"/>
            </a:xfrm>
            <a:custGeom>
              <a:rect b="b" l="l" r="r" t="t"/>
              <a:pathLst>
                <a:path extrusionOk="0" h="22" w="4">
                  <a:moveTo>
                    <a:pt x="0" y="22"/>
                  </a:moveTo>
                  <a:cubicBezTo>
                    <a:pt x="0" y="15"/>
                    <a:pt x="4" y="8"/>
                    <a:pt x="4" y="1"/>
                  </a:cubicBezTo>
                  <a:cubicBezTo>
                    <a:pt x="4" y="8"/>
                    <a:pt x="0" y="15"/>
                    <a:pt x="0" y="2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p40"/>
            <p:cNvSpPr/>
            <p:nvPr/>
          </p:nvSpPr>
          <p:spPr>
            <a:xfrm>
              <a:off x="3314096" y="3189366"/>
              <a:ext cx="1507" cy="952"/>
            </a:xfrm>
            <a:custGeom>
              <a:rect b="b" l="l" r="r" t="t"/>
              <a:pathLst>
                <a:path extrusionOk="0" h="36" w="57">
                  <a:moveTo>
                    <a:pt x="0" y="0"/>
                  </a:moveTo>
                  <a:cubicBezTo>
                    <a:pt x="21" y="11"/>
                    <a:pt x="39" y="21"/>
                    <a:pt x="56" y="35"/>
                  </a:cubicBezTo>
                  <a:cubicBezTo>
                    <a:pt x="39" y="21"/>
                    <a:pt x="21" y="11"/>
                    <a:pt x="0"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0" name="Google Shape;8880;p40"/>
            <p:cNvSpPr/>
            <p:nvPr/>
          </p:nvSpPr>
          <p:spPr>
            <a:xfrm>
              <a:off x="3389705" y="3078490"/>
              <a:ext cx="106" cy="582"/>
            </a:xfrm>
            <a:custGeom>
              <a:rect b="b" l="l" r="r" t="t"/>
              <a:pathLst>
                <a:path extrusionOk="0" h="22" w="4">
                  <a:moveTo>
                    <a:pt x="0" y="21"/>
                  </a:moveTo>
                  <a:cubicBezTo>
                    <a:pt x="0" y="14"/>
                    <a:pt x="4" y="7"/>
                    <a:pt x="4" y="0"/>
                  </a:cubicBezTo>
                  <a:cubicBezTo>
                    <a:pt x="4" y="7"/>
                    <a:pt x="0" y="14"/>
                    <a:pt x="0" y="2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1" name="Google Shape;8881;p40"/>
            <p:cNvSpPr/>
            <p:nvPr/>
          </p:nvSpPr>
          <p:spPr>
            <a:xfrm>
              <a:off x="3311214" y="3190476"/>
              <a:ext cx="291" cy="106"/>
            </a:xfrm>
            <a:custGeom>
              <a:rect b="b" l="l" r="r" t="t"/>
              <a:pathLst>
                <a:path extrusionOk="0" h="4" w="11">
                  <a:moveTo>
                    <a:pt x="0" y="4"/>
                  </a:moveTo>
                  <a:lnTo>
                    <a:pt x="11"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p40"/>
            <p:cNvSpPr/>
            <p:nvPr/>
          </p:nvSpPr>
          <p:spPr>
            <a:xfrm>
              <a:off x="3388859" y="3081345"/>
              <a:ext cx="211" cy="582"/>
            </a:xfrm>
            <a:custGeom>
              <a:rect b="b" l="l" r="r" t="t"/>
              <a:pathLst>
                <a:path extrusionOk="0" h="22" w="8">
                  <a:moveTo>
                    <a:pt x="1" y="22"/>
                  </a:moveTo>
                  <a:cubicBezTo>
                    <a:pt x="4" y="15"/>
                    <a:pt x="8" y="8"/>
                    <a:pt x="8" y="1"/>
                  </a:cubicBezTo>
                  <a:cubicBezTo>
                    <a:pt x="8" y="8"/>
                    <a:pt x="4" y="15"/>
                    <a:pt x="1" y="2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p40"/>
            <p:cNvSpPr/>
            <p:nvPr/>
          </p:nvSpPr>
          <p:spPr>
            <a:xfrm>
              <a:off x="3310474" y="3190741"/>
              <a:ext cx="397" cy="211"/>
            </a:xfrm>
            <a:custGeom>
              <a:rect b="b" l="l" r="r" t="t"/>
              <a:pathLst>
                <a:path extrusionOk="0" h="8" w="15">
                  <a:moveTo>
                    <a:pt x="0" y="8"/>
                  </a:moveTo>
                  <a:lnTo>
                    <a:pt x="14"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p40"/>
            <p:cNvSpPr/>
            <p:nvPr/>
          </p:nvSpPr>
          <p:spPr>
            <a:xfrm>
              <a:off x="3389414" y="3079495"/>
              <a:ext cx="211" cy="582"/>
            </a:xfrm>
            <a:custGeom>
              <a:rect b="b" l="l" r="r" t="t"/>
              <a:pathLst>
                <a:path extrusionOk="0" h="22" w="8">
                  <a:moveTo>
                    <a:pt x="8" y="1"/>
                  </a:moveTo>
                  <a:cubicBezTo>
                    <a:pt x="4" y="8"/>
                    <a:pt x="1" y="15"/>
                    <a:pt x="1" y="22"/>
                  </a:cubicBezTo>
                  <a:cubicBezTo>
                    <a:pt x="4" y="15"/>
                    <a:pt x="4" y="8"/>
                    <a:pt x="8"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p40"/>
            <p:cNvSpPr/>
            <p:nvPr/>
          </p:nvSpPr>
          <p:spPr>
            <a:xfrm>
              <a:off x="3389150" y="3080420"/>
              <a:ext cx="211" cy="582"/>
            </a:xfrm>
            <a:custGeom>
              <a:rect b="b" l="l" r="r" t="t"/>
              <a:pathLst>
                <a:path extrusionOk="0" h="22" w="8">
                  <a:moveTo>
                    <a:pt x="0" y="22"/>
                  </a:moveTo>
                  <a:cubicBezTo>
                    <a:pt x="4" y="15"/>
                    <a:pt x="7" y="8"/>
                    <a:pt x="7" y="1"/>
                  </a:cubicBezTo>
                  <a:cubicBezTo>
                    <a:pt x="7" y="8"/>
                    <a:pt x="4" y="15"/>
                    <a:pt x="0" y="2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6" name="Google Shape;8886;p40"/>
            <p:cNvSpPr/>
            <p:nvPr/>
          </p:nvSpPr>
          <p:spPr>
            <a:xfrm>
              <a:off x="3388595" y="3082191"/>
              <a:ext cx="211" cy="582"/>
            </a:xfrm>
            <a:custGeom>
              <a:rect b="b" l="l" r="r" t="t"/>
              <a:pathLst>
                <a:path extrusionOk="0" h="22" w="8">
                  <a:moveTo>
                    <a:pt x="0" y="21"/>
                  </a:moveTo>
                  <a:cubicBezTo>
                    <a:pt x="4" y="14"/>
                    <a:pt x="4" y="7"/>
                    <a:pt x="7" y="0"/>
                  </a:cubicBezTo>
                  <a:cubicBezTo>
                    <a:pt x="4" y="7"/>
                    <a:pt x="4" y="14"/>
                    <a:pt x="0" y="2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7" name="Google Shape;8887;p40"/>
            <p:cNvSpPr/>
            <p:nvPr/>
          </p:nvSpPr>
          <p:spPr>
            <a:xfrm>
              <a:off x="3303627" y="3194627"/>
              <a:ext cx="767" cy="582"/>
            </a:xfrm>
            <a:custGeom>
              <a:rect b="b" l="l" r="r" t="t"/>
              <a:pathLst>
                <a:path extrusionOk="0" h="22" w="29">
                  <a:moveTo>
                    <a:pt x="0" y="22"/>
                  </a:moveTo>
                  <a:lnTo>
                    <a:pt x="28"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p40"/>
            <p:cNvSpPr/>
            <p:nvPr/>
          </p:nvSpPr>
          <p:spPr>
            <a:xfrm>
              <a:off x="3304922" y="3193887"/>
              <a:ext cx="661" cy="502"/>
            </a:xfrm>
            <a:custGeom>
              <a:rect b="b" l="l" r="r" t="t"/>
              <a:pathLst>
                <a:path extrusionOk="0" h="19" w="25">
                  <a:moveTo>
                    <a:pt x="0" y="18"/>
                  </a:moveTo>
                  <a:lnTo>
                    <a:pt x="25"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p40"/>
            <p:cNvSpPr/>
            <p:nvPr/>
          </p:nvSpPr>
          <p:spPr>
            <a:xfrm>
              <a:off x="3306033" y="3193252"/>
              <a:ext cx="582" cy="397"/>
            </a:xfrm>
            <a:custGeom>
              <a:rect b="b" l="l" r="r" t="t"/>
              <a:pathLst>
                <a:path extrusionOk="0" h="15" w="22">
                  <a:moveTo>
                    <a:pt x="0" y="14"/>
                  </a:moveTo>
                  <a:lnTo>
                    <a:pt x="21"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p40"/>
            <p:cNvSpPr/>
            <p:nvPr/>
          </p:nvSpPr>
          <p:spPr>
            <a:xfrm>
              <a:off x="3390075" y="3076349"/>
              <a:ext cx="26" cy="582"/>
            </a:xfrm>
            <a:custGeom>
              <a:rect b="b" l="l" r="r" t="t"/>
              <a:pathLst>
                <a:path extrusionOk="0" h="22" w="1">
                  <a:moveTo>
                    <a:pt x="0" y="22"/>
                  </a:moveTo>
                  <a:cubicBezTo>
                    <a:pt x="0" y="15"/>
                    <a:pt x="0" y="8"/>
                    <a:pt x="0" y="1"/>
                  </a:cubicBezTo>
                  <a:cubicBezTo>
                    <a:pt x="0" y="8"/>
                    <a:pt x="0" y="15"/>
                    <a:pt x="0" y="2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p40"/>
            <p:cNvSpPr/>
            <p:nvPr/>
          </p:nvSpPr>
          <p:spPr>
            <a:xfrm>
              <a:off x="3307037" y="3192591"/>
              <a:ext cx="582" cy="397"/>
            </a:xfrm>
            <a:custGeom>
              <a:rect b="b" l="l" r="r" t="t"/>
              <a:pathLst>
                <a:path extrusionOk="0" h="15" w="22">
                  <a:moveTo>
                    <a:pt x="1" y="15"/>
                  </a:moveTo>
                  <a:lnTo>
                    <a:pt x="22"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p40"/>
            <p:cNvSpPr/>
            <p:nvPr/>
          </p:nvSpPr>
          <p:spPr>
            <a:xfrm>
              <a:off x="3390260" y="3074234"/>
              <a:ext cx="26" cy="582"/>
            </a:xfrm>
            <a:custGeom>
              <a:rect b="b" l="l" r="r" t="t"/>
              <a:pathLst>
                <a:path extrusionOk="0" h="22" w="1">
                  <a:moveTo>
                    <a:pt x="0" y="21"/>
                  </a:moveTo>
                  <a:lnTo>
                    <a:pt x="0" y="0"/>
                  </a:lnTo>
                  <a:cubicBezTo>
                    <a:pt x="0" y="4"/>
                    <a:pt x="0" y="11"/>
                    <a:pt x="0" y="2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p40"/>
            <p:cNvSpPr/>
            <p:nvPr/>
          </p:nvSpPr>
          <p:spPr>
            <a:xfrm>
              <a:off x="3308068" y="3192036"/>
              <a:ext cx="476" cy="397"/>
            </a:xfrm>
            <a:custGeom>
              <a:rect b="b" l="l" r="r" t="t"/>
              <a:pathLst>
                <a:path extrusionOk="0" h="15" w="18">
                  <a:moveTo>
                    <a:pt x="0" y="15"/>
                  </a:moveTo>
                  <a:lnTo>
                    <a:pt x="18"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p40"/>
            <p:cNvSpPr/>
            <p:nvPr/>
          </p:nvSpPr>
          <p:spPr>
            <a:xfrm>
              <a:off x="3312880" y="3189736"/>
              <a:ext cx="211" cy="106"/>
            </a:xfrm>
            <a:custGeom>
              <a:rect b="b" l="l" r="r" t="t"/>
              <a:pathLst>
                <a:path extrusionOk="0" h="4" w="8">
                  <a:moveTo>
                    <a:pt x="1" y="4"/>
                  </a:moveTo>
                  <a:lnTo>
                    <a:pt x="8"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p40"/>
            <p:cNvSpPr/>
            <p:nvPr/>
          </p:nvSpPr>
          <p:spPr>
            <a:xfrm>
              <a:off x="3308888" y="3191587"/>
              <a:ext cx="502" cy="291"/>
            </a:xfrm>
            <a:custGeom>
              <a:rect b="b" l="l" r="r" t="t"/>
              <a:pathLst>
                <a:path extrusionOk="0" h="11" w="19">
                  <a:moveTo>
                    <a:pt x="1" y="11"/>
                  </a:moveTo>
                  <a:lnTo>
                    <a:pt x="18"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p40"/>
            <p:cNvSpPr/>
            <p:nvPr/>
          </p:nvSpPr>
          <p:spPr>
            <a:xfrm>
              <a:off x="3309734" y="3191111"/>
              <a:ext cx="476" cy="317"/>
            </a:xfrm>
            <a:custGeom>
              <a:rect b="b" l="l" r="r" t="t"/>
              <a:pathLst>
                <a:path extrusionOk="0" h="12" w="18">
                  <a:moveTo>
                    <a:pt x="0" y="11"/>
                  </a:moveTo>
                  <a:lnTo>
                    <a:pt x="18"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p40"/>
            <p:cNvSpPr/>
            <p:nvPr/>
          </p:nvSpPr>
          <p:spPr>
            <a:xfrm>
              <a:off x="3313620" y="3189551"/>
              <a:ext cx="211" cy="26"/>
            </a:xfrm>
            <a:custGeom>
              <a:rect b="b" l="l" r="r" t="t"/>
              <a:pathLst>
                <a:path extrusionOk="0" h="1" w="8">
                  <a:moveTo>
                    <a:pt x="1" y="0"/>
                  </a:moveTo>
                  <a:lnTo>
                    <a:pt x="8" y="0"/>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8" name="Google Shape;8898;p40"/>
            <p:cNvSpPr/>
            <p:nvPr/>
          </p:nvSpPr>
          <p:spPr>
            <a:xfrm>
              <a:off x="3313911" y="3189445"/>
              <a:ext cx="185" cy="26"/>
            </a:xfrm>
            <a:custGeom>
              <a:rect b="b" l="l" r="r" t="t"/>
              <a:pathLst>
                <a:path extrusionOk="0" h="1" w="7">
                  <a:moveTo>
                    <a:pt x="0" y="1"/>
                  </a:moveTo>
                  <a:lnTo>
                    <a:pt x="7" y="1"/>
                  </a:ln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9" name="Google Shape;8899;p40"/>
            <p:cNvSpPr/>
            <p:nvPr/>
          </p:nvSpPr>
          <p:spPr>
            <a:xfrm>
              <a:off x="3390155" y="3075344"/>
              <a:ext cx="26" cy="476"/>
            </a:xfrm>
            <a:custGeom>
              <a:rect b="b" l="l" r="r" t="t"/>
              <a:pathLst>
                <a:path extrusionOk="0" h="18" w="1">
                  <a:moveTo>
                    <a:pt x="1" y="18"/>
                  </a:moveTo>
                  <a:lnTo>
                    <a:pt x="1" y="0"/>
                  </a:lnTo>
                  <a:cubicBezTo>
                    <a:pt x="1" y="7"/>
                    <a:pt x="1" y="11"/>
                    <a:pt x="1" y="18"/>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p40"/>
            <p:cNvSpPr/>
            <p:nvPr/>
          </p:nvSpPr>
          <p:spPr>
            <a:xfrm>
              <a:off x="3512795" y="3047215"/>
              <a:ext cx="211" cy="106"/>
            </a:xfrm>
            <a:custGeom>
              <a:rect b="b" l="l" r="r" t="t"/>
              <a:pathLst>
                <a:path extrusionOk="0" h="4" w="8">
                  <a:moveTo>
                    <a:pt x="0" y="0"/>
                  </a:moveTo>
                  <a:lnTo>
                    <a:pt x="7"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1" name="Google Shape;8901;p40"/>
            <p:cNvSpPr/>
            <p:nvPr/>
          </p:nvSpPr>
          <p:spPr>
            <a:xfrm>
              <a:off x="3544545" y="3055807"/>
              <a:ext cx="26" cy="26"/>
            </a:xfrm>
            <a:custGeom>
              <a:rect b="b" l="l" r="r" t="t"/>
              <a:pathLst>
                <a:path extrusionOk="0" h="1" w="1">
                  <a:moveTo>
                    <a:pt x="0"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2" name="Google Shape;8902;p40"/>
            <p:cNvSpPr/>
            <p:nvPr/>
          </p:nvSpPr>
          <p:spPr>
            <a:xfrm>
              <a:off x="3539919" y="3057288"/>
              <a:ext cx="582" cy="502"/>
            </a:xfrm>
            <a:custGeom>
              <a:rect b="b" l="l" r="r" t="t"/>
              <a:pathLst>
                <a:path extrusionOk="0" h="19" w="22">
                  <a:moveTo>
                    <a:pt x="0" y="18"/>
                  </a:moveTo>
                  <a:lnTo>
                    <a:pt x="0" y="18"/>
                  </a:lnTo>
                  <a:lnTo>
                    <a:pt x="21" y="1"/>
                  </a:lnTo>
                  <a:lnTo>
                    <a:pt x="0" y="1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3" name="Google Shape;8903;p40"/>
            <p:cNvSpPr/>
            <p:nvPr/>
          </p:nvSpPr>
          <p:spPr>
            <a:xfrm>
              <a:off x="3550467" y="3060249"/>
              <a:ext cx="767" cy="687"/>
            </a:xfrm>
            <a:custGeom>
              <a:rect b="b" l="l" r="r" t="t"/>
              <a:pathLst>
                <a:path extrusionOk="0" h="26" w="29">
                  <a:moveTo>
                    <a:pt x="28" y="25"/>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4" name="Google Shape;8904;p40"/>
            <p:cNvSpPr/>
            <p:nvPr/>
          </p:nvSpPr>
          <p:spPr>
            <a:xfrm>
              <a:off x="3549357" y="3059324"/>
              <a:ext cx="767" cy="687"/>
            </a:xfrm>
            <a:custGeom>
              <a:rect b="b" l="l" r="r" t="t"/>
              <a:pathLst>
                <a:path extrusionOk="0" h="26" w="29">
                  <a:moveTo>
                    <a:pt x="28" y="25"/>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5" name="Google Shape;8905;p40"/>
            <p:cNvSpPr/>
            <p:nvPr/>
          </p:nvSpPr>
          <p:spPr>
            <a:xfrm>
              <a:off x="3548431" y="3058504"/>
              <a:ext cx="661" cy="661"/>
            </a:xfrm>
            <a:custGeom>
              <a:rect b="b" l="l" r="r" t="t"/>
              <a:pathLst>
                <a:path extrusionOk="0" h="25" w="25">
                  <a:moveTo>
                    <a:pt x="25" y="25"/>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6" name="Google Shape;8906;p40"/>
            <p:cNvSpPr/>
            <p:nvPr/>
          </p:nvSpPr>
          <p:spPr>
            <a:xfrm>
              <a:off x="3512319" y="3046740"/>
              <a:ext cx="132" cy="132"/>
            </a:xfrm>
            <a:custGeom>
              <a:rect b="b" l="l" r="r" t="t"/>
              <a:pathLst>
                <a:path extrusionOk="0" h="5" w="5">
                  <a:moveTo>
                    <a:pt x="1" y="1"/>
                  </a:moveTo>
                  <a:lnTo>
                    <a:pt x="4" y="4"/>
                  </a:lnTo>
                  <a:lnTo>
                    <a:pt x="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7" name="Google Shape;8907;p40"/>
            <p:cNvSpPr/>
            <p:nvPr/>
          </p:nvSpPr>
          <p:spPr>
            <a:xfrm>
              <a:off x="3546105" y="3056733"/>
              <a:ext cx="502" cy="397"/>
            </a:xfrm>
            <a:custGeom>
              <a:rect b="b" l="l" r="r" t="t"/>
              <a:pathLst>
                <a:path extrusionOk="0" h="15" w="19">
                  <a:moveTo>
                    <a:pt x="18" y="15"/>
                  </a:moveTo>
                  <a:lnTo>
                    <a:pt x="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8" name="Google Shape;8908;p40"/>
            <p:cNvSpPr/>
            <p:nvPr/>
          </p:nvSpPr>
          <p:spPr>
            <a:xfrm>
              <a:off x="3551577" y="3061095"/>
              <a:ext cx="767" cy="767"/>
            </a:xfrm>
            <a:custGeom>
              <a:rect b="b" l="l" r="r" t="t"/>
              <a:pathLst>
                <a:path extrusionOk="0" h="29" w="29">
                  <a:moveTo>
                    <a:pt x="28" y="28"/>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p40"/>
            <p:cNvSpPr/>
            <p:nvPr/>
          </p:nvSpPr>
          <p:spPr>
            <a:xfrm>
              <a:off x="3545550" y="3056283"/>
              <a:ext cx="502" cy="291"/>
            </a:xfrm>
            <a:custGeom>
              <a:rect b="b" l="l" r="r" t="t"/>
              <a:pathLst>
                <a:path extrusionOk="0" h="11" w="19">
                  <a:moveTo>
                    <a:pt x="18" y="11"/>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0" name="Google Shape;8910;p40"/>
            <p:cNvSpPr/>
            <p:nvPr/>
          </p:nvSpPr>
          <p:spPr>
            <a:xfrm>
              <a:off x="3541108" y="3056838"/>
              <a:ext cx="26" cy="26"/>
            </a:xfrm>
            <a:custGeom>
              <a:rect b="b" l="l" r="r" t="t"/>
              <a:pathLst>
                <a:path extrusionOk="0" h="1" w="1">
                  <a:moveTo>
                    <a:pt x="1" y="0"/>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1" name="Google Shape;8911;p40"/>
            <p:cNvSpPr/>
            <p:nvPr/>
          </p:nvSpPr>
          <p:spPr>
            <a:xfrm>
              <a:off x="3546766" y="3057209"/>
              <a:ext cx="582" cy="476"/>
            </a:xfrm>
            <a:custGeom>
              <a:rect b="b" l="l" r="r" t="t"/>
              <a:pathLst>
                <a:path extrusionOk="0" h="18" w="22">
                  <a:moveTo>
                    <a:pt x="21" y="18"/>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2" name="Google Shape;8912;p40"/>
            <p:cNvSpPr/>
            <p:nvPr/>
          </p:nvSpPr>
          <p:spPr>
            <a:xfrm>
              <a:off x="3547506" y="3057843"/>
              <a:ext cx="661" cy="502"/>
            </a:xfrm>
            <a:custGeom>
              <a:rect b="b" l="l" r="r" t="t"/>
              <a:pathLst>
                <a:path extrusionOk="0" h="19" w="25">
                  <a:moveTo>
                    <a:pt x="25" y="18"/>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3" name="Google Shape;8913;p40"/>
            <p:cNvSpPr/>
            <p:nvPr/>
          </p:nvSpPr>
          <p:spPr>
            <a:xfrm>
              <a:off x="3545100" y="3055992"/>
              <a:ext cx="397" cy="317"/>
            </a:xfrm>
            <a:custGeom>
              <a:rect b="b" l="l" r="r" t="t"/>
              <a:pathLst>
                <a:path extrusionOk="0" h="12" w="15">
                  <a:moveTo>
                    <a:pt x="14" y="11"/>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4" name="Google Shape;8914;p40"/>
            <p:cNvSpPr/>
            <p:nvPr/>
          </p:nvSpPr>
          <p:spPr>
            <a:xfrm>
              <a:off x="3543250" y="3055913"/>
              <a:ext cx="26" cy="26"/>
            </a:xfrm>
            <a:custGeom>
              <a:rect b="b" l="l" r="r" t="t"/>
              <a:pathLst>
                <a:path extrusionOk="0" h="1" w="1">
                  <a:moveTo>
                    <a:pt x="0" y="0"/>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5" name="Google Shape;8915;p40"/>
            <p:cNvSpPr/>
            <p:nvPr/>
          </p:nvSpPr>
          <p:spPr>
            <a:xfrm>
              <a:off x="3543805" y="3055807"/>
              <a:ext cx="211" cy="26"/>
            </a:xfrm>
            <a:custGeom>
              <a:rect b="b" l="l" r="r" t="t"/>
              <a:pathLst>
                <a:path extrusionOk="0" h="1" w="8">
                  <a:moveTo>
                    <a:pt x="0" y="1"/>
                  </a:moveTo>
                  <a:lnTo>
                    <a:pt x="7"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6" name="Google Shape;8916;p40"/>
            <p:cNvSpPr/>
            <p:nvPr/>
          </p:nvSpPr>
          <p:spPr>
            <a:xfrm>
              <a:off x="3555279" y="3064241"/>
              <a:ext cx="767" cy="661"/>
            </a:xfrm>
            <a:custGeom>
              <a:rect b="b" l="l" r="r" t="t"/>
              <a:pathLst>
                <a:path extrusionOk="0" h="25" w="29">
                  <a:moveTo>
                    <a:pt x="28" y="25"/>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p40"/>
            <p:cNvSpPr/>
            <p:nvPr/>
          </p:nvSpPr>
          <p:spPr>
            <a:xfrm>
              <a:off x="3520937" y="3056838"/>
              <a:ext cx="5843" cy="1877"/>
            </a:xfrm>
            <a:custGeom>
              <a:rect b="b" l="l" r="r" t="t"/>
              <a:pathLst>
                <a:path extrusionOk="0" h="71" w="221">
                  <a:moveTo>
                    <a:pt x="221" y="70"/>
                  </a:moveTo>
                  <a:cubicBezTo>
                    <a:pt x="144" y="67"/>
                    <a:pt x="67" y="42"/>
                    <a:pt x="0" y="0"/>
                  </a:cubicBezTo>
                  <a:cubicBezTo>
                    <a:pt x="67" y="42"/>
                    <a:pt x="144" y="67"/>
                    <a:pt x="221" y="7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p40"/>
            <p:cNvSpPr/>
            <p:nvPr/>
          </p:nvSpPr>
          <p:spPr>
            <a:xfrm>
              <a:off x="3553983" y="3063210"/>
              <a:ext cx="767" cy="687"/>
            </a:xfrm>
            <a:custGeom>
              <a:rect b="b" l="l" r="r" t="t"/>
              <a:pathLst>
                <a:path extrusionOk="0" h="26" w="29">
                  <a:moveTo>
                    <a:pt x="28" y="25"/>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p40"/>
            <p:cNvSpPr/>
            <p:nvPr/>
          </p:nvSpPr>
          <p:spPr>
            <a:xfrm>
              <a:off x="3560460" y="3068946"/>
              <a:ext cx="291" cy="211"/>
            </a:xfrm>
            <a:custGeom>
              <a:rect b="b" l="l" r="r" t="t"/>
              <a:pathLst>
                <a:path extrusionOk="0" h="8" w="11">
                  <a:moveTo>
                    <a:pt x="0" y="1"/>
                  </a:moveTo>
                  <a:lnTo>
                    <a:pt x="11" y="8"/>
                  </a:lnTo>
                  <a:lnTo>
                    <a:pt x="11" y="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0" name="Google Shape;8920;p40"/>
            <p:cNvSpPr/>
            <p:nvPr/>
          </p:nvSpPr>
          <p:spPr>
            <a:xfrm>
              <a:off x="3556574" y="3065430"/>
              <a:ext cx="661" cy="582"/>
            </a:xfrm>
            <a:custGeom>
              <a:rect b="b" l="l" r="r" t="t"/>
              <a:pathLst>
                <a:path extrusionOk="0" h="22" w="25">
                  <a:moveTo>
                    <a:pt x="25" y="22"/>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1" name="Google Shape;8921;p40"/>
            <p:cNvSpPr/>
            <p:nvPr/>
          </p:nvSpPr>
          <p:spPr>
            <a:xfrm>
              <a:off x="3559244" y="3067757"/>
              <a:ext cx="687" cy="582"/>
            </a:xfrm>
            <a:custGeom>
              <a:rect b="b" l="l" r="r" t="t"/>
              <a:pathLst>
                <a:path extrusionOk="0" h="22" w="26">
                  <a:moveTo>
                    <a:pt x="25" y="21"/>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2" name="Google Shape;8922;p40"/>
            <p:cNvSpPr/>
            <p:nvPr/>
          </p:nvSpPr>
          <p:spPr>
            <a:xfrm>
              <a:off x="3557869" y="3066541"/>
              <a:ext cx="661" cy="687"/>
            </a:xfrm>
            <a:custGeom>
              <a:rect b="b" l="l" r="r" t="t"/>
              <a:pathLst>
                <a:path extrusionOk="0" h="26" w="25">
                  <a:moveTo>
                    <a:pt x="25" y="25"/>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3" name="Google Shape;8923;p40"/>
            <p:cNvSpPr/>
            <p:nvPr/>
          </p:nvSpPr>
          <p:spPr>
            <a:xfrm>
              <a:off x="3513350" y="3047771"/>
              <a:ext cx="106" cy="106"/>
            </a:xfrm>
            <a:custGeom>
              <a:rect b="b" l="l" r="r" t="t"/>
              <a:pathLst>
                <a:path extrusionOk="0" h="4" w="4">
                  <a:moveTo>
                    <a:pt x="4" y="4"/>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4" name="Google Shape;8924;p40"/>
            <p:cNvSpPr/>
            <p:nvPr/>
          </p:nvSpPr>
          <p:spPr>
            <a:xfrm>
              <a:off x="3552767" y="3062099"/>
              <a:ext cx="767" cy="687"/>
            </a:xfrm>
            <a:custGeom>
              <a:rect b="b" l="l" r="r" t="t"/>
              <a:pathLst>
                <a:path extrusionOk="0" h="26" w="29">
                  <a:moveTo>
                    <a:pt x="29" y="25"/>
                  </a:moveTo>
                  <a:lnTo>
                    <a:pt x="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5" name="Google Shape;8925;p40"/>
            <p:cNvSpPr/>
            <p:nvPr/>
          </p:nvSpPr>
          <p:spPr>
            <a:xfrm>
              <a:off x="3513720" y="3048220"/>
              <a:ext cx="106" cy="132"/>
            </a:xfrm>
            <a:custGeom>
              <a:rect b="b" l="l" r="r" t="t"/>
              <a:pathLst>
                <a:path extrusionOk="0" h="5" w="4">
                  <a:moveTo>
                    <a:pt x="4" y="4"/>
                  </a:move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p40"/>
            <p:cNvSpPr/>
            <p:nvPr/>
          </p:nvSpPr>
          <p:spPr>
            <a:xfrm>
              <a:off x="3559799" y="3076640"/>
              <a:ext cx="26" cy="291"/>
            </a:xfrm>
            <a:custGeom>
              <a:rect b="b" l="l" r="r" t="t"/>
              <a:pathLst>
                <a:path extrusionOk="0" h="11" w="1">
                  <a:moveTo>
                    <a:pt x="1" y="11"/>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7" name="Google Shape;8927;p40"/>
            <p:cNvSpPr/>
            <p:nvPr/>
          </p:nvSpPr>
          <p:spPr>
            <a:xfrm>
              <a:off x="3560460" y="3069132"/>
              <a:ext cx="291" cy="2062"/>
            </a:xfrm>
            <a:custGeom>
              <a:rect b="b" l="l" r="r" t="t"/>
              <a:pathLst>
                <a:path extrusionOk="0" h="78" w="11">
                  <a:moveTo>
                    <a:pt x="11" y="1"/>
                  </a:moveTo>
                  <a:lnTo>
                    <a:pt x="11" y="1"/>
                  </a:lnTo>
                  <a:cubicBezTo>
                    <a:pt x="7" y="18"/>
                    <a:pt x="4" y="43"/>
                    <a:pt x="0" y="78"/>
                  </a:cubicBezTo>
                  <a:cubicBezTo>
                    <a:pt x="4" y="46"/>
                    <a:pt x="7" y="18"/>
                    <a:pt x="1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8" name="Google Shape;8928;p40"/>
            <p:cNvSpPr/>
            <p:nvPr/>
          </p:nvSpPr>
          <p:spPr>
            <a:xfrm>
              <a:off x="3559720" y="3077565"/>
              <a:ext cx="26" cy="397"/>
            </a:xfrm>
            <a:custGeom>
              <a:rect b="b" l="l" r="r" t="t"/>
              <a:pathLst>
                <a:path extrusionOk="0" h="15" w="1">
                  <a:moveTo>
                    <a:pt x="0" y="14"/>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9" name="Google Shape;8929;p40"/>
            <p:cNvSpPr/>
            <p:nvPr/>
          </p:nvSpPr>
          <p:spPr>
            <a:xfrm>
              <a:off x="3559905" y="3075609"/>
              <a:ext cx="26" cy="26"/>
            </a:xfrm>
            <a:custGeom>
              <a:rect b="b" l="l" r="r" t="t"/>
              <a:pathLst>
                <a:path extrusionOk="0" h="1" w="1">
                  <a:moveTo>
                    <a:pt x="0"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0" name="Google Shape;8930;p40"/>
            <p:cNvSpPr/>
            <p:nvPr/>
          </p:nvSpPr>
          <p:spPr>
            <a:xfrm>
              <a:off x="3560354" y="3071537"/>
              <a:ext cx="26" cy="397"/>
            </a:xfrm>
            <a:custGeom>
              <a:rect b="b" l="l" r="r" t="t"/>
              <a:pathLst>
                <a:path extrusionOk="0" h="15" w="1">
                  <a:moveTo>
                    <a:pt x="1" y="15"/>
                  </a:moveTo>
                  <a:lnTo>
                    <a:pt x="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1" name="Google Shape;8931;p40"/>
            <p:cNvSpPr/>
            <p:nvPr/>
          </p:nvSpPr>
          <p:spPr>
            <a:xfrm>
              <a:off x="3559614" y="3078490"/>
              <a:ext cx="26" cy="397"/>
            </a:xfrm>
            <a:custGeom>
              <a:rect b="b" l="l" r="r" t="t"/>
              <a:pathLst>
                <a:path extrusionOk="0" h="15" w="1">
                  <a:moveTo>
                    <a:pt x="1" y="14"/>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2" name="Google Shape;8932;p40"/>
            <p:cNvSpPr/>
            <p:nvPr/>
          </p:nvSpPr>
          <p:spPr>
            <a:xfrm>
              <a:off x="3540553" y="3132183"/>
              <a:ext cx="1983" cy="7772"/>
            </a:xfrm>
            <a:custGeom>
              <a:rect b="b" l="l" r="r" t="t"/>
              <a:pathLst>
                <a:path extrusionOk="0" h="294" w="75">
                  <a:moveTo>
                    <a:pt x="74" y="0"/>
                  </a:moveTo>
                  <a:cubicBezTo>
                    <a:pt x="67" y="137"/>
                    <a:pt x="39" y="241"/>
                    <a:pt x="1" y="294"/>
                  </a:cubicBezTo>
                  <a:cubicBezTo>
                    <a:pt x="43" y="241"/>
                    <a:pt x="67" y="137"/>
                    <a:pt x="74"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3" name="Google Shape;8933;p40"/>
            <p:cNvSpPr/>
            <p:nvPr/>
          </p:nvSpPr>
          <p:spPr>
            <a:xfrm>
              <a:off x="3560275" y="3072383"/>
              <a:ext cx="26" cy="476"/>
            </a:xfrm>
            <a:custGeom>
              <a:rect b="b" l="l" r="r" t="t"/>
              <a:pathLst>
                <a:path extrusionOk="0" h="18" w="1">
                  <a:moveTo>
                    <a:pt x="0" y="18"/>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4" name="Google Shape;8934;p40"/>
            <p:cNvSpPr/>
            <p:nvPr/>
          </p:nvSpPr>
          <p:spPr>
            <a:xfrm>
              <a:off x="3559984" y="3074419"/>
              <a:ext cx="26" cy="397"/>
            </a:xfrm>
            <a:custGeom>
              <a:rect b="b" l="l" r="r" t="t"/>
              <a:pathLst>
                <a:path extrusionOk="0" h="15" w="1">
                  <a:moveTo>
                    <a:pt x="1" y="14"/>
                  </a:moveTo>
                  <a:lnTo>
                    <a:pt x="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5" name="Google Shape;8935;p40"/>
            <p:cNvSpPr/>
            <p:nvPr/>
          </p:nvSpPr>
          <p:spPr>
            <a:xfrm>
              <a:off x="3559535" y="3079415"/>
              <a:ext cx="26" cy="291"/>
            </a:xfrm>
            <a:custGeom>
              <a:rect b="b" l="l" r="r" t="t"/>
              <a:pathLst>
                <a:path extrusionOk="0" h="11" w="1">
                  <a:moveTo>
                    <a:pt x="0" y="11"/>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6" name="Google Shape;8936;p40"/>
            <p:cNvSpPr/>
            <p:nvPr/>
          </p:nvSpPr>
          <p:spPr>
            <a:xfrm>
              <a:off x="3560090" y="3073309"/>
              <a:ext cx="26" cy="476"/>
            </a:xfrm>
            <a:custGeom>
              <a:rect b="b" l="l" r="r" t="t"/>
              <a:pathLst>
                <a:path extrusionOk="0" h="18" w="1">
                  <a:moveTo>
                    <a:pt x="0" y="18"/>
                  </a:moveTo>
                  <a:lnTo>
                    <a:pt x="0"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7" name="Google Shape;8937;p40"/>
            <p:cNvSpPr/>
            <p:nvPr/>
          </p:nvSpPr>
          <p:spPr>
            <a:xfrm>
              <a:off x="3559535" y="3080235"/>
              <a:ext cx="26" cy="317"/>
            </a:xfrm>
            <a:custGeom>
              <a:rect b="b" l="l" r="r" t="t"/>
              <a:pathLst>
                <a:path extrusionOk="0" h="12" w="1">
                  <a:moveTo>
                    <a:pt x="0" y="11"/>
                  </a:moveTo>
                  <a:lnTo>
                    <a:pt x="0" y="1"/>
                  </a:lnTo>
                  <a:cubicBezTo>
                    <a:pt x="0" y="1"/>
                    <a:pt x="0" y="8"/>
                    <a:pt x="0" y="1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p40"/>
            <p:cNvSpPr/>
            <p:nvPr/>
          </p:nvSpPr>
          <p:spPr>
            <a:xfrm>
              <a:off x="3539628" y="3157906"/>
              <a:ext cx="17898" cy="25829"/>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p40"/>
            <p:cNvSpPr/>
            <p:nvPr/>
          </p:nvSpPr>
          <p:spPr>
            <a:xfrm>
              <a:off x="3550282" y="3158646"/>
              <a:ext cx="211" cy="397"/>
            </a:xfrm>
            <a:custGeom>
              <a:rect b="b" l="l" r="r" t="t"/>
              <a:pathLst>
                <a:path extrusionOk="0" h="15" w="8">
                  <a:moveTo>
                    <a:pt x="7" y="0"/>
                  </a:moveTo>
                  <a:lnTo>
                    <a:pt x="7" y="0"/>
                  </a:lnTo>
                  <a:cubicBezTo>
                    <a:pt x="4" y="4"/>
                    <a:pt x="0" y="7"/>
                    <a:pt x="0" y="14"/>
                  </a:cubicBezTo>
                  <a:cubicBezTo>
                    <a:pt x="4" y="7"/>
                    <a:pt x="4" y="4"/>
                    <a:pt x="7"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0" name="Google Shape;8940;p40"/>
            <p:cNvSpPr/>
            <p:nvPr/>
          </p:nvSpPr>
          <p:spPr>
            <a:xfrm>
              <a:off x="3544254" y="3162533"/>
              <a:ext cx="26" cy="26"/>
            </a:xfrm>
            <a:custGeom>
              <a:rect b="b" l="l" r="r" t="t"/>
              <a:pathLst>
                <a:path extrusionOk="0" h="1" w="1">
                  <a:moveTo>
                    <a:pt x="1" y="0"/>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1" name="Google Shape;8941;p40"/>
            <p:cNvSpPr/>
            <p:nvPr/>
          </p:nvSpPr>
          <p:spPr>
            <a:xfrm>
              <a:off x="3549066" y="3160127"/>
              <a:ext cx="687" cy="661"/>
            </a:xfrm>
            <a:custGeom>
              <a:rect b="b" l="l" r="r" t="t"/>
              <a:pathLst>
                <a:path extrusionOk="0" h="25" w="26">
                  <a:moveTo>
                    <a:pt x="1" y="25"/>
                  </a:moveTo>
                  <a:cubicBezTo>
                    <a:pt x="8" y="18"/>
                    <a:pt x="15" y="7"/>
                    <a:pt x="25" y="0"/>
                  </a:cubicBezTo>
                  <a:cubicBezTo>
                    <a:pt x="15" y="7"/>
                    <a:pt x="8" y="18"/>
                    <a:pt x="1" y="2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2" name="Google Shape;8942;p40"/>
            <p:cNvSpPr/>
            <p:nvPr/>
          </p:nvSpPr>
          <p:spPr>
            <a:xfrm>
              <a:off x="3540474" y="3162057"/>
              <a:ext cx="846" cy="211"/>
            </a:xfrm>
            <a:custGeom>
              <a:rect b="b" l="l" r="r" t="t"/>
              <a:pathLst>
                <a:path extrusionOk="0" h="8" w="32">
                  <a:moveTo>
                    <a:pt x="0" y="1"/>
                  </a:moveTo>
                  <a:lnTo>
                    <a:pt x="32" y="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3" name="Google Shape;8943;p40"/>
            <p:cNvSpPr/>
            <p:nvPr/>
          </p:nvSpPr>
          <p:spPr>
            <a:xfrm>
              <a:off x="3547876" y="3161422"/>
              <a:ext cx="291" cy="211"/>
            </a:xfrm>
            <a:custGeom>
              <a:rect b="b" l="l" r="r" t="t"/>
              <a:pathLst>
                <a:path extrusionOk="0" h="8" w="11">
                  <a:moveTo>
                    <a:pt x="0" y="7"/>
                  </a:moveTo>
                  <a:lnTo>
                    <a:pt x="11"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4" name="Google Shape;8944;p40"/>
            <p:cNvSpPr/>
            <p:nvPr/>
          </p:nvSpPr>
          <p:spPr>
            <a:xfrm>
              <a:off x="3546845" y="3161977"/>
              <a:ext cx="211" cy="106"/>
            </a:xfrm>
            <a:custGeom>
              <a:rect b="b" l="l" r="r" t="t"/>
              <a:pathLst>
                <a:path extrusionOk="0" h="4" w="8">
                  <a:moveTo>
                    <a:pt x="1" y="4"/>
                  </a:moveTo>
                  <a:lnTo>
                    <a:pt x="8"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5" name="Google Shape;8945;p40"/>
            <p:cNvSpPr/>
            <p:nvPr/>
          </p:nvSpPr>
          <p:spPr>
            <a:xfrm>
              <a:off x="3542695" y="3162427"/>
              <a:ext cx="397" cy="26"/>
            </a:xfrm>
            <a:custGeom>
              <a:rect b="b" l="l" r="r" t="t"/>
              <a:pathLst>
                <a:path extrusionOk="0" h="1" w="15">
                  <a:moveTo>
                    <a:pt x="0" y="1"/>
                  </a:moveTo>
                  <a:lnTo>
                    <a:pt x="14"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p40"/>
            <p:cNvSpPr/>
            <p:nvPr/>
          </p:nvSpPr>
          <p:spPr>
            <a:xfrm>
              <a:off x="3545365" y="3162427"/>
              <a:ext cx="317" cy="26"/>
            </a:xfrm>
            <a:custGeom>
              <a:rect b="b" l="l" r="r" t="t"/>
              <a:pathLst>
                <a:path extrusionOk="0" h="1" w="12">
                  <a:moveTo>
                    <a:pt x="1" y="1"/>
                  </a:moveTo>
                  <a:lnTo>
                    <a:pt x="1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7" name="Google Shape;8947;p40"/>
            <p:cNvSpPr/>
            <p:nvPr/>
          </p:nvSpPr>
          <p:spPr>
            <a:xfrm>
              <a:off x="3539628" y="3162057"/>
              <a:ext cx="502" cy="26"/>
            </a:xfrm>
            <a:custGeom>
              <a:rect b="b" l="l" r="r" t="t"/>
              <a:pathLst>
                <a:path extrusionOk="0" h="1" w="19">
                  <a:moveTo>
                    <a:pt x="18" y="1"/>
                  </a:moveTo>
                  <a:lnTo>
                    <a:pt x="1" y="1"/>
                  </a:lnTo>
                  <a:lnTo>
                    <a:pt x="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8" name="Google Shape;8948;p40"/>
            <p:cNvSpPr/>
            <p:nvPr/>
          </p:nvSpPr>
          <p:spPr>
            <a:xfrm>
              <a:off x="3549806" y="3159387"/>
              <a:ext cx="317" cy="476"/>
            </a:xfrm>
            <a:custGeom>
              <a:rect b="b" l="l" r="r" t="t"/>
              <a:pathLst>
                <a:path extrusionOk="0" h="18" w="12">
                  <a:moveTo>
                    <a:pt x="1" y="18"/>
                  </a:moveTo>
                  <a:cubicBezTo>
                    <a:pt x="4" y="11"/>
                    <a:pt x="11" y="4"/>
                    <a:pt x="11" y="0"/>
                  </a:cubicBezTo>
                  <a:cubicBezTo>
                    <a:pt x="11" y="4"/>
                    <a:pt x="4" y="11"/>
                    <a:pt x="1" y="18"/>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9" name="Google Shape;8949;p40"/>
            <p:cNvSpPr/>
            <p:nvPr/>
          </p:nvSpPr>
          <p:spPr>
            <a:xfrm>
              <a:off x="3550467" y="3157800"/>
              <a:ext cx="3992" cy="502"/>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p40"/>
            <p:cNvSpPr/>
            <p:nvPr/>
          </p:nvSpPr>
          <p:spPr>
            <a:xfrm>
              <a:off x="3539628" y="3161977"/>
              <a:ext cx="687" cy="8988"/>
            </a:xfrm>
            <a:custGeom>
              <a:rect b="b" l="l" r="r" t="t"/>
              <a:pathLst>
                <a:path extrusionOk="0" h="340" w="26">
                  <a:moveTo>
                    <a:pt x="1" y="0"/>
                  </a:moveTo>
                  <a:lnTo>
                    <a:pt x="25" y="340"/>
                  </a:lnTo>
                  <a:lnTo>
                    <a:pt x="25" y="34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p40"/>
            <p:cNvSpPr/>
            <p:nvPr/>
          </p:nvSpPr>
          <p:spPr>
            <a:xfrm>
              <a:off x="3553613" y="3277665"/>
              <a:ext cx="149500" cy="243059"/>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p40"/>
            <p:cNvSpPr/>
            <p:nvPr/>
          </p:nvSpPr>
          <p:spPr>
            <a:xfrm>
              <a:off x="3702716" y="3339209"/>
              <a:ext cx="26" cy="26"/>
            </a:xfrm>
            <a:custGeom>
              <a:rect b="b" l="l" r="r" t="t"/>
              <a:pathLst>
                <a:path extrusionOk="0" h="1" w="1">
                  <a:moveTo>
                    <a:pt x="0" y="0"/>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p40"/>
            <p:cNvSpPr/>
            <p:nvPr/>
          </p:nvSpPr>
          <p:spPr>
            <a:xfrm>
              <a:off x="3568418" y="3452015"/>
              <a:ext cx="952" cy="872"/>
            </a:xfrm>
            <a:custGeom>
              <a:rect b="b" l="l" r="r" t="t"/>
              <a:pathLst>
                <a:path extrusionOk="0" h="33" w="36">
                  <a:moveTo>
                    <a:pt x="35" y="1"/>
                  </a:moveTo>
                  <a:lnTo>
                    <a:pt x="0" y="32"/>
                  </a:lnTo>
                  <a:lnTo>
                    <a:pt x="4" y="32"/>
                  </a:lnTo>
                  <a:lnTo>
                    <a:pt x="35"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p40"/>
            <p:cNvSpPr/>
            <p:nvPr/>
          </p:nvSpPr>
          <p:spPr>
            <a:xfrm>
              <a:off x="3569713" y="3449715"/>
              <a:ext cx="2062" cy="1877"/>
            </a:xfrm>
            <a:custGeom>
              <a:rect b="b" l="l" r="r" t="t"/>
              <a:pathLst>
                <a:path extrusionOk="0" h="71" w="78">
                  <a:moveTo>
                    <a:pt x="77" y="0"/>
                  </a:moveTo>
                  <a:lnTo>
                    <a:pt x="0" y="7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p40"/>
            <p:cNvSpPr/>
            <p:nvPr/>
          </p:nvSpPr>
          <p:spPr>
            <a:xfrm>
              <a:off x="3578781" y="3508299"/>
              <a:ext cx="26" cy="661"/>
            </a:xfrm>
            <a:custGeom>
              <a:rect b="b" l="l" r="r" t="t"/>
              <a:pathLst>
                <a:path extrusionOk="0" h="25" w="1">
                  <a:moveTo>
                    <a:pt x="0" y="25"/>
                  </a:moveTo>
                  <a:lnTo>
                    <a:pt x="0" y="0"/>
                  </a:lnTo>
                  <a:lnTo>
                    <a:pt x="0" y="25"/>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p40"/>
            <p:cNvSpPr/>
            <p:nvPr/>
          </p:nvSpPr>
          <p:spPr>
            <a:xfrm>
              <a:off x="3578860" y="3510149"/>
              <a:ext cx="872" cy="8063"/>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p40"/>
            <p:cNvSpPr/>
            <p:nvPr/>
          </p:nvSpPr>
          <p:spPr>
            <a:xfrm>
              <a:off x="3579706" y="3518186"/>
              <a:ext cx="397" cy="2908"/>
            </a:xfrm>
            <a:custGeom>
              <a:rect b="b" l="l" r="r" t="t"/>
              <a:pathLst>
                <a:path extrusionOk="0" h="110" w="15">
                  <a:moveTo>
                    <a:pt x="0" y="1"/>
                  </a:moveTo>
                  <a:cubicBezTo>
                    <a:pt x="4" y="36"/>
                    <a:pt x="7" y="71"/>
                    <a:pt x="14" y="109"/>
                  </a:cubicBez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p40"/>
            <p:cNvSpPr/>
            <p:nvPr/>
          </p:nvSpPr>
          <p:spPr>
            <a:xfrm>
              <a:off x="3569898" y="3458043"/>
              <a:ext cx="106" cy="291"/>
            </a:xfrm>
            <a:custGeom>
              <a:rect b="b" l="l" r="r" t="t"/>
              <a:pathLst>
                <a:path extrusionOk="0" h="11" w="4">
                  <a:moveTo>
                    <a:pt x="0" y="0"/>
                  </a:moveTo>
                  <a:lnTo>
                    <a:pt x="4" y="1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p40"/>
            <p:cNvSpPr/>
            <p:nvPr/>
          </p:nvSpPr>
          <p:spPr>
            <a:xfrm>
              <a:off x="3578675" y="3506713"/>
              <a:ext cx="26" cy="1613"/>
            </a:xfrm>
            <a:custGeom>
              <a:rect b="b" l="l" r="r" t="t"/>
              <a:pathLst>
                <a:path extrusionOk="0" h="61" w="1">
                  <a:moveTo>
                    <a:pt x="1" y="53"/>
                  </a:moveTo>
                  <a:lnTo>
                    <a:pt x="1" y="53"/>
                  </a:lnTo>
                  <a:lnTo>
                    <a:pt x="1" y="60"/>
                  </a:lnTo>
                  <a:lnTo>
                    <a:pt x="1" y="1"/>
                  </a:lnTo>
                  <a:cubicBezTo>
                    <a:pt x="1" y="18"/>
                    <a:pt x="1" y="36"/>
                    <a:pt x="1" y="53"/>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p40"/>
            <p:cNvSpPr/>
            <p:nvPr/>
          </p:nvSpPr>
          <p:spPr>
            <a:xfrm>
              <a:off x="3581001" y="3520962"/>
              <a:ext cx="26" cy="26"/>
            </a:xfrm>
            <a:custGeom>
              <a:rect b="b" l="l" r="r" t="t"/>
              <a:pathLst>
                <a:path extrusionOk="0" h="1" w="1">
                  <a:moveTo>
                    <a:pt x="0" y="1"/>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1" name="Google Shape;8961;p40"/>
            <p:cNvSpPr/>
            <p:nvPr/>
          </p:nvSpPr>
          <p:spPr>
            <a:xfrm>
              <a:off x="3578781" y="3508933"/>
              <a:ext cx="106" cy="1243"/>
            </a:xfrm>
            <a:custGeom>
              <a:rect b="b" l="l" r="r" t="t"/>
              <a:pathLst>
                <a:path extrusionOk="0" h="47" w="4">
                  <a:moveTo>
                    <a:pt x="0" y="1"/>
                  </a:moveTo>
                  <a:cubicBezTo>
                    <a:pt x="0" y="15"/>
                    <a:pt x="0" y="32"/>
                    <a:pt x="4" y="46"/>
                  </a:cubicBezTo>
                  <a:lnTo>
                    <a:pt x="0"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2" name="Google Shape;8962;p40"/>
            <p:cNvSpPr/>
            <p:nvPr/>
          </p:nvSpPr>
          <p:spPr>
            <a:xfrm>
              <a:off x="3569237" y="3455637"/>
              <a:ext cx="132" cy="211"/>
            </a:xfrm>
            <a:custGeom>
              <a:rect b="b" l="l" r="r" t="t"/>
              <a:pathLst>
                <a:path extrusionOk="0" h="8" w="5">
                  <a:moveTo>
                    <a:pt x="1" y="0"/>
                  </a:moveTo>
                  <a:lnTo>
                    <a:pt x="4" y="7"/>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p40"/>
            <p:cNvSpPr/>
            <p:nvPr/>
          </p:nvSpPr>
          <p:spPr>
            <a:xfrm>
              <a:off x="3569052" y="3454712"/>
              <a:ext cx="26" cy="26"/>
            </a:xfrm>
            <a:custGeom>
              <a:rect b="b" l="l" r="r" t="t"/>
              <a:pathLst>
                <a:path extrusionOk="0" h="1" w="1">
                  <a:moveTo>
                    <a:pt x="1" y="0"/>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p40"/>
            <p:cNvSpPr/>
            <p:nvPr/>
          </p:nvSpPr>
          <p:spPr>
            <a:xfrm>
              <a:off x="3569528" y="3456747"/>
              <a:ext cx="106" cy="291"/>
            </a:xfrm>
            <a:custGeom>
              <a:rect b="b" l="l" r="r" t="t"/>
              <a:pathLst>
                <a:path extrusionOk="0" h="11" w="4">
                  <a:moveTo>
                    <a:pt x="0" y="0"/>
                  </a:moveTo>
                  <a:lnTo>
                    <a:pt x="4" y="1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p40"/>
            <p:cNvSpPr/>
            <p:nvPr/>
          </p:nvSpPr>
          <p:spPr>
            <a:xfrm>
              <a:off x="3578675" y="3508114"/>
              <a:ext cx="317" cy="2987"/>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p40"/>
            <p:cNvSpPr/>
            <p:nvPr/>
          </p:nvSpPr>
          <p:spPr>
            <a:xfrm>
              <a:off x="3579706" y="3518213"/>
              <a:ext cx="397" cy="2882"/>
            </a:xfrm>
            <a:custGeom>
              <a:rect b="b" l="l" r="r" t="t"/>
              <a:pathLst>
                <a:path extrusionOk="0" h="109" w="15">
                  <a:moveTo>
                    <a:pt x="0" y="0"/>
                  </a:moveTo>
                  <a:lnTo>
                    <a:pt x="0" y="0"/>
                  </a:lnTo>
                  <a:cubicBezTo>
                    <a:pt x="4" y="35"/>
                    <a:pt x="7" y="73"/>
                    <a:pt x="14" y="108"/>
                  </a:cubicBezTo>
                  <a:cubicBezTo>
                    <a:pt x="7" y="70"/>
                    <a:pt x="4" y="35"/>
                    <a:pt x="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p40"/>
            <p:cNvSpPr/>
            <p:nvPr/>
          </p:nvSpPr>
          <p:spPr>
            <a:xfrm>
              <a:off x="3556283" y="3353538"/>
              <a:ext cx="502" cy="132"/>
            </a:xfrm>
            <a:custGeom>
              <a:rect b="b" l="l" r="r" t="t"/>
              <a:pathLst>
                <a:path extrusionOk="0" h="5" w="19">
                  <a:moveTo>
                    <a:pt x="1" y="4"/>
                  </a:moveTo>
                  <a:lnTo>
                    <a:pt x="18"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p40"/>
            <p:cNvSpPr/>
            <p:nvPr/>
          </p:nvSpPr>
          <p:spPr>
            <a:xfrm>
              <a:off x="3555093" y="3328476"/>
              <a:ext cx="36483" cy="13245"/>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p40"/>
            <p:cNvSpPr/>
            <p:nvPr/>
          </p:nvSpPr>
          <p:spPr>
            <a:xfrm>
              <a:off x="3553613" y="3341800"/>
              <a:ext cx="1401" cy="476"/>
            </a:xfrm>
            <a:custGeom>
              <a:rect b="b" l="l" r="r" t="t"/>
              <a:pathLst>
                <a:path extrusionOk="0" h="18" w="53">
                  <a:moveTo>
                    <a:pt x="53" y="0"/>
                  </a:moveTo>
                  <a:lnTo>
                    <a:pt x="0" y="1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p40"/>
            <p:cNvSpPr/>
            <p:nvPr/>
          </p:nvSpPr>
          <p:spPr>
            <a:xfrm>
              <a:off x="3543884" y="3136334"/>
              <a:ext cx="152910" cy="155316"/>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p40"/>
            <p:cNvSpPr/>
            <p:nvPr/>
          </p:nvSpPr>
          <p:spPr>
            <a:xfrm>
              <a:off x="3565906" y="3245914"/>
              <a:ext cx="502" cy="106"/>
            </a:xfrm>
            <a:custGeom>
              <a:rect b="b" l="l" r="r" t="t"/>
              <a:pathLst>
                <a:path extrusionOk="0" h="4" w="19">
                  <a:moveTo>
                    <a:pt x="1" y="0"/>
                  </a:moveTo>
                  <a:lnTo>
                    <a:pt x="18"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p40"/>
            <p:cNvSpPr/>
            <p:nvPr/>
          </p:nvSpPr>
          <p:spPr>
            <a:xfrm>
              <a:off x="3563976" y="3245438"/>
              <a:ext cx="397" cy="26"/>
            </a:xfrm>
            <a:custGeom>
              <a:rect b="b" l="l" r="r" t="t"/>
              <a:pathLst>
                <a:path extrusionOk="0" h="1" w="15">
                  <a:moveTo>
                    <a:pt x="0" y="1"/>
                  </a:moveTo>
                  <a:lnTo>
                    <a:pt x="14"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p40"/>
            <p:cNvSpPr/>
            <p:nvPr/>
          </p:nvSpPr>
          <p:spPr>
            <a:xfrm>
              <a:off x="3568973" y="3247104"/>
              <a:ext cx="476" cy="211"/>
            </a:xfrm>
            <a:custGeom>
              <a:rect b="b" l="l" r="r" t="t"/>
              <a:pathLst>
                <a:path extrusionOk="0" h="8" w="18">
                  <a:moveTo>
                    <a:pt x="0" y="1"/>
                  </a:moveTo>
                  <a:lnTo>
                    <a:pt x="18" y="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p40"/>
            <p:cNvSpPr/>
            <p:nvPr/>
          </p:nvSpPr>
          <p:spPr>
            <a:xfrm>
              <a:off x="3566937" y="3246178"/>
              <a:ext cx="476" cy="211"/>
            </a:xfrm>
            <a:custGeom>
              <a:rect b="b" l="l" r="r" t="t"/>
              <a:pathLst>
                <a:path extrusionOk="0" h="8" w="18">
                  <a:moveTo>
                    <a:pt x="0" y="1"/>
                  </a:moveTo>
                  <a:lnTo>
                    <a:pt x="18" y="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p40"/>
            <p:cNvSpPr/>
            <p:nvPr/>
          </p:nvSpPr>
          <p:spPr>
            <a:xfrm>
              <a:off x="3567942" y="3246654"/>
              <a:ext cx="502" cy="211"/>
            </a:xfrm>
            <a:custGeom>
              <a:rect b="b" l="l" r="r" t="t"/>
              <a:pathLst>
                <a:path extrusionOk="0" h="8" w="19">
                  <a:moveTo>
                    <a:pt x="1" y="0"/>
                  </a:moveTo>
                  <a:lnTo>
                    <a:pt x="18" y="7"/>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p40"/>
            <p:cNvSpPr/>
            <p:nvPr/>
          </p:nvSpPr>
          <p:spPr>
            <a:xfrm>
              <a:off x="3564901" y="3245623"/>
              <a:ext cx="476" cy="132"/>
            </a:xfrm>
            <a:custGeom>
              <a:rect b="b" l="l" r="r" t="t"/>
              <a:pathLst>
                <a:path extrusionOk="0" h="5" w="18">
                  <a:moveTo>
                    <a:pt x="0" y="1"/>
                  </a:moveTo>
                  <a:lnTo>
                    <a:pt x="18"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p40"/>
            <p:cNvSpPr/>
            <p:nvPr/>
          </p:nvSpPr>
          <p:spPr>
            <a:xfrm>
              <a:off x="3570083" y="3247659"/>
              <a:ext cx="397" cy="132"/>
            </a:xfrm>
            <a:custGeom>
              <a:rect b="b" l="l" r="r" t="t"/>
              <a:pathLst>
                <a:path extrusionOk="0" h="5" w="15">
                  <a:moveTo>
                    <a:pt x="0" y="1"/>
                  </a:moveTo>
                  <a:lnTo>
                    <a:pt x="14"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8" name="Google Shape;8978;p40"/>
            <p:cNvSpPr/>
            <p:nvPr/>
          </p:nvSpPr>
          <p:spPr>
            <a:xfrm>
              <a:off x="3562020" y="3155130"/>
              <a:ext cx="502" cy="476"/>
            </a:xfrm>
            <a:custGeom>
              <a:rect b="b" l="l" r="r" t="t"/>
              <a:pathLst>
                <a:path extrusionOk="0" h="18" w="19">
                  <a:moveTo>
                    <a:pt x="18" y="0"/>
                  </a:moveTo>
                  <a:cubicBezTo>
                    <a:pt x="11" y="7"/>
                    <a:pt x="8" y="14"/>
                    <a:pt x="1" y="18"/>
                  </a:cubicBezTo>
                  <a:cubicBezTo>
                    <a:pt x="8" y="14"/>
                    <a:pt x="11" y="7"/>
                    <a:pt x="18"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9" name="Google Shape;8979;p40"/>
            <p:cNvSpPr/>
            <p:nvPr/>
          </p:nvSpPr>
          <p:spPr>
            <a:xfrm>
              <a:off x="3562575" y="3154469"/>
              <a:ext cx="397" cy="476"/>
            </a:xfrm>
            <a:custGeom>
              <a:rect b="b" l="l" r="r" t="t"/>
              <a:pathLst>
                <a:path extrusionOk="0" h="18" w="15">
                  <a:moveTo>
                    <a:pt x="15" y="1"/>
                  </a:moveTo>
                  <a:cubicBezTo>
                    <a:pt x="11" y="8"/>
                    <a:pt x="8" y="15"/>
                    <a:pt x="1" y="18"/>
                  </a:cubicBezTo>
                  <a:cubicBezTo>
                    <a:pt x="8" y="15"/>
                    <a:pt x="11" y="8"/>
                    <a:pt x="15"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p40"/>
            <p:cNvSpPr/>
            <p:nvPr/>
          </p:nvSpPr>
          <p:spPr>
            <a:xfrm>
              <a:off x="3561280" y="3155765"/>
              <a:ext cx="582" cy="397"/>
            </a:xfrm>
            <a:custGeom>
              <a:rect b="b" l="l" r="r" t="t"/>
              <a:pathLst>
                <a:path extrusionOk="0" h="15" w="22">
                  <a:moveTo>
                    <a:pt x="22" y="1"/>
                  </a:moveTo>
                  <a:cubicBezTo>
                    <a:pt x="15" y="4"/>
                    <a:pt x="8" y="11"/>
                    <a:pt x="1" y="15"/>
                  </a:cubicBezTo>
                  <a:cubicBezTo>
                    <a:pt x="8" y="11"/>
                    <a:pt x="15" y="4"/>
                    <a:pt x="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p40"/>
            <p:cNvSpPr/>
            <p:nvPr/>
          </p:nvSpPr>
          <p:spPr>
            <a:xfrm>
              <a:off x="3561095" y="3142996"/>
              <a:ext cx="2353" cy="8909"/>
            </a:xfrm>
            <a:custGeom>
              <a:rect b="b" l="l" r="r" t="t"/>
              <a:pathLst>
                <a:path extrusionOk="0" h="337" w="89">
                  <a:moveTo>
                    <a:pt x="1" y="0"/>
                  </a:moveTo>
                  <a:cubicBezTo>
                    <a:pt x="53" y="105"/>
                    <a:pt x="81" y="217"/>
                    <a:pt x="88" y="336"/>
                  </a:cubicBezTo>
                  <a:cubicBezTo>
                    <a:pt x="81" y="217"/>
                    <a:pt x="53" y="105"/>
                    <a:pt x="1"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p40"/>
            <p:cNvSpPr/>
            <p:nvPr/>
          </p:nvSpPr>
          <p:spPr>
            <a:xfrm>
              <a:off x="3563051" y="3153438"/>
              <a:ext cx="291" cy="767"/>
            </a:xfrm>
            <a:custGeom>
              <a:rect b="b" l="l" r="r" t="t"/>
              <a:pathLst>
                <a:path extrusionOk="0" h="29" w="11">
                  <a:moveTo>
                    <a:pt x="11" y="1"/>
                  </a:moveTo>
                  <a:cubicBezTo>
                    <a:pt x="7" y="12"/>
                    <a:pt x="4" y="19"/>
                    <a:pt x="0" y="29"/>
                  </a:cubicBezTo>
                  <a:cubicBezTo>
                    <a:pt x="4" y="19"/>
                    <a:pt x="7" y="12"/>
                    <a:pt x="11"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p40"/>
            <p:cNvSpPr/>
            <p:nvPr/>
          </p:nvSpPr>
          <p:spPr>
            <a:xfrm>
              <a:off x="3557949" y="3156241"/>
              <a:ext cx="3278" cy="1137"/>
            </a:xfrm>
            <a:custGeom>
              <a:rect b="b" l="l" r="r" t="t"/>
              <a:pathLst>
                <a:path extrusionOk="0" h="43" w="124">
                  <a:moveTo>
                    <a:pt x="1" y="42"/>
                  </a:moveTo>
                  <a:cubicBezTo>
                    <a:pt x="43" y="35"/>
                    <a:pt x="85" y="21"/>
                    <a:pt x="123" y="0"/>
                  </a:cubicBezTo>
                  <a:cubicBezTo>
                    <a:pt x="85" y="21"/>
                    <a:pt x="43" y="35"/>
                    <a:pt x="1" y="42"/>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p40"/>
            <p:cNvSpPr/>
            <p:nvPr/>
          </p:nvSpPr>
          <p:spPr>
            <a:xfrm>
              <a:off x="3606909" y="3137999"/>
              <a:ext cx="51314" cy="27230"/>
            </a:xfrm>
            <a:custGeom>
              <a:rect b="b" l="l" r="r" t="t"/>
              <a:pathLst>
                <a:path extrusionOk="0" h="1030" w="1941">
                  <a:moveTo>
                    <a:pt x="1" y="0"/>
                  </a:moveTo>
                  <a:lnTo>
                    <a:pt x="1" y="0"/>
                  </a:lnTo>
                  <a:lnTo>
                    <a:pt x="1940" y="103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p40"/>
            <p:cNvSpPr/>
            <p:nvPr/>
          </p:nvSpPr>
          <p:spPr>
            <a:xfrm>
              <a:off x="3566091" y="3136334"/>
              <a:ext cx="7349" cy="582"/>
            </a:xfrm>
            <a:custGeom>
              <a:rect b="b" l="l" r="r" t="t"/>
              <a:pathLst>
                <a:path extrusionOk="0" h="22" w="278">
                  <a:moveTo>
                    <a:pt x="1" y="21"/>
                  </a:moveTo>
                  <a:lnTo>
                    <a:pt x="277" y="0"/>
                  </a:lnTo>
                  <a:lnTo>
                    <a:pt x="277" y="0"/>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p40"/>
            <p:cNvSpPr/>
            <p:nvPr/>
          </p:nvSpPr>
          <p:spPr>
            <a:xfrm>
              <a:off x="3558239" y="3161872"/>
              <a:ext cx="26" cy="211"/>
            </a:xfrm>
            <a:custGeom>
              <a:rect b="b" l="l" r="r" t="t"/>
              <a:pathLst>
                <a:path extrusionOk="0" h="8" w="1">
                  <a:moveTo>
                    <a:pt x="0" y="1"/>
                  </a:moveTo>
                  <a:lnTo>
                    <a:pt x="0" y="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p40"/>
            <p:cNvSpPr/>
            <p:nvPr/>
          </p:nvSpPr>
          <p:spPr>
            <a:xfrm>
              <a:off x="3558239" y="3160497"/>
              <a:ext cx="26" cy="211"/>
            </a:xfrm>
            <a:custGeom>
              <a:rect b="b" l="l" r="r" t="t"/>
              <a:pathLst>
                <a:path extrusionOk="0" h="8" w="1">
                  <a:moveTo>
                    <a:pt x="0" y="0"/>
                  </a:moveTo>
                  <a:lnTo>
                    <a:pt x="0" y="7"/>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p40"/>
            <p:cNvSpPr/>
            <p:nvPr/>
          </p:nvSpPr>
          <p:spPr>
            <a:xfrm>
              <a:off x="3546845" y="3185295"/>
              <a:ext cx="317" cy="211"/>
            </a:xfrm>
            <a:custGeom>
              <a:rect b="b" l="l" r="r" t="t"/>
              <a:pathLst>
                <a:path extrusionOk="0" h="8" w="12">
                  <a:moveTo>
                    <a:pt x="11" y="0"/>
                  </a:moveTo>
                  <a:lnTo>
                    <a:pt x="1" y="7"/>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p40"/>
            <p:cNvSpPr/>
            <p:nvPr/>
          </p:nvSpPr>
          <p:spPr>
            <a:xfrm>
              <a:off x="3558239" y="3161131"/>
              <a:ext cx="26" cy="317"/>
            </a:xfrm>
            <a:custGeom>
              <a:rect b="b" l="l" r="r" t="t"/>
              <a:pathLst>
                <a:path extrusionOk="0" h="12" w="1">
                  <a:moveTo>
                    <a:pt x="0" y="1"/>
                  </a:moveTo>
                  <a:lnTo>
                    <a:pt x="0" y="1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0" name="Google Shape;8990;p40"/>
            <p:cNvSpPr/>
            <p:nvPr/>
          </p:nvSpPr>
          <p:spPr>
            <a:xfrm>
              <a:off x="3548802" y="3184369"/>
              <a:ext cx="211" cy="106"/>
            </a:xfrm>
            <a:custGeom>
              <a:rect b="b" l="l" r="r" t="t"/>
              <a:pathLst>
                <a:path extrusionOk="0" h="4" w="8">
                  <a:moveTo>
                    <a:pt x="7" y="0"/>
                  </a:moveTo>
                  <a:lnTo>
                    <a:pt x="0"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1" name="Google Shape;8991;p40"/>
            <p:cNvSpPr/>
            <p:nvPr/>
          </p:nvSpPr>
          <p:spPr>
            <a:xfrm>
              <a:off x="3548431" y="3184449"/>
              <a:ext cx="211" cy="132"/>
            </a:xfrm>
            <a:custGeom>
              <a:rect b="b" l="l" r="r" t="t"/>
              <a:pathLst>
                <a:path extrusionOk="0" h="5" w="8">
                  <a:moveTo>
                    <a:pt x="7" y="1"/>
                  </a:moveTo>
                  <a:lnTo>
                    <a:pt x="0"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2" name="Google Shape;8992;p40"/>
            <p:cNvSpPr/>
            <p:nvPr/>
          </p:nvSpPr>
          <p:spPr>
            <a:xfrm>
              <a:off x="3545920" y="3185850"/>
              <a:ext cx="502" cy="211"/>
            </a:xfrm>
            <a:custGeom>
              <a:rect b="b" l="l" r="r" t="t"/>
              <a:pathLst>
                <a:path extrusionOk="0" h="8" w="19">
                  <a:moveTo>
                    <a:pt x="18" y="0"/>
                  </a:moveTo>
                  <a:lnTo>
                    <a:pt x="1" y="7"/>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3" name="Google Shape;8993;p40"/>
            <p:cNvSpPr/>
            <p:nvPr/>
          </p:nvSpPr>
          <p:spPr>
            <a:xfrm>
              <a:off x="3548061" y="3184634"/>
              <a:ext cx="211" cy="132"/>
            </a:xfrm>
            <a:custGeom>
              <a:rect b="b" l="l" r="r" t="t"/>
              <a:pathLst>
                <a:path extrusionOk="0" h="5" w="8">
                  <a:moveTo>
                    <a:pt x="7" y="1"/>
                  </a:moveTo>
                  <a:lnTo>
                    <a:pt x="0" y="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4" name="Google Shape;8994;p40"/>
            <p:cNvSpPr/>
            <p:nvPr/>
          </p:nvSpPr>
          <p:spPr>
            <a:xfrm>
              <a:off x="3547506" y="3184925"/>
              <a:ext cx="291" cy="211"/>
            </a:xfrm>
            <a:custGeom>
              <a:rect b="b" l="l" r="r" t="t"/>
              <a:pathLst>
                <a:path extrusionOk="0" h="8" w="11">
                  <a:moveTo>
                    <a:pt x="11" y="0"/>
                  </a:moveTo>
                  <a:lnTo>
                    <a:pt x="0" y="7"/>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5" name="Google Shape;8995;p40"/>
            <p:cNvSpPr/>
            <p:nvPr/>
          </p:nvSpPr>
          <p:spPr>
            <a:xfrm>
              <a:off x="3544069" y="3187039"/>
              <a:ext cx="317" cy="211"/>
            </a:xfrm>
            <a:custGeom>
              <a:rect b="b" l="l" r="r" t="t"/>
              <a:pathLst>
                <a:path extrusionOk="0" h="8" w="12">
                  <a:moveTo>
                    <a:pt x="1" y="8"/>
                  </a:moveTo>
                  <a:lnTo>
                    <a:pt x="11" y="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p40"/>
            <p:cNvSpPr/>
            <p:nvPr/>
          </p:nvSpPr>
          <p:spPr>
            <a:xfrm>
              <a:off x="3557949" y="3157536"/>
              <a:ext cx="26" cy="397"/>
            </a:xfrm>
            <a:custGeom>
              <a:rect b="b" l="l" r="r" t="t"/>
              <a:pathLst>
                <a:path extrusionOk="0" h="15" w="1">
                  <a:moveTo>
                    <a:pt x="1" y="0"/>
                  </a:moveTo>
                  <a:lnTo>
                    <a:pt x="1" y="14"/>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p40"/>
            <p:cNvSpPr/>
            <p:nvPr/>
          </p:nvSpPr>
          <p:spPr>
            <a:xfrm>
              <a:off x="3558054" y="3158541"/>
              <a:ext cx="26" cy="317"/>
            </a:xfrm>
            <a:custGeom>
              <a:rect b="b" l="l" r="r" t="t"/>
              <a:pathLst>
                <a:path extrusionOk="0" h="12" w="1">
                  <a:moveTo>
                    <a:pt x="0" y="1"/>
                  </a:moveTo>
                  <a:lnTo>
                    <a:pt x="0" y="11"/>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p40"/>
            <p:cNvSpPr/>
            <p:nvPr/>
          </p:nvSpPr>
          <p:spPr>
            <a:xfrm>
              <a:off x="3544730" y="3186299"/>
              <a:ext cx="767" cy="502"/>
            </a:xfrm>
            <a:custGeom>
              <a:rect b="b" l="l" r="r" t="t"/>
              <a:pathLst>
                <a:path extrusionOk="0" h="19" w="29">
                  <a:moveTo>
                    <a:pt x="28" y="1"/>
                  </a:moveTo>
                  <a:lnTo>
                    <a:pt x="0" y="18"/>
                  </a:ln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9" name="Google Shape;8999;p40"/>
            <p:cNvSpPr/>
            <p:nvPr/>
          </p:nvSpPr>
          <p:spPr>
            <a:xfrm>
              <a:off x="3558134" y="3159572"/>
              <a:ext cx="26" cy="26"/>
            </a:xfrm>
            <a:custGeom>
              <a:rect b="b" l="l" r="r" t="t"/>
              <a:pathLst>
                <a:path extrusionOk="0" h="1" w="1">
                  <a:moveTo>
                    <a:pt x="1" y="0"/>
                  </a:move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p40"/>
            <p:cNvSpPr/>
            <p:nvPr/>
          </p:nvSpPr>
          <p:spPr>
            <a:xfrm>
              <a:off x="3682624" y="3282476"/>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p40"/>
            <p:cNvSpPr/>
            <p:nvPr/>
          </p:nvSpPr>
          <p:spPr>
            <a:xfrm>
              <a:off x="3682809" y="3282185"/>
              <a:ext cx="26" cy="132"/>
            </a:xfrm>
            <a:custGeom>
              <a:rect b="b" l="l" r="r" t="t"/>
              <a:pathLst>
                <a:path extrusionOk="0" h="5" w="1">
                  <a:moveTo>
                    <a:pt x="0" y="1"/>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2" name="Google Shape;9002;p40"/>
            <p:cNvSpPr/>
            <p:nvPr/>
          </p:nvSpPr>
          <p:spPr>
            <a:xfrm>
              <a:off x="3682704" y="3282291"/>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3" name="Google Shape;9003;p40"/>
            <p:cNvSpPr/>
            <p:nvPr/>
          </p:nvSpPr>
          <p:spPr>
            <a:xfrm>
              <a:off x="3682809" y="3282106"/>
              <a:ext cx="106" cy="106"/>
            </a:xfrm>
            <a:custGeom>
              <a:rect b="b" l="l" r="r" t="t"/>
              <a:pathLst>
                <a:path extrusionOk="0" h="4" w="4">
                  <a:moveTo>
                    <a:pt x="4" y="0"/>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4" name="Google Shape;9004;p40"/>
            <p:cNvSpPr/>
            <p:nvPr/>
          </p:nvSpPr>
          <p:spPr>
            <a:xfrm>
              <a:off x="3682519" y="3282661"/>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5" name="Google Shape;9005;p40"/>
            <p:cNvSpPr/>
            <p:nvPr/>
          </p:nvSpPr>
          <p:spPr>
            <a:xfrm>
              <a:off x="3682624" y="3282555"/>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6" name="Google Shape;9006;p40"/>
            <p:cNvSpPr/>
            <p:nvPr/>
          </p:nvSpPr>
          <p:spPr>
            <a:xfrm>
              <a:off x="3687436" y="3278854"/>
              <a:ext cx="397" cy="317"/>
            </a:xfrm>
            <a:custGeom>
              <a:rect b="b" l="l" r="r" t="t"/>
              <a:pathLst>
                <a:path extrusionOk="0" h="12" w="15">
                  <a:moveTo>
                    <a:pt x="14" y="1"/>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7" name="Google Shape;9007;p40"/>
            <p:cNvSpPr/>
            <p:nvPr/>
          </p:nvSpPr>
          <p:spPr>
            <a:xfrm>
              <a:off x="3624596" y="3289403"/>
              <a:ext cx="476" cy="26"/>
            </a:xfrm>
            <a:custGeom>
              <a:rect b="b" l="l" r="r" t="t"/>
              <a:pathLst>
                <a:path extrusionOk="0" h="1" w="18">
                  <a:moveTo>
                    <a:pt x="18" y="1"/>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8" name="Google Shape;9008;p40"/>
            <p:cNvSpPr/>
            <p:nvPr/>
          </p:nvSpPr>
          <p:spPr>
            <a:xfrm>
              <a:off x="3688731" y="3278114"/>
              <a:ext cx="582" cy="317"/>
            </a:xfrm>
            <a:custGeom>
              <a:rect b="b" l="l" r="r" t="t"/>
              <a:pathLst>
                <a:path extrusionOk="0" h="12" w="22">
                  <a:moveTo>
                    <a:pt x="21" y="1"/>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9" name="Google Shape;9009;p40"/>
            <p:cNvSpPr/>
            <p:nvPr/>
          </p:nvSpPr>
          <p:spPr>
            <a:xfrm>
              <a:off x="3651165" y="3290249"/>
              <a:ext cx="1137" cy="106"/>
            </a:xfrm>
            <a:custGeom>
              <a:rect b="b" l="l" r="r" t="t"/>
              <a:pathLst>
                <a:path extrusionOk="0" h="4" w="43">
                  <a:moveTo>
                    <a:pt x="0" y="0"/>
                  </a:moveTo>
                  <a:cubicBezTo>
                    <a:pt x="14" y="0"/>
                    <a:pt x="28" y="0"/>
                    <a:pt x="42" y="4"/>
                  </a:cubicBezTo>
                  <a:cubicBezTo>
                    <a:pt x="28" y="0"/>
                    <a:pt x="14" y="0"/>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0" name="Google Shape;9010;p40"/>
            <p:cNvSpPr/>
            <p:nvPr/>
          </p:nvSpPr>
          <p:spPr>
            <a:xfrm>
              <a:off x="3625336" y="3289403"/>
              <a:ext cx="397" cy="26"/>
            </a:xfrm>
            <a:custGeom>
              <a:rect b="b" l="l" r="r" t="t"/>
              <a:pathLst>
                <a:path extrusionOk="0" h="1" w="15">
                  <a:moveTo>
                    <a:pt x="14" y="1"/>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1" name="Google Shape;9011;p40"/>
            <p:cNvSpPr/>
            <p:nvPr/>
          </p:nvSpPr>
          <p:spPr>
            <a:xfrm>
              <a:off x="3652539" y="3290434"/>
              <a:ext cx="6318" cy="608"/>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2" name="Google Shape;9012;p40"/>
            <p:cNvSpPr/>
            <p:nvPr/>
          </p:nvSpPr>
          <p:spPr>
            <a:xfrm>
              <a:off x="3686775" y="3279224"/>
              <a:ext cx="502" cy="211"/>
            </a:xfrm>
            <a:custGeom>
              <a:rect b="b" l="l" r="r" t="t"/>
              <a:pathLst>
                <a:path extrusionOk="0" h="8" w="19">
                  <a:moveTo>
                    <a:pt x="18" y="1"/>
                  </a:moveTo>
                  <a:lnTo>
                    <a:pt x="1"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3" name="Google Shape;9013;p40"/>
            <p:cNvSpPr/>
            <p:nvPr/>
          </p:nvSpPr>
          <p:spPr>
            <a:xfrm>
              <a:off x="3686325" y="3279515"/>
              <a:ext cx="397" cy="211"/>
            </a:xfrm>
            <a:custGeom>
              <a:rect b="b" l="l" r="r" t="t"/>
              <a:pathLst>
                <a:path extrusionOk="0" h="8" w="15">
                  <a:moveTo>
                    <a:pt x="14" y="0"/>
                  </a:moveTo>
                  <a:lnTo>
                    <a:pt x="0"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4" name="Google Shape;9014;p40"/>
            <p:cNvSpPr/>
            <p:nvPr/>
          </p:nvSpPr>
          <p:spPr>
            <a:xfrm>
              <a:off x="3685770" y="3279885"/>
              <a:ext cx="397" cy="211"/>
            </a:xfrm>
            <a:custGeom>
              <a:rect b="b" l="l" r="r" t="t"/>
              <a:pathLst>
                <a:path extrusionOk="0" h="8" w="15">
                  <a:moveTo>
                    <a:pt x="14" y="0"/>
                  </a:moveTo>
                  <a:lnTo>
                    <a:pt x="0"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p40"/>
            <p:cNvSpPr/>
            <p:nvPr/>
          </p:nvSpPr>
          <p:spPr>
            <a:xfrm>
              <a:off x="3696504" y="3274228"/>
              <a:ext cx="1031" cy="502"/>
            </a:xfrm>
            <a:custGeom>
              <a:rect b="b" l="l" r="r" t="t"/>
              <a:pathLst>
                <a:path extrusionOk="0" h="19" w="39">
                  <a:moveTo>
                    <a:pt x="39" y="1"/>
                  </a:moveTo>
                  <a:lnTo>
                    <a:pt x="0"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p40"/>
            <p:cNvSpPr/>
            <p:nvPr/>
          </p:nvSpPr>
          <p:spPr>
            <a:xfrm>
              <a:off x="3687991" y="3278590"/>
              <a:ext cx="582" cy="211"/>
            </a:xfrm>
            <a:custGeom>
              <a:rect b="b" l="l" r="r" t="t"/>
              <a:pathLst>
                <a:path extrusionOk="0" h="8" w="22">
                  <a:moveTo>
                    <a:pt x="21" y="0"/>
                  </a:moveTo>
                  <a:lnTo>
                    <a:pt x="0"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7" name="Google Shape;9017;p40"/>
            <p:cNvSpPr/>
            <p:nvPr/>
          </p:nvSpPr>
          <p:spPr>
            <a:xfrm>
              <a:off x="3693067" y="3275893"/>
              <a:ext cx="872" cy="397"/>
            </a:xfrm>
            <a:custGeom>
              <a:rect b="b" l="l" r="r" t="t"/>
              <a:pathLst>
                <a:path extrusionOk="0" h="15" w="33">
                  <a:moveTo>
                    <a:pt x="32" y="1"/>
                  </a:moveTo>
                  <a:lnTo>
                    <a:pt x="1"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8" name="Google Shape;9018;p40"/>
            <p:cNvSpPr/>
            <p:nvPr/>
          </p:nvSpPr>
          <p:spPr>
            <a:xfrm>
              <a:off x="3619863" y="3288768"/>
              <a:ext cx="1322" cy="211"/>
            </a:xfrm>
            <a:custGeom>
              <a:rect b="b" l="l" r="r" t="t"/>
              <a:pathLst>
                <a:path extrusionOk="0" h="8" w="50">
                  <a:moveTo>
                    <a:pt x="1" y="0"/>
                  </a:moveTo>
                  <a:lnTo>
                    <a:pt x="50"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9" name="Google Shape;9019;p40"/>
            <p:cNvSpPr/>
            <p:nvPr/>
          </p:nvSpPr>
          <p:spPr>
            <a:xfrm>
              <a:off x="3695208" y="3274783"/>
              <a:ext cx="1031" cy="502"/>
            </a:xfrm>
            <a:custGeom>
              <a:rect b="b" l="l" r="r" t="t"/>
              <a:pathLst>
                <a:path extrusionOk="0" h="19" w="39">
                  <a:moveTo>
                    <a:pt x="39" y="1"/>
                  </a:moveTo>
                  <a:lnTo>
                    <a:pt x="0"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0" name="Google Shape;9020;p40"/>
            <p:cNvSpPr/>
            <p:nvPr/>
          </p:nvSpPr>
          <p:spPr>
            <a:xfrm>
              <a:off x="3683074" y="3281815"/>
              <a:ext cx="132" cy="132"/>
            </a:xfrm>
            <a:custGeom>
              <a:rect b="b" l="l" r="r" t="t"/>
              <a:pathLst>
                <a:path extrusionOk="0" h="5" w="5">
                  <a:moveTo>
                    <a:pt x="1" y="4"/>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1" name="Google Shape;9021;p40"/>
            <p:cNvSpPr/>
            <p:nvPr/>
          </p:nvSpPr>
          <p:spPr>
            <a:xfrm>
              <a:off x="3692062" y="3276449"/>
              <a:ext cx="767" cy="317"/>
            </a:xfrm>
            <a:custGeom>
              <a:rect b="b" l="l" r="r" t="t"/>
              <a:pathLst>
                <a:path extrusionOk="0" h="12" w="29">
                  <a:moveTo>
                    <a:pt x="28" y="1"/>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2" name="Google Shape;9022;p40"/>
            <p:cNvSpPr/>
            <p:nvPr/>
          </p:nvSpPr>
          <p:spPr>
            <a:xfrm>
              <a:off x="3669380" y="3284776"/>
              <a:ext cx="3278" cy="1243"/>
            </a:xfrm>
            <a:custGeom>
              <a:rect b="b" l="l" r="r" t="t"/>
              <a:pathLst>
                <a:path extrusionOk="0" h="47" w="124">
                  <a:moveTo>
                    <a:pt x="1" y="29"/>
                  </a:moveTo>
                  <a:cubicBezTo>
                    <a:pt x="43" y="46"/>
                    <a:pt x="95" y="36"/>
                    <a:pt x="123" y="1"/>
                  </a:cubicBezTo>
                  <a:cubicBezTo>
                    <a:pt x="95" y="36"/>
                    <a:pt x="43" y="46"/>
                    <a:pt x="1" y="2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3" name="Google Shape;9023;p40"/>
            <p:cNvSpPr/>
            <p:nvPr/>
          </p:nvSpPr>
          <p:spPr>
            <a:xfrm>
              <a:off x="3691137" y="3276924"/>
              <a:ext cx="661" cy="291"/>
            </a:xfrm>
            <a:custGeom>
              <a:rect b="b" l="l" r="r" t="t"/>
              <a:pathLst>
                <a:path extrusionOk="0" h="11" w="25">
                  <a:moveTo>
                    <a:pt x="25" y="0"/>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4" name="Google Shape;9024;p40"/>
            <p:cNvSpPr/>
            <p:nvPr/>
          </p:nvSpPr>
          <p:spPr>
            <a:xfrm>
              <a:off x="3672631" y="3282740"/>
              <a:ext cx="7429" cy="2062"/>
            </a:xfrm>
            <a:custGeom>
              <a:rect b="b" l="l" r="r" t="t"/>
              <a:pathLst>
                <a:path extrusionOk="0" h="78" w="281">
                  <a:moveTo>
                    <a:pt x="0" y="78"/>
                  </a:moveTo>
                  <a:cubicBezTo>
                    <a:pt x="88" y="1"/>
                    <a:pt x="200" y="4"/>
                    <a:pt x="280" y="8"/>
                  </a:cubicBezTo>
                  <a:cubicBezTo>
                    <a:pt x="200" y="4"/>
                    <a:pt x="88" y="1"/>
                    <a:pt x="0" y="7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5" name="Google Shape;9025;p40"/>
            <p:cNvSpPr/>
            <p:nvPr/>
          </p:nvSpPr>
          <p:spPr>
            <a:xfrm>
              <a:off x="3621450" y="3289032"/>
              <a:ext cx="952" cy="132"/>
            </a:xfrm>
            <a:custGeom>
              <a:rect b="b" l="l" r="r" t="t"/>
              <a:pathLst>
                <a:path extrusionOk="0" h="5" w="36">
                  <a:moveTo>
                    <a:pt x="35" y="4"/>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6" name="Google Shape;9026;p40"/>
            <p:cNvSpPr/>
            <p:nvPr/>
          </p:nvSpPr>
          <p:spPr>
            <a:xfrm>
              <a:off x="3682889" y="3282000"/>
              <a:ext cx="132" cy="132"/>
            </a:xfrm>
            <a:custGeom>
              <a:rect b="b" l="l" r="r" t="t"/>
              <a:pathLst>
                <a:path extrusionOk="0" h="5" w="5">
                  <a:moveTo>
                    <a:pt x="4" y="1"/>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p40"/>
            <p:cNvSpPr/>
            <p:nvPr/>
          </p:nvSpPr>
          <p:spPr>
            <a:xfrm>
              <a:off x="3683365" y="3281551"/>
              <a:ext cx="106" cy="106"/>
            </a:xfrm>
            <a:custGeom>
              <a:rect b="b" l="l" r="r" t="t"/>
              <a:pathLst>
                <a:path extrusionOk="0" h="4" w="4">
                  <a:moveTo>
                    <a:pt x="4" y="0"/>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p40"/>
            <p:cNvSpPr/>
            <p:nvPr/>
          </p:nvSpPr>
          <p:spPr>
            <a:xfrm>
              <a:off x="3622639" y="3289138"/>
              <a:ext cx="767" cy="106"/>
            </a:xfrm>
            <a:custGeom>
              <a:rect b="b" l="l" r="r" t="t"/>
              <a:pathLst>
                <a:path extrusionOk="0" h="4" w="29">
                  <a:moveTo>
                    <a:pt x="29" y="4"/>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p40"/>
            <p:cNvSpPr/>
            <p:nvPr/>
          </p:nvSpPr>
          <p:spPr>
            <a:xfrm>
              <a:off x="3681038" y="3282926"/>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p40"/>
            <p:cNvSpPr/>
            <p:nvPr/>
          </p:nvSpPr>
          <p:spPr>
            <a:xfrm>
              <a:off x="3683180" y="3281736"/>
              <a:ext cx="106" cy="106"/>
            </a:xfrm>
            <a:custGeom>
              <a:rect b="b" l="l" r="r" t="t"/>
              <a:pathLst>
                <a:path extrusionOk="0" h="4" w="4">
                  <a:moveTo>
                    <a:pt x="4" y="0"/>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p40"/>
            <p:cNvSpPr/>
            <p:nvPr/>
          </p:nvSpPr>
          <p:spPr>
            <a:xfrm>
              <a:off x="3694098" y="3275338"/>
              <a:ext cx="952" cy="502"/>
            </a:xfrm>
            <a:custGeom>
              <a:rect b="b" l="l" r="r" t="t"/>
              <a:pathLst>
                <a:path extrusionOk="0" h="19" w="36">
                  <a:moveTo>
                    <a:pt x="35" y="1"/>
                  </a:moveTo>
                  <a:lnTo>
                    <a:pt x="0"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p40"/>
            <p:cNvSpPr/>
            <p:nvPr/>
          </p:nvSpPr>
          <p:spPr>
            <a:xfrm>
              <a:off x="3683444" y="3281366"/>
              <a:ext cx="211" cy="211"/>
            </a:xfrm>
            <a:custGeom>
              <a:rect b="b" l="l" r="r" t="t"/>
              <a:pathLst>
                <a:path extrusionOk="0" h="8" w="8">
                  <a:moveTo>
                    <a:pt x="8" y="0"/>
                  </a:moveTo>
                  <a:lnTo>
                    <a:pt x="1"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3" name="Google Shape;9033;p40"/>
            <p:cNvSpPr/>
            <p:nvPr/>
          </p:nvSpPr>
          <p:spPr>
            <a:xfrm>
              <a:off x="3626340" y="3289508"/>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4" name="Google Shape;9034;p40"/>
            <p:cNvSpPr/>
            <p:nvPr/>
          </p:nvSpPr>
          <p:spPr>
            <a:xfrm>
              <a:off x="3684554" y="3280626"/>
              <a:ext cx="317" cy="211"/>
            </a:xfrm>
            <a:custGeom>
              <a:rect b="b" l="l" r="r" t="t"/>
              <a:pathLst>
                <a:path extrusionOk="0" h="8" w="12">
                  <a:moveTo>
                    <a:pt x="11" y="0"/>
                  </a:moveTo>
                  <a:lnTo>
                    <a:pt x="1"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5" name="Google Shape;9035;p40"/>
            <p:cNvSpPr/>
            <p:nvPr/>
          </p:nvSpPr>
          <p:spPr>
            <a:xfrm>
              <a:off x="3684290" y="3280811"/>
              <a:ext cx="211" cy="211"/>
            </a:xfrm>
            <a:custGeom>
              <a:rect b="b" l="l" r="r" t="t"/>
              <a:pathLst>
                <a:path extrusionOk="0" h="8" w="8">
                  <a:moveTo>
                    <a:pt x="7" y="0"/>
                  </a:moveTo>
                  <a:lnTo>
                    <a:pt x="0"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6" name="Google Shape;9036;p40"/>
            <p:cNvSpPr/>
            <p:nvPr/>
          </p:nvSpPr>
          <p:spPr>
            <a:xfrm>
              <a:off x="3685400" y="3280070"/>
              <a:ext cx="291" cy="211"/>
            </a:xfrm>
            <a:custGeom>
              <a:rect b="b" l="l" r="r" t="t"/>
              <a:pathLst>
                <a:path extrusionOk="0" h="8" w="11">
                  <a:moveTo>
                    <a:pt x="11" y="0"/>
                  </a:moveTo>
                  <a:lnTo>
                    <a:pt x="0"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7" name="Google Shape;9037;p40"/>
            <p:cNvSpPr/>
            <p:nvPr/>
          </p:nvSpPr>
          <p:spPr>
            <a:xfrm>
              <a:off x="3690291" y="3277374"/>
              <a:ext cx="582" cy="317"/>
            </a:xfrm>
            <a:custGeom>
              <a:rect b="b" l="l" r="r" t="t"/>
              <a:pathLst>
                <a:path extrusionOk="0" h="12" w="22">
                  <a:moveTo>
                    <a:pt x="22" y="1"/>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p40"/>
            <p:cNvSpPr/>
            <p:nvPr/>
          </p:nvSpPr>
          <p:spPr>
            <a:xfrm>
              <a:off x="3623670" y="3289323"/>
              <a:ext cx="582" cy="26"/>
            </a:xfrm>
            <a:custGeom>
              <a:rect b="b" l="l" r="r" t="t"/>
              <a:pathLst>
                <a:path extrusionOk="0" h="1" w="22">
                  <a:moveTo>
                    <a:pt x="21" y="0"/>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p40"/>
            <p:cNvSpPr/>
            <p:nvPr/>
          </p:nvSpPr>
          <p:spPr>
            <a:xfrm>
              <a:off x="3684924" y="3280335"/>
              <a:ext cx="317" cy="211"/>
            </a:xfrm>
            <a:custGeom>
              <a:rect b="b" l="l" r="r" t="t"/>
              <a:pathLst>
                <a:path extrusionOk="0" h="8" w="12">
                  <a:moveTo>
                    <a:pt x="11" y="1"/>
                  </a:moveTo>
                  <a:lnTo>
                    <a:pt x="1"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p40"/>
            <p:cNvSpPr/>
            <p:nvPr/>
          </p:nvSpPr>
          <p:spPr>
            <a:xfrm>
              <a:off x="3683735" y="3281181"/>
              <a:ext cx="211" cy="211"/>
            </a:xfrm>
            <a:custGeom>
              <a:rect b="b" l="l" r="r" t="t"/>
              <a:pathLst>
                <a:path extrusionOk="0" h="8" w="8">
                  <a:moveTo>
                    <a:pt x="7" y="0"/>
                  </a:moveTo>
                  <a:lnTo>
                    <a:pt x="0"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p40"/>
            <p:cNvSpPr/>
            <p:nvPr/>
          </p:nvSpPr>
          <p:spPr>
            <a:xfrm>
              <a:off x="3689471" y="3277744"/>
              <a:ext cx="582" cy="317"/>
            </a:xfrm>
            <a:custGeom>
              <a:rect b="b" l="l" r="r" t="t"/>
              <a:pathLst>
                <a:path extrusionOk="0" h="12" w="22">
                  <a:moveTo>
                    <a:pt x="21" y="1"/>
                  </a:moveTo>
                  <a:lnTo>
                    <a:pt x="0"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p40"/>
            <p:cNvSpPr/>
            <p:nvPr/>
          </p:nvSpPr>
          <p:spPr>
            <a:xfrm>
              <a:off x="3683999" y="3280996"/>
              <a:ext cx="211" cy="211"/>
            </a:xfrm>
            <a:custGeom>
              <a:rect b="b" l="l" r="r" t="t"/>
              <a:pathLst>
                <a:path extrusionOk="0" h="8" w="8">
                  <a:moveTo>
                    <a:pt x="8" y="0"/>
                  </a:moveTo>
                  <a:lnTo>
                    <a:pt x="1"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p40"/>
            <p:cNvSpPr/>
            <p:nvPr/>
          </p:nvSpPr>
          <p:spPr>
            <a:xfrm>
              <a:off x="3590545" y="3263309"/>
              <a:ext cx="41664" cy="104504"/>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4" name="Google Shape;9044;p40"/>
            <p:cNvSpPr/>
            <p:nvPr/>
          </p:nvSpPr>
          <p:spPr>
            <a:xfrm>
              <a:off x="3598767" y="3263495"/>
              <a:ext cx="3093" cy="6688"/>
            </a:xfrm>
            <a:custGeom>
              <a:rect b="b" l="l" r="r" t="t"/>
              <a:pathLst>
                <a:path extrusionOk="0" h="253" w="117">
                  <a:moveTo>
                    <a:pt x="1" y="1"/>
                  </a:moveTo>
                  <a:lnTo>
                    <a:pt x="1" y="1"/>
                  </a:lnTo>
                  <a:cubicBezTo>
                    <a:pt x="43" y="81"/>
                    <a:pt x="81" y="165"/>
                    <a:pt x="116" y="253"/>
                  </a:cubicBezTo>
                  <a:cubicBezTo>
                    <a:pt x="81" y="165"/>
                    <a:pt x="43" y="81"/>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p40"/>
            <p:cNvSpPr/>
            <p:nvPr/>
          </p:nvSpPr>
          <p:spPr>
            <a:xfrm>
              <a:off x="3591841" y="3306243"/>
              <a:ext cx="2987" cy="11500"/>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p40"/>
            <p:cNvSpPr/>
            <p:nvPr/>
          </p:nvSpPr>
          <p:spPr>
            <a:xfrm>
              <a:off x="3602468" y="3272113"/>
              <a:ext cx="132" cy="291"/>
            </a:xfrm>
            <a:custGeom>
              <a:rect b="b" l="l" r="r" t="t"/>
              <a:pathLst>
                <a:path extrusionOk="0" h="11" w="5">
                  <a:moveTo>
                    <a:pt x="4" y="11"/>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7" name="Google Shape;9047;p40"/>
            <p:cNvSpPr/>
            <p:nvPr/>
          </p:nvSpPr>
          <p:spPr>
            <a:xfrm>
              <a:off x="3602019" y="3270712"/>
              <a:ext cx="211" cy="687"/>
            </a:xfrm>
            <a:custGeom>
              <a:rect b="b" l="l" r="r" t="t"/>
              <a:pathLst>
                <a:path extrusionOk="0" h="26" w="8">
                  <a:moveTo>
                    <a:pt x="7" y="25"/>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8" name="Google Shape;9048;p40"/>
            <p:cNvSpPr/>
            <p:nvPr/>
          </p:nvSpPr>
          <p:spPr>
            <a:xfrm>
              <a:off x="3603314" y="3275153"/>
              <a:ext cx="26" cy="132"/>
            </a:xfrm>
            <a:custGeom>
              <a:rect b="b" l="l" r="r" t="t"/>
              <a:pathLst>
                <a:path extrusionOk="0" h="5" w="1">
                  <a:moveTo>
                    <a:pt x="0" y="4"/>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9" name="Google Shape;9049;p40"/>
            <p:cNvSpPr/>
            <p:nvPr/>
          </p:nvSpPr>
          <p:spPr>
            <a:xfrm>
              <a:off x="3590995" y="3317716"/>
              <a:ext cx="872" cy="2723"/>
            </a:xfrm>
            <a:custGeom>
              <a:rect b="b" l="l" r="r" t="t"/>
              <a:pathLst>
                <a:path extrusionOk="0" h="103" w="33">
                  <a:moveTo>
                    <a:pt x="1" y="103"/>
                  </a:moveTo>
                  <a:cubicBezTo>
                    <a:pt x="15" y="71"/>
                    <a:pt x="25" y="36"/>
                    <a:pt x="32" y="1"/>
                  </a:cubicBezTo>
                  <a:cubicBezTo>
                    <a:pt x="25" y="36"/>
                    <a:pt x="15" y="71"/>
                    <a:pt x="1" y="103"/>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0" name="Google Shape;9050;p40"/>
            <p:cNvSpPr/>
            <p:nvPr/>
          </p:nvSpPr>
          <p:spPr>
            <a:xfrm>
              <a:off x="3603129" y="3274334"/>
              <a:ext cx="26" cy="106"/>
            </a:xfrm>
            <a:custGeom>
              <a:rect b="b" l="l" r="r" t="t"/>
              <a:pathLst>
                <a:path extrusionOk="0" h="4" w="1">
                  <a:moveTo>
                    <a:pt x="0" y="4"/>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1" name="Google Shape;9051;p40"/>
            <p:cNvSpPr/>
            <p:nvPr/>
          </p:nvSpPr>
          <p:spPr>
            <a:xfrm>
              <a:off x="3592396" y="3324484"/>
              <a:ext cx="106" cy="317"/>
            </a:xfrm>
            <a:custGeom>
              <a:rect b="b" l="l" r="r" t="t"/>
              <a:pathLst>
                <a:path extrusionOk="0" h="12" w="4">
                  <a:moveTo>
                    <a:pt x="4" y="11"/>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2" name="Google Shape;9052;p40"/>
            <p:cNvSpPr/>
            <p:nvPr/>
          </p:nvSpPr>
          <p:spPr>
            <a:xfrm>
              <a:off x="3592845" y="3325224"/>
              <a:ext cx="502" cy="317"/>
            </a:xfrm>
            <a:custGeom>
              <a:rect b="b" l="l" r="r" t="t"/>
              <a:pathLst>
                <a:path extrusionOk="0" h="12" w="19">
                  <a:moveTo>
                    <a:pt x="18" y="11"/>
                  </a:moveTo>
                  <a:cubicBezTo>
                    <a:pt x="11" y="8"/>
                    <a:pt x="8" y="4"/>
                    <a:pt x="1" y="1"/>
                  </a:cubicBezTo>
                  <a:cubicBezTo>
                    <a:pt x="8" y="4"/>
                    <a:pt x="11" y="8"/>
                    <a:pt x="18" y="1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3" name="Google Shape;9053;p40"/>
            <p:cNvSpPr/>
            <p:nvPr/>
          </p:nvSpPr>
          <p:spPr>
            <a:xfrm>
              <a:off x="3607385" y="3330142"/>
              <a:ext cx="1401" cy="211"/>
            </a:xfrm>
            <a:custGeom>
              <a:rect b="b" l="l" r="r" t="t"/>
              <a:pathLst>
                <a:path extrusionOk="0" h="8" w="53">
                  <a:moveTo>
                    <a:pt x="0" y="7"/>
                  </a:moveTo>
                  <a:cubicBezTo>
                    <a:pt x="18" y="4"/>
                    <a:pt x="35" y="0"/>
                    <a:pt x="53" y="0"/>
                  </a:cubicBezTo>
                  <a:cubicBezTo>
                    <a:pt x="35" y="0"/>
                    <a:pt x="18" y="4"/>
                    <a:pt x="0" y="7"/>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p40"/>
            <p:cNvSpPr/>
            <p:nvPr/>
          </p:nvSpPr>
          <p:spPr>
            <a:xfrm>
              <a:off x="3594326" y="3326255"/>
              <a:ext cx="582" cy="582"/>
            </a:xfrm>
            <a:custGeom>
              <a:rect b="b" l="l" r="r" t="t"/>
              <a:pathLst>
                <a:path extrusionOk="0" h="22" w="22">
                  <a:moveTo>
                    <a:pt x="22" y="21"/>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p40"/>
            <p:cNvSpPr/>
            <p:nvPr/>
          </p:nvSpPr>
          <p:spPr>
            <a:xfrm>
              <a:off x="3593400" y="3325594"/>
              <a:ext cx="687" cy="502"/>
            </a:xfrm>
            <a:custGeom>
              <a:rect b="b" l="l" r="r" t="t"/>
              <a:pathLst>
                <a:path extrusionOk="0" h="19" w="26">
                  <a:moveTo>
                    <a:pt x="25" y="18"/>
                  </a:moveTo>
                  <a:cubicBezTo>
                    <a:pt x="18" y="11"/>
                    <a:pt x="8" y="8"/>
                    <a:pt x="1" y="1"/>
                  </a:cubicBezTo>
                  <a:cubicBezTo>
                    <a:pt x="8" y="8"/>
                    <a:pt x="18" y="11"/>
                    <a:pt x="25" y="1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6" name="Google Shape;9056;p40"/>
            <p:cNvSpPr/>
            <p:nvPr/>
          </p:nvSpPr>
          <p:spPr>
            <a:xfrm>
              <a:off x="3605984" y="3330327"/>
              <a:ext cx="1057" cy="211"/>
            </a:xfrm>
            <a:custGeom>
              <a:rect b="b" l="l" r="r" t="t"/>
              <a:pathLst>
                <a:path extrusionOk="0" h="8" w="40">
                  <a:moveTo>
                    <a:pt x="39" y="0"/>
                  </a:moveTo>
                  <a:cubicBezTo>
                    <a:pt x="25" y="0"/>
                    <a:pt x="11" y="4"/>
                    <a:pt x="1" y="7"/>
                  </a:cubicBezTo>
                  <a:cubicBezTo>
                    <a:pt x="11" y="4"/>
                    <a:pt x="25" y="4"/>
                    <a:pt x="39"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p40"/>
            <p:cNvSpPr/>
            <p:nvPr/>
          </p:nvSpPr>
          <p:spPr>
            <a:xfrm>
              <a:off x="3603023" y="3330961"/>
              <a:ext cx="1243" cy="397"/>
            </a:xfrm>
            <a:custGeom>
              <a:rect b="b" l="l" r="r" t="t"/>
              <a:pathLst>
                <a:path extrusionOk="0" h="15" w="47">
                  <a:moveTo>
                    <a:pt x="46" y="1"/>
                  </a:moveTo>
                  <a:lnTo>
                    <a:pt x="1"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p40"/>
            <p:cNvSpPr/>
            <p:nvPr/>
          </p:nvSpPr>
          <p:spPr>
            <a:xfrm>
              <a:off x="3609791" y="3330327"/>
              <a:ext cx="397" cy="26"/>
            </a:xfrm>
            <a:custGeom>
              <a:rect b="b" l="l" r="r" t="t"/>
              <a:pathLst>
                <a:path extrusionOk="0" h="1" w="15">
                  <a:moveTo>
                    <a:pt x="14" y="0"/>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p40"/>
            <p:cNvSpPr/>
            <p:nvPr/>
          </p:nvSpPr>
          <p:spPr>
            <a:xfrm>
              <a:off x="3595172" y="3327075"/>
              <a:ext cx="952" cy="767"/>
            </a:xfrm>
            <a:custGeom>
              <a:rect b="b" l="l" r="r" t="t"/>
              <a:pathLst>
                <a:path extrusionOk="0" h="29" w="36">
                  <a:moveTo>
                    <a:pt x="35" y="29"/>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p40"/>
            <p:cNvSpPr/>
            <p:nvPr/>
          </p:nvSpPr>
          <p:spPr>
            <a:xfrm>
              <a:off x="3610901" y="3330512"/>
              <a:ext cx="291" cy="106"/>
            </a:xfrm>
            <a:custGeom>
              <a:rect b="b" l="l" r="r" t="t"/>
              <a:pathLst>
                <a:path extrusionOk="0" h="4" w="11">
                  <a:moveTo>
                    <a:pt x="11" y="4"/>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1" name="Google Shape;9061;p40"/>
            <p:cNvSpPr/>
            <p:nvPr/>
          </p:nvSpPr>
          <p:spPr>
            <a:xfrm>
              <a:off x="3604504" y="3330591"/>
              <a:ext cx="1057" cy="317"/>
            </a:xfrm>
            <a:custGeom>
              <a:rect b="b" l="l" r="r" t="t"/>
              <a:pathLst>
                <a:path extrusionOk="0" h="12" w="40">
                  <a:moveTo>
                    <a:pt x="39" y="1"/>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p40"/>
            <p:cNvSpPr/>
            <p:nvPr/>
          </p:nvSpPr>
          <p:spPr>
            <a:xfrm>
              <a:off x="3629672" y="3334028"/>
              <a:ext cx="502" cy="582"/>
            </a:xfrm>
            <a:custGeom>
              <a:rect b="b" l="l" r="r" t="t"/>
              <a:pathLst>
                <a:path extrusionOk="0" h="22" w="19">
                  <a:moveTo>
                    <a:pt x="1" y="0"/>
                  </a:moveTo>
                  <a:lnTo>
                    <a:pt x="18" y="2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p40"/>
            <p:cNvSpPr/>
            <p:nvPr/>
          </p:nvSpPr>
          <p:spPr>
            <a:xfrm>
              <a:off x="3630412" y="3334768"/>
              <a:ext cx="582" cy="661"/>
            </a:xfrm>
            <a:custGeom>
              <a:rect b="b" l="l" r="r" t="t"/>
              <a:pathLst>
                <a:path extrusionOk="0" h="25" w="22">
                  <a:moveTo>
                    <a:pt x="1" y="0"/>
                  </a:moveTo>
                  <a:lnTo>
                    <a:pt x="22"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p40"/>
            <p:cNvSpPr/>
            <p:nvPr/>
          </p:nvSpPr>
          <p:spPr>
            <a:xfrm>
              <a:off x="3626631" y="3330961"/>
              <a:ext cx="1031" cy="1057"/>
            </a:xfrm>
            <a:custGeom>
              <a:rect b="b" l="l" r="r" t="t"/>
              <a:pathLst>
                <a:path extrusionOk="0" h="40" w="39">
                  <a:moveTo>
                    <a:pt x="0" y="1"/>
                  </a:moveTo>
                  <a:lnTo>
                    <a:pt x="39" y="39"/>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p40"/>
            <p:cNvSpPr/>
            <p:nvPr/>
          </p:nvSpPr>
          <p:spPr>
            <a:xfrm>
              <a:off x="3627742" y="3332071"/>
              <a:ext cx="846" cy="872"/>
            </a:xfrm>
            <a:custGeom>
              <a:rect b="b" l="l" r="r" t="t"/>
              <a:pathLst>
                <a:path extrusionOk="0" h="33" w="32">
                  <a:moveTo>
                    <a:pt x="0" y="1"/>
                  </a:moveTo>
                  <a:lnTo>
                    <a:pt x="32" y="3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p40"/>
            <p:cNvSpPr/>
            <p:nvPr/>
          </p:nvSpPr>
          <p:spPr>
            <a:xfrm>
              <a:off x="3631998" y="3338099"/>
              <a:ext cx="291" cy="1771"/>
            </a:xfrm>
            <a:custGeom>
              <a:rect b="b" l="l" r="r" t="t"/>
              <a:pathLst>
                <a:path extrusionOk="0" h="67" w="11">
                  <a:moveTo>
                    <a:pt x="11" y="0"/>
                  </a:moveTo>
                  <a:cubicBezTo>
                    <a:pt x="11" y="21"/>
                    <a:pt x="7" y="42"/>
                    <a:pt x="0" y="67"/>
                  </a:cubicBezTo>
                  <a:cubicBezTo>
                    <a:pt x="7" y="42"/>
                    <a:pt x="11" y="21"/>
                    <a:pt x="1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p40"/>
            <p:cNvSpPr/>
            <p:nvPr/>
          </p:nvSpPr>
          <p:spPr>
            <a:xfrm>
              <a:off x="3628852" y="3333182"/>
              <a:ext cx="582" cy="582"/>
            </a:xfrm>
            <a:custGeom>
              <a:rect b="b" l="l" r="r" t="t"/>
              <a:pathLst>
                <a:path extrusionOk="0" h="22" w="22">
                  <a:moveTo>
                    <a:pt x="0" y="1"/>
                  </a:moveTo>
                  <a:lnTo>
                    <a:pt x="21" y="2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p40"/>
            <p:cNvSpPr/>
            <p:nvPr/>
          </p:nvSpPr>
          <p:spPr>
            <a:xfrm>
              <a:off x="3611721" y="3353459"/>
              <a:ext cx="9094" cy="13721"/>
            </a:xfrm>
            <a:custGeom>
              <a:rect b="b" l="l" r="r" t="t"/>
              <a:pathLst>
                <a:path extrusionOk="0" h="519" w="344">
                  <a:moveTo>
                    <a:pt x="344" y="518"/>
                  </a:moveTo>
                  <a:cubicBezTo>
                    <a:pt x="214" y="354"/>
                    <a:pt x="22" y="70"/>
                    <a:pt x="1" y="0"/>
                  </a:cubicBezTo>
                  <a:cubicBezTo>
                    <a:pt x="22" y="70"/>
                    <a:pt x="214" y="354"/>
                    <a:pt x="344" y="51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p40"/>
            <p:cNvSpPr/>
            <p:nvPr/>
          </p:nvSpPr>
          <p:spPr>
            <a:xfrm>
              <a:off x="3625415" y="3329957"/>
              <a:ext cx="952" cy="846"/>
            </a:xfrm>
            <a:custGeom>
              <a:rect b="b" l="l" r="r" t="t"/>
              <a:pathLst>
                <a:path extrusionOk="0" h="32" w="36">
                  <a:moveTo>
                    <a:pt x="1" y="0"/>
                  </a:moveTo>
                  <a:lnTo>
                    <a:pt x="36" y="3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p40"/>
            <p:cNvSpPr/>
            <p:nvPr/>
          </p:nvSpPr>
          <p:spPr>
            <a:xfrm>
              <a:off x="3624675" y="3329296"/>
              <a:ext cx="397" cy="317"/>
            </a:xfrm>
            <a:custGeom>
              <a:rect b="b" l="l" r="r" t="t"/>
              <a:pathLst>
                <a:path extrusionOk="0" h="12" w="15">
                  <a:moveTo>
                    <a:pt x="1" y="1"/>
                  </a:moveTo>
                  <a:lnTo>
                    <a:pt x="1" y="1"/>
                  </a:lnTo>
                  <a:lnTo>
                    <a:pt x="15"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1" name="Google Shape;9071;p40"/>
            <p:cNvSpPr/>
            <p:nvPr/>
          </p:nvSpPr>
          <p:spPr>
            <a:xfrm>
              <a:off x="3600538" y="3263415"/>
              <a:ext cx="26" cy="0"/>
            </a:xfrm>
            <a:custGeom>
              <a:rect b="b" l="l" r="r" t="t"/>
              <a:pathLst>
                <a:path extrusionOk="0" h="120000"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2" name="Google Shape;9072;p40"/>
            <p:cNvSpPr/>
            <p:nvPr/>
          </p:nvSpPr>
          <p:spPr>
            <a:xfrm>
              <a:off x="3601728" y="3263415"/>
              <a:ext cx="26" cy="0"/>
            </a:xfrm>
            <a:custGeom>
              <a:rect b="b" l="l" r="r" t="t"/>
              <a:pathLst>
                <a:path extrusionOk="0" h="120000"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p40"/>
            <p:cNvSpPr/>
            <p:nvPr/>
          </p:nvSpPr>
          <p:spPr>
            <a:xfrm>
              <a:off x="3598873" y="3263495"/>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p40"/>
            <p:cNvSpPr/>
            <p:nvPr/>
          </p:nvSpPr>
          <p:spPr>
            <a:xfrm>
              <a:off x="3602838" y="3263415"/>
              <a:ext cx="26" cy="0"/>
            </a:xfrm>
            <a:custGeom>
              <a:rect b="b" l="l" r="r" t="t"/>
              <a:pathLst>
                <a:path extrusionOk="0" h="120000"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p40"/>
            <p:cNvSpPr/>
            <p:nvPr/>
          </p:nvSpPr>
          <p:spPr>
            <a:xfrm>
              <a:off x="3599322" y="3263495"/>
              <a:ext cx="872" cy="26"/>
            </a:xfrm>
            <a:custGeom>
              <a:rect b="b" l="l" r="r" t="t"/>
              <a:pathLst>
                <a:path extrusionOk="0" h="1" w="33">
                  <a:moveTo>
                    <a:pt x="1" y="1"/>
                  </a:moveTo>
                  <a:lnTo>
                    <a:pt x="32"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p40"/>
            <p:cNvSpPr/>
            <p:nvPr/>
          </p:nvSpPr>
          <p:spPr>
            <a:xfrm>
              <a:off x="4103920" y="2493418"/>
              <a:ext cx="106831" cy="69634"/>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p40"/>
            <p:cNvSpPr/>
            <p:nvPr/>
          </p:nvSpPr>
          <p:spPr>
            <a:xfrm>
              <a:off x="4172577" y="2518930"/>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p40"/>
            <p:cNvSpPr/>
            <p:nvPr/>
          </p:nvSpPr>
          <p:spPr>
            <a:xfrm>
              <a:off x="4176384" y="2519485"/>
              <a:ext cx="582" cy="26"/>
            </a:xfrm>
            <a:custGeom>
              <a:rect b="b" l="l" r="r" t="t"/>
              <a:pathLst>
                <a:path extrusionOk="0" h="1" w="22">
                  <a:moveTo>
                    <a:pt x="0" y="0"/>
                  </a:moveTo>
                  <a:lnTo>
                    <a:pt x="2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p40"/>
            <p:cNvSpPr/>
            <p:nvPr/>
          </p:nvSpPr>
          <p:spPr>
            <a:xfrm>
              <a:off x="4178498" y="2519485"/>
              <a:ext cx="952" cy="26"/>
            </a:xfrm>
            <a:custGeom>
              <a:rect b="b" l="l" r="r" t="t"/>
              <a:pathLst>
                <a:path extrusionOk="0" h="1" w="36">
                  <a:moveTo>
                    <a:pt x="1" y="0"/>
                  </a:moveTo>
                  <a:lnTo>
                    <a:pt x="36"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0" name="Google Shape;9080;p40"/>
            <p:cNvSpPr/>
            <p:nvPr/>
          </p:nvSpPr>
          <p:spPr>
            <a:xfrm>
              <a:off x="4175458" y="2519485"/>
              <a:ext cx="397" cy="26"/>
            </a:xfrm>
            <a:custGeom>
              <a:rect b="b" l="l" r="r" t="t"/>
              <a:pathLst>
                <a:path extrusionOk="0" h="1" w="15">
                  <a:moveTo>
                    <a:pt x="0" y="0"/>
                  </a:moveTo>
                  <a:lnTo>
                    <a:pt x="1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1" name="Google Shape;9081;p40"/>
            <p:cNvSpPr/>
            <p:nvPr/>
          </p:nvSpPr>
          <p:spPr>
            <a:xfrm>
              <a:off x="4174612" y="2519300"/>
              <a:ext cx="317" cy="26"/>
            </a:xfrm>
            <a:custGeom>
              <a:rect b="b" l="l" r="r" t="t"/>
              <a:pathLst>
                <a:path extrusionOk="0" h="1" w="12">
                  <a:moveTo>
                    <a:pt x="1" y="0"/>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2" name="Google Shape;9082;p40"/>
            <p:cNvSpPr/>
            <p:nvPr/>
          </p:nvSpPr>
          <p:spPr>
            <a:xfrm>
              <a:off x="4178234" y="2519485"/>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p40"/>
            <p:cNvSpPr/>
            <p:nvPr/>
          </p:nvSpPr>
          <p:spPr>
            <a:xfrm>
              <a:off x="4179609" y="2518269"/>
              <a:ext cx="12425" cy="1243"/>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4" name="Google Shape;9084;p40"/>
            <p:cNvSpPr/>
            <p:nvPr/>
          </p:nvSpPr>
          <p:spPr>
            <a:xfrm>
              <a:off x="4173317" y="2518930"/>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5" name="Google Shape;9085;p40"/>
            <p:cNvSpPr/>
            <p:nvPr/>
          </p:nvSpPr>
          <p:spPr>
            <a:xfrm>
              <a:off x="4171281" y="2518930"/>
              <a:ext cx="502" cy="26"/>
            </a:xfrm>
            <a:custGeom>
              <a:rect b="b" l="l" r="r" t="t"/>
              <a:pathLst>
                <a:path extrusionOk="0" h="1" w="19">
                  <a:moveTo>
                    <a:pt x="1" y="0"/>
                  </a:moveTo>
                  <a:lnTo>
                    <a:pt x="1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p40"/>
            <p:cNvSpPr/>
            <p:nvPr/>
          </p:nvSpPr>
          <p:spPr>
            <a:xfrm>
              <a:off x="4110292" y="2548248"/>
              <a:ext cx="317" cy="397"/>
            </a:xfrm>
            <a:custGeom>
              <a:rect b="b" l="l" r="r" t="t"/>
              <a:pathLst>
                <a:path extrusionOk="0" h="15" w="12">
                  <a:moveTo>
                    <a:pt x="11" y="1"/>
                  </a:moveTo>
                  <a:lnTo>
                    <a:pt x="1"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p40"/>
            <p:cNvSpPr/>
            <p:nvPr/>
          </p:nvSpPr>
          <p:spPr>
            <a:xfrm>
              <a:off x="4110768" y="2547429"/>
              <a:ext cx="211" cy="476"/>
            </a:xfrm>
            <a:custGeom>
              <a:rect b="b" l="l" r="r" t="t"/>
              <a:pathLst>
                <a:path extrusionOk="0" h="18" w="8">
                  <a:moveTo>
                    <a:pt x="7" y="0"/>
                  </a:moveTo>
                  <a:lnTo>
                    <a:pt x="0"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p40"/>
            <p:cNvSpPr/>
            <p:nvPr/>
          </p:nvSpPr>
          <p:spPr>
            <a:xfrm>
              <a:off x="4113913" y="2543543"/>
              <a:ext cx="476" cy="397"/>
            </a:xfrm>
            <a:custGeom>
              <a:rect b="b" l="l" r="r" t="t"/>
              <a:pathLst>
                <a:path extrusionOk="0" h="15" w="18">
                  <a:moveTo>
                    <a:pt x="18" y="0"/>
                  </a:moveTo>
                  <a:lnTo>
                    <a:pt x="0"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p40"/>
            <p:cNvSpPr/>
            <p:nvPr/>
          </p:nvSpPr>
          <p:spPr>
            <a:xfrm>
              <a:off x="4112512" y="2544917"/>
              <a:ext cx="317" cy="397"/>
            </a:xfrm>
            <a:custGeom>
              <a:rect b="b" l="l" r="r" t="t"/>
              <a:pathLst>
                <a:path extrusionOk="0" h="15" w="12">
                  <a:moveTo>
                    <a:pt x="11" y="1"/>
                  </a:moveTo>
                  <a:lnTo>
                    <a:pt x="1"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p40"/>
            <p:cNvSpPr/>
            <p:nvPr/>
          </p:nvSpPr>
          <p:spPr>
            <a:xfrm>
              <a:off x="4111138" y="2546768"/>
              <a:ext cx="291" cy="397"/>
            </a:xfrm>
            <a:custGeom>
              <a:rect b="b" l="l" r="r" t="t"/>
              <a:pathLst>
                <a:path extrusionOk="0" h="15" w="11">
                  <a:moveTo>
                    <a:pt x="11" y="1"/>
                  </a:moveTo>
                  <a:lnTo>
                    <a:pt x="0"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p40"/>
            <p:cNvSpPr/>
            <p:nvPr/>
          </p:nvSpPr>
          <p:spPr>
            <a:xfrm>
              <a:off x="4113438" y="2543992"/>
              <a:ext cx="317" cy="397"/>
            </a:xfrm>
            <a:custGeom>
              <a:rect b="b" l="l" r="r" t="t"/>
              <a:pathLst>
                <a:path extrusionOk="0" h="15" w="12">
                  <a:moveTo>
                    <a:pt x="11" y="1"/>
                  </a:moveTo>
                  <a:lnTo>
                    <a:pt x="1"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p40"/>
            <p:cNvSpPr/>
            <p:nvPr/>
          </p:nvSpPr>
          <p:spPr>
            <a:xfrm>
              <a:off x="4111587" y="2546028"/>
              <a:ext cx="317" cy="397"/>
            </a:xfrm>
            <a:custGeom>
              <a:rect b="b" l="l" r="r" t="t"/>
              <a:pathLst>
                <a:path extrusionOk="0" h="15" w="12">
                  <a:moveTo>
                    <a:pt x="11" y="1"/>
                  </a:moveTo>
                  <a:lnTo>
                    <a:pt x="1"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p40"/>
            <p:cNvSpPr/>
            <p:nvPr/>
          </p:nvSpPr>
          <p:spPr>
            <a:xfrm>
              <a:off x="4110027" y="2549094"/>
              <a:ext cx="211" cy="476"/>
            </a:xfrm>
            <a:custGeom>
              <a:rect b="b" l="l" r="r" t="t"/>
              <a:pathLst>
                <a:path extrusionOk="0" h="18" w="8">
                  <a:moveTo>
                    <a:pt x="7" y="0"/>
                  </a:moveTo>
                  <a:lnTo>
                    <a:pt x="0"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p40"/>
            <p:cNvSpPr/>
            <p:nvPr/>
          </p:nvSpPr>
          <p:spPr>
            <a:xfrm>
              <a:off x="4109102" y="2554646"/>
              <a:ext cx="26" cy="687"/>
            </a:xfrm>
            <a:custGeom>
              <a:rect b="b" l="l" r="r" t="t"/>
              <a:pathLst>
                <a:path extrusionOk="0" h="26" w="1">
                  <a:moveTo>
                    <a:pt x="0" y="1"/>
                  </a:moveTo>
                  <a:lnTo>
                    <a:pt x="0" y="25"/>
                  </a:lnTo>
                  <a:cubicBezTo>
                    <a:pt x="0" y="18"/>
                    <a:pt x="0" y="8"/>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p40"/>
            <p:cNvSpPr/>
            <p:nvPr/>
          </p:nvSpPr>
          <p:spPr>
            <a:xfrm>
              <a:off x="4147144" y="2493366"/>
              <a:ext cx="26" cy="317"/>
            </a:xfrm>
            <a:custGeom>
              <a:rect b="b" l="l" r="r" t="t"/>
              <a:pathLst>
                <a:path extrusionOk="0" h="12" w="1">
                  <a:moveTo>
                    <a:pt x="0" y="11"/>
                  </a:moveTo>
                  <a:lnTo>
                    <a:pt x="0" y="4"/>
                  </a:lnTo>
                  <a:cubicBezTo>
                    <a:pt x="0" y="1"/>
                    <a:pt x="0" y="8"/>
                    <a:pt x="0" y="1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p40"/>
            <p:cNvSpPr/>
            <p:nvPr/>
          </p:nvSpPr>
          <p:spPr>
            <a:xfrm>
              <a:off x="4108996" y="2556047"/>
              <a:ext cx="26" cy="291"/>
            </a:xfrm>
            <a:custGeom>
              <a:rect b="b" l="l" r="r" t="t"/>
              <a:pathLst>
                <a:path extrusionOk="0" h="11" w="1">
                  <a:moveTo>
                    <a:pt x="1" y="11"/>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p40"/>
            <p:cNvSpPr/>
            <p:nvPr/>
          </p:nvSpPr>
          <p:spPr>
            <a:xfrm>
              <a:off x="4109102" y="2553351"/>
              <a:ext cx="106" cy="687"/>
            </a:xfrm>
            <a:custGeom>
              <a:rect b="b" l="l" r="r" t="t"/>
              <a:pathLst>
                <a:path extrusionOk="0" h="26" w="4">
                  <a:moveTo>
                    <a:pt x="4" y="1"/>
                  </a:moveTo>
                  <a:cubicBezTo>
                    <a:pt x="4" y="8"/>
                    <a:pt x="0" y="15"/>
                    <a:pt x="0" y="25"/>
                  </a:cubicBezTo>
                  <a:cubicBezTo>
                    <a:pt x="4" y="15"/>
                    <a:pt x="4" y="8"/>
                    <a:pt x="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p40"/>
            <p:cNvSpPr/>
            <p:nvPr/>
          </p:nvSpPr>
          <p:spPr>
            <a:xfrm>
              <a:off x="4112988" y="2544468"/>
              <a:ext cx="291" cy="291"/>
            </a:xfrm>
            <a:custGeom>
              <a:rect b="b" l="l" r="r" t="t"/>
              <a:pathLst>
                <a:path extrusionOk="0" h="11" w="11">
                  <a:moveTo>
                    <a:pt x="0" y="11"/>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p40"/>
            <p:cNvSpPr/>
            <p:nvPr/>
          </p:nvSpPr>
          <p:spPr>
            <a:xfrm>
              <a:off x="4109736" y="2550020"/>
              <a:ext cx="132" cy="476"/>
            </a:xfrm>
            <a:custGeom>
              <a:rect b="b" l="l" r="r" t="t"/>
              <a:pathLst>
                <a:path extrusionOk="0" h="18" w="5">
                  <a:moveTo>
                    <a:pt x="4" y="0"/>
                  </a:moveTo>
                  <a:cubicBezTo>
                    <a:pt x="4" y="7"/>
                    <a:pt x="1" y="15"/>
                    <a:pt x="1" y="18"/>
                  </a:cubicBezTo>
                  <a:cubicBezTo>
                    <a:pt x="1" y="15"/>
                    <a:pt x="4" y="7"/>
                    <a:pt x="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p40"/>
            <p:cNvSpPr/>
            <p:nvPr/>
          </p:nvSpPr>
          <p:spPr>
            <a:xfrm>
              <a:off x="4109287" y="2552161"/>
              <a:ext cx="106" cy="582"/>
            </a:xfrm>
            <a:custGeom>
              <a:rect b="b" l="l" r="r" t="t"/>
              <a:pathLst>
                <a:path extrusionOk="0" h="22" w="4">
                  <a:moveTo>
                    <a:pt x="4" y="0"/>
                  </a:moveTo>
                  <a:cubicBezTo>
                    <a:pt x="4" y="7"/>
                    <a:pt x="0" y="14"/>
                    <a:pt x="0" y="21"/>
                  </a:cubicBezTo>
                  <a:cubicBezTo>
                    <a:pt x="4" y="14"/>
                    <a:pt x="4" y="7"/>
                    <a:pt x="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p40"/>
            <p:cNvSpPr/>
            <p:nvPr/>
          </p:nvSpPr>
          <p:spPr>
            <a:xfrm>
              <a:off x="4109472" y="2551051"/>
              <a:ext cx="106" cy="555"/>
            </a:xfrm>
            <a:custGeom>
              <a:rect b="b" l="l" r="r" t="t"/>
              <a:pathLst>
                <a:path extrusionOk="0" h="21" w="4">
                  <a:moveTo>
                    <a:pt x="4" y="0"/>
                  </a:moveTo>
                  <a:cubicBezTo>
                    <a:pt x="4" y="7"/>
                    <a:pt x="0" y="14"/>
                    <a:pt x="0" y="21"/>
                  </a:cubicBezTo>
                  <a:cubicBezTo>
                    <a:pt x="0" y="14"/>
                    <a:pt x="4" y="7"/>
                    <a:pt x="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p40"/>
            <p:cNvSpPr/>
            <p:nvPr/>
          </p:nvSpPr>
          <p:spPr>
            <a:xfrm>
              <a:off x="4142703" y="2502645"/>
              <a:ext cx="106" cy="106"/>
            </a:xfrm>
            <a:custGeom>
              <a:rect b="b" l="l" r="r" t="t"/>
              <a:pathLst>
                <a:path extrusionOk="0" h="4" w="4">
                  <a:moveTo>
                    <a:pt x="4" y="0"/>
                  </a:moveTo>
                  <a:lnTo>
                    <a:pt x="0" y="4"/>
                  </a:ln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p40"/>
            <p:cNvSpPr/>
            <p:nvPr/>
          </p:nvSpPr>
          <p:spPr>
            <a:xfrm>
              <a:off x="4112063" y="2545472"/>
              <a:ext cx="291" cy="397"/>
            </a:xfrm>
            <a:custGeom>
              <a:rect b="b" l="l" r="r" t="t"/>
              <a:pathLst>
                <a:path extrusionOk="0" h="15" w="11">
                  <a:moveTo>
                    <a:pt x="11" y="1"/>
                  </a:moveTo>
                  <a:lnTo>
                    <a:pt x="0"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p40"/>
            <p:cNvSpPr/>
            <p:nvPr/>
          </p:nvSpPr>
          <p:spPr>
            <a:xfrm>
              <a:off x="4145849" y="2496723"/>
              <a:ext cx="211" cy="370"/>
            </a:xfrm>
            <a:custGeom>
              <a:rect b="b" l="l" r="r" t="t"/>
              <a:pathLst>
                <a:path extrusionOk="0" h="14" w="8">
                  <a:moveTo>
                    <a:pt x="0" y="14"/>
                  </a:moveTo>
                  <a:lnTo>
                    <a:pt x="7"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p40"/>
            <p:cNvSpPr/>
            <p:nvPr/>
          </p:nvSpPr>
          <p:spPr>
            <a:xfrm>
              <a:off x="4146774" y="2494661"/>
              <a:ext cx="106" cy="317"/>
            </a:xfrm>
            <a:custGeom>
              <a:rect b="b" l="l" r="r" t="t"/>
              <a:pathLst>
                <a:path extrusionOk="0" h="12" w="4">
                  <a:moveTo>
                    <a:pt x="0" y="11"/>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p40"/>
            <p:cNvSpPr/>
            <p:nvPr/>
          </p:nvSpPr>
          <p:spPr>
            <a:xfrm>
              <a:off x="4146404" y="2495507"/>
              <a:ext cx="106" cy="397"/>
            </a:xfrm>
            <a:custGeom>
              <a:rect b="b" l="l" r="r" t="t"/>
              <a:pathLst>
                <a:path extrusionOk="0" h="15" w="4">
                  <a:moveTo>
                    <a:pt x="0" y="15"/>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7" name="Google Shape;9107;p40"/>
            <p:cNvSpPr/>
            <p:nvPr/>
          </p:nvSpPr>
          <p:spPr>
            <a:xfrm>
              <a:off x="4145479" y="2497358"/>
              <a:ext cx="211" cy="397"/>
            </a:xfrm>
            <a:custGeom>
              <a:rect b="b" l="l" r="r" t="t"/>
              <a:pathLst>
                <a:path extrusionOk="0" h="15" w="8">
                  <a:moveTo>
                    <a:pt x="0" y="15"/>
                  </a:moveTo>
                  <a:lnTo>
                    <a:pt x="7"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p40"/>
            <p:cNvSpPr/>
            <p:nvPr/>
          </p:nvSpPr>
          <p:spPr>
            <a:xfrm>
              <a:off x="4146589" y="2495137"/>
              <a:ext cx="106" cy="211"/>
            </a:xfrm>
            <a:custGeom>
              <a:rect b="b" l="l" r="r" t="t"/>
              <a:pathLst>
                <a:path extrusionOk="0" h="8" w="4">
                  <a:moveTo>
                    <a:pt x="0" y="7"/>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p40"/>
            <p:cNvSpPr/>
            <p:nvPr/>
          </p:nvSpPr>
          <p:spPr>
            <a:xfrm>
              <a:off x="4146113" y="2496062"/>
              <a:ext cx="211" cy="397"/>
            </a:xfrm>
            <a:custGeom>
              <a:rect b="b" l="l" r="r" t="t"/>
              <a:pathLst>
                <a:path extrusionOk="0" h="15" w="8">
                  <a:moveTo>
                    <a:pt x="1" y="15"/>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p40"/>
            <p:cNvSpPr/>
            <p:nvPr/>
          </p:nvSpPr>
          <p:spPr>
            <a:xfrm>
              <a:off x="4143708" y="2500609"/>
              <a:ext cx="211" cy="476"/>
            </a:xfrm>
            <a:custGeom>
              <a:rect b="b" l="l" r="r" t="t"/>
              <a:pathLst>
                <a:path extrusionOk="0" h="18" w="8">
                  <a:moveTo>
                    <a:pt x="1" y="18"/>
                  </a:moveTo>
                  <a:lnTo>
                    <a:pt x="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p40"/>
            <p:cNvSpPr/>
            <p:nvPr/>
          </p:nvSpPr>
          <p:spPr>
            <a:xfrm>
              <a:off x="4143073" y="2501614"/>
              <a:ext cx="291" cy="502"/>
            </a:xfrm>
            <a:custGeom>
              <a:rect b="b" l="l" r="r" t="t"/>
              <a:pathLst>
                <a:path extrusionOk="0" h="19" w="11">
                  <a:moveTo>
                    <a:pt x="0" y="18"/>
                  </a:moveTo>
                  <a:lnTo>
                    <a:pt x="1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p40"/>
            <p:cNvSpPr/>
            <p:nvPr/>
          </p:nvSpPr>
          <p:spPr>
            <a:xfrm>
              <a:off x="4145109" y="2498098"/>
              <a:ext cx="291" cy="397"/>
            </a:xfrm>
            <a:custGeom>
              <a:rect b="b" l="l" r="r" t="t"/>
              <a:pathLst>
                <a:path extrusionOk="0" h="15" w="11">
                  <a:moveTo>
                    <a:pt x="0" y="15"/>
                  </a:moveTo>
                  <a:lnTo>
                    <a:pt x="1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p40"/>
            <p:cNvSpPr/>
            <p:nvPr/>
          </p:nvSpPr>
          <p:spPr>
            <a:xfrm>
              <a:off x="4144184" y="2499684"/>
              <a:ext cx="291" cy="476"/>
            </a:xfrm>
            <a:custGeom>
              <a:rect b="b" l="l" r="r" t="t"/>
              <a:pathLst>
                <a:path extrusionOk="0" h="18" w="11">
                  <a:moveTo>
                    <a:pt x="0" y="18"/>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p40"/>
            <p:cNvSpPr/>
            <p:nvPr/>
          </p:nvSpPr>
          <p:spPr>
            <a:xfrm>
              <a:off x="4144633" y="2498838"/>
              <a:ext cx="317" cy="502"/>
            </a:xfrm>
            <a:custGeom>
              <a:rect b="b" l="l" r="r" t="t"/>
              <a:pathLst>
                <a:path extrusionOk="0" h="19" w="12">
                  <a:moveTo>
                    <a:pt x="1" y="18"/>
                  </a:moveTo>
                  <a:lnTo>
                    <a:pt x="1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p40"/>
            <p:cNvSpPr/>
            <p:nvPr/>
          </p:nvSpPr>
          <p:spPr>
            <a:xfrm>
              <a:off x="4147144" y="2493736"/>
              <a:ext cx="26" cy="132"/>
            </a:xfrm>
            <a:custGeom>
              <a:rect b="b" l="l" r="r" t="t"/>
              <a:pathLst>
                <a:path extrusionOk="0" h="5" w="1">
                  <a:moveTo>
                    <a:pt x="0" y="4"/>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p40"/>
            <p:cNvSpPr/>
            <p:nvPr/>
          </p:nvSpPr>
          <p:spPr>
            <a:xfrm>
              <a:off x="4146959" y="2494291"/>
              <a:ext cx="26" cy="211"/>
            </a:xfrm>
            <a:custGeom>
              <a:rect b="b" l="l" r="r" t="t"/>
              <a:pathLst>
                <a:path extrusionOk="0" h="8" w="1">
                  <a:moveTo>
                    <a:pt x="0" y="8"/>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p40"/>
            <p:cNvSpPr/>
            <p:nvPr/>
          </p:nvSpPr>
          <p:spPr>
            <a:xfrm>
              <a:off x="4147039" y="2493921"/>
              <a:ext cx="26" cy="317"/>
            </a:xfrm>
            <a:custGeom>
              <a:rect b="b" l="l" r="r" t="t"/>
              <a:pathLst>
                <a:path extrusionOk="0" h="12" w="1">
                  <a:moveTo>
                    <a:pt x="1" y="1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p40"/>
            <p:cNvSpPr/>
            <p:nvPr/>
          </p:nvSpPr>
          <p:spPr>
            <a:xfrm>
              <a:off x="4210064" y="2550390"/>
              <a:ext cx="26" cy="291"/>
            </a:xfrm>
            <a:custGeom>
              <a:rect b="b" l="l" r="r" t="t"/>
              <a:pathLst>
                <a:path extrusionOk="0" h="11" w="1">
                  <a:moveTo>
                    <a:pt x="1" y="1"/>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p40"/>
            <p:cNvSpPr/>
            <p:nvPr/>
          </p:nvSpPr>
          <p:spPr>
            <a:xfrm>
              <a:off x="4208134" y="2552346"/>
              <a:ext cx="2802" cy="4098"/>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p40"/>
            <p:cNvSpPr/>
            <p:nvPr/>
          </p:nvSpPr>
          <p:spPr>
            <a:xfrm>
              <a:off x="4210170" y="2551500"/>
              <a:ext cx="106" cy="476"/>
            </a:xfrm>
            <a:custGeom>
              <a:rect b="b" l="l" r="r" t="t"/>
              <a:pathLst>
                <a:path extrusionOk="0" h="18" w="4">
                  <a:moveTo>
                    <a:pt x="0" y="1"/>
                  </a:moveTo>
                  <a:lnTo>
                    <a:pt x="4"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p40"/>
            <p:cNvSpPr/>
            <p:nvPr/>
          </p:nvSpPr>
          <p:spPr>
            <a:xfrm>
              <a:off x="4208134" y="2537806"/>
              <a:ext cx="211" cy="476"/>
            </a:xfrm>
            <a:custGeom>
              <a:rect b="b" l="l" r="r" t="t"/>
              <a:pathLst>
                <a:path extrusionOk="0" h="18" w="8">
                  <a:moveTo>
                    <a:pt x="0" y="0"/>
                  </a:moveTo>
                  <a:cubicBezTo>
                    <a:pt x="4" y="7"/>
                    <a:pt x="4" y="11"/>
                    <a:pt x="7" y="18"/>
                  </a:cubicBezTo>
                  <a:cubicBezTo>
                    <a:pt x="4" y="11"/>
                    <a:pt x="4" y="7"/>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p40"/>
            <p:cNvSpPr/>
            <p:nvPr/>
          </p:nvSpPr>
          <p:spPr>
            <a:xfrm>
              <a:off x="4208213" y="2538255"/>
              <a:ext cx="1692" cy="11236"/>
            </a:xfrm>
            <a:custGeom>
              <a:rect b="b" l="l" r="r" t="t"/>
              <a:pathLst>
                <a:path extrusionOk="0" h="425" w="64">
                  <a:moveTo>
                    <a:pt x="1" y="1"/>
                  </a:moveTo>
                  <a:cubicBezTo>
                    <a:pt x="15" y="88"/>
                    <a:pt x="39" y="267"/>
                    <a:pt x="64" y="424"/>
                  </a:cubicBezTo>
                  <a:cubicBezTo>
                    <a:pt x="39" y="267"/>
                    <a:pt x="15" y="85"/>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p40"/>
            <p:cNvSpPr/>
            <p:nvPr/>
          </p:nvSpPr>
          <p:spPr>
            <a:xfrm>
              <a:off x="1989668" y="2763153"/>
              <a:ext cx="2617" cy="3913"/>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p40"/>
            <p:cNvSpPr/>
            <p:nvPr/>
          </p:nvSpPr>
          <p:spPr>
            <a:xfrm>
              <a:off x="1984592" y="2748348"/>
              <a:ext cx="3992" cy="10866"/>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p40"/>
            <p:cNvSpPr/>
            <p:nvPr/>
          </p:nvSpPr>
          <p:spPr>
            <a:xfrm>
              <a:off x="2226065" y="2966636"/>
              <a:ext cx="10020" cy="7984"/>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p40"/>
            <p:cNvSpPr/>
            <p:nvPr/>
          </p:nvSpPr>
          <p:spPr>
            <a:xfrm>
              <a:off x="3748135" y="2484853"/>
              <a:ext cx="43251" cy="37434"/>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p40"/>
            <p:cNvSpPr/>
            <p:nvPr/>
          </p:nvSpPr>
          <p:spPr>
            <a:xfrm>
              <a:off x="3764816" y="2485038"/>
              <a:ext cx="1137" cy="132"/>
            </a:xfrm>
            <a:custGeom>
              <a:rect b="b" l="l" r="r" t="t"/>
              <a:pathLst>
                <a:path extrusionOk="0" h="5" w="43">
                  <a:moveTo>
                    <a:pt x="0" y="1"/>
                  </a:moveTo>
                  <a:lnTo>
                    <a:pt x="42"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p40"/>
            <p:cNvSpPr/>
            <p:nvPr/>
          </p:nvSpPr>
          <p:spPr>
            <a:xfrm>
              <a:off x="3766376" y="2485144"/>
              <a:ext cx="1057" cy="211"/>
            </a:xfrm>
            <a:custGeom>
              <a:rect b="b" l="l" r="r" t="t"/>
              <a:pathLst>
                <a:path extrusionOk="0" h="8" w="40">
                  <a:moveTo>
                    <a:pt x="1" y="0"/>
                  </a:moveTo>
                  <a:lnTo>
                    <a:pt x="39"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p40"/>
            <p:cNvSpPr/>
            <p:nvPr/>
          </p:nvSpPr>
          <p:spPr>
            <a:xfrm>
              <a:off x="3769707" y="2485699"/>
              <a:ext cx="1057" cy="211"/>
            </a:xfrm>
            <a:custGeom>
              <a:rect b="b" l="l" r="r" t="t"/>
              <a:pathLst>
                <a:path extrusionOk="0" h="8" w="40">
                  <a:moveTo>
                    <a:pt x="1" y="0"/>
                  </a:moveTo>
                  <a:lnTo>
                    <a:pt x="39"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p40"/>
            <p:cNvSpPr/>
            <p:nvPr/>
          </p:nvSpPr>
          <p:spPr>
            <a:xfrm>
              <a:off x="3767962" y="2485408"/>
              <a:ext cx="1137" cy="132"/>
            </a:xfrm>
            <a:custGeom>
              <a:rect b="b" l="l" r="r" t="t"/>
              <a:pathLst>
                <a:path extrusionOk="0" h="5" w="43">
                  <a:moveTo>
                    <a:pt x="0" y="1"/>
                  </a:moveTo>
                  <a:lnTo>
                    <a:pt x="42"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p40"/>
            <p:cNvSpPr/>
            <p:nvPr/>
          </p:nvSpPr>
          <p:spPr>
            <a:xfrm>
              <a:off x="3763336" y="2484959"/>
              <a:ext cx="1137" cy="26"/>
            </a:xfrm>
            <a:custGeom>
              <a:rect b="b" l="l" r="r" t="t"/>
              <a:pathLst>
                <a:path extrusionOk="0" h="1" w="43">
                  <a:moveTo>
                    <a:pt x="0" y="0"/>
                  </a:moveTo>
                  <a:lnTo>
                    <a:pt x="42"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p40"/>
            <p:cNvSpPr/>
            <p:nvPr/>
          </p:nvSpPr>
          <p:spPr>
            <a:xfrm>
              <a:off x="3771558" y="2486069"/>
              <a:ext cx="582" cy="106"/>
            </a:xfrm>
            <a:custGeom>
              <a:rect b="b" l="l" r="r" t="t"/>
              <a:pathLst>
                <a:path extrusionOk="0" h="4" w="22">
                  <a:moveTo>
                    <a:pt x="22" y="4"/>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p40"/>
            <p:cNvSpPr/>
            <p:nvPr/>
          </p:nvSpPr>
          <p:spPr>
            <a:xfrm>
              <a:off x="3748875" y="2487179"/>
              <a:ext cx="1613" cy="291"/>
            </a:xfrm>
            <a:custGeom>
              <a:rect b="b" l="l" r="r" t="t"/>
              <a:pathLst>
                <a:path extrusionOk="0" h="11" w="61">
                  <a:moveTo>
                    <a:pt x="1" y="11"/>
                  </a:moveTo>
                  <a:lnTo>
                    <a:pt x="6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p40"/>
            <p:cNvSpPr/>
            <p:nvPr/>
          </p:nvSpPr>
          <p:spPr>
            <a:xfrm>
              <a:off x="3762040" y="2484959"/>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p40"/>
            <p:cNvSpPr/>
            <p:nvPr/>
          </p:nvSpPr>
          <p:spPr>
            <a:xfrm>
              <a:off x="3751016" y="2486624"/>
              <a:ext cx="1877" cy="476"/>
            </a:xfrm>
            <a:custGeom>
              <a:rect b="b" l="l" r="r" t="t"/>
              <a:pathLst>
                <a:path extrusionOk="0" h="18" w="71">
                  <a:moveTo>
                    <a:pt x="0" y="18"/>
                  </a:moveTo>
                  <a:lnTo>
                    <a:pt x="7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6" name="Google Shape;9136;p40"/>
            <p:cNvSpPr/>
            <p:nvPr/>
          </p:nvSpPr>
          <p:spPr>
            <a:xfrm>
              <a:off x="3760639" y="2484959"/>
              <a:ext cx="1243" cy="106"/>
            </a:xfrm>
            <a:custGeom>
              <a:rect b="b" l="l" r="r" t="t"/>
              <a:pathLst>
                <a:path extrusionOk="0" h="4" w="47">
                  <a:moveTo>
                    <a:pt x="46" y="0"/>
                  </a:moveTo>
                  <a:cubicBezTo>
                    <a:pt x="29" y="0"/>
                    <a:pt x="15" y="0"/>
                    <a:pt x="1" y="4"/>
                  </a:cubicBezTo>
                  <a:cubicBezTo>
                    <a:pt x="15" y="4"/>
                    <a:pt x="29" y="0"/>
                    <a:pt x="4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p40"/>
            <p:cNvSpPr/>
            <p:nvPr/>
          </p:nvSpPr>
          <p:spPr>
            <a:xfrm>
              <a:off x="3761485" y="2501349"/>
              <a:ext cx="291" cy="211"/>
            </a:xfrm>
            <a:custGeom>
              <a:rect b="b" l="l" r="r" t="t"/>
              <a:pathLst>
                <a:path extrusionOk="0" h="8" w="11">
                  <a:moveTo>
                    <a:pt x="0" y="0"/>
                  </a:moveTo>
                  <a:lnTo>
                    <a:pt x="11"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p40"/>
            <p:cNvSpPr/>
            <p:nvPr/>
          </p:nvSpPr>
          <p:spPr>
            <a:xfrm>
              <a:off x="3763521" y="2504866"/>
              <a:ext cx="476" cy="1031"/>
            </a:xfrm>
            <a:custGeom>
              <a:rect b="b" l="l" r="r" t="t"/>
              <a:pathLst>
                <a:path extrusionOk="0" h="39" w="18">
                  <a:moveTo>
                    <a:pt x="18" y="39"/>
                  </a:moveTo>
                  <a:cubicBezTo>
                    <a:pt x="11" y="25"/>
                    <a:pt x="7" y="14"/>
                    <a:pt x="0" y="0"/>
                  </a:cubicBezTo>
                  <a:cubicBezTo>
                    <a:pt x="7" y="14"/>
                    <a:pt x="11" y="25"/>
                    <a:pt x="18" y="3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p40"/>
            <p:cNvSpPr/>
            <p:nvPr/>
          </p:nvSpPr>
          <p:spPr>
            <a:xfrm>
              <a:off x="3761194" y="2501059"/>
              <a:ext cx="317" cy="211"/>
            </a:xfrm>
            <a:custGeom>
              <a:rect b="b" l="l" r="r" t="t"/>
              <a:pathLst>
                <a:path extrusionOk="0" h="8" w="12">
                  <a:moveTo>
                    <a:pt x="11" y="8"/>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p40"/>
            <p:cNvSpPr/>
            <p:nvPr/>
          </p:nvSpPr>
          <p:spPr>
            <a:xfrm>
              <a:off x="3762040" y="2501984"/>
              <a:ext cx="291" cy="502"/>
            </a:xfrm>
            <a:custGeom>
              <a:rect b="b" l="l" r="r" t="t"/>
              <a:pathLst>
                <a:path extrusionOk="0" h="19" w="11">
                  <a:moveTo>
                    <a:pt x="11" y="18"/>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p40"/>
            <p:cNvSpPr/>
            <p:nvPr/>
          </p:nvSpPr>
          <p:spPr>
            <a:xfrm>
              <a:off x="3761750" y="2501614"/>
              <a:ext cx="317" cy="317"/>
            </a:xfrm>
            <a:custGeom>
              <a:rect b="b" l="l" r="r" t="t"/>
              <a:pathLst>
                <a:path extrusionOk="0" h="12" w="12">
                  <a:moveTo>
                    <a:pt x="11" y="1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p40"/>
            <p:cNvSpPr/>
            <p:nvPr/>
          </p:nvSpPr>
          <p:spPr>
            <a:xfrm>
              <a:off x="3763151" y="2503940"/>
              <a:ext cx="397" cy="846"/>
            </a:xfrm>
            <a:custGeom>
              <a:rect b="b" l="l" r="r" t="t"/>
              <a:pathLst>
                <a:path extrusionOk="0" h="32" w="15">
                  <a:moveTo>
                    <a:pt x="14" y="32"/>
                  </a:moveTo>
                  <a:cubicBezTo>
                    <a:pt x="7" y="18"/>
                    <a:pt x="4" y="7"/>
                    <a:pt x="0" y="0"/>
                  </a:cubicBezTo>
                  <a:cubicBezTo>
                    <a:pt x="4" y="7"/>
                    <a:pt x="7" y="18"/>
                    <a:pt x="14" y="3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p40"/>
            <p:cNvSpPr/>
            <p:nvPr/>
          </p:nvSpPr>
          <p:spPr>
            <a:xfrm>
              <a:off x="3762781" y="2503094"/>
              <a:ext cx="291" cy="767"/>
            </a:xfrm>
            <a:custGeom>
              <a:rect b="b" l="l" r="r" t="t"/>
              <a:pathLst>
                <a:path extrusionOk="0" h="29" w="11">
                  <a:moveTo>
                    <a:pt x="11" y="29"/>
                  </a:moveTo>
                  <a:cubicBezTo>
                    <a:pt x="7" y="18"/>
                    <a:pt x="4" y="8"/>
                    <a:pt x="0" y="1"/>
                  </a:cubicBezTo>
                  <a:cubicBezTo>
                    <a:pt x="4" y="8"/>
                    <a:pt x="7" y="18"/>
                    <a:pt x="11" y="2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p40"/>
            <p:cNvSpPr/>
            <p:nvPr/>
          </p:nvSpPr>
          <p:spPr>
            <a:xfrm>
              <a:off x="3762410" y="2502539"/>
              <a:ext cx="291" cy="582"/>
            </a:xfrm>
            <a:custGeom>
              <a:rect b="b" l="l" r="r" t="t"/>
              <a:pathLst>
                <a:path extrusionOk="0" h="22" w="11">
                  <a:moveTo>
                    <a:pt x="11" y="22"/>
                  </a:moveTo>
                  <a:cubicBezTo>
                    <a:pt x="7" y="11"/>
                    <a:pt x="4" y="4"/>
                    <a:pt x="0" y="1"/>
                  </a:cubicBezTo>
                  <a:cubicBezTo>
                    <a:pt x="4" y="4"/>
                    <a:pt x="7" y="11"/>
                    <a:pt x="11" y="2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p40"/>
            <p:cNvSpPr/>
            <p:nvPr/>
          </p:nvSpPr>
          <p:spPr>
            <a:xfrm>
              <a:off x="3748505" y="2487549"/>
              <a:ext cx="2168" cy="9544"/>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p40"/>
            <p:cNvSpPr/>
            <p:nvPr/>
          </p:nvSpPr>
          <p:spPr>
            <a:xfrm>
              <a:off x="3765556" y="2506346"/>
              <a:ext cx="661" cy="211"/>
            </a:xfrm>
            <a:custGeom>
              <a:rect b="b" l="l" r="r" t="t"/>
              <a:pathLst>
                <a:path extrusionOk="0" h="8" w="25">
                  <a:moveTo>
                    <a:pt x="25" y="7"/>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p40"/>
            <p:cNvSpPr/>
            <p:nvPr/>
          </p:nvSpPr>
          <p:spPr>
            <a:xfrm>
              <a:off x="3766482" y="2506610"/>
              <a:ext cx="476" cy="317"/>
            </a:xfrm>
            <a:custGeom>
              <a:rect b="b" l="l" r="r" t="t"/>
              <a:pathLst>
                <a:path extrusionOk="0" h="12" w="18">
                  <a:moveTo>
                    <a:pt x="18" y="11"/>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p40"/>
            <p:cNvSpPr/>
            <p:nvPr/>
          </p:nvSpPr>
          <p:spPr>
            <a:xfrm>
              <a:off x="3767037" y="2506980"/>
              <a:ext cx="582" cy="397"/>
            </a:xfrm>
            <a:custGeom>
              <a:rect b="b" l="l" r="r" t="t"/>
              <a:pathLst>
                <a:path extrusionOk="0" h="15" w="22">
                  <a:moveTo>
                    <a:pt x="21" y="15"/>
                  </a:moveTo>
                  <a:cubicBezTo>
                    <a:pt x="14" y="11"/>
                    <a:pt x="7" y="8"/>
                    <a:pt x="0" y="1"/>
                  </a:cubicBezTo>
                  <a:cubicBezTo>
                    <a:pt x="7" y="8"/>
                    <a:pt x="14" y="11"/>
                    <a:pt x="21" y="1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p40"/>
            <p:cNvSpPr/>
            <p:nvPr/>
          </p:nvSpPr>
          <p:spPr>
            <a:xfrm>
              <a:off x="3764446" y="2506055"/>
              <a:ext cx="952" cy="211"/>
            </a:xfrm>
            <a:custGeom>
              <a:rect b="b" l="l" r="r" t="t"/>
              <a:pathLst>
                <a:path extrusionOk="0" h="8" w="36">
                  <a:moveTo>
                    <a:pt x="0" y="1"/>
                  </a:moveTo>
                  <a:cubicBezTo>
                    <a:pt x="11" y="1"/>
                    <a:pt x="25" y="4"/>
                    <a:pt x="35" y="8"/>
                  </a:cubicBezTo>
                  <a:cubicBezTo>
                    <a:pt x="25" y="4"/>
                    <a:pt x="11" y="1"/>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0" name="Google Shape;9150;p40"/>
            <p:cNvSpPr/>
            <p:nvPr/>
          </p:nvSpPr>
          <p:spPr>
            <a:xfrm>
              <a:off x="3767962" y="2507721"/>
              <a:ext cx="106" cy="26"/>
            </a:xfrm>
            <a:custGeom>
              <a:rect b="b" l="l" r="r" t="t"/>
              <a:pathLst>
                <a:path extrusionOk="0" h="1" w="4">
                  <a:moveTo>
                    <a:pt x="0" y="1"/>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p40"/>
            <p:cNvSpPr/>
            <p:nvPr/>
          </p:nvSpPr>
          <p:spPr>
            <a:xfrm>
              <a:off x="3774254" y="2475706"/>
              <a:ext cx="63792" cy="53984"/>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p40"/>
            <p:cNvSpPr/>
            <p:nvPr/>
          </p:nvSpPr>
          <p:spPr>
            <a:xfrm>
              <a:off x="3770738" y="2513828"/>
              <a:ext cx="12690" cy="8830"/>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p40"/>
            <p:cNvSpPr/>
            <p:nvPr/>
          </p:nvSpPr>
          <p:spPr>
            <a:xfrm>
              <a:off x="3790804" y="2477266"/>
              <a:ext cx="211" cy="211"/>
            </a:xfrm>
            <a:custGeom>
              <a:rect b="b" l="l" r="r" t="t"/>
              <a:pathLst>
                <a:path extrusionOk="0" h="8" w="8">
                  <a:moveTo>
                    <a:pt x="1" y="8"/>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p40"/>
            <p:cNvSpPr/>
            <p:nvPr/>
          </p:nvSpPr>
          <p:spPr>
            <a:xfrm>
              <a:off x="3791359" y="2476155"/>
              <a:ext cx="397" cy="502"/>
            </a:xfrm>
            <a:custGeom>
              <a:rect b="b" l="l" r="r" t="t"/>
              <a:pathLst>
                <a:path extrusionOk="0" h="19" w="15">
                  <a:moveTo>
                    <a:pt x="1" y="18"/>
                  </a:moveTo>
                  <a:lnTo>
                    <a:pt x="1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p40"/>
            <p:cNvSpPr/>
            <p:nvPr/>
          </p:nvSpPr>
          <p:spPr>
            <a:xfrm>
              <a:off x="3790539" y="2477927"/>
              <a:ext cx="106" cy="106"/>
            </a:xfrm>
            <a:custGeom>
              <a:rect b="b" l="l" r="r" t="t"/>
              <a:pathLst>
                <a:path extrusionOk="0" h="4" w="4">
                  <a:moveTo>
                    <a:pt x="0" y="4"/>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p40"/>
            <p:cNvSpPr/>
            <p:nvPr/>
          </p:nvSpPr>
          <p:spPr>
            <a:xfrm>
              <a:off x="3790618" y="2477636"/>
              <a:ext cx="132" cy="211"/>
            </a:xfrm>
            <a:custGeom>
              <a:rect b="b" l="l" r="r" t="t"/>
              <a:pathLst>
                <a:path extrusionOk="0" h="8" w="5">
                  <a:moveTo>
                    <a:pt x="1" y="8"/>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p40"/>
            <p:cNvSpPr/>
            <p:nvPr/>
          </p:nvSpPr>
          <p:spPr>
            <a:xfrm>
              <a:off x="3790989" y="2476710"/>
              <a:ext cx="397" cy="502"/>
            </a:xfrm>
            <a:custGeom>
              <a:rect b="b" l="l" r="r" t="t"/>
              <a:pathLst>
                <a:path extrusionOk="0" h="19" w="15">
                  <a:moveTo>
                    <a:pt x="1" y="18"/>
                  </a:moveTo>
                  <a:lnTo>
                    <a:pt x="1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p40"/>
            <p:cNvSpPr/>
            <p:nvPr/>
          </p:nvSpPr>
          <p:spPr>
            <a:xfrm>
              <a:off x="3790433" y="2478112"/>
              <a:ext cx="26" cy="106"/>
            </a:xfrm>
            <a:custGeom>
              <a:rect b="b" l="l" r="r" t="t"/>
              <a:pathLst>
                <a:path extrusionOk="0" h="4" w="1">
                  <a:moveTo>
                    <a:pt x="1" y="4"/>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p40"/>
            <p:cNvSpPr/>
            <p:nvPr/>
          </p:nvSpPr>
          <p:spPr>
            <a:xfrm>
              <a:off x="3774148" y="2482262"/>
              <a:ext cx="687" cy="1507"/>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p40"/>
            <p:cNvSpPr/>
            <p:nvPr/>
          </p:nvSpPr>
          <p:spPr>
            <a:xfrm>
              <a:off x="3774148" y="2482262"/>
              <a:ext cx="211" cy="26"/>
            </a:xfrm>
            <a:custGeom>
              <a:rect b="b" l="l" r="r" t="t"/>
              <a:pathLst>
                <a:path extrusionOk="0" h="1" w="8">
                  <a:moveTo>
                    <a:pt x="1" y="1"/>
                  </a:moveTo>
                  <a:lnTo>
                    <a:pt x="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p40"/>
            <p:cNvSpPr/>
            <p:nvPr/>
          </p:nvSpPr>
          <p:spPr>
            <a:xfrm>
              <a:off x="3774333" y="2482262"/>
              <a:ext cx="6874" cy="3463"/>
            </a:xfrm>
            <a:custGeom>
              <a:rect b="b" l="l" r="r" t="t"/>
              <a:pathLst>
                <a:path extrusionOk="0" h="131" w="260">
                  <a:moveTo>
                    <a:pt x="1" y="1"/>
                  </a:moveTo>
                  <a:cubicBezTo>
                    <a:pt x="53" y="1"/>
                    <a:pt x="193" y="64"/>
                    <a:pt x="260" y="130"/>
                  </a:cubicBezTo>
                  <a:cubicBezTo>
                    <a:pt x="193" y="64"/>
                    <a:pt x="53" y="1"/>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p40"/>
            <p:cNvSpPr/>
            <p:nvPr/>
          </p:nvSpPr>
          <p:spPr>
            <a:xfrm>
              <a:off x="3791835" y="2475785"/>
              <a:ext cx="291" cy="317"/>
            </a:xfrm>
            <a:custGeom>
              <a:rect b="b" l="l" r="r" t="t"/>
              <a:pathLst>
                <a:path extrusionOk="0" h="12" w="11">
                  <a:moveTo>
                    <a:pt x="11" y="1"/>
                  </a:moveTo>
                  <a:lnTo>
                    <a:pt x="0" y="11"/>
                  </a:lnTo>
                  <a:lnTo>
                    <a:pt x="1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p40"/>
            <p:cNvSpPr/>
            <p:nvPr/>
          </p:nvSpPr>
          <p:spPr>
            <a:xfrm>
              <a:off x="3770817" y="2514489"/>
              <a:ext cx="317" cy="476"/>
            </a:xfrm>
            <a:custGeom>
              <a:rect b="b" l="l" r="r" t="t"/>
              <a:pathLst>
                <a:path extrusionOk="0" h="18" w="12">
                  <a:moveTo>
                    <a:pt x="1" y="0"/>
                  </a:moveTo>
                  <a:cubicBezTo>
                    <a:pt x="4" y="7"/>
                    <a:pt x="8" y="14"/>
                    <a:pt x="11" y="18"/>
                  </a:cubicBezTo>
                  <a:cubicBezTo>
                    <a:pt x="8" y="11"/>
                    <a:pt x="4" y="7"/>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p40"/>
            <p:cNvSpPr/>
            <p:nvPr/>
          </p:nvSpPr>
          <p:spPr>
            <a:xfrm>
              <a:off x="3770553" y="2513828"/>
              <a:ext cx="291" cy="502"/>
            </a:xfrm>
            <a:custGeom>
              <a:rect b="b" l="l" r="r" t="t"/>
              <a:pathLst>
                <a:path extrusionOk="0" h="19" w="11">
                  <a:moveTo>
                    <a:pt x="0" y="1"/>
                  </a:moveTo>
                  <a:cubicBezTo>
                    <a:pt x="4" y="8"/>
                    <a:pt x="7" y="15"/>
                    <a:pt x="11" y="18"/>
                  </a:cubicBezTo>
                  <a:cubicBezTo>
                    <a:pt x="7" y="11"/>
                    <a:pt x="4" y="8"/>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p40"/>
            <p:cNvSpPr/>
            <p:nvPr/>
          </p:nvSpPr>
          <p:spPr>
            <a:xfrm>
              <a:off x="3818218" y="2527072"/>
              <a:ext cx="661" cy="476"/>
            </a:xfrm>
            <a:custGeom>
              <a:rect b="b" l="l" r="r" t="t"/>
              <a:pathLst>
                <a:path extrusionOk="0" h="18" w="25">
                  <a:moveTo>
                    <a:pt x="25" y="18"/>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p40"/>
            <p:cNvSpPr/>
            <p:nvPr/>
          </p:nvSpPr>
          <p:spPr>
            <a:xfrm>
              <a:off x="3820439" y="2528447"/>
              <a:ext cx="1401" cy="767"/>
            </a:xfrm>
            <a:custGeom>
              <a:rect b="b" l="l" r="r" t="t"/>
              <a:pathLst>
                <a:path extrusionOk="0" h="29" w="53">
                  <a:moveTo>
                    <a:pt x="53" y="29"/>
                  </a:moveTo>
                  <a:cubicBezTo>
                    <a:pt x="35" y="18"/>
                    <a:pt x="18" y="11"/>
                    <a:pt x="0" y="1"/>
                  </a:cubicBezTo>
                  <a:cubicBezTo>
                    <a:pt x="18" y="11"/>
                    <a:pt x="35" y="18"/>
                    <a:pt x="53" y="2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7" name="Google Shape;9167;p40"/>
            <p:cNvSpPr/>
            <p:nvPr/>
          </p:nvSpPr>
          <p:spPr>
            <a:xfrm>
              <a:off x="3817293" y="2526412"/>
              <a:ext cx="582" cy="397"/>
            </a:xfrm>
            <a:custGeom>
              <a:rect b="b" l="l" r="r" t="t"/>
              <a:pathLst>
                <a:path extrusionOk="0" h="15" w="22">
                  <a:moveTo>
                    <a:pt x="21" y="15"/>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8" name="Google Shape;9168;p40"/>
            <p:cNvSpPr/>
            <p:nvPr/>
          </p:nvSpPr>
          <p:spPr>
            <a:xfrm>
              <a:off x="3808781" y="2510232"/>
              <a:ext cx="1956" cy="1137"/>
            </a:xfrm>
            <a:custGeom>
              <a:rect b="b" l="l" r="r" t="t"/>
              <a:pathLst>
                <a:path extrusionOk="0" h="43" w="74">
                  <a:moveTo>
                    <a:pt x="73" y="0"/>
                  </a:moveTo>
                  <a:cubicBezTo>
                    <a:pt x="49" y="11"/>
                    <a:pt x="25" y="25"/>
                    <a:pt x="0" y="42"/>
                  </a:cubicBezTo>
                  <a:cubicBezTo>
                    <a:pt x="25" y="28"/>
                    <a:pt x="49" y="11"/>
                    <a:pt x="73"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9" name="Google Shape;9169;p40"/>
            <p:cNvSpPr/>
            <p:nvPr/>
          </p:nvSpPr>
          <p:spPr>
            <a:xfrm>
              <a:off x="3822290" y="2529372"/>
              <a:ext cx="767" cy="397"/>
            </a:xfrm>
            <a:custGeom>
              <a:rect b="b" l="l" r="r" t="t"/>
              <a:pathLst>
                <a:path extrusionOk="0" h="15" w="29">
                  <a:moveTo>
                    <a:pt x="28" y="15"/>
                  </a:moveTo>
                  <a:lnTo>
                    <a:pt x="28" y="15"/>
                  </a:ln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p40"/>
            <p:cNvSpPr/>
            <p:nvPr/>
          </p:nvSpPr>
          <p:spPr>
            <a:xfrm>
              <a:off x="3782661" y="2522631"/>
              <a:ext cx="687" cy="26"/>
            </a:xfrm>
            <a:custGeom>
              <a:rect b="b" l="l" r="r" t="t"/>
              <a:pathLst>
                <a:path extrusionOk="0" h="1" w="26">
                  <a:moveTo>
                    <a:pt x="25" y="0"/>
                  </a:moveTo>
                  <a:lnTo>
                    <a:pt x="1" y="0"/>
                  </a:lnTo>
                  <a:lnTo>
                    <a:pt x="25" y="0"/>
                  </a:lnTo>
                  <a:lnTo>
                    <a:pt x="25"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p40"/>
            <p:cNvSpPr/>
            <p:nvPr/>
          </p:nvSpPr>
          <p:spPr>
            <a:xfrm>
              <a:off x="3771558" y="2515599"/>
              <a:ext cx="397" cy="476"/>
            </a:xfrm>
            <a:custGeom>
              <a:rect b="b" l="l" r="r" t="t"/>
              <a:pathLst>
                <a:path extrusionOk="0" h="18" w="15">
                  <a:moveTo>
                    <a:pt x="15" y="18"/>
                  </a:moveTo>
                  <a:cubicBezTo>
                    <a:pt x="11" y="14"/>
                    <a:pt x="4" y="7"/>
                    <a:pt x="1" y="0"/>
                  </a:cubicBezTo>
                  <a:cubicBezTo>
                    <a:pt x="4" y="7"/>
                    <a:pt x="11" y="14"/>
                    <a:pt x="15" y="1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p40"/>
            <p:cNvSpPr/>
            <p:nvPr/>
          </p:nvSpPr>
          <p:spPr>
            <a:xfrm>
              <a:off x="3816632" y="2525777"/>
              <a:ext cx="502" cy="397"/>
            </a:xfrm>
            <a:custGeom>
              <a:rect b="b" l="l" r="r" t="t"/>
              <a:pathLst>
                <a:path extrusionOk="0" h="15" w="19">
                  <a:moveTo>
                    <a:pt x="18" y="14"/>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3" name="Google Shape;9173;p40"/>
            <p:cNvSpPr/>
            <p:nvPr/>
          </p:nvSpPr>
          <p:spPr>
            <a:xfrm>
              <a:off x="3771187" y="2515123"/>
              <a:ext cx="317" cy="397"/>
            </a:xfrm>
            <a:custGeom>
              <a:rect b="b" l="l" r="r" t="t"/>
              <a:pathLst>
                <a:path extrusionOk="0" h="15" w="12">
                  <a:moveTo>
                    <a:pt x="11" y="15"/>
                  </a:moveTo>
                  <a:cubicBezTo>
                    <a:pt x="8" y="11"/>
                    <a:pt x="4" y="4"/>
                    <a:pt x="1" y="1"/>
                  </a:cubicBezTo>
                  <a:cubicBezTo>
                    <a:pt x="4" y="4"/>
                    <a:pt x="8" y="11"/>
                    <a:pt x="11" y="1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p40"/>
            <p:cNvSpPr/>
            <p:nvPr/>
          </p:nvSpPr>
          <p:spPr>
            <a:xfrm>
              <a:off x="3772113" y="2516233"/>
              <a:ext cx="397" cy="317"/>
            </a:xfrm>
            <a:custGeom>
              <a:rect b="b" l="l" r="r" t="t"/>
              <a:pathLst>
                <a:path extrusionOk="0" h="12" w="15">
                  <a:moveTo>
                    <a:pt x="15" y="1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p40"/>
            <p:cNvSpPr/>
            <p:nvPr/>
          </p:nvSpPr>
          <p:spPr>
            <a:xfrm>
              <a:off x="3816077" y="2525222"/>
              <a:ext cx="397" cy="476"/>
            </a:xfrm>
            <a:custGeom>
              <a:rect b="b" l="l" r="r" t="t"/>
              <a:pathLst>
                <a:path extrusionOk="0" h="18" w="15">
                  <a:moveTo>
                    <a:pt x="15" y="18"/>
                  </a:moveTo>
                  <a:cubicBezTo>
                    <a:pt x="11" y="11"/>
                    <a:pt x="8" y="7"/>
                    <a:pt x="1" y="0"/>
                  </a:cubicBezTo>
                  <a:cubicBezTo>
                    <a:pt x="8" y="7"/>
                    <a:pt x="11" y="11"/>
                    <a:pt x="15" y="1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p40"/>
            <p:cNvSpPr/>
            <p:nvPr/>
          </p:nvSpPr>
          <p:spPr>
            <a:xfrm>
              <a:off x="3772774" y="2516603"/>
              <a:ext cx="661" cy="397"/>
            </a:xfrm>
            <a:custGeom>
              <a:rect b="b" l="l" r="r" t="t"/>
              <a:pathLst>
                <a:path extrusionOk="0" h="15" w="25">
                  <a:moveTo>
                    <a:pt x="25" y="15"/>
                  </a:moveTo>
                  <a:cubicBezTo>
                    <a:pt x="14" y="11"/>
                    <a:pt x="7" y="8"/>
                    <a:pt x="0" y="1"/>
                  </a:cubicBezTo>
                  <a:cubicBezTo>
                    <a:pt x="7" y="8"/>
                    <a:pt x="14" y="11"/>
                    <a:pt x="25" y="1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p40"/>
            <p:cNvSpPr/>
            <p:nvPr/>
          </p:nvSpPr>
          <p:spPr>
            <a:xfrm>
              <a:off x="3819223" y="2527707"/>
              <a:ext cx="1057" cy="687"/>
            </a:xfrm>
            <a:custGeom>
              <a:rect b="b" l="l" r="r" t="t"/>
              <a:pathLst>
                <a:path extrusionOk="0" h="26" w="40">
                  <a:moveTo>
                    <a:pt x="39" y="25"/>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p40"/>
            <p:cNvSpPr/>
            <p:nvPr/>
          </p:nvSpPr>
          <p:spPr>
            <a:xfrm>
              <a:off x="3795985" y="2477186"/>
              <a:ext cx="6054" cy="4468"/>
            </a:xfrm>
            <a:custGeom>
              <a:rect b="b" l="l" r="r" t="t"/>
              <a:pathLst>
                <a:path extrusionOk="0" h="169" w="229">
                  <a:moveTo>
                    <a:pt x="228" y="168"/>
                  </a:moveTo>
                  <a:cubicBezTo>
                    <a:pt x="158" y="98"/>
                    <a:pt x="74" y="11"/>
                    <a:pt x="1" y="0"/>
                  </a:cubicBezTo>
                  <a:cubicBezTo>
                    <a:pt x="74" y="11"/>
                    <a:pt x="158" y="98"/>
                    <a:pt x="228" y="16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9" name="Google Shape;9179;p40"/>
            <p:cNvSpPr/>
            <p:nvPr/>
          </p:nvSpPr>
          <p:spPr>
            <a:xfrm>
              <a:off x="3821364" y="2480702"/>
              <a:ext cx="476" cy="397"/>
            </a:xfrm>
            <a:custGeom>
              <a:rect b="b" l="l" r="r" t="t"/>
              <a:pathLst>
                <a:path extrusionOk="0" h="15" w="18">
                  <a:moveTo>
                    <a:pt x="0" y="14"/>
                  </a:moveTo>
                  <a:lnTo>
                    <a:pt x="1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0" name="Google Shape;9180;p40"/>
            <p:cNvSpPr/>
            <p:nvPr/>
          </p:nvSpPr>
          <p:spPr>
            <a:xfrm>
              <a:off x="3812112" y="2486254"/>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1" name="Google Shape;9181;p40"/>
            <p:cNvSpPr/>
            <p:nvPr/>
          </p:nvSpPr>
          <p:spPr>
            <a:xfrm>
              <a:off x="3818483" y="2482077"/>
              <a:ext cx="582" cy="211"/>
            </a:xfrm>
            <a:custGeom>
              <a:rect b="b" l="l" r="r" t="t"/>
              <a:pathLst>
                <a:path extrusionOk="0" h="8" w="22">
                  <a:moveTo>
                    <a:pt x="1" y="8"/>
                  </a:moveTo>
                  <a:lnTo>
                    <a:pt x="22"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p40"/>
            <p:cNvSpPr/>
            <p:nvPr/>
          </p:nvSpPr>
          <p:spPr>
            <a:xfrm>
              <a:off x="3819884" y="2481522"/>
              <a:ext cx="582" cy="211"/>
            </a:xfrm>
            <a:custGeom>
              <a:rect b="b" l="l" r="r" t="t"/>
              <a:pathLst>
                <a:path extrusionOk="0" h="8" w="22">
                  <a:moveTo>
                    <a:pt x="0" y="8"/>
                  </a:moveTo>
                  <a:lnTo>
                    <a:pt x="2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3" name="Google Shape;9183;p40"/>
            <p:cNvSpPr/>
            <p:nvPr/>
          </p:nvSpPr>
          <p:spPr>
            <a:xfrm>
              <a:off x="3817743" y="2482368"/>
              <a:ext cx="582" cy="211"/>
            </a:xfrm>
            <a:custGeom>
              <a:rect b="b" l="l" r="r" t="t"/>
              <a:pathLst>
                <a:path extrusionOk="0" h="8" w="22">
                  <a:moveTo>
                    <a:pt x="1" y="7"/>
                  </a:moveTo>
                  <a:lnTo>
                    <a:pt x="22"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4" name="Google Shape;9184;p40"/>
            <p:cNvSpPr/>
            <p:nvPr/>
          </p:nvSpPr>
          <p:spPr>
            <a:xfrm>
              <a:off x="3820518" y="2481072"/>
              <a:ext cx="687" cy="397"/>
            </a:xfrm>
            <a:custGeom>
              <a:rect b="b" l="l" r="r" t="t"/>
              <a:pathLst>
                <a:path extrusionOk="0" h="15" w="26">
                  <a:moveTo>
                    <a:pt x="1" y="14"/>
                  </a:moveTo>
                  <a:lnTo>
                    <a:pt x="25"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5" name="Google Shape;9185;p40"/>
            <p:cNvSpPr/>
            <p:nvPr/>
          </p:nvSpPr>
          <p:spPr>
            <a:xfrm>
              <a:off x="3819144" y="2481813"/>
              <a:ext cx="582" cy="291"/>
            </a:xfrm>
            <a:custGeom>
              <a:rect b="b" l="l" r="r" t="t"/>
              <a:pathLst>
                <a:path extrusionOk="0" h="11" w="22">
                  <a:moveTo>
                    <a:pt x="0" y="11"/>
                  </a:moveTo>
                  <a:lnTo>
                    <a:pt x="2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6" name="Google Shape;9186;p40"/>
            <p:cNvSpPr/>
            <p:nvPr/>
          </p:nvSpPr>
          <p:spPr>
            <a:xfrm>
              <a:off x="3792099" y="2475785"/>
              <a:ext cx="1057" cy="582"/>
            </a:xfrm>
            <a:custGeom>
              <a:rect b="b" l="l" r="r" t="t"/>
              <a:pathLst>
                <a:path extrusionOk="0" h="22" w="40">
                  <a:moveTo>
                    <a:pt x="1" y="1"/>
                  </a:moveTo>
                  <a:cubicBezTo>
                    <a:pt x="11" y="8"/>
                    <a:pt x="25" y="15"/>
                    <a:pt x="39" y="22"/>
                  </a:cubicBezTo>
                  <a:cubicBezTo>
                    <a:pt x="29" y="15"/>
                    <a:pt x="15" y="8"/>
                    <a:pt x="1"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7" name="Google Shape;9187;p40"/>
            <p:cNvSpPr/>
            <p:nvPr/>
          </p:nvSpPr>
          <p:spPr>
            <a:xfrm>
              <a:off x="3793315" y="2476446"/>
              <a:ext cx="767" cy="291"/>
            </a:xfrm>
            <a:custGeom>
              <a:rect b="b" l="l" r="r" t="t"/>
              <a:pathLst>
                <a:path extrusionOk="0" h="11" w="29">
                  <a:moveTo>
                    <a:pt x="0" y="0"/>
                  </a:moveTo>
                  <a:lnTo>
                    <a:pt x="28"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8" name="Google Shape;9188;p40"/>
            <p:cNvSpPr/>
            <p:nvPr/>
          </p:nvSpPr>
          <p:spPr>
            <a:xfrm>
              <a:off x="3794690" y="2476895"/>
              <a:ext cx="397" cy="132"/>
            </a:xfrm>
            <a:custGeom>
              <a:rect b="b" l="l" r="r" t="t"/>
              <a:pathLst>
                <a:path extrusionOk="0" h="5" w="15">
                  <a:moveTo>
                    <a:pt x="1" y="1"/>
                  </a:moveTo>
                  <a:lnTo>
                    <a:pt x="15"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p40"/>
            <p:cNvSpPr/>
            <p:nvPr/>
          </p:nvSpPr>
          <p:spPr>
            <a:xfrm>
              <a:off x="3811186" y="2486148"/>
              <a:ext cx="211" cy="26"/>
            </a:xfrm>
            <a:custGeom>
              <a:rect b="b" l="l" r="r" t="t"/>
              <a:pathLst>
                <a:path extrusionOk="0" h="1" w="8">
                  <a:moveTo>
                    <a:pt x="0" y="1"/>
                  </a:moveTo>
                  <a:lnTo>
                    <a:pt x="7"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0" name="Google Shape;9190;p40"/>
            <p:cNvSpPr/>
            <p:nvPr/>
          </p:nvSpPr>
          <p:spPr>
            <a:xfrm>
              <a:off x="3822660" y="2479486"/>
              <a:ext cx="476" cy="502"/>
            </a:xfrm>
            <a:custGeom>
              <a:rect b="b" l="l" r="r" t="t"/>
              <a:pathLst>
                <a:path extrusionOk="0" h="19" w="18">
                  <a:moveTo>
                    <a:pt x="18" y="1"/>
                  </a:moveTo>
                  <a:cubicBezTo>
                    <a:pt x="11" y="8"/>
                    <a:pt x="4" y="15"/>
                    <a:pt x="0" y="18"/>
                  </a:cubicBezTo>
                  <a:cubicBezTo>
                    <a:pt x="4" y="15"/>
                    <a:pt x="11" y="8"/>
                    <a:pt x="18"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1" name="Google Shape;9191;p40"/>
            <p:cNvSpPr/>
            <p:nvPr/>
          </p:nvSpPr>
          <p:spPr>
            <a:xfrm>
              <a:off x="3807670" y="2484853"/>
              <a:ext cx="1031" cy="397"/>
            </a:xfrm>
            <a:custGeom>
              <a:rect b="b" l="l" r="r" t="t"/>
              <a:pathLst>
                <a:path extrusionOk="0" h="15" w="39">
                  <a:moveTo>
                    <a:pt x="0" y="1"/>
                  </a:moveTo>
                  <a:lnTo>
                    <a:pt x="0" y="1"/>
                  </a:lnTo>
                  <a:cubicBezTo>
                    <a:pt x="14" y="4"/>
                    <a:pt x="28" y="8"/>
                    <a:pt x="39" y="15"/>
                  </a:cubicBezTo>
                  <a:cubicBezTo>
                    <a:pt x="28" y="8"/>
                    <a:pt x="14" y="4"/>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p40"/>
            <p:cNvSpPr/>
            <p:nvPr/>
          </p:nvSpPr>
          <p:spPr>
            <a:xfrm>
              <a:off x="3810340" y="2485884"/>
              <a:ext cx="211" cy="26"/>
            </a:xfrm>
            <a:custGeom>
              <a:rect b="b" l="l" r="r" t="t"/>
              <a:pathLst>
                <a:path extrusionOk="0" h="1" w="8">
                  <a:moveTo>
                    <a:pt x="1" y="0"/>
                  </a:moveTo>
                  <a:lnTo>
                    <a:pt x="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p40"/>
            <p:cNvSpPr/>
            <p:nvPr/>
          </p:nvSpPr>
          <p:spPr>
            <a:xfrm>
              <a:off x="3821920" y="2480147"/>
              <a:ext cx="661" cy="476"/>
            </a:xfrm>
            <a:custGeom>
              <a:rect b="b" l="l" r="r" t="t"/>
              <a:pathLst>
                <a:path extrusionOk="0" h="18" w="25">
                  <a:moveTo>
                    <a:pt x="25" y="0"/>
                  </a:moveTo>
                  <a:cubicBezTo>
                    <a:pt x="14" y="4"/>
                    <a:pt x="7" y="11"/>
                    <a:pt x="0" y="18"/>
                  </a:cubicBezTo>
                  <a:cubicBezTo>
                    <a:pt x="7" y="11"/>
                    <a:pt x="18" y="4"/>
                    <a:pt x="25"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4" name="Google Shape;9194;p40"/>
            <p:cNvSpPr/>
            <p:nvPr/>
          </p:nvSpPr>
          <p:spPr>
            <a:xfrm>
              <a:off x="3812376" y="2486148"/>
              <a:ext cx="317" cy="26"/>
            </a:xfrm>
            <a:custGeom>
              <a:rect b="b" l="l" r="r" t="t"/>
              <a:pathLst>
                <a:path extrusionOk="0" h="1" w="12">
                  <a:moveTo>
                    <a:pt x="1" y="1"/>
                  </a:moveTo>
                  <a:lnTo>
                    <a:pt x="1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p40"/>
            <p:cNvSpPr/>
            <p:nvPr/>
          </p:nvSpPr>
          <p:spPr>
            <a:xfrm>
              <a:off x="3809600" y="2485593"/>
              <a:ext cx="211" cy="132"/>
            </a:xfrm>
            <a:custGeom>
              <a:rect b="b" l="l" r="r" t="t"/>
              <a:pathLst>
                <a:path extrusionOk="0" h="5" w="8">
                  <a:moveTo>
                    <a:pt x="1" y="1"/>
                  </a:moveTo>
                  <a:lnTo>
                    <a:pt x="8"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p40"/>
            <p:cNvSpPr/>
            <p:nvPr/>
          </p:nvSpPr>
          <p:spPr>
            <a:xfrm>
              <a:off x="3774809" y="2483743"/>
              <a:ext cx="4838" cy="9755"/>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7" name="Google Shape;9197;p40"/>
            <p:cNvSpPr/>
            <p:nvPr/>
          </p:nvSpPr>
          <p:spPr>
            <a:xfrm>
              <a:off x="3793130" y="2515493"/>
              <a:ext cx="26" cy="397"/>
            </a:xfrm>
            <a:custGeom>
              <a:rect b="b" l="l" r="r" t="t"/>
              <a:pathLst>
                <a:path extrusionOk="0" h="15" w="1">
                  <a:moveTo>
                    <a:pt x="0" y="1"/>
                  </a:moveTo>
                  <a:lnTo>
                    <a:pt x="0" y="11"/>
                  </a:lnTo>
                  <a:cubicBezTo>
                    <a:pt x="0" y="15"/>
                    <a:pt x="0" y="4"/>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p40"/>
            <p:cNvSpPr/>
            <p:nvPr/>
          </p:nvSpPr>
          <p:spPr>
            <a:xfrm>
              <a:off x="3793315" y="2516418"/>
              <a:ext cx="106" cy="397"/>
            </a:xfrm>
            <a:custGeom>
              <a:rect b="b" l="l" r="r" t="t"/>
              <a:pathLst>
                <a:path extrusionOk="0" h="15" w="4">
                  <a:moveTo>
                    <a:pt x="0" y="1"/>
                  </a:moveTo>
                  <a:lnTo>
                    <a:pt x="4"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p40"/>
            <p:cNvSpPr/>
            <p:nvPr/>
          </p:nvSpPr>
          <p:spPr>
            <a:xfrm>
              <a:off x="3793024" y="2515229"/>
              <a:ext cx="132" cy="211"/>
            </a:xfrm>
            <a:custGeom>
              <a:rect b="b" l="l" r="r" t="t"/>
              <a:pathLst>
                <a:path extrusionOk="0" h="8" w="5">
                  <a:moveTo>
                    <a:pt x="4" y="0"/>
                  </a:moveTo>
                  <a:cubicBezTo>
                    <a:pt x="1" y="4"/>
                    <a:pt x="1" y="7"/>
                    <a:pt x="4" y="7"/>
                  </a:cubicBezTo>
                  <a:cubicBezTo>
                    <a:pt x="1" y="7"/>
                    <a:pt x="1" y="4"/>
                    <a:pt x="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0" name="Google Shape;9200;p40"/>
            <p:cNvSpPr/>
            <p:nvPr/>
          </p:nvSpPr>
          <p:spPr>
            <a:xfrm>
              <a:off x="3793870" y="2517899"/>
              <a:ext cx="291" cy="687"/>
            </a:xfrm>
            <a:custGeom>
              <a:rect b="b" l="l" r="r" t="t"/>
              <a:pathLst>
                <a:path extrusionOk="0" h="26" w="11">
                  <a:moveTo>
                    <a:pt x="0" y="1"/>
                  </a:moveTo>
                  <a:lnTo>
                    <a:pt x="11"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p40"/>
            <p:cNvSpPr/>
            <p:nvPr/>
          </p:nvSpPr>
          <p:spPr>
            <a:xfrm>
              <a:off x="3794981" y="2520120"/>
              <a:ext cx="26" cy="132"/>
            </a:xfrm>
            <a:custGeom>
              <a:rect b="b" l="l" r="r" t="t"/>
              <a:pathLst>
                <a:path extrusionOk="0" h="5" w="1">
                  <a:moveTo>
                    <a:pt x="0" y="4"/>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p40"/>
            <p:cNvSpPr/>
            <p:nvPr/>
          </p:nvSpPr>
          <p:spPr>
            <a:xfrm>
              <a:off x="3794320" y="2518930"/>
              <a:ext cx="502" cy="952"/>
            </a:xfrm>
            <a:custGeom>
              <a:rect b="b" l="l" r="r" t="t"/>
              <a:pathLst>
                <a:path extrusionOk="0" h="36" w="19">
                  <a:moveTo>
                    <a:pt x="1" y="0"/>
                  </a:moveTo>
                  <a:cubicBezTo>
                    <a:pt x="4" y="11"/>
                    <a:pt x="11" y="21"/>
                    <a:pt x="18" y="35"/>
                  </a:cubicBezTo>
                  <a:cubicBezTo>
                    <a:pt x="11" y="21"/>
                    <a:pt x="4" y="11"/>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p40"/>
            <p:cNvSpPr/>
            <p:nvPr/>
          </p:nvSpPr>
          <p:spPr>
            <a:xfrm>
              <a:off x="3793209" y="2515969"/>
              <a:ext cx="26" cy="291"/>
            </a:xfrm>
            <a:custGeom>
              <a:rect b="b" l="l" r="r" t="t"/>
              <a:pathLst>
                <a:path extrusionOk="0" h="11" w="1">
                  <a:moveTo>
                    <a:pt x="1" y="0"/>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p40"/>
            <p:cNvSpPr/>
            <p:nvPr/>
          </p:nvSpPr>
          <p:spPr>
            <a:xfrm>
              <a:off x="3793579" y="2517159"/>
              <a:ext cx="211" cy="502"/>
            </a:xfrm>
            <a:custGeom>
              <a:rect b="b" l="l" r="r" t="t"/>
              <a:pathLst>
                <a:path extrusionOk="0" h="19" w="8">
                  <a:moveTo>
                    <a:pt x="1" y="1"/>
                  </a:moveTo>
                  <a:lnTo>
                    <a:pt x="8"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p40"/>
            <p:cNvSpPr/>
            <p:nvPr/>
          </p:nvSpPr>
          <p:spPr>
            <a:xfrm>
              <a:off x="3781181" y="2518639"/>
              <a:ext cx="211" cy="211"/>
            </a:xfrm>
            <a:custGeom>
              <a:rect b="b" l="l" r="r" t="t"/>
              <a:pathLst>
                <a:path extrusionOk="0" h="8" w="8">
                  <a:moveTo>
                    <a:pt x="8" y="8"/>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p40"/>
            <p:cNvSpPr/>
            <p:nvPr/>
          </p:nvSpPr>
          <p:spPr>
            <a:xfrm>
              <a:off x="3770632" y="2513828"/>
              <a:ext cx="582" cy="317"/>
            </a:xfrm>
            <a:custGeom>
              <a:rect b="b" l="l" r="r" t="t"/>
              <a:pathLst>
                <a:path extrusionOk="0" h="12" w="22">
                  <a:moveTo>
                    <a:pt x="1" y="1"/>
                  </a:moveTo>
                  <a:lnTo>
                    <a:pt x="22" y="11"/>
                  </a:ln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7" name="Google Shape;9207;p40"/>
            <p:cNvSpPr/>
            <p:nvPr/>
          </p:nvSpPr>
          <p:spPr>
            <a:xfrm>
              <a:off x="3782397" y="2520120"/>
              <a:ext cx="26" cy="132"/>
            </a:xfrm>
            <a:custGeom>
              <a:rect b="b" l="l" r="r" t="t"/>
              <a:pathLst>
                <a:path extrusionOk="0" h="5" w="1">
                  <a:moveTo>
                    <a:pt x="0" y="4"/>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p40"/>
            <p:cNvSpPr/>
            <p:nvPr/>
          </p:nvSpPr>
          <p:spPr>
            <a:xfrm>
              <a:off x="3771558" y="2514383"/>
              <a:ext cx="1057" cy="582"/>
            </a:xfrm>
            <a:custGeom>
              <a:rect b="b" l="l" r="r" t="t"/>
              <a:pathLst>
                <a:path extrusionOk="0" h="22" w="40">
                  <a:moveTo>
                    <a:pt x="39" y="22"/>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p40"/>
            <p:cNvSpPr/>
            <p:nvPr/>
          </p:nvSpPr>
          <p:spPr>
            <a:xfrm>
              <a:off x="3783322" y="2522261"/>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p40"/>
            <p:cNvSpPr/>
            <p:nvPr/>
          </p:nvSpPr>
          <p:spPr>
            <a:xfrm>
              <a:off x="3783031" y="2521151"/>
              <a:ext cx="26" cy="106"/>
            </a:xfrm>
            <a:custGeom>
              <a:rect b="b" l="l" r="r" t="t"/>
              <a:pathLst>
                <a:path extrusionOk="0" h="4" w="1">
                  <a:moveTo>
                    <a:pt x="1" y="4"/>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1" name="Google Shape;9211;p40"/>
            <p:cNvSpPr/>
            <p:nvPr/>
          </p:nvSpPr>
          <p:spPr>
            <a:xfrm>
              <a:off x="3774439" y="2483108"/>
              <a:ext cx="846" cy="1507"/>
            </a:xfrm>
            <a:custGeom>
              <a:rect b="b" l="l" r="r" t="t"/>
              <a:pathLst>
                <a:path extrusionOk="0" h="57" w="32">
                  <a:moveTo>
                    <a:pt x="0" y="0"/>
                  </a:moveTo>
                  <a:cubicBezTo>
                    <a:pt x="7" y="18"/>
                    <a:pt x="21" y="39"/>
                    <a:pt x="32" y="56"/>
                  </a:cubicBezTo>
                  <a:lnTo>
                    <a:pt x="14" y="25"/>
                  </a:ln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2" name="Google Shape;9212;p40"/>
            <p:cNvSpPr/>
            <p:nvPr/>
          </p:nvSpPr>
          <p:spPr>
            <a:xfrm>
              <a:off x="3770817" y="2513563"/>
              <a:ext cx="26" cy="106"/>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p40"/>
            <p:cNvSpPr/>
            <p:nvPr/>
          </p:nvSpPr>
          <p:spPr>
            <a:xfrm>
              <a:off x="3783322" y="2522631"/>
              <a:ext cx="26" cy="26"/>
            </a:xfrm>
            <a:custGeom>
              <a:rect b="b" l="l" r="r" t="t"/>
              <a:pathLst>
                <a:path extrusionOk="0" h="1" w="1">
                  <a:moveTo>
                    <a:pt x="0" y="0"/>
                  </a:moveTo>
                  <a:lnTo>
                    <a:pt x="0" y="0"/>
                  </a:ln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p40"/>
            <p:cNvSpPr/>
            <p:nvPr/>
          </p:nvSpPr>
          <p:spPr>
            <a:xfrm>
              <a:off x="4000817" y="2536299"/>
              <a:ext cx="169671" cy="143552"/>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p40"/>
            <p:cNvSpPr/>
            <p:nvPr/>
          </p:nvSpPr>
          <p:spPr>
            <a:xfrm>
              <a:off x="4191479" y="2552610"/>
              <a:ext cx="0" cy="26"/>
            </a:xfrm>
            <a:custGeom>
              <a:rect b="b" l="l" r="r" t="t"/>
              <a:pathLst>
                <a:path extrusionOk="0" h="1" w="120000">
                  <a:moveTo>
                    <a:pt x="0" y="1"/>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p40"/>
            <p:cNvSpPr/>
            <p:nvPr/>
          </p:nvSpPr>
          <p:spPr>
            <a:xfrm>
              <a:off x="4180270" y="2552716"/>
              <a:ext cx="21678" cy="7878"/>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p40"/>
            <p:cNvSpPr/>
            <p:nvPr/>
          </p:nvSpPr>
          <p:spPr>
            <a:xfrm>
              <a:off x="4086895" y="2552716"/>
              <a:ext cx="846" cy="211"/>
            </a:xfrm>
            <a:custGeom>
              <a:rect b="b" l="l" r="r" t="t"/>
              <a:pathLst>
                <a:path extrusionOk="0" h="8" w="32">
                  <a:moveTo>
                    <a:pt x="32" y="0"/>
                  </a:moveTo>
                  <a:cubicBezTo>
                    <a:pt x="21" y="0"/>
                    <a:pt x="11" y="4"/>
                    <a:pt x="0" y="4"/>
                  </a:cubicBezTo>
                  <a:lnTo>
                    <a:pt x="0" y="7"/>
                  </a:lnTo>
                  <a:lnTo>
                    <a:pt x="32"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p40"/>
            <p:cNvSpPr/>
            <p:nvPr/>
          </p:nvSpPr>
          <p:spPr>
            <a:xfrm>
              <a:off x="4104846" y="2557792"/>
              <a:ext cx="767" cy="502"/>
            </a:xfrm>
            <a:custGeom>
              <a:rect b="b" l="l" r="r" t="t"/>
              <a:pathLst>
                <a:path extrusionOk="0" h="19" w="29">
                  <a:moveTo>
                    <a:pt x="0" y="1"/>
                  </a:moveTo>
                  <a:lnTo>
                    <a:pt x="28" y="18"/>
                  </a:lnTo>
                  <a:lnTo>
                    <a:pt x="28"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p40"/>
            <p:cNvSpPr/>
            <p:nvPr/>
          </p:nvSpPr>
          <p:spPr>
            <a:xfrm>
              <a:off x="4102889" y="2556787"/>
              <a:ext cx="132" cy="26"/>
            </a:xfrm>
            <a:custGeom>
              <a:rect b="b" l="l" r="r" t="t"/>
              <a:pathLst>
                <a:path extrusionOk="0" h="1" w="5">
                  <a:moveTo>
                    <a:pt x="4"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p40"/>
            <p:cNvSpPr/>
            <p:nvPr/>
          </p:nvSpPr>
          <p:spPr>
            <a:xfrm>
              <a:off x="4103445" y="2556972"/>
              <a:ext cx="211" cy="106"/>
            </a:xfrm>
            <a:custGeom>
              <a:rect b="b" l="l" r="r" t="t"/>
              <a:pathLst>
                <a:path extrusionOk="0" h="4" w="8">
                  <a:moveTo>
                    <a:pt x="8" y="4"/>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p40"/>
            <p:cNvSpPr/>
            <p:nvPr/>
          </p:nvSpPr>
          <p:spPr>
            <a:xfrm>
              <a:off x="4101515" y="2556311"/>
              <a:ext cx="476" cy="26"/>
            </a:xfrm>
            <a:custGeom>
              <a:rect b="b" l="l" r="r" t="t"/>
              <a:pathLst>
                <a:path extrusionOk="0" h="1" w="18">
                  <a:moveTo>
                    <a:pt x="18" y="1"/>
                  </a:moveTo>
                  <a:cubicBezTo>
                    <a:pt x="11" y="1"/>
                    <a:pt x="7" y="1"/>
                    <a:pt x="0" y="1"/>
                  </a:cubicBezTo>
                  <a:cubicBezTo>
                    <a:pt x="7" y="1"/>
                    <a:pt x="11" y="1"/>
                    <a:pt x="18"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p40"/>
            <p:cNvSpPr/>
            <p:nvPr/>
          </p:nvSpPr>
          <p:spPr>
            <a:xfrm>
              <a:off x="4103920" y="2557237"/>
              <a:ext cx="291" cy="132"/>
            </a:xfrm>
            <a:custGeom>
              <a:rect b="b" l="l" r="r" t="t"/>
              <a:pathLst>
                <a:path extrusionOk="0" h="5" w="11">
                  <a:moveTo>
                    <a:pt x="11" y="4"/>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p40"/>
            <p:cNvSpPr/>
            <p:nvPr/>
          </p:nvSpPr>
          <p:spPr>
            <a:xfrm>
              <a:off x="4104370" y="2557528"/>
              <a:ext cx="397" cy="211"/>
            </a:xfrm>
            <a:custGeom>
              <a:rect b="b" l="l" r="r" t="t"/>
              <a:pathLst>
                <a:path extrusionOk="0" h="8" w="15">
                  <a:moveTo>
                    <a:pt x="15" y="7"/>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p40"/>
            <p:cNvSpPr/>
            <p:nvPr/>
          </p:nvSpPr>
          <p:spPr>
            <a:xfrm>
              <a:off x="4102255" y="2556497"/>
              <a:ext cx="211" cy="26"/>
            </a:xfrm>
            <a:custGeom>
              <a:rect b="b" l="l" r="r" t="t"/>
              <a:pathLst>
                <a:path extrusionOk="0" h="1" w="8">
                  <a:moveTo>
                    <a:pt x="7" y="1"/>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p40"/>
            <p:cNvSpPr/>
            <p:nvPr/>
          </p:nvSpPr>
          <p:spPr>
            <a:xfrm>
              <a:off x="4106405" y="2558823"/>
              <a:ext cx="2802" cy="1771"/>
            </a:xfrm>
            <a:custGeom>
              <a:rect b="b" l="l" r="r" t="t"/>
              <a:pathLst>
                <a:path extrusionOk="0" h="67" w="106">
                  <a:moveTo>
                    <a:pt x="1" y="0"/>
                  </a:moveTo>
                  <a:lnTo>
                    <a:pt x="106" y="67"/>
                  </a:lnTo>
                  <a:lnTo>
                    <a:pt x="106" y="60"/>
                  </a:lnTo>
                  <a:lnTo>
                    <a:pt x="88" y="53"/>
                  </a:lnTo>
                  <a:cubicBezTo>
                    <a:pt x="57" y="35"/>
                    <a:pt x="29" y="18"/>
                    <a:pt x="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p40"/>
            <p:cNvSpPr/>
            <p:nvPr/>
          </p:nvSpPr>
          <p:spPr>
            <a:xfrm>
              <a:off x="4089195" y="2552161"/>
              <a:ext cx="1057" cy="291"/>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p40"/>
            <p:cNvSpPr/>
            <p:nvPr/>
          </p:nvSpPr>
          <p:spPr>
            <a:xfrm>
              <a:off x="4022733" y="2586476"/>
              <a:ext cx="397" cy="767"/>
            </a:xfrm>
            <a:custGeom>
              <a:rect b="b" l="l" r="r" t="t"/>
              <a:pathLst>
                <a:path extrusionOk="0" h="29" w="15">
                  <a:moveTo>
                    <a:pt x="15" y="29"/>
                  </a:moveTo>
                  <a:cubicBezTo>
                    <a:pt x="11" y="22"/>
                    <a:pt x="4" y="11"/>
                    <a:pt x="1" y="1"/>
                  </a:cubicBezTo>
                  <a:cubicBezTo>
                    <a:pt x="4" y="11"/>
                    <a:pt x="11" y="22"/>
                    <a:pt x="15" y="2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p40"/>
            <p:cNvSpPr/>
            <p:nvPr/>
          </p:nvSpPr>
          <p:spPr>
            <a:xfrm>
              <a:off x="4028020" y="2589728"/>
              <a:ext cx="952" cy="26"/>
            </a:xfrm>
            <a:custGeom>
              <a:rect b="b" l="l" r="r" t="t"/>
              <a:pathLst>
                <a:path extrusionOk="0" h="1" w="36">
                  <a:moveTo>
                    <a:pt x="15" y="0"/>
                  </a:moveTo>
                  <a:lnTo>
                    <a:pt x="36" y="0"/>
                  </a:ln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p40"/>
            <p:cNvSpPr/>
            <p:nvPr/>
          </p:nvSpPr>
          <p:spPr>
            <a:xfrm>
              <a:off x="4024584" y="2588802"/>
              <a:ext cx="1983" cy="767"/>
            </a:xfrm>
            <a:custGeom>
              <a:rect b="b" l="l" r="r" t="t"/>
              <a:pathLst>
                <a:path extrusionOk="0" h="29" w="75">
                  <a:moveTo>
                    <a:pt x="74" y="28"/>
                  </a:moveTo>
                  <a:cubicBezTo>
                    <a:pt x="50" y="21"/>
                    <a:pt x="25" y="11"/>
                    <a:pt x="1" y="0"/>
                  </a:cubicBezTo>
                  <a:cubicBezTo>
                    <a:pt x="25" y="11"/>
                    <a:pt x="50" y="21"/>
                    <a:pt x="74" y="2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p40"/>
            <p:cNvSpPr/>
            <p:nvPr/>
          </p:nvSpPr>
          <p:spPr>
            <a:xfrm>
              <a:off x="4026831" y="2589542"/>
              <a:ext cx="925" cy="106"/>
            </a:xfrm>
            <a:custGeom>
              <a:rect b="b" l="l" r="r" t="t"/>
              <a:pathLst>
                <a:path extrusionOk="0" h="4" w="35">
                  <a:moveTo>
                    <a:pt x="35" y="4"/>
                  </a:moveTo>
                  <a:cubicBezTo>
                    <a:pt x="21" y="4"/>
                    <a:pt x="11" y="4"/>
                    <a:pt x="0" y="0"/>
                  </a:cubicBezTo>
                  <a:cubicBezTo>
                    <a:pt x="11" y="4"/>
                    <a:pt x="21" y="4"/>
                    <a:pt x="35" y="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p40"/>
            <p:cNvSpPr/>
            <p:nvPr/>
          </p:nvSpPr>
          <p:spPr>
            <a:xfrm>
              <a:off x="4023843" y="2588247"/>
              <a:ext cx="582" cy="397"/>
            </a:xfrm>
            <a:custGeom>
              <a:rect b="b" l="l" r="r" t="t"/>
              <a:pathLst>
                <a:path extrusionOk="0" h="15" w="22">
                  <a:moveTo>
                    <a:pt x="22" y="14"/>
                  </a:moveTo>
                  <a:cubicBezTo>
                    <a:pt x="15" y="11"/>
                    <a:pt x="8" y="4"/>
                    <a:pt x="1" y="0"/>
                  </a:cubicBezTo>
                  <a:cubicBezTo>
                    <a:pt x="8" y="4"/>
                    <a:pt x="15" y="11"/>
                    <a:pt x="22" y="1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p40"/>
            <p:cNvSpPr/>
            <p:nvPr/>
          </p:nvSpPr>
          <p:spPr>
            <a:xfrm>
              <a:off x="4023288" y="2587507"/>
              <a:ext cx="397" cy="476"/>
            </a:xfrm>
            <a:custGeom>
              <a:rect b="b" l="l" r="r" t="t"/>
              <a:pathLst>
                <a:path extrusionOk="0" h="18" w="15">
                  <a:moveTo>
                    <a:pt x="15" y="18"/>
                  </a:moveTo>
                  <a:cubicBezTo>
                    <a:pt x="8" y="11"/>
                    <a:pt x="4" y="7"/>
                    <a:pt x="1" y="0"/>
                  </a:cubicBezTo>
                  <a:cubicBezTo>
                    <a:pt x="4" y="7"/>
                    <a:pt x="8" y="11"/>
                    <a:pt x="15" y="1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p40"/>
            <p:cNvSpPr/>
            <p:nvPr/>
          </p:nvSpPr>
          <p:spPr>
            <a:xfrm>
              <a:off x="4073730" y="2551870"/>
              <a:ext cx="952" cy="1057"/>
            </a:xfrm>
            <a:custGeom>
              <a:rect b="b" l="l" r="r" t="t"/>
              <a:pathLst>
                <a:path extrusionOk="0" h="40" w="36">
                  <a:moveTo>
                    <a:pt x="36" y="1"/>
                  </a:moveTo>
                  <a:cubicBezTo>
                    <a:pt x="25" y="11"/>
                    <a:pt x="11" y="25"/>
                    <a:pt x="1" y="39"/>
                  </a:cubicBezTo>
                  <a:cubicBezTo>
                    <a:pt x="11" y="25"/>
                    <a:pt x="25" y="11"/>
                    <a:pt x="36"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p40"/>
            <p:cNvSpPr/>
            <p:nvPr/>
          </p:nvSpPr>
          <p:spPr>
            <a:xfrm>
              <a:off x="4077246" y="2550020"/>
              <a:ext cx="211" cy="26"/>
            </a:xfrm>
            <a:custGeom>
              <a:rect b="b" l="l" r="r" t="t"/>
              <a:pathLst>
                <a:path extrusionOk="0" h="1" w="8">
                  <a:moveTo>
                    <a:pt x="1" y="0"/>
                  </a:moveTo>
                  <a:lnTo>
                    <a:pt x="1" y="0"/>
                  </a:lnTo>
                  <a:lnTo>
                    <a:pt x="8" y="0"/>
                  </a:ln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p40"/>
            <p:cNvSpPr/>
            <p:nvPr/>
          </p:nvSpPr>
          <p:spPr>
            <a:xfrm>
              <a:off x="4029422" y="2589437"/>
              <a:ext cx="1322" cy="211"/>
            </a:xfrm>
            <a:custGeom>
              <a:rect b="b" l="l" r="r" t="t"/>
              <a:pathLst>
                <a:path extrusionOk="0" h="8" w="50">
                  <a:moveTo>
                    <a:pt x="49" y="1"/>
                  </a:moveTo>
                  <a:cubicBezTo>
                    <a:pt x="32" y="4"/>
                    <a:pt x="14" y="8"/>
                    <a:pt x="0" y="8"/>
                  </a:cubicBezTo>
                  <a:cubicBezTo>
                    <a:pt x="14" y="8"/>
                    <a:pt x="32" y="4"/>
                    <a:pt x="49"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p40"/>
            <p:cNvSpPr/>
            <p:nvPr/>
          </p:nvSpPr>
          <p:spPr>
            <a:xfrm>
              <a:off x="4011920" y="2584546"/>
              <a:ext cx="1322" cy="397"/>
            </a:xfrm>
            <a:custGeom>
              <a:rect b="b" l="l" r="r" t="t"/>
              <a:pathLst>
                <a:path extrusionOk="0" h="15" w="50">
                  <a:moveTo>
                    <a:pt x="49" y="0"/>
                  </a:moveTo>
                  <a:cubicBezTo>
                    <a:pt x="35" y="0"/>
                    <a:pt x="25" y="4"/>
                    <a:pt x="14" y="7"/>
                  </a:cubicBezTo>
                  <a:lnTo>
                    <a:pt x="0" y="14"/>
                  </a:lnTo>
                  <a:cubicBezTo>
                    <a:pt x="14" y="7"/>
                    <a:pt x="32" y="0"/>
                    <a:pt x="49"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p40"/>
            <p:cNvSpPr/>
            <p:nvPr/>
          </p:nvSpPr>
          <p:spPr>
            <a:xfrm>
              <a:off x="4089195" y="2552240"/>
              <a:ext cx="952" cy="211"/>
            </a:xfrm>
            <a:custGeom>
              <a:rect b="b" l="l" r="r" t="t"/>
              <a:pathLst>
                <a:path extrusionOk="0" h="8" w="36">
                  <a:moveTo>
                    <a:pt x="36" y="1"/>
                  </a:moveTo>
                  <a:lnTo>
                    <a:pt x="36" y="1"/>
                  </a:lnTo>
                  <a:cubicBezTo>
                    <a:pt x="22" y="4"/>
                    <a:pt x="11" y="4"/>
                    <a:pt x="1" y="8"/>
                  </a:cubicBezTo>
                  <a:cubicBezTo>
                    <a:pt x="11" y="8"/>
                    <a:pt x="22" y="4"/>
                    <a:pt x="36"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p40"/>
            <p:cNvSpPr/>
            <p:nvPr/>
          </p:nvSpPr>
          <p:spPr>
            <a:xfrm>
              <a:off x="4009594" y="2587771"/>
              <a:ext cx="132" cy="767"/>
            </a:xfrm>
            <a:custGeom>
              <a:rect b="b" l="l" r="r" t="t"/>
              <a:pathLst>
                <a:path extrusionOk="0" h="29" w="5">
                  <a:moveTo>
                    <a:pt x="1" y="29"/>
                  </a:moveTo>
                  <a:cubicBezTo>
                    <a:pt x="1" y="18"/>
                    <a:pt x="4" y="11"/>
                    <a:pt x="4" y="1"/>
                  </a:cubicBezTo>
                  <a:cubicBezTo>
                    <a:pt x="4" y="11"/>
                    <a:pt x="1" y="18"/>
                    <a:pt x="1" y="29"/>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p40"/>
            <p:cNvSpPr/>
            <p:nvPr/>
          </p:nvSpPr>
          <p:spPr>
            <a:xfrm>
              <a:off x="4003963" y="2674140"/>
              <a:ext cx="26" cy="397"/>
            </a:xfrm>
            <a:custGeom>
              <a:rect b="b" l="l" r="r" t="t"/>
              <a:pathLst>
                <a:path extrusionOk="0" h="15" w="1">
                  <a:moveTo>
                    <a:pt x="0" y="14"/>
                  </a:moveTo>
                  <a:cubicBezTo>
                    <a:pt x="0" y="7"/>
                    <a:pt x="0" y="4"/>
                    <a:pt x="0" y="0"/>
                  </a:cubicBezTo>
                  <a:cubicBezTo>
                    <a:pt x="0" y="4"/>
                    <a:pt x="0" y="7"/>
                    <a:pt x="0" y="1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p40"/>
            <p:cNvSpPr/>
            <p:nvPr/>
          </p:nvSpPr>
          <p:spPr>
            <a:xfrm>
              <a:off x="4006078" y="2597949"/>
              <a:ext cx="872" cy="952"/>
            </a:xfrm>
            <a:custGeom>
              <a:rect b="b" l="l" r="r" t="t"/>
              <a:pathLst>
                <a:path extrusionOk="0" h="36" w="33">
                  <a:moveTo>
                    <a:pt x="32" y="1"/>
                  </a:moveTo>
                  <a:cubicBezTo>
                    <a:pt x="22" y="15"/>
                    <a:pt x="11" y="25"/>
                    <a:pt x="1" y="36"/>
                  </a:cubicBezTo>
                  <a:cubicBezTo>
                    <a:pt x="15" y="25"/>
                    <a:pt x="22" y="15"/>
                    <a:pt x="32"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p40"/>
            <p:cNvSpPr/>
            <p:nvPr/>
          </p:nvSpPr>
          <p:spPr>
            <a:xfrm>
              <a:off x="4009779" y="2584916"/>
              <a:ext cx="2168" cy="2697"/>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2" name="Google Shape;9242;p40"/>
            <p:cNvSpPr/>
            <p:nvPr/>
          </p:nvSpPr>
          <p:spPr>
            <a:xfrm>
              <a:off x="4006924" y="2588696"/>
              <a:ext cx="2882" cy="9200"/>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p40"/>
            <p:cNvSpPr/>
            <p:nvPr/>
          </p:nvSpPr>
          <p:spPr>
            <a:xfrm>
              <a:off x="4011630" y="2584731"/>
              <a:ext cx="687" cy="397"/>
            </a:xfrm>
            <a:custGeom>
              <a:rect b="b" l="l" r="r" t="t"/>
              <a:pathLst>
                <a:path extrusionOk="0" h="15" w="26">
                  <a:moveTo>
                    <a:pt x="25" y="0"/>
                  </a:moveTo>
                  <a:cubicBezTo>
                    <a:pt x="15" y="4"/>
                    <a:pt x="8" y="7"/>
                    <a:pt x="1" y="14"/>
                  </a:cubicBezTo>
                  <a:lnTo>
                    <a:pt x="11" y="7"/>
                  </a:lnTo>
                  <a:lnTo>
                    <a:pt x="25"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p40"/>
            <p:cNvSpPr/>
            <p:nvPr/>
          </p:nvSpPr>
          <p:spPr>
            <a:xfrm>
              <a:off x="4161103" y="2565300"/>
              <a:ext cx="132" cy="26"/>
            </a:xfrm>
            <a:custGeom>
              <a:rect b="b" l="l" r="r" t="t"/>
              <a:pathLst>
                <a:path extrusionOk="0" h="1" w="5">
                  <a:moveTo>
                    <a:pt x="4"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p40"/>
            <p:cNvSpPr/>
            <p:nvPr/>
          </p:nvSpPr>
          <p:spPr>
            <a:xfrm>
              <a:off x="4168056" y="2565934"/>
              <a:ext cx="397" cy="132"/>
            </a:xfrm>
            <a:custGeom>
              <a:rect b="b" l="l" r="r" t="t"/>
              <a:pathLst>
                <a:path extrusionOk="0" h="5" w="15">
                  <a:moveTo>
                    <a:pt x="0" y="4"/>
                  </a:moveTo>
                  <a:lnTo>
                    <a:pt x="1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p40"/>
            <p:cNvSpPr/>
            <p:nvPr/>
          </p:nvSpPr>
          <p:spPr>
            <a:xfrm>
              <a:off x="4115288" y="2558823"/>
              <a:ext cx="397" cy="476"/>
            </a:xfrm>
            <a:custGeom>
              <a:rect b="b" l="l" r="r" t="t"/>
              <a:pathLst>
                <a:path extrusionOk="0" h="18" w="15">
                  <a:moveTo>
                    <a:pt x="1" y="18"/>
                  </a:moveTo>
                  <a:cubicBezTo>
                    <a:pt x="8" y="11"/>
                    <a:pt x="11" y="4"/>
                    <a:pt x="15" y="0"/>
                  </a:cubicBezTo>
                  <a:cubicBezTo>
                    <a:pt x="11" y="4"/>
                    <a:pt x="8" y="11"/>
                    <a:pt x="1" y="1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p40"/>
            <p:cNvSpPr/>
            <p:nvPr/>
          </p:nvSpPr>
          <p:spPr>
            <a:xfrm>
              <a:off x="4165915" y="2566410"/>
              <a:ext cx="211" cy="26"/>
            </a:xfrm>
            <a:custGeom>
              <a:rect b="b" l="l" r="r" t="t"/>
              <a:pathLst>
                <a:path extrusionOk="0" h="1" w="8">
                  <a:moveTo>
                    <a:pt x="1" y="0"/>
                  </a:moveTo>
                  <a:lnTo>
                    <a:pt x="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8" name="Google Shape;9248;p40"/>
            <p:cNvSpPr/>
            <p:nvPr/>
          </p:nvSpPr>
          <p:spPr>
            <a:xfrm>
              <a:off x="4169246" y="2565749"/>
              <a:ext cx="132" cy="26"/>
            </a:xfrm>
            <a:custGeom>
              <a:rect b="b" l="l" r="r" t="t"/>
              <a:pathLst>
                <a:path extrusionOk="0" h="1" w="5">
                  <a:moveTo>
                    <a:pt x="4" y="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9" name="Google Shape;9249;p40"/>
            <p:cNvSpPr/>
            <p:nvPr/>
          </p:nvSpPr>
          <p:spPr>
            <a:xfrm>
              <a:off x="4105586" y="2558268"/>
              <a:ext cx="767" cy="476"/>
            </a:xfrm>
            <a:custGeom>
              <a:rect b="b" l="l" r="r" t="t"/>
              <a:pathLst>
                <a:path extrusionOk="0" h="18" w="29">
                  <a:moveTo>
                    <a:pt x="0" y="0"/>
                  </a:moveTo>
                  <a:lnTo>
                    <a:pt x="28" y="18"/>
                  </a:lnTo>
                  <a:lnTo>
                    <a:pt x="18" y="11"/>
                  </a:ln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p40"/>
            <p:cNvSpPr/>
            <p:nvPr/>
          </p:nvSpPr>
          <p:spPr>
            <a:xfrm>
              <a:off x="4167025" y="2566225"/>
              <a:ext cx="317" cy="106"/>
            </a:xfrm>
            <a:custGeom>
              <a:rect b="b" l="l" r="r" t="t"/>
              <a:pathLst>
                <a:path extrusionOk="0" h="4" w="12">
                  <a:moveTo>
                    <a:pt x="1" y="4"/>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p40"/>
            <p:cNvSpPr/>
            <p:nvPr/>
          </p:nvSpPr>
          <p:spPr>
            <a:xfrm>
              <a:off x="4164910" y="2566490"/>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p40"/>
            <p:cNvSpPr/>
            <p:nvPr/>
          </p:nvSpPr>
          <p:spPr>
            <a:xfrm>
              <a:off x="4193515" y="2554646"/>
              <a:ext cx="5472" cy="2617"/>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p40"/>
            <p:cNvSpPr/>
            <p:nvPr/>
          </p:nvSpPr>
          <p:spPr>
            <a:xfrm>
              <a:off x="4200626" y="2556972"/>
              <a:ext cx="317" cy="26"/>
            </a:xfrm>
            <a:custGeom>
              <a:rect b="b" l="l" r="r" t="t"/>
              <a:pathLst>
                <a:path extrusionOk="0" h="1" w="12">
                  <a:moveTo>
                    <a:pt x="1" y="0"/>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p40"/>
            <p:cNvSpPr/>
            <p:nvPr/>
          </p:nvSpPr>
          <p:spPr>
            <a:xfrm>
              <a:off x="4193039" y="2554011"/>
              <a:ext cx="106" cy="106"/>
            </a:xfrm>
            <a:custGeom>
              <a:rect b="b" l="l" r="r" t="t"/>
              <a:pathLst>
                <a:path extrusionOk="0" h="4" w="4">
                  <a:moveTo>
                    <a:pt x="1" y="0"/>
                  </a:moveTo>
                  <a:lnTo>
                    <a:pt x="4"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p40"/>
            <p:cNvSpPr/>
            <p:nvPr/>
          </p:nvSpPr>
          <p:spPr>
            <a:xfrm>
              <a:off x="4199436" y="2556867"/>
              <a:ext cx="476" cy="26"/>
            </a:xfrm>
            <a:custGeom>
              <a:rect b="b" l="l" r="r" t="t"/>
              <a:pathLst>
                <a:path extrusionOk="0" h="1" w="18">
                  <a:moveTo>
                    <a:pt x="0" y="1"/>
                  </a:moveTo>
                  <a:lnTo>
                    <a:pt x="1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p40"/>
            <p:cNvSpPr/>
            <p:nvPr/>
          </p:nvSpPr>
          <p:spPr>
            <a:xfrm>
              <a:off x="4191849" y="2552795"/>
              <a:ext cx="370" cy="317"/>
            </a:xfrm>
            <a:custGeom>
              <a:rect b="b" l="l" r="r" t="t"/>
              <a:pathLst>
                <a:path extrusionOk="0" h="12" w="14">
                  <a:moveTo>
                    <a:pt x="0" y="1"/>
                  </a:moveTo>
                  <a:lnTo>
                    <a:pt x="14"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p40"/>
            <p:cNvSpPr/>
            <p:nvPr/>
          </p:nvSpPr>
          <p:spPr>
            <a:xfrm>
              <a:off x="4192484" y="2553351"/>
              <a:ext cx="291" cy="211"/>
            </a:xfrm>
            <a:custGeom>
              <a:rect b="b" l="l" r="r" t="t"/>
              <a:pathLst>
                <a:path extrusionOk="0" h="8" w="11">
                  <a:moveTo>
                    <a:pt x="1" y="1"/>
                  </a:moveTo>
                  <a:lnTo>
                    <a:pt x="11"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p40"/>
            <p:cNvSpPr/>
            <p:nvPr/>
          </p:nvSpPr>
          <p:spPr>
            <a:xfrm>
              <a:off x="4201921" y="2557237"/>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p40"/>
            <p:cNvSpPr/>
            <p:nvPr/>
          </p:nvSpPr>
          <p:spPr>
            <a:xfrm>
              <a:off x="4159358" y="2561044"/>
              <a:ext cx="1507" cy="3992"/>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p40"/>
            <p:cNvSpPr/>
            <p:nvPr/>
          </p:nvSpPr>
          <p:spPr>
            <a:xfrm>
              <a:off x="4115024" y="2559378"/>
              <a:ext cx="291" cy="397"/>
            </a:xfrm>
            <a:custGeom>
              <a:rect b="b" l="l" r="r" t="t"/>
              <a:pathLst>
                <a:path extrusionOk="0" h="15" w="11">
                  <a:moveTo>
                    <a:pt x="11" y="0"/>
                  </a:moveTo>
                  <a:lnTo>
                    <a:pt x="11" y="0"/>
                  </a:lnTo>
                  <a:cubicBezTo>
                    <a:pt x="7" y="4"/>
                    <a:pt x="4" y="11"/>
                    <a:pt x="0" y="14"/>
                  </a:cubicBezTo>
                  <a:cubicBezTo>
                    <a:pt x="7" y="11"/>
                    <a:pt x="7" y="4"/>
                    <a:pt x="1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p40"/>
            <p:cNvSpPr/>
            <p:nvPr/>
          </p:nvSpPr>
          <p:spPr>
            <a:xfrm>
              <a:off x="4114733" y="2559933"/>
              <a:ext cx="132" cy="106"/>
            </a:xfrm>
            <a:custGeom>
              <a:rect b="b" l="l" r="r" t="t"/>
              <a:pathLst>
                <a:path extrusionOk="0" h="4" w="5">
                  <a:moveTo>
                    <a:pt x="4" y="0"/>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2" name="Google Shape;9262;p40"/>
            <p:cNvSpPr/>
            <p:nvPr/>
          </p:nvSpPr>
          <p:spPr>
            <a:xfrm>
              <a:off x="4180270" y="2552610"/>
              <a:ext cx="11130" cy="7984"/>
            </a:xfrm>
            <a:custGeom>
              <a:rect b="b" l="l" r="r" t="t"/>
              <a:pathLst>
                <a:path extrusionOk="0" h="302" w="421">
                  <a:moveTo>
                    <a:pt x="420" y="1"/>
                  </a:moveTo>
                  <a:cubicBezTo>
                    <a:pt x="350" y="1"/>
                    <a:pt x="140" y="179"/>
                    <a:pt x="0" y="302"/>
                  </a:cubicBezTo>
                  <a:cubicBezTo>
                    <a:pt x="144" y="179"/>
                    <a:pt x="354" y="1"/>
                    <a:pt x="42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p40"/>
            <p:cNvSpPr/>
            <p:nvPr/>
          </p:nvSpPr>
          <p:spPr>
            <a:xfrm>
              <a:off x="4108732" y="2560198"/>
              <a:ext cx="397" cy="132"/>
            </a:xfrm>
            <a:custGeom>
              <a:rect b="b" l="l" r="r" t="t"/>
              <a:pathLst>
                <a:path extrusionOk="0" h="5" w="15">
                  <a:moveTo>
                    <a:pt x="0" y="1"/>
                  </a:moveTo>
                  <a:lnTo>
                    <a:pt x="14"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p40"/>
            <p:cNvSpPr/>
            <p:nvPr/>
          </p:nvSpPr>
          <p:spPr>
            <a:xfrm>
              <a:off x="4106035" y="2558532"/>
              <a:ext cx="2723" cy="1613"/>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p40"/>
            <p:cNvSpPr/>
            <p:nvPr/>
          </p:nvSpPr>
          <p:spPr>
            <a:xfrm>
              <a:off x="4009885" y="2558717"/>
              <a:ext cx="232220" cy="211494"/>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p40"/>
            <p:cNvSpPr/>
            <p:nvPr/>
          </p:nvSpPr>
          <p:spPr>
            <a:xfrm>
              <a:off x="4126947" y="2760482"/>
              <a:ext cx="8090" cy="687"/>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7" name="Google Shape;9267;p40"/>
            <p:cNvSpPr/>
            <p:nvPr/>
          </p:nvSpPr>
          <p:spPr>
            <a:xfrm>
              <a:off x="4196370" y="2618226"/>
              <a:ext cx="10575" cy="15941"/>
            </a:xfrm>
            <a:custGeom>
              <a:rect b="b" l="l" r="r" t="t"/>
              <a:pathLst>
                <a:path extrusionOk="0" h="603" w="400">
                  <a:moveTo>
                    <a:pt x="400" y="554"/>
                  </a:moveTo>
                  <a:cubicBezTo>
                    <a:pt x="169" y="603"/>
                    <a:pt x="39" y="158"/>
                    <a:pt x="1" y="1"/>
                  </a:cubicBezTo>
                  <a:cubicBezTo>
                    <a:pt x="39" y="158"/>
                    <a:pt x="169" y="603"/>
                    <a:pt x="400" y="554"/>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p40"/>
            <p:cNvSpPr/>
            <p:nvPr/>
          </p:nvSpPr>
          <p:spPr>
            <a:xfrm>
              <a:off x="4211835" y="2634062"/>
              <a:ext cx="1401" cy="1586"/>
            </a:xfrm>
            <a:custGeom>
              <a:rect b="b" l="l" r="r" t="t"/>
              <a:pathLst>
                <a:path extrusionOk="0" h="60" w="53">
                  <a:moveTo>
                    <a:pt x="53" y="60"/>
                  </a:moveTo>
                  <a:cubicBezTo>
                    <a:pt x="39" y="35"/>
                    <a:pt x="21" y="14"/>
                    <a:pt x="0" y="0"/>
                  </a:cubicBezTo>
                  <a:cubicBezTo>
                    <a:pt x="21" y="14"/>
                    <a:pt x="39" y="35"/>
                    <a:pt x="53" y="6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p40"/>
            <p:cNvSpPr/>
            <p:nvPr/>
          </p:nvSpPr>
          <p:spPr>
            <a:xfrm>
              <a:off x="4162689" y="2705600"/>
              <a:ext cx="397" cy="211"/>
            </a:xfrm>
            <a:custGeom>
              <a:rect b="b" l="l" r="r" t="t"/>
              <a:pathLst>
                <a:path extrusionOk="0" h="8" w="15">
                  <a:moveTo>
                    <a:pt x="14" y="0"/>
                  </a:moveTo>
                  <a:lnTo>
                    <a:pt x="0"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0" name="Google Shape;9270;p40"/>
            <p:cNvSpPr/>
            <p:nvPr/>
          </p:nvSpPr>
          <p:spPr>
            <a:xfrm>
              <a:off x="4113253" y="2768704"/>
              <a:ext cx="132" cy="132"/>
            </a:xfrm>
            <a:custGeom>
              <a:rect b="b" l="l" r="r" t="t"/>
              <a:pathLst>
                <a:path extrusionOk="0" h="5" w="5">
                  <a:moveTo>
                    <a:pt x="4" y="1"/>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p40"/>
            <p:cNvSpPr/>
            <p:nvPr/>
          </p:nvSpPr>
          <p:spPr>
            <a:xfrm>
              <a:off x="4112327" y="2770105"/>
              <a:ext cx="132" cy="106"/>
            </a:xfrm>
            <a:custGeom>
              <a:rect b="b" l="l" r="r" t="t"/>
              <a:pathLst>
                <a:path extrusionOk="0" h="4" w="5">
                  <a:moveTo>
                    <a:pt x="1" y="4"/>
                  </a:moveTo>
                  <a:lnTo>
                    <a:pt x="4" y="1"/>
                  </a:ln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p40"/>
            <p:cNvSpPr/>
            <p:nvPr/>
          </p:nvSpPr>
          <p:spPr>
            <a:xfrm>
              <a:off x="4163059" y="2705309"/>
              <a:ext cx="476" cy="317"/>
            </a:xfrm>
            <a:custGeom>
              <a:rect b="b" l="l" r="r" t="t"/>
              <a:pathLst>
                <a:path extrusionOk="0" h="12" w="18">
                  <a:moveTo>
                    <a:pt x="18" y="1"/>
                  </a:moveTo>
                  <a:cubicBezTo>
                    <a:pt x="11" y="4"/>
                    <a:pt x="4" y="8"/>
                    <a:pt x="0" y="11"/>
                  </a:cubicBezTo>
                  <a:cubicBezTo>
                    <a:pt x="4" y="8"/>
                    <a:pt x="11" y="4"/>
                    <a:pt x="18"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3" name="Google Shape;9273;p40"/>
            <p:cNvSpPr/>
            <p:nvPr/>
          </p:nvSpPr>
          <p:spPr>
            <a:xfrm>
              <a:off x="4239779" y="2584440"/>
              <a:ext cx="1031" cy="502"/>
            </a:xfrm>
            <a:custGeom>
              <a:rect b="b" l="l" r="r" t="t"/>
              <a:pathLst>
                <a:path extrusionOk="0" h="19" w="39">
                  <a:moveTo>
                    <a:pt x="0" y="1"/>
                  </a:moveTo>
                  <a:lnTo>
                    <a:pt x="39"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4" name="Google Shape;9274;p40"/>
            <p:cNvSpPr/>
            <p:nvPr/>
          </p:nvSpPr>
          <p:spPr>
            <a:xfrm>
              <a:off x="4238483" y="2583700"/>
              <a:ext cx="846" cy="502"/>
            </a:xfrm>
            <a:custGeom>
              <a:rect b="b" l="l" r="r" t="t"/>
              <a:pathLst>
                <a:path extrusionOk="0" h="19" w="32">
                  <a:moveTo>
                    <a:pt x="0" y="1"/>
                  </a:moveTo>
                  <a:lnTo>
                    <a:pt x="32"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p40"/>
            <p:cNvSpPr/>
            <p:nvPr/>
          </p:nvSpPr>
          <p:spPr>
            <a:xfrm>
              <a:off x="4223864" y="2568446"/>
              <a:ext cx="8354" cy="12240"/>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p40"/>
            <p:cNvSpPr/>
            <p:nvPr/>
          </p:nvSpPr>
          <p:spPr>
            <a:xfrm>
              <a:off x="4241074" y="2585101"/>
              <a:ext cx="1031" cy="661"/>
            </a:xfrm>
            <a:custGeom>
              <a:rect b="b" l="l" r="r" t="t"/>
              <a:pathLst>
                <a:path extrusionOk="0" h="25" w="39">
                  <a:moveTo>
                    <a:pt x="39" y="25"/>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p40"/>
            <p:cNvSpPr/>
            <p:nvPr/>
          </p:nvSpPr>
          <p:spPr>
            <a:xfrm>
              <a:off x="4237082" y="2582960"/>
              <a:ext cx="872" cy="502"/>
            </a:xfrm>
            <a:custGeom>
              <a:rect b="b" l="l" r="r" t="t"/>
              <a:pathLst>
                <a:path extrusionOk="0" h="19" w="33">
                  <a:moveTo>
                    <a:pt x="1" y="1"/>
                  </a:moveTo>
                  <a:lnTo>
                    <a:pt x="32"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p40"/>
            <p:cNvSpPr/>
            <p:nvPr/>
          </p:nvSpPr>
          <p:spPr>
            <a:xfrm>
              <a:off x="4217202" y="2563079"/>
              <a:ext cx="6768" cy="5393"/>
            </a:xfrm>
            <a:custGeom>
              <a:rect b="b" l="l" r="r" t="t"/>
              <a:pathLst>
                <a:path extrusionOk="0" h="204" w="256">
                  <a:moveTo>
                    <a:pt x="0" y="0"/>
                  </a:moveTo>
                  <a:lnTo>
                    <a:pt x="0" y="0"/>
                  </a:lnTo>
                  <a:cubicBezTo>
                    <a:pt x="95" y="70"/>
                    <a:pt x="228" y="165"/>
                    <a:pt x="256" y="203"/>
                  </a:cubicBezTo>
                  <a:cubicBezTo>
                    <a:pt x="228" y="165"/>
                    <a:pt x="98" y="70"/>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9" name="Google Shape;9279;p40"/>
            <p:cNvSpPr/>
            <p:nvPr/>
          </p:nvSpPr>
          <p:spPr>
            <a:xfrm>
              <a:off x="4212205" y="2559457"/>
              <a:ext cx="2247" cy="1692"/>
            </a:xfrm>
            <a:custGeom>
              <a:rect b="b" l="l" r="r" t="t"/>
              <a:pathLst>
                <a:path extrusionOk="0" h="64" w="85">
                  <a:moveTo>
                    <a:pt x="0" y="1"/>
                  </a:moveTo>
                  <a:cubicBezTo>
                    <a:pt x="28" y="22"/>
                    <a:pt x="56" y="43"/>
                    <a:pt x="84" y="64"/>
                  </a:cubicBezTo>
                  <a:cubicBezTo>
                    <a:pt x="56" y="43"/>
                    <a:pt x="28" y="22"/>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0" name="Google Shape;9280;p40"/>
            <p:cNvSpPr/>
            <p:nvPr/>
          </p:nvSpPr>
          <p:spPr>
            <a:xfrm>
              <a:off x="4232192" y="2580660"/>
              <a:ext cx="1401" cy="661"/>
            </a:xfrm>
            <a:custGeom>
              <a:rect b="b" l="l" r="r" t="t"/>
              <a:pathLst>
                <a:path extrusionOk="0" h="25" w="53">
                  <a:moveTo>
                    <a:pt x="0" y="0"/>
                  </a:moveTo>
                  <a:lnTo>
                    <a:pt x="53"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p40"/>
            <p:cNvSpPr/>
            <p:nvPr/>
          </p:nvSpPr>
          <p:spPr>
            <a:xfrm>
              <a:off x="4235708" y="2582325"/>
              <a:ext cx="767" cy="397"/>
            </a:xfrm>
            <a:custGeom>
              <a:rect b="b" l="l" r="r" t="t"/>
              <a:pathLst>
                <a:path extrusionOk="0" h="15" w="29">
                  <a:moveTo>
                    <a:pt x="0" y="0"/>
                  </a:moveTo>
                  <a:lnTo>
                    <a:pt x="28"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p40"/>
            <p:cNvSpPr/>
            <p:nvPr/>
          </p:nvSpPr>
          <p:spPr>
            <a:xfrm>
              <a:off x="4214875" y="2561493"/>
              <a:ext cx="2353" cy="1613"/>
            </a:xfrm>
            <a:custGeom>
              <a:rect b="b" l="l" r="r" t="t"/>
              <a:pathLst>
                <a:path extrusionOk="0" h="61" w="89">
                  <a:moveTo>
                    <a:pt x="1" y="1"/>
                  </a:moveTo>
                  <a:lnTo>
                    <a:pt x="88" y="6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p40"/>
            <p:cNvSpPr/>
            <p:nvPr/>
          </p:nvSpPr>
          <p:spPr>
            <a:xfrm>
              <a:off x="4234121" y="2581585"/>
              <a:ext cx="952" cy="397"/>
            </a:xfrm>
            <a:custGeom>
              <a:rect b="b" l="l" r="r" t="t"/>
              <a:pathLst>
                <a:path extrusionOk="0" h="15" w="36">
                  <a:moveTo>
                    <a:pt x="1" y="0"/>
                  </a:moveTo>
                  <a:lnTo>
                    <a:pt x="36"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p40"/>
            <p:cNvSpPr/>
            <p:nvPr/>
          </p:nvSpPr>
          <p:spPr>
            <a:xfrm>
              <a:off x="4033572" y="2711152"/>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p40"/>
            <p:cNvSpPr/>
            <p:nvPr/>
          </p:nvSpPr>
          <p:spPr>
            <a:xfrm>
              <a:off x="4016811" y="2690610"/>
              <a:ext cx="2062" cy="1771"/>
            </a:xfrm>
            <a:custGeom>
              <a:rect b="b" l="l" r="r" t="t"/>
              <a:pathLst>
                <a:path extrusionOk="0" h="67" w="78">
                  <a:moveTo>
                    <a:pt x="78" y="67"/>
                  </a:moveTo>
                  <a:cubicBezTo>
                    <a:pt x="50" y="46"/>
                    <a:pt x="22" y="25"/>
                    <a:pt x="1" y="0"/>
                  </a:cubicBezTo>
                  <a:cubicBezTo>
                    <a:pt x="22" y="25"/>
                    <a:pt x="50" y="46"/>
                    <a:pt x="78" y="67"/>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p40"/>
            <p:cNvSpPr/>
            <p:nvPr/>
          </p:nvSpPr>
          <p:spPr>
            <a:xfrm>
              <a:off x="4034127" y="2713372"/>
              <a:ext cx="767" cy="291"/>
            </a:xfrm>
            <a:custGeom>
              <a:rect b="b" l="l" r="r" t="t"/>
              <a:pathLst>
                <a:path extrusionOk="0" h="11" w="29">
                  <a:moveTo>
                    <a:pt x="1" y="0"/>
                  </a:moveTo>
                  <a:cubicBezTo>
                    <a:pt x="11" y="4"/>
                    <a:pt x="22" y="7"/>
                    <a:pt x="29" y="11"/>
                  </a:cubicBezTo>
                  <a:cubicBezTo>
                    <a:pt x="22" y="7"/>
                    <a:pt x="11" y="4"/>
                    <a:pt x="4"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7" name="Google Shape;9287;p40"/>
            <p:cNvSpPr/>
            <p:nvPr/>
          </p:nvSpPr>
          <p:spPr>
            <a:xfrm>
              <a:off x="4040234" y="2720960"/>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8" name="Google Shape;9288;p40"/>
            <p:cNvSpPr/>
            <p:nvPr/>
          </p:nvSpPr>
          <p:spPr>
            <a:xfrm>
              <a:off x="4040710" y="2723286"/>
              <a:ext cx="26" cy="767"/>
            </a:xfrm>
            <a:custGeom>
              <a:rect b="b" l="l" r="r" t="t"/>
              <a:pathLst>
                <a:path extrusionOk="0" h="29" w="1">
                  <a:moveTo>
                    <a:pt x="0" y="0"/>
                  </a:moveTo>
                  <a:cubicBezTo>
                    <a:pt x="0" y="11"/>
                    <a:pt x="0" y="18"/>
                    <a:pt x="0" y="28"/>
                  </a:cubicBezTo>
                  <a:cubicBezTo>
                    <a:pt x="0" y="18"/>
                    <a:pt x="0" y="11"/>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p40"/>
            <p:cNvSpPr/>
            <p:nvPr/>
          </p:nvSpPr>
          <p:spPr>
            <a:xfrm>
              <a:off x="4040604" y="2722546"/>
              <a:ext cx="26" cy="582"/>
            </a:xfrm>
            <a:custGeom>
              <a:rect b="b" l="l" r="r" t="t"/>
              <a:pathLst>
                <a:path extrusionOk="0" h="22" w="1">
                  <a:moveTo>
                    <a:pt x="1" y="21"/>
                  </a:moveTo>
                  <a:lnTo>
                    <a:pt x="1" y="0"/>
                  </a:lnTo>
                  <a:cubicBezTo>
                    <a:pt x="1" y="7"/>
                    <a:pt x="1" y="14"/>
                    <a:pt x="1" y="2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0" name="Google Shape;9290;p40"/>
            <p:cNvSpPr/>
            <p:nvPr/>
          </p:nvSpPr>
          <p:spPr>
            <a:xfrm>
              <a:off x="4040419" y="2721700"/>
              <a:ext cx="132" cy="502"/>
            </a:xfrm>
            <a:custGeom>
              <a:rect b="b" l="l" r="r" t="t"/>
              <a:pathLst>
                <a:path extrusionOk="0" h="19" w="5">
                  <a:moveTo>
                    <a:pt x="4" y="18"/>
                  </a:moveTo>
                  <a:cubicBezTo>
                    <a:pt x="4" y="11"/>
                    <a:pt x="4" y="8"/>
                    <a:pt x="1" y="1"/>
                  </a:cubicBezTo>
                  <a:cubicBezTo>
                    <a:pt x="4" y="8"/>
                    <a:pt x="4" y="11"/>
                    <a:pt x="4" y="1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p40"/>
            <p:cNvSpPr/>
            <p:nvPr/>
          </p:nvSpPr>
          <p:spPr>
            <a:xfrm>
              <a:off x="4033863" y="2712711"/>
              <a:ext cx="106" cy="211"/>
            </a:xfrm>
            <a:custGeom>
              <a:rect b="b" l="l" r="r" t="t"/>
              <a:pathLst>
                <a:path extrusionOk="0" h="8" w="4">
                  <a:moveTo>
                    <a:pt x="0" y="1"/>
                  </a:moveTo>
                  <a:lnTo>
                    <a:pt x="4" y="8"/>
                  </a:lnTo>
                  <a:cubicBezTo>
                    <a:pt x="4" y="4"/>
                    <a:pt x="4" y="4"/>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p40"/>
            <p:cNvSpPr/>
            <p:nvPr/>
          </p:nvSpPr>
          <p:spPr>
            <a:xfrm>
              <a:off x="4033863" y="2712262"/>
              <a:ext cx="26" cy="211"/>
            </a:xfrm>
            <a:custGeom>
              <a:rect b="b" l="l" r="r" t="t"/>
              <a:pathLst>
                <a:path extrusionOk="0" h="8" w="1">
                  <a:moveTo>
                    <a:pt x="0" y="7"/>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p40"/>
            <p:cNvSpPr/>
            <p:nvPr/>
          </p:nvSpPr>
          <p:spPr>
            <a:xfrm>
              <a:off x="4012555" y="2683948"/>
              <a:ext cx="26" cy="106"/>
            </a:xfrm>
            <a:custGeom>
              <a:rect b="b" l="l" r="r" t="t"/>
              <a:pathLst>
                <a:path extrusionOk="0" h="4" w="1">
                  <a:moveTo>
                    <a:pt x="1" y="4"/>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4" name="Google Shape;9294;p40"/>
            <p:cNvSpPr/>
            <p:nvPr/>
          </p:nvSpPr>
          <p:spPr>
            <a:xfrm>
              <a:off x="4033493" y="2710411"/>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p40"/>
            <p:cNvSpPr/>
            <p:nvPr/>
          </p:nvSpPr>
          <p:spPr>
            <a:xfrm>
              <a:off x="4016547" y="2745493"/>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p40"/>
            <p:cNvSpPr/>
            <p:nvPr/>
          </p:nvSpPr>
          <p:spPr>
            <a:xfrm>
              <a:off x="4013031" y="2684768"/>
              <a:ext cx="106" cy="211"/>
            </a:xfrm>
            <a:custGeom>
              <a:rect b="b" l="l" r="r" t="t"/>
              <a:pathLst>
                <a:path extrusionOk="0" h="8" w="4">
                  <a:moveTo>
                    <a:pt x="4" y="8"/>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p40"/>
            <p:cNvSpPr/>
            <p:nvPr/>
          </p:nvSpPr>
          <p:spPr>
            <a:xfrm>
              <a:off x="4034048" y="2713081"/>
              <a:ext cx="106" cy="211"/>
            </a:xfrm>
            <a:custGeom>
              <a:rect b="b" l="l" r="r" t="t"/>
              <a:pathLst>
                <a:path extrusionOk="0" h="8" w="4">
                  <a:moveTo>
                    <a:pt x="4" y="8"/>
                  </a:moveTo>
                  <a:cubicBezTo>
                    <a:pt x="0" y="4"/>
                    <a:pt x="0" y="4"/>
                    <a:pt x="0" y="1"/>
                  </a:cubicBezTo>
                  <a:cubicBezTo>
                    <a:pt x="0" y="4"/>
                    <a:pt x="0" y="4"/>
                    <a:pt x="4" y="8"/>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8" name="Google Shape;9298;p40"/>
            <p:cNvSpPr/>
            <p:nvPr/>
          </p:nvSpPr>
          <p:spPr>
            <a:xfrm>
              <a:off x="4033678" y="2711707"/>
              <a:ext cx="26" cy="211"/>
            </a:xfrm>
            <a:custGeom>
              <a:rect b="b" l="l" r="r" t="t"/>
              <a:pathLst>
                <a:path extrusionOk="0" h="8" w="1">
                  <a:moveTo>
                    <a:pt x="0" y="7"/>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p40"/>
            <p:cNvSpPr/>
            <p:nvPr/>
          </p:nvSpPr>
          <p:spPr>
            <a:xfrm>
              <a:off x="4033387" y="2709856"/>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p40"/>
            <p:cNvSpPr/>
            <p:nvPr/>
          </p:nvSpPr>
          <p:spPr>
            <a:xfrm>
              <a:off x="4020063" y="2693280"/>
              <a:ext cx="1401" cy="1057"/>
            </a:xfrm>
            <a:custGeom>
              <a:rect b="b" l="l" r="r" t="t"/>
              <a:pathLst>
                <a:path extrusionOk="0" h="40" w="53">
                  <a:moveTo>
                    <a:pt x="0" y="1"/>
                  </a:moveTo>
                  <a:cubicBezTo>
                    <a:pt x="14" y="15"/>
                    <a:pt x="32" y="25"/>
                    <a:pt x="53" y="39"/>
                  </a:cubicBezTo>
                  <a:cubicBezTo>
                    <a:pt x="35" y="25"/>
                    <a:pt x="18" y="15"/>
                    <a:pt x="0"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p40"/>
            <p:cNvSpPr/>
            <p:nvPr/>
          </p:nvSpPr>
          <p:spPr>
            <a:xfrm>
              <a:off x="4206178" y="2559087"/>
              <a:ext cx="502" cy="397"/>
            </a:xfrm>
            <a:custGeom>
              <a:rect b="b" l="l" r="r" t="t"/>
              <a:pathLst>
                <a:path extrusionOk="0" h="15" w="19">
                  <a:moveTo>
                    <a:pt x="18" y="15"/>
                  </a:moveTo>
                  <a:cubicBezTo>
                    <a:pt x="15" y="8"/>
                    <a:pt x="8" y="4"/>
                    <a:pt x="1" y="1"/>
                  </a:cubicBezTo>
                  <a:cubicBezTo>
                    <a:pt x="8" y="4"/>
                    <a:pt x="15" y="8"/>
                    <a:pt x="18" y="15"/>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p40"/>
            <p:cNvSpPr/>
            <p:nvPr/>
          </p:nvSpPr>
          <p:spPr>
            <a:xfrm>
              <a:off x="4211174" y="2559272"/>
              <a:ext cx="767" cy="211"/>
            </a:xfrm>
            <a:custGeom>
              <a:rect b="b" l="l" r="r" t="t"/>
              <a:pathLst>
                <a:path extrusionOk="0" h="8" w="29">
                  <a:moveTo>
                    <a:pt x="1" y="8"/>
                  </a:moveTo>
                  <a:lnTo>
                    <a:pt x="29" y="1"/>
                  </a:lnTo>
                  <a:lnTo>
                    <a:pt x="29"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3" name="Google Shape;9303;p40"/>
            <p:cNvSpPr/>
            <p:nvPr/>
          </p:nvSpPr>
          <p:spPr>
            <a:xfrm>
              <a:off x="4111772" y="2645350"/>
              <a:ext cx="6688" cy="1507"/>
            </a:xfrm>
            <a:custGeom>
              <a:rect b="b" l="l" r="r" t="t"/>
              <a:pathLst>
                <a:path extrusionOk="0" h="57" w="253">
                  <a:moveTo>
                    <a:pt x="1" y="56"/>
                  </a:moveTo>
                  <a:cubicBezTo>
                    <a:pt x="81" y="21"/>
                    <a:pt x="165" y="0"/>
                    <a:pt x="253" y="0"/>
                  </a:cubicBezTo>
                  <a:cubicBezTo>
                    <a:pt x="165" y="0"/>
                    <a:pt x="81" y="21"/>
                    <a:pt x="1" y="56"/>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p40"/>
            <p:cNvSpPr/>
            <p:nvPr/>
          </p:nvSpPr>
          <p:spPr>
            <a:xfrm>
              <a:off x="4198775" y="2562339"/>
              <a:ext cx="582" cy="211"/>
            </a:xfrm>
            <a:custGeom>
              <a:rect b="b" l="l" r="r" t="t"/>
              <a:pathLst>
                <a:path extrusionOk="0" h="8" w="22">
                  <a:moveTo>
                    <a:pt x="22" y="0"/>
                  </a:moveTo>
                  <a:lnTo>
                    <a:pt x="1"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p40"/>
            <p:cNvSpPr/>
            <p:nvPr/>
          </p:nvSpPr>
          <p:spPr>
            <a:xfrm>
              <a:off x="4011075" y="2680802"/>
              <a:ext cx="1877" cy="211"/>
            </a:xfrm>
            <a:custGeom>
              <a:rect b="b" l="l" r="r" t="t"/>
              <a:pathLst>
                <a:path extrusionOk="0" h="8" w="71">
                  <a:moveTo>
                    <a:pt x="71" y="7"/>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p40"/>
            <p:cNvSpPr/>
            <p:nvPr/>
          </p:nvSpPr>
          <p:spPr>
            <a:xfrm>
              <a:off x="4031457" y="2683102"/>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p40"/>
            <p:cNvSpPr/>
            <p:nvPr/>
          </p:nvSpPr>
          <p:spPr>
            <a:xfrm>
              <a:off x="4036824" y="2682917"/>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p40"/>
            <p:cNvSpPr/>
            <p:nvPr/>
          </p:nvSpPr>
          <p:spPr>
            <a:xfrm>
              <a:off x="4033123" y="2683102"/>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9" name="Google Shape;9309;p40"/>
            <p:cNvSpPr/>
            <p:nvPr/>
          </p:nvSpPr>
          <p:spPr>
            <a:xfrm>
              <a:off x="4193964" y="2563264"/>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0" name="Google Shape;9310;p40"/>
            <p:cNvSpPr/>
            <p:nvPr/>
          </p:nvSpPr>
          <p:spPr>
            <a:xfrm>
              <a:off x="4199886" y="2561969"/>
              <a:ext cx="582" cy="211"/>
            </a:xfrm>
            <a:custGeom>
              <a:rect b="b" l="l" r="r" t="t"/>
              <a:pathLst>
                <a:path extrusionOk="0" h="8" w="22">
                  <a:moveTo>
                    <a:pt x="22" y="0"/>
                  </a:moveTo>
                  <a:lnTo>
                    <a:pt x="1"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p40"/>
            <p:cNvSpPr/>
            <p:nvPr/>
          </p:nvSpPr>
          <p:spPr>
            <a:xfrm>
              <a:off x="4009779" y="2680696"/>
              <a:ext cx="502" cy="26"/>
            </a:xfrm>
            <a:custGeom>
              <a:rect b="b" l="l" r="r" t="t"/>
              <a:pathLst>
                <a:path extrusionOk="0" h="1" w="19">
                  <a:moveTo>
                    <a:pt x="1" y="1"/>
                  </a:moveTo>
                  <a:lnTo>
                    <a:pt x="18"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p40"/>
            <p:cNvSpPr/>
            <p:nvPr/>
          </p:nvSpPr>
          <p:spPr>
            <a:xfrm>
              <a:off x="4190818" y="2562894"/>
              <a:ext cx="291" cy="106"/>
            </a:xfrm>
            <a:custGeom>
              <a:rect b="b" l="l" r="r" t="t"/>
              <a:pathLst>
                <a:path extrusionOk="0" h="4" w="11">
                  <a:moveTo>
                    <a:pt x="11" y="4"/>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p40"/>
            <p:cNvSpPr/>
            <p:nvPr/>
          </p:nvSpPr>
          <p:spPr>
            <a:xfrm>
              <a:off x="4205543" y="2558823"/>
              <a:ext cx="211" cy="106"/>
            </a:xfrm>
            <a:custGeom>
              <a:rect b="b" l="l" r="r" t="t"/>
              <a:pathLst>
                <a:path extrusionOk="0" h="4" w="8">
                  <a:moveTo>
                    <a:pt x="7" y="0"/>
                  </a:moveTo>
                  <a:lnTo>
                    <a:pt x="0"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p40"/>
            <p:cNvSpPr/>
            <p:nvPr/>
          </p:nvSpPr>
          <p:spPr>
            <a:xfrm>
              <a:off x="4191664" y="2563159"/>
              <a:ext cx="370" cy="26"/>
            </a:xfrm>
            <a:custGeom>
              <a:rect b="b" l="l" r="r" t="t"/>
              <a:pathLst>
                <a:path extrusionOk="0" h="1" w="14">
                  <a:moveTo>
                    <a:pt x="14" y="1"/>
                  </a:moveTo>
                  <a:lnTo>
                    <a:pt x="0"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p40"/>
            <p:cNvSpPr/>
            <p:nvPr/>
          </p:nvSpPr>
          <p:spPr>
            <a:xfrm>
              <a:off x="4192484" y="2563264"/>
              <a:ext cx="476" cy="26"/>
            </a:xfrm>
            <a:custGeom>
              <a:rect b="b" l="l" r="r" t="t"/>
              <a:pathLst>
                <a:path extrusionOk="0" h="1" w="18">
                  <a:moveTo>
                    <a:pt x="18"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p40"/>
            <p:cNvSpPr/>
            <p:nvPr/>
          </p:nvSpPr>
          <p:spPr>
            <a:xfrm>
              <a:off x="4204327" y="2559563"/>
              <a:ext cx="397" cy="291"/>
            </a:xfrm>
            <a:custGeom>
              <a:rect b="b" l="l" r="r" t="t"/>
              <a:pathLst>
                <a:path extrusionOk="0" h="11" w="15">
                  <a:moveTo>
                    <a:pt x="15" y="0"/>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7" name="Google Shape;9317;p40"/>
            <p:cNvSpPr/>
            <p:nvPr/>
          </p:nvSpPr>
          <p:spPr>
            <a:xfrm>
              <a:off x="4019508" y="2681727"/>
              <a:ext cx="1956" cy="211"/>
            </a:xfrm>
            <a:custGeom>
              <a:rect b="b" l="l" r="r" t="t"/>
              <a:pathLst>
                <a:path extrusionOk="0" h="8" w="74">
                  <a:moveTo>
                    <a:pt x="74" y="7"/>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p40"/>
            <p:cNvSpPr/>
            <p:nvPr/>
          </p:nvSpPr>
          <p:spPr>
            <a:xfrm>
              <a:off x="4057550" y="2680802"/>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p40"/>
            <p:cNvSpPr/>
            <p:nvPr/>
          </p:nvSpPr>
          <p:spPr>
            <a:xfrm>
              <a:off x="4194519" y="2563159"/>
              <a:ext cx="502" cy="26"/>
            </a:xfrm>
            <a:custGeom>
              <a:rect b="b" l="l" r="r" t="t"/>
              <a:pathLst>
                <a:path extrusionOk="0" h="1" w="19">
                  <a:moveTo>
                    <a:pt x="18" y="1"/>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p40"/>
            <p:cNvSpPr/>
            <p:nvPr/>
          </p:nvSpPr>
          <p:spPr>
            <a:xfrm>
              <a:off x="4058846" y="2680617"/>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1" name="Google Shape;9321;p40"/>
            <p:cNvSpPr/>
            <p:nvPr/>
          </p:nvSpPr>
          <p:spPr>
            <a:xfrm>
              <a:off x="4197665" y="2562709"/>
              <a:ext cx="582" cy="106"/>
            </a:xfrm>
            <a:custGeom>
              <a:rect b="b" l="l" r="r" t="t"/>
              <a:pathLst>
                <a:path extrusionOk="0" h="4" w="22">
                  <a:moveTo>
                    <a:pt x="22" y="0"/>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2" name="Google Shape;9322;p40"/>
            <p:cNvSpPr/>
            <p:nvPr/>
          </p:nvSpPr>
          <p:spPr>
            <a:xfrm>
              <a:off x="4200996" y="2561493"/>
              <a:ext cx="582" cy="211"/>
            </a:xfrm>
            <a:custGeom>
              <a:rect b="b" l="l" r="r" t="t"/>
              <a:pathLst>
                <a:path extrusionOk="0" h="8" w="22">
                  <a:moveTo>
                    <a:pt x="22" y="1"/>
                  </a:moveTo>
                  <a:lnTo>
                    <a:pt x="1"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p40"/>
            <p:cNvSpPr/>
            <p:nvPr/>
          </p:nvSpPr>
          <p:spPr>
            <a:xfrm>
              <a:off x="4196555" y="2562894"/>
              <a:ext cx="582" cy="106"/>
            </a:xfrm>
            <a:custGeom>
              <a:rect b="b" l="l" r="r" t="t"/>
              <a:pathLst>
                <a:path extrusionOk="0" h="4" w="22">
                  <a:moveTo>
                    <a:pt x="22" y="0"/>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4" name="Google Shape;9324;p40"/>
            <p:cNvSpPr/>
            <p:nvPr/>
          </p:nvSpPr>
          <p:spPr>
            <a:xfrm>
              <a:off x="4195444" y="2563079"/>
              <a:ext cx="582" cy="106"/>
            </a:xfrm>
            <a:custGeom>
              <a:rect b="b" l="l" r="r" t="t"/>
              <a:pathLst>
                <a:path extrusionOk="0" h="4" w="22">
                  <a:moveTo>
                    <a:pt x="22" y="0"/>
                  </a:moveTo>
                  <a:lnTo>
                    <a:pt x="1"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p40"/>
            <p:cNvSpPr/>
            <p:nvPr/>
          </p:nvSpPr>
          <p:spPr>
            <a:xfrm>
              <a:off x="4203217" y="2560303"/>
              <a:ext cx="502" cy="291"/>
            </a:xfrm>
            <a:custGeom>
              <a:rect b="b" l="l" r="r" t="t"/>
              <a:pathLst>
                <a:path extrusionOk="0" h="11" w="19">
                  <a:moveTo>
                    <a:pt x="18" y="0"/>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6" name="Google Shape;9326;p40"/>
            <p:cNvSpPr/>
            <p:nvPr/>
          </p:nvSpPr>
          <p:spPr>
            <a:xfrm>
              <a:off x="4022178" y="2682098"/>
              <a:ext cx="1798" cy="211"/>
            </a:xfrm>
            <a:custGeom>
              <a:rect b="b" l="l" r="r" t="t"/>
              <a:pathLst>
                <a:path extrusionOk="0" h="8" w="68">
                  <a:moveTo>
                    <a:pt x="67" y="7"/>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7" name="Google Shape;9327;p40"/>
            <p:cNvSpPr/>
            <p:nvPr/>
          </p:nvSpPr>
          <p:spPr>
            <a:xfrm>
              <a:off x="4202106" y="2560938"/>
              <a:ext cx="502" cy="317"/>
            </a:xfrm>
            <a:custGeom>
              <a:rect b="b" l="l" r="r" t="t"/>
              <a:pathLst>
                <a:path extrusionOk="0" h="12" w="19">
                  <a:moveTo>
                    <a:pt x="18" y="1"/>
                  </a:moveTo>
                  <a:lnTo>
                    <a:pt x="1"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8" name="Google Shape;9328;p40"/>
            <p:cNvSpPr/>
            <p:nvPr/>
          </p:nvSpPr>
          <p:spPr>
            <a:xfrm>
              <a:off x="4013771" y="2680987"/>
              <a:ext cx="2326" cy="291"/>
            </a:xfrm>
            <a:custGeom>
              <a:rect b="b" l="l" r="r" t="t"/>
              <a:pathLst>
                <a:path extrusionOk="0" h="11" w="88">
                  <a:moveTo>
                    <a:pt x="88" y="11"/>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9" name="Google Shape;9329;p40"/>
            <p:cNvSpPr/>
            <p:nvPr/>
          </p:nvSpPr>
          <p:spPr>
            <a:xfrm>
              <a:off x="4030241" y="2683102"/>
              <a:ext cx="26" cy="26"/>
            </a:xfrm>
            <a:custGeom>
              <a:rect b="b" l="l" r="r" t="t"/>
              <a:pathLst>
                <a:path extrusionOk="0" h="1" w="1">
                  <a:moveTo>
                    <a:pt x="1"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0" name="Google Shape;9330;p40"/>
            <p:cNvSpPr/>
            <p:nvPr/>
          </p:nvSpPr>
          <p:spPr>
            <a:xfrm>
              <a:off x="4016256" y="2681252"/>
              <a:ext cx="2617" cy="397"/>
            </a:xfrm>
            <a:custGeom>
              <a:rect b="b" l="l" r="r" t="t"/>
              <a:pathLst>
                <a:path extrusionOk="0" h="15" w="99">
                  <a:moveTo>
                    <a:pt x="99" y="15"/>
                  </a:moveTo>
                  <a:lnTo>
                    <a:pt x="1"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p40"/>
            <p:cNvSpPr/>
            <p:nvPr/>
          </p:nvSpPr>
          <p:spPr>
            <a:xfrm>
              <a:off x="4024689" y="2682468"/>
              <a:ext cx="2326" cy="397"/>
            </a:xfrm>
            <a:custGeom>
              <a:rect b="b" l="l" r="r" t="t"/>
              <a:pathLst>
                <a:path extrusionOk="0" h="15" w="88">
                  <a:moveTo>
                    <a:pt x="88" y="14"/>
                  </a:moveTo>
                  <a:lnTo>
                    <a:pt x="0"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2" name="Google Shape;9332;p40"/>
            <p:cNvSpPr/>
            <p:nvPr/>
          </p:nvSpPr>
          <p:spPr>
            <a:xfrm>
              <a:off x="4027835" y="2683023"/>
              <a:ext cx="291" cy="26"/>
            </a:xfrm>
            <a:custGeom>
              <a:rect b="b" l="l" r="r" t="t"/>
              <a:pathLst>
                <a:path extrusionOk="0" h="1" w="11">
                  <a:moveTo>
                    <a:pt x="11"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3" name="Google Shape;9333;p40"/>
            <p:cNvSpPr/>
            <p:nvPr/>
          </p:nvSpPr>
          <p:spPr>
            <a:xfrm>
              <a:off x="4029052" y="2683023"/>
              <a:ext cx="26" cy="26"/>
            </a:xfrm>
            <a:custGeom>
              <a:rect b="b" l="l" r="r" t="t"/>
              <a:pathLst>
                <a:path extrusionOk="0" h="1" w="1">
                  <a:moveTo>
                    <a:pt x="0"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4" name="Google Shape;9334;p40"/>
            <p:cNvSpPr/>
            <p:nvPr/>
          </p:nvSpPr>
          <p:spPr>
            <a:xfrm>
              <a:off x="4961687" y="3167556"/>
              <a:ext cx="36932" cy="12478"/>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5" name="Google Shape;9335;p40"/>
            <p:cNvSpPr/>
            <p:nvPr/>
          </p:nvSpPr>
          <p:spPr>
            <a:xfrm>
              <a:off x="5003960" y="3132051"/>
              <a:ext cx="143499" cy="120737"/>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6" name="Google Shape;9336;p40"/>
            <p:cNvSpPr/>
            <p:nvPr/>
          </p:nvSpPr>
          <p:spPr>
            <a:xfrm>
              <a:off x="4485773" y="3043779"/>
              <a:ext cx="162745" cy="164199"/>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p40"/>
            <p:cNvSpPr/>
            <p:nvPr/>
          </p:nvSpPr>
          <p:spPr>
            <a:xfrm>
              <a:off x="4679951" y="3062892"/>
              <a:ext cx="144953" cy="118675"/>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p40"/>
            <p:cNvSpPr/>
            <p:nvPr/>
          </p:nvSpPr>
          <p:spPr>
            <a:xfrm>
              <a:off x="4635352" y="3212154"/>
              <a:ext cx="142256" cy="37884"/>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p40"/>
            <p:cNvSpPr/>
            <p:nvPr/>
          </p:nvSpPr>
          <p:spPr>
            <a:xfrm>
              <a:off x="4665516" y="3166472"/>
              <a:ext cx="5208" cy="444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0" name="Google Shape;9340;p40"/>
            <p:cNvSpPr/>
            <p:nvPr/>
          </p:nvSpPr>
          <p:spPr>
            <a:xfrm>
              <a:off x="4840898" y="3246972"/>
              <a:ext cx="56945" cy="748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p40"/>
            <p:cNvSpPr/>
            <p:nvPr/>
          </p:nvSpPr>
          <p:spPr>
            <a:xfrm>
              <a:off x="4534284" y="3140405"/>
              <a:ext cx="4362" cy="7138"/>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p40"/>
            <p:cNvSpPr/>
            <p:nvPr/>
          </p:nvSpPr>
          <p:spPr>
            <a:xfrm>
              <a:off x="4823767" y="3103394"/>
              <a:ext cx="91101" cy="104134"/>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p40"/>
            <p:cNvSpPr/>
            <p:nvPr/>
          </p:nvSpPr>
          <p:spPr>
            <a:xfrm>
              <a:off x="4932157" y="3171257"/>
              <a:ext cx="14910" cy="7878"/>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p40"/>
            <p:cNvSpPr/>
            <p:nvPr/>
          </p:nvSpPr>
          <p:spPr>
            <a:xfrm>
              <a:off x="4511681" y="3103949"/>
              <a:ext cx="1798" cy="397"/>
            </a:xfrm>
            <a:custGeom>
              <a:rect b="b" l="l" r="r" t="t"/>
              <a:pathLst>
                <a:path extrusionOk="0" h="15" w="68">
                  <a:moveTo>
                    <a:pt x="67" y="14"/>
                  </a:moveTo>
                  <a:lnTo>
                    <a:pt x="1" y="0"/>
                  </a:lnTo>
                  <a:lnTo>
                    <a:pt x="1" y="0"/>
                  </a:lnTo>
                  <a:lnTo>
                    <a:pt x="67"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p40"/>
            <p:cNvSpPr/>
            <p:nvPr/>
          </p:nvSpPr>
          <p:spPr>
            <a:xfrm>
              <a:off x="4513161" y="3104874"/>
              <a:ext cx="7534" cy="10178"/>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6" name="Google Shape;9346;p40"/>
            <p:cNvSpPr/>
            <p:nvPr/>
          </p:nvSpPr>
          <p:spPr>
            <a:xfrm>
              <a:off x="4895040" y="3258022"/>
              <a:ext cx="21599" cy="16734"/>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7" name="Google Shape;9347;p40"/>
            <p:cNvSpPr/>
            <p:nvPr/>
          </p:nvSpPr>
          <p:spPr>
            <a:xfrm>
              <a:off x="4786755" y="3244936"/>
              <a:ext cx="39549" cy="12637"/>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p40"/>
            <p:cNvSpPr/>
            <p:nvPr/>
          </p:nvSpPr>
          <p:spPr>
            <a:xfrm>
              <a:off x="4830059" y="3265557"/>
              <a:ext cx="22445" cy="9174"/>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p40"/>
            <p:cNvSpPr/>
            <p:nvPr/>
          </p:nvSpPr>
          <p:spPr>
            <a:xfrm>
              <a:off x="4949447" y="3097921"/>
              <a:ext cx="20859" cy="31777"/>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p40"/>
            <p:cNvSpPr/>
            <p:nvPr/>
          </p:nvSpPr>
          <p:spPr>
            <a:xfrm>
              <a:off x="4704669" y="3112646"/>
              <a:ext cx="211" cy="26"/>
            </a:xfrm>
            <a:custGeom>
              <a:rect b="b" l="l" r="r" t="t"/>
              <a:pathLst>
                <a:path extrusionOk="0" h="1" w="8">
                  <a:moveTo>
                    <a:pt x="0" y="0"/>
                  </a:moveTo>
                  <a:lnTo>
                    <a:pt x="7"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p40"/>
            <p:cNvSpPr/>
            <p:nvPr/>
          </p:nvSpPr>
          <p:spPr>
            <a:xfrm>
              <a:off x="4707524" y="3112832"/>
              <a:ext cx="317" cy="106"/>
            </a:xfrm>
            <a:custGeom>
              <a:rect b="b" l="l" r="r" t="t"/>
              <a:pathLst>
                <a:path extrusionOk="0" h="4" w="12">
                  <a:moveTo>
                    <a:pt x="1" y="4"/>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p40"/>
            <p:cNvSpPr/>
            <p:nvPr/>
          </p:nvSpPr>
          <p:spPr>
            <a:xfrm>
              <a:off x="4706890" y="3113017"/>
              <a:ext cx="291" cy="26"/>
            </a:xfrm>
            <a:custGeom>
              <a:rect b="b" l="l" r="r" t="t"/>
              <a:pathLst>
                <a:path extrusionOk="0" h="1" w="11">
                  <a:moveTo>
                    <a:pt x="0" y="0"/>
                  </a:moveTo>
                  <a:lnTo>
                    <a:pt x="1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3" name="Google Shape;9353;p40"/>
            <p:cNvSpPr/>
            <p:nvPr/>
          </p:nvSpPr>
          <p:spPr>
            <a:xfrm>
              <a:off x="4703004" y="3111800"/>
              <a:ext cx="106" cy="26"/>
            </a:xfrm>
            <a:custGeom>
              <a:rect b="b" l="l" r="r" t="t"/>
              <a:pathLst>
                <a:path extrusionOk="0" h="1" w="4">
                  <a:moveTo>
                    <a:pt x="0" y="1"/>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p40"/>
            <p:cNvSpPr/>
            <p:nvPr/>
          </p:nvSpPr>
          <p:spPr>
            <a:xfrm>
              <a:off x="4703823" y="3112171"/>
              <a:ext cx="211" cy="211"/>
            </a:xfrm>
            <a:custGeom>
              <a:rect b="b" l="l" r="r" t="t"/>
              <a:pathLst>
                <a:path extrusionOk="0" h="8" w="8">
                  <a:moveTo>
                    <a:pt x="1" y="1"/>
                  </a:moveTo>
                  <a:lnTo>
                    <a:pt x="8"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5" name="Google Shape;9355;p40"/>
            <p:cNvSpPr/>
            <p:nvPr/>
          </p:nvSpPr>
          <p:spPr>
            <a:xfrm>
              <a:off x="4708185" y="3112541"/>
              <a:ext cx="211" cy="132"/>
            </a:xfrm>
            <a:custGeom>
              <a:rect b="b" l="l" r="r" t="t"/>
              <a:pathLst>
                <a:path extrusionOk="0" h="5" w="8">
                  <a:moveTo>
                    <a:pt x="0" y="4"/>
                  </a:moveTo>
                  <a:lnTo>
                    <a:pt x="7"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p40"/>
            <p:cNvSpPr/>
            <p:nvPr/>
          </p:nvSpPr>
          <p:spPr>
            <a:xfrm>
              <a:off x="4691900" y="3102468"/>
              <a:ext cx="211" cy="397"/>
            </a:xfrm>
            <a:custGeom>
              <a:rect b="b" l="l" r="r" t="t"/>
              <a:pathLst>
                <a:path extrusionOk="0" h="15" w="8">
                  <a:moveTo>
                    <a:pt x="0" y="0"/>
                  </a:moveTo>
                  <a:lnTo>
                    <a:pt x="7"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p40"/>
            <p:cNvSpPr/>
            <p:nvPr/>
          </p:nvSpPr>
          <p:spPr>
            <a:xfrm>
              <a:off x="4691530" y="3101543"/>
              <a:ext cx="211" cy="476"/>
            </a:xfrm>
            <a:custGeom>
              <a:rect b="b" l="l" r="r" t="t"/>
              <a:pathLst>
                <a:path extrusionOk="0" h="18" w="8">
                  <a:moveTo>
                    <a:pt x="0" y="0"/>
                  </a:moveTo>
                  <a:lnTo>
                    <a:pt x="7"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p40"/>
            <p:cNvSpPr/>
            <p:nvPr/>
          </p:nvSpPr>
          <p:spPr>
            <a:xfrm>
              <a:off x="4692270" y="3103209"/>
              <a:ext cx="211" cy="397"/>
            </a:xfrm>
            <a:custGeom>
              <a:rect b="b" l="l" r="r" t="t"/>
              <a:pathLst>
                <a:path extrusionOk="0" h="15" w="8">
                  <a:moveTo>
                    <a:pt x="0" y="0"/>
                  </a:moveTo>
                  <a:lnTo>
                    <a:pt x="7" y="1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p40"/>
            <p:cNvSpPr/>
            <p:nvPr/>
          </p:nvSpPr>
          <p:spPr>
            <a:xfrm>
              <a:off x="4691239" y="3100618"/>
              <a:ext cx="211" cy="476"/>
            </a:xfrm>
            <a:custGeom>
              <a:rect b="b" l="l" r="r" t="t"/>
              <a:pathLst>
                <a:path extrusionOk="0" h="18" w="8">
                  <a:moveTo>
                    <a:pt x="1" y="0"/>
                  </a:moveTo>
                  <a:lnTo>
                    <a:pt x="8"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p40"/>
            <p:cNvSpPr/>
            <p:nvPr/>
          </p:nvSpPr>
          <p:spPr>
            <a:xfrm>
              <a:off x="4690235" y="3097181"/>
              <a:ext cx="211" cy="661"/>
            </a:xfrm>
            <a:custGeom>
              <a:rect b="b" l="l" r="r" t="t"/>
              <a:pathLst>
                <a:path extrusionOk="0" h="25" w="8">
                  <a:moveTo>
                    <a:pt x="0" y="0"/>
                  </a:moveTo>
                  <a:lnTo>
                    <a:pt x="7" y="2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p40"/>
            <p:cNvSpPr/>
            <p:nvPr/>
          </p:nvSpPr>
          <p:spPr>
            <a:xfrm>
              <a:off x="4690869" y="3099587"/>
              <a:ext cx="211" cy="476"/>
            </a:xfrm>
            <a:custGeom>
              <a:rect b="b" l="l" r="r" t="t"/>
              <a:pathLst>
                <a:path extrusionOk="0" h="18" w="8">
                  <a:moveTo>
                    <a:pt x="1" y="1"/>
                  </a:moveTo>
                  <a:lnTo>
                    <a:pt x="8" y="1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p40"/>
            <p:cNvSpPr/>
            <p:nvPr/>
          </p:nvSpPr>
          <p:spPr>
            <a:xfrm>
              <a:off x="4702158" y="3111060"/>
              <a:ext cx="211" cy="211"/>
            </a:xfrm>
            <a:custGeom>
              <a:rect b="b" l="l" r="r" t="t"/>
              <a:pathLst>
                <a:path extrusionOk="0" h="8" w="8">
                  <a:moveTo>
                    <a:pt x="1" y="1"/>
                  </a:moveTo>
                  <a:lnTo>
                    <a:pt x="8"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p40"/>
            <p:cNvSpPr/>
            <p:nvPr/>
          </p:nvSpPr>
          <p:spPr>
            <a:xfrm>
              <a:off x="4690605" y="3098371"/>
              <a:ext cx="211" cy="582"/>
            </a:xfrm>
            <a:custGeom>
              <a:rect b="b" l="l" r="r" t="t"/>
              <a:pathLst>
                <a:path extrusionOk="0" h="22" w="8">
                  <a:moveTo>
                    <a:pt x="0" y="1"/>
                  </a:moveTo>
                  <a:lnTo>
                    <a:pt x="7" y="22"/>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p40"/>
            <p:cNvSpPr/>
            <p:nvPr/>
          </p:nvSpPr>
          <p:spPr>
            <a:xfrm>
              <a:off x="4692640" y="3103843"/>
              <a:ext cx="106" cy="397"/>
            </a:xfrm>
            <a:custGeom>
              <a:rect b="b" l="l" r="r" t="t"/>
              <a:pathLst>
                <a:path extrusionOk="0" h="15" w="4">
                  <a:moveTo>
                    <a:pt x="0" y="1"/>
                  </a:moveTo>
                  <a:lnTo>
                    <a:pt x="4" y="15"/>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p40"/>
            <p:cNvSpPr/>
            <p:nvPr/>
          </p:nvSpPr>
          <p:spPr>
            <a:xfrm>
              <a:off x="4700492" y="3109765"/>
              <a:ext cx="211" cy="211"/>
            </a:xfrm>
            <a:custGeom>
              <a:rect b="b" l="l" r="r" t="t"/>
              <a:pathLst>
                <a:path extrusionOk="0" h="8" w="8">
                  <a:moveTo>
                    <a:pt x="1" y="1"/>
                  </a:moveTo>
                  <a:lnTo>
                    <a:pt x="8"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p40"/>
            <p:cNvSpPr/>
            <p:nvPr/>
          </p:nvSpPr>
          <p:spPr>
            <a:xfrm>
              <a:off x="4692905" y="3104504"/>
              <a:ext cx="211" cy="291"/>
            </a:xfrm>
            <a:custGeom>
              <a:rect b="b" l="l" r="r" t="t"/>
              <a:pathLst>
                <a:path extrusionOk="0" h="11" w="8">
                  <a:moveTo>
                    <a:pt x="1" y="0"/>
                  </a:moveTo>
                  <a:lnTo>
                    <a:pt x="8" y="1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p40"/>
            <p:cNvSpPr/>
            <p:nvPr/>
          </p:nvSpPr>
          <p:spPr>
            <a:xfrm>
              <a:off x="4694940" y="3106354"/>
              <a:ext cx="211" cy="106"/>
            </a:xfrm>
            <a:custGeom>
              <a:rect b="b" l="l" r="r" t="t"/>
              <a:pathLst>
                <a:path extrusionOk="0" h="4" w="8">
                  <a:moveTo>
                    <a:pt x="1" y="0"/>
                  </a:moveTo>
                  <a:lnTo>
                    <a:pt x="8" y="4"/>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p40"/>
            <p:cNvSpPr/>
            <p:nvPr/>
          </p:nvSpPr>
          <p:spPr>
            <a:xfrm>
              <a:off x="4701338" y="3110505"/>
              <a:ext cx="106" cy="26"/>
            </a:xfrm>
            <a:custGeom>
              <a:rect b="b" l="l" r="r" t="t"/>
              <a:pathLst>
                <a:path extrusionOk="0" h="1" w="4">
                  <a:moveTo>
                    <a:pt x="0" y="1"/>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9" name="Google Shape;9369;p40"/>
            <p:cNvSpPr/>
            <p:nvPr/>
          </p:nvSpPr>
          <p:spPr>
            <a:xfrm>
              <a:off x="4695416" y="3106434"/>
              <a:ext cx="106" cy="26"/>
            </a:xfrm>
            <a:custGeom>
              <a:rect b="b" l="l" r="r" t="t"/>
              <a:pathLst>
                <a:path extrusionOk="0" h="1" w="4">
                  <a:moveTo>
                    <a:pt x="0" y="1"/>
                  </a:moveTo>
                  <a:lnTo>
                    <a:pt x="4"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0" name="Google Shape;9370;p40"/>
            <p:cNvSpPr/>
            <p:nvPr/>
          </p:nvSpPr>
          <p:spPr>
            <a:xfrm>
              <a:off x="4693275" y="3105059"/>
              <a:ext cx="211" cy="211"/>
            </a:xfrm>
            <a:custGeom>
              <a:rect b="b" l="l" r="r" t="t"/>
              <a:pathLst>
                <a:path extrusionOk="0" h="8" w="8">
                  <a:moveTo>
                    <a:pt x="1" y="0"/>
                  </a:moveTo>
                  <a:lnTo>
                    <a:pt x="8"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p40"/>
            <p:cNvSpPr/>
            <p:nvPr/>
          </p:nvSpPr>
          <p:spPr>
            <a:xfrm>
              <a:off x="4694121" y="3105799"/>
              <a:ext cx="211" cy="211"/>
            </a:xfrm>
            <a:custGeom>
              <a:rect b="b" l="l" r="r" t="t"/>
              <a:pathLst>
                <a:path extrusionOk="0" h="8" w="8">
                  <a:moveTo>
                    <a:pt x="0" y="0"/>
                  </a:moveTo>
                  <a:lnTo>
                    <a:pt x="7" y="7"/>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p40"/>
            <p:cNvSpPr/>
            <p:nvPr/>
          </p:nvSpPr>
          <p:spPr>
            <a:xfrm>
              <a:off x="4694491" y="3106064"/>
              <a:ext cx="211" cy="211"/>
            </a:xfrm>
            <a:custGeom>
              <a:rect b="b" l="l" r="r" t="t"/>
              <a:pathLst>
                <a:path extrusionOk="0" h="8" w="8">
                  <a:moveTo>
                    <a:pt x="0" y="1"/>
                  </a:moveTo>
                  <a:lnTo>
                    <a:pt x="7" y="8"/>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p40"/>
            <p:cNvSpPr/>
            <p:nvPr/>
          </p:nvSpPr>
          <p:spPr>
            <a:xfrm>
              <a:off x="4705594" y="3112911"/>
              <a:ext cx="211" cy="26"/>
            </a:xfrm>
            <a:custGeom>
              <a:rect b="b" l="l" r="r" t="t"/>
              <a:pathLst>
                <a:path extrusionOk="0" h="1" w="8">
                  <a:moveTo>
                    <a:pt x="0" y="1"/>
                  </a:moveTo>
                  <a:lnTo>
                    <a:pt x="7"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p40"/>
            <p:cNvSpPr/>
            <p:nvPr/>
          </p:nvSpPr>
          <p:spPr>
            <a:xfrm>
              <a:off x="4763147" y="3100803"/>
              <a:ext cx="6239" cy="4098"/>
            </a:xfrm>
            <a:custGeom>
              <a:rect b="b" l="l" r="r" t="t"/>
              <a:pathLst>
                <a:path extrusionOk="0" h="155" w="236">
                  <a:moveTo>
                    <a:pt x="235" y="0"/>
                  </a:moveTo>
                  <a:cubicBezTo>
                    <a:pt x="204" y="112"/>
                    <a:pt x="102" y="130"/>
                    <a:pt x="1" y="154"/>
                  </a:cubicBezTo>
                  <a:cubicBezTo>
                    <a:pt x="106" y="133"/>
                    <a:pt x="204" y="112"/>
                    <a:pt x="235"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p40"/>
            <p:cNvSpPr/>
            <p:nvPr/>
          </p:nvSpPr>
          <p:spPr>
            <a:xfrm>
              <a:off x="4709005" y="3111166"/>
              <a:ext cx="8645" cy="1031"/>
            </a:xfrm>
            <a:custGeom>
              <a:rect b="b" l="l" r="r" t="t"/>
              <a:pathLst>
                <a:path extrusionOk="0" h="39" w="327">
                  <a:moveTo>
                    <a:pt x="326" y="7"/>
                  </a:moveTo>
                  <a:cubicBezTo>
                    <a:pt x="197" y="4"/>
                    <a:pt x="53" y="0"/>
                    <a:pt x="1" y="39"/>
                  </a:cubicBezTo>
                  <a:cubicBezTo>
                    <a:pt x="53" y="0"/>
                    <a:pt x="197" y="4"/>
                    <a:pt x="326" y="7"/>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p40"/>
            <p:cNvSpPr/>
            <p:nvPr/>
          </p:nvSpPr>
          <p:spPr>
            <a:xfrm>
              <a:off x="4805737" y="3063686"/>
              <a:ext cx="106" cy="26"/>
            </a:xfrm>
            <a:custGeom>
              <a:rect b="b" l="l" r="r" t="t"/>
              <a:pathLst>
                <a:path extrusionOk="0" h="1" w="4">
                  <a:moveTo>
                    <a:pt x="4" y="0"/>
                  </a:moveTo>
                  <a:lnTo>
                    <a:pt x="0" y="0"/>
                  </a:ln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p40"/>
            <p:cNvSpPr/>
            <p:nvPr/>
          </p:nvSpPr>
          <p:spPr>
            <a:xfrm>
              <a:off x="4693645" y="3105429"/>
              <a:ext cx="211" cy="211"/>
            </a:xfrm>
            <a:custGeom>
              <a:rect b="b" l="l" r="r" t="t"/>
              <a:pathLst>
                <a:path extrusionOk="0" h="8" w="8">
                  <a:moveTo>
                    <a:pt x="8" y="7"/>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p40"/>
            <p:cNvSpPr/>
            <p:nvPr/>
          </p:nvSpPr>
          <p:spPr>
            <a:xfrm>
              <a:off x="4706599" y="3113017"/>
              <a:ext cx="26" cy="26"/>
            </a:xfrm>
            <a:custGeom>
              <a:rect b="b" l="l" r="r" t="t"/>
              <a:pathLst>
                <a:path extrusionOk="0" h="1" w="1">
                  <a:moveTo>
                    <a:pt x="1" y="0"/>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p40"/>
            <p:cNvSpPr/>
            <p:nvPr/>
          </p:nvSpPr>
          <p:spPr>
            <a:xfrm>
              <a:off x="4783689" y="3062575"/>
              <a:ext cx="16523" cy="3437"/>
            </a:xfrm>
            <a:custGeom>
              <a:rect b="b" l="l" r="r" t="t"/>
              <a:pathLst>
                <a:path extrusionOk="0" h="130" w="625">
                  <a:moveTo>
                    <a:pt x="624" y="11"/>
                  </a:moveTo>
                  <a:cubicBezTo>
                    <a:pt x="424" y="7"/>
                    <a:pt x="120" y="0"/>
                    <a:pt x="1" y="130"/>
                  </a:cubicBezTo>
                  <a:cubicBezTo>
                    <a:pt x="120" y="0"/>
                    <a:pt x="424" y="7"/>
                    <a:pt x="624" y="1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p40"/>
            <p:cNvSpPr/>
            <p:nvPr/>
          </p:nvSpPr>
          <p:spPr>
            <a:xfrm>
              <a:off x="4803886" y="3063025"/>
              <a:ext cx="211" cy="26"/>
            </a:xfrm>
            <a:custGeom>
              <a:rect b="b" l="l" r="r" t="t"/>
              <a:pathLst>
                <a:path extrusionOk="0" h="1" w="8">
                  <a:moveTo>
                    <a:pt x="0" y="1"/>
                  </a:moveTo>
                  <a:lnTo>
                    <a:pt x="7" y="1"/>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p40"/>
            <p:cNvSpPr/>
            <p:nvPr/>
          </p:nvSpPr>
          <p:spPr>
            <a:xfrm>
              <a:off x="4803225" y="3062945"/>
              <a:ext cx="211" cy="26"/>
            </a:xfrm>
            <a:custGeom>
              <a:rect b="b" l="l" r="r" t="t"/>
              <a:pathLst>
                <a:path extrusionOk="0" h="1" w="8">
                  <a:moveTo>
                    <a:pt x="1" y="0"/>
                  </a:moveTo>
                  <a:lnTo>
                    <a:pt x="8"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2" name="Google Shape;9382;p40"/>
            <p:cNvSpPr/>
            <p:nvPr/>
          </p:nvSpPr>
          <p:spPr>
            <a:xfrm>
              <a:off x="4804706" y="3063315"/>
              <a:ext cx="132" cy="26"/>
            </a:xfrm>
            <a:custGeom>
              <a:rect b="b" l="l" r="r" t="t"/>
              <a:pathLst>
                <a:path extrusionOk="0" h="1" w="5">
                  <a:moveTo>
                    <a:pt x="1" y="0"/>
                  </a:moveTo>
                  <a:lnTo>
                    <a:pt x="4"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p40"/>
            <p:cNvSpPr/>
            <p:nvPr/>
          </p:nvSpPr>
          <p:spPr>
            <a:xfrm>
              <a:off x="4906249" y="3260058"/>
              <a:ext cx="767" cy="397"/>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p40"/>
            <p:cNvSpPr/>
            <p:nvPr/>
          </p:nvSpPr>
          <p:spPr>
            <a:xfrm>
              <a:off x="4917247" y="3247210"/>
              <a:ext cx="29001" cy="11209"/>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5" name="Google Shape;9385;p40"/>
            <p:cNvSpPr/>
            <p:nvPr/>
          </p:nvSpPr>
          <p:spPr>
            <a:xfrm>
              <a:off x="4906514" y="3260349"/>
              <a:ext cx="106" cy="26"/>
            </a:xfrm>
            <a:custGeom>
              <a:rect b="b" l="l" r="r" t="t"/>
              <a:pathLst>
                <a:path extrusionOk="0" h="1" w="4">
                  <a:moveTo>
                    <a:pt x="4" y="0"/>
                  </a:moveTo>
                  <a:lnTo>
                    <a:pt x="1" y="0"/>
                  </a:ln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p40"/>
            <p:cNvSpPr/>
            <p:nvPr/>
          </p:nvSpPr>
          <p:spPr>
            <a:xfrm>
              <a:off x="4917353" y="3256092"/>
              <a:ext cx="1031" cy="1031"/>
            </a:xfrm>
            <a:custGeom>
              <a:rect b="b" l="l" r="r" t="t"/>
              <a:pathLst>
                <a:path extrusionOk="0" h="39" w="39">
                  <a:moveTo>
                    <a:pt x="0" y="0"/>
                  </a:moveTo>
                  <a:cubicBezTo>
                    <a:pt x="11" y="11"/>
                    <a:pt x="25" y="25"/>
                    <a:pt x="39" y="39"/>
                  </a:cubicBezTo>
                  <a:cubicBezTo>
                    <a:pt x="25" y="25"/>
                    <a:pt x="11" y="11"/>
                    <a:pt x="0" y="0"/>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p40"/>
            <p:cNvSpPr/>
            <p:nvPr/>
          </p:nvSpPr>
          <p:spPr>
            <a:xfrm>
              <a:off x="4906249" y="3260243"/>
              <a:ext cx="0" cy="26"/>
            </a:xfrm>
            <a:custGeom>
              <a:rect b="b" l="l" r="r" t="t"/>
              <a:pathLst>
                <a:path extrusionOk="0" h="1" w="120000">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p40"/>
            <p:cNvSpPr/>
            <p:nvPr/>
          </p:nvSpPr>
          <p:spPr>
            <a:xfrm>
              <a:off x="4906990" y="3260058"/>
              <a:ext cx="26" cy="26"/>
            </a:xfrm>
            <a:custGeom>
              <a:rect b="b" l="l" r="r" t="t"/>
              <a:pathLst>
                <a:path extrusionOk="0" h="1" w="1">
                  <a:moveTo>
                    <a:pt x="0" y="1"/>
                  </a:move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p40"/>
            <p:cNvSpPr/>
            <p:nvPr/>
          </p:nvSpPr>
          <p:spPr>
            <a:xfrm>
              <a:off x="4918463" y="3257282"/>
              <a:ext cx="1031" cy="1137"/>
            </a:xfrm>
            <a:custGeom>
              <a:rect b="b" l="l" r="r" t="t"/>
              <a:pathLst>
                <a:path extrusionOk="0" h="43" w="39">
                  <a:moveTo>
                    <a:pt x="39" y="43"/>
                  </a:moveTo>
                  <a:cubicBezTo>
                    <a:pt x="25" y="29"/>
                    <a:pt x="14" y="15"/>
                    <a:pt x="0" y="1"/>
                  </a:cubicBezTo>
                  <a:cubicBezTo>
                    <a:pt x="14" y="15"/>
                    <a:pt x="25" y="29"/>
                    <a:pt x="39" y="43"/>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p40"/>
            <p:cNvSpPr/>
            <p:nvPr/>
          </p:nvSpPr>
          <p:spPr>
            <a:xfrm>
              <a:off x="3245493" y="2488210"/>
              <a:ext cx="21705" cy="34711"/>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p40"/>
            <p:cNvSpPr/>
            <p:nvPr/>
          </p:nvSpPr>
          <p:spPr>
            <a:xfrm>
              <a:off x="3309628" y="2537674"/>
              <a:ext cx="37329" cy="2154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solidFill>
              <a:schemeClr val="accent4"/>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p40"/>
            <p:cNvSpPr/>
            <p:nvPr/>
          </p:nvSpPr>
          <p:spPr>
            <a:xfrm>
              <a:off x="3225427" y="2381379"/>
              <a:ext cx="161423" cy="15560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p40"/>
            <p:cNvSpPr/>
            <p:nvPr/>
          </p:nvSpPr>
          <p:spPr>
            <a:xfrm>
              <a:off x="3302887" y="2382411"/>
              <a:ext cx="2617" cy="4838"/>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4" name="Google Shape;9394;p40"/>
            <p:cNvSpPr/>
            <p:nvPr/>
          </p:nvSpPr>
          <p:spPr>
            <a:xfrm>
              <a:off x="3281420" y="2385186"/>
              <a:ext cx="582" cy="397"/>
            </a:xfrm>
            <a:custGeom>
              <a:rect b="b" l="l" r="r" t="t"/>
              <a:pathLst>
                <a:path extrusionOk="0" h="15" w="22">
                  <a:moveTo>
                    <a:pt x="21" y="14"/>
                  </a:moveTo>
                  <a:lnTo>
                    <a:pt x="0" y="0"/>
                  </a:ln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p40"/>
            <p:cNvSpPr/>
            <p:nvPr/>
          </p:nvSpPr>
          <p:spPr>
            <a:xfrm>
              <a:off x="3309998" y="2388438"/>
              <a:ext cx="1798" cy="291"/>
            </a:xfrm>
            <a:custGeom>
              <a:rect b="b" l="l" r="r" t="t"/>
              <a:pathLst>
                <a:path extrusionOk="0" h="11" w="68">
                  <a:moveTo>
                    <a:pt x="67" y="11"/>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p40"/>
            <p:cNvSpPr/>
            <p:nvPr/>
          </p:nvSpPr>
          <p:spPr>
            <a:xfrm>
              <a:off x="3237456" y="2402952"/>
              <a:ext cx="582" cy="26"/>
            </a:xfrm>
            <a:custGeom>
              <a:rect b="b" l="l" r="r" t="t"/>
              <a:pathLst>
                <a:path extrusionOk="0" h="1" w="22">
                  <a:moveTo>
                    <a:pt x="21"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p40"/>
            <p:cNvSpPr/>
            <p:nvPr/>
          </p:nvSpPr>
          <p:spPr>
            <a:xfrm>
              <a:off x="3236716" y="2403058"/>
              <a:ext cx="582" cy="26"/>
            </a:xfrm>
            <a:custGeom>
              <a:rect b="b" l="l" r="r" t="t"/>
              <a:pathLst>
                <a:path extrusionOk="0" h="1" w="22">
                  <a:moveTo>
                    <a:pt x="21" y="0"/>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p40"/>
            <p:cNvSpPr/>
            <p:nvPr/>
          </p:nvSpPr>
          <p:spPr>
            <a:xfrm>
              <a:off x="3230424" y="2403137"/>
              <a:ext cx="5393" cy="397"/>
            </a:xfrm>
            <a:custGeom>
              <a:rect b="b" l="l" r="r" t="t"/>
              <a:pathLst>
                <a:path extrusionOk="0" h="15" w="204">
                  <a:moveTo>
                    <a:pt x="203" y="1"/>
                  </a:moveTo>
                  <a:lnTo>
                    <a:pt x="0" y="15"/>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p40"/>
            <p:cNvSpPr/>
            <p:nvPr/>
          </p:nvSpPr>
          <p:spPr>
            <a:xfrm>
              <a:off x="3235790" y="2403058"/>
              <a:ext cx="767" cy="26"/>
            </a:xfrm>
            <a:custGeom>
              <a:rect b="b" l="l" r="r" t="t"/>
              <a:pathLst>
                <a:path extrusionOk="0" h="1" w="29">
                  <a:moveTo>
                    <a:pt x="28" y="0"/>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p40"/>
            <p:cNvSpPr/>
            <p:nvPr/>
          </p:nvSpPr>
          <p:spPr>
            <a:xfrm>
              <a:off x="3229763" y="2403613"/>
              <a:ext cx="582" cy="26"/>
            </a:xfrm>
            <a:custGeom>
              <a:rect b="b" l="l" r="r" t="t"/>
              <a:pathLst>
                <a:path extrusionOk="0" h="1" w="22">
                  <a:moveTo>
                    <a:pt x="1" y="0"/>
                  </a:moveTo>
                  <a:lnTo>
                    <a:pt x="22"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p40"/>
            <p:cNvSpPr/>
            <p:nvPr/>
          </p:nvSpPr>
          <p:spPr>
            <a:xfrm>
              <a:off x="3279940" y="2385186"/>
              <a:ext cx="1507" cy="1401"/>
            </a:xfrm>
            <a:custGeom>
              <a:rect b="b" l="l" r="r" t="t"/>
              <a:pathLst>
                <a:path extrusionOk="0" h="53" w="57">
                  <a:moveTo>
                    <a:pt x="0" y="53"/>
                  </a:moveTo>
                  <a:lnTo>
                    <a:pt x="56" y="0"/>
                  </a:lnTo>
                  <a:lnTo>
                    <a:pt x="56"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p40"/>
            <p:cNvSpPr/>
            <p:nvPr/>
          </p:nvSpPr>
          <p:spPr>
            <a:xfrm>
              <a:off x="3240232" y="2402873"/>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p40"/>
            <p:cNvSpPr/>
            <p:nvPr/>
          </p:nvSpPr>
          <p:spPr>
            <a:xfrm>
              <a:off x="3239756" y="2402873"/>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p40"/>
            <p:cNvSpPr/>
            <p:nvPr/>
          </p:nvSpPr>
          <p:spPr>
            <a:xfrm>
              <a:off x="3238196" y="2402952"/>
              <a:ext cx="476" cy="26"/>
            </a:xfrm>
            <a:custGeom>
              <a:rect b="b" l="l" r="r" t="t"/>
              <a:pathLst>
                <a:path extrusionOk="0" h="1" w="18">
                  <a:moveTo>
                    <a:pt x="18" y="1"/>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p40"/>
            <p:cNvSpPr/>
            <p:nvPr/>
          </p:nvSpPr>
          <p:spPr>
            <a:xfrm>
              <a:off x="3240681" y="2402873"/>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p40"/>
            <p:cNvSpPr/>
            <p:nvPr/>
          </p:nvSpPr>
          <p:spPr>
            <a:xfrm>
              <a:off x="3238831" y="2402873"/>
              <a:ext cx="397" cy="26"/>
            </a:xfrm>
            <a:custGeom>
              <a:rect b="b" l="l" r="r" t="t"/>
              <a:pathLst>
                <a:path extrusionOk="0" h="1" w="15">
                  <a:moveTo>
                    <a:pt x="15" y="0"/>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p40"/>
            <p:cNvSpPr/>
            <p:nvPr/>
          </p:nvSpPr>
          <p:spPr>
            <a:xfrm>
              <a:off x="3232169" y="2409059"/>
              <a:ext cx="132" cy="872"/>
            </a:xfrm>
            <a:custGeom>
              <a:rect b="b" l="l" r="r" t="t"/>
              <a:pathLst>
                <a:path extrusionOk="0" h="33" w="5">
                  <a:moveTo>
                    <a:pt x="4" y="32"/>
                  </a:moveTo>
                  <a:cubicBezTo>
                    <a:pt x="4" y="22"/>
                    <a:pt x="4" y="11"/>
                    <a:pt x="1" y="1"/>
                  </a:cubicBezTo>
                  <a:cubicBezTo>
                    <a:pt x="4" y="11"/>
                    <a:pt x="4" y="22"/>
                    <a:pt x="4" y="32"/>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p40"/>
            <p:cNvSpPr/>
            <p:nvPr/>
          </p:nvSpPr>
          <p:spPr>
            <a:xfrm>
              <a:off x="3230239" y="2406653"/>
              <a:ext cx="106" cy="211"/>
            </a:xfrm>
            <a:custGeom>
              <a:rect b="b" l="l" r="r" t="t"/>
              <a:pathLst>
                <a:path extrusionOk="0" h="8" w="4">
                  <a:moveTo>
                    <a:pt x="4" y="8"/>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p40"/>
            <p:cNvSpPr/>
            <p:nvPr/>
          </p:nvSpPr>
          <p:spPr>
            <a:xfrm>
              <a:off x="3231798" y="2430816"/>
              <a:ext cx="6979" cy="846"/>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p40"/>
            <p:cNvSpPr/>
            <p:nvPr/>
          </p:nvSpPr>
          <p:spPr>
            <a:xfrm>
              <a:off x="3239201" y="2436632"/>
              <a:ext cx="317" cy="687"/>
            </a:xfrm>
            <a:custGeom>
              <a:rect b="b" l="l" r="r" t="t"/>
              <a:pathLst>
                <a:path extrusionOk="0" h="26" w="12">
                  <a:moveTo>
                    <a:pt x="1" y="25"/>
                  </a:moveTo>
                  <a:lnTo>
                    <a:pt x="1" y="25"/>
                  </a:lnTo>
                  <a:lnTo>
                    <a:pt x="1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p40"/>
            <p:cNvSpPr/>
            <p:nvPr/>
          </p:nvSpPr>
          <p:spPr>
            <a:xfrm>
              <a:off x="3230054" y="2406389"/>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p40"/>
            <p:cNvSpPr/>
            <p:nvPr/>
          </p:nvSpPr>
          <p:spPr>
            <a:xfrm>
              <a:off x="3230503" y="2407023"/>
              <a:ext cx="1057" cy="767"/>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p40"/>
            <p:cNvSpPr/>
            <p:nvPr/>
          </p:nvSpPr>
          <p:spPr>
            <a:xfrm>
              <a:off x="3311214" y="2395365"/>
              <a:ext cx="106" cy="872"/>
            </a:xfrm>
            <a:custGeom>
              <a:rect b="b" l="l" r="r" t="t"/>
              <a:pathLst>
                <a:path extrusionOk="0" h="33" w="4">
                  <a:moveTo>
                    <a:pt x="4" y="1"/>
                  </a:moveTo>
                  <a:cubicBezTo>
                    <a:pt x="4" y="11"/>
                    <a:pt x="0" y="22"/>
                    <a:pt x="4" y="32"/>
                  </a:cubicBezTo>
                  <a:lnTo>
                    <a:pt x="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p40"/>
            <p:cNvSpPr/>
            <p:nvPr/>
          </p:nvSpPr>
          <p:spPr>
            <a:xfrm>
              <a:off x="3311109" y="2403428"/>
              <a:ext cx="26" cy="952"/>
            </a:xfrm>
            <a:custGeom>
              <a:rect b="b" l="l" r="r" t="t"/>
              <a:pathLst>
                <a:path extrusionOk="0" h="36" w="1">
                  <a:moveTo>
                    <a:pt x="1" y="0"/>
                  </a:moveTo>
                  <a:lnTo>
                    <a:pt x="1" y="35"/>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p40"/>
            <p:cNvSpPr/>
            <p:nvPr/>
          </p:nvSpPr>
          <p:spPr>
            <a:xfrm>
              <a:off x="3311399" y="2392959"/>
              <a:ext cx="26" cy="952"/>
            </a:xfrm>
            <a:custGeom>
              <a:rect b="b" l="l" r="r" t="t"/>
              <a:pathLst>
                <a:path extrusionOk="0" h="36" w="1">
                  <a:moveTo>
                    <a:pt x="0" y="1"/>
                  </a:moveTo>
                  <a:cubicBezTo>
                    <a:pt x="0" y="15"/>
                    <a:pt x="0" y="25"/>
                    <a:pt x="0" y="36"/>
                  </a:cubicBezTo>
                  <a:cubicBezTo>
                    <a:pt x="0" y="25"/>
                    <a:pt x="0" y="15"/>
                    <a:pt x="0"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p40"/>
            <p:cNvSpPr/>
            <p:nvPr/>
          </p:nvSpPr>
          <p:spPr>
            <a:xfrm>
              <a:off x="3311109" y="2398140"/>
              <a:ext cx="26" cy="502"/>
            </a:xfrm>
            <a:custGeom>
              <a:rect b="b" l="l" r="r" t="t"/>
              <a:pathLst>
                <a:path extrusionOk="0" h="19" w="1">
                  <a:moveTo>
                    <a:pt x="1" y="1"/>
                  </a:moveTo>
                  <a:lnTo>
                    <a:pt x="1" y="1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p40"/>
            <p:cNvSpPr/>
            <p:nvPr/>
          </p:nvSpPr>
          <p:spPr>
            <a:xfrm>
              <a:off x="3311109" y="2401022"/>
              <a:ext cx="26" cy="767"/>
            </a:xfrm>
            <a:custGeom>
              <a:rect b="b" l="l" r="r" t="t"/>
              <a:pathLst>
                <a:path extrusionOk="0" h="29" w="1">
                  <a:moveTo>
                    <a:pt x="1" y="28"/>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p40"/>
            <p:cNvSpPr/>
            <p:nvPr/>
          </p:nvSpPr>
          <p:spPr>
            <a:xfrm>
              <a:off x="3311479" y="2390844"/>
              <a:ext cx="132" cy="846"/>
            </a:xfrm>
            <a:custGeom>
              <a:rect b="b" l="l" r="r" t="t"/>
              <a:pathLst>
                <a:path extrusionOk="0" h="32" w="5">
                  <a:moveTo>
                    <a:pt x="4" y="0"/>
                  </a:moveTo>
                  <a:cubicBezTo>
                    <a:pt x="4" y="11"/>
                    <a:pt x="4" y="21"/>
                    <a:pt x="1" y="32"/>
                  </a:cubicBezTo>
                  <a:cubicBezTo>
                    <a:pt x="4" y="21"/>
                    <a:pt x="4" y="11"/>
                    <a:pt x="4"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p40"/>
            <p:cNvSpPr/>
            <p:nvPr/>
          </p:nvSpPr>
          <p:spPr>
            <a:xfrm>
              <a:off x="3311664" y="2388808"/>
              <a:ext cx="132" cy="767"/>
            </a:xfrm>
            <a:custGeom>
              <a:rect b="b" l="l" r="r" t="t"/>
              <a:pathLst>
                <a:path extrusionOk="0" h="29" w="5">
                  <a:moveTo>
                    <a:pt x="4" y="0"/>
                  </a:moveTo>
                  <a:lnTo>
                    <a:pt x="1" y="2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p40"/>
            <p:cNvSpPr/>
            <p:nvPr/>
          </p:nvSpPr>
          <p:spPr>
            <a:xfrm>
              <a:off x="3390710" y="2448952"/>
              <a:ext cx="12901" cy="17792"/>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p40"/>
            <p:cNvSpPr/>
            <p:nvPr/>
          </p:nvSpPr>
          <p:spPr>
            <a:xfrm>
              <a:off x="3391001" y="2457015"/>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p40"/>
            <p:cNvSpPr/>
            <p:nvPr/>
          </p:nvSpPr>
          <p:spPr>
            <a:xfrm>
              <a:off x="3391080" y="2457755"/>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p40"/>
            <p:cNvSpPr/>
            <p:nvPr/>
          </p:nvSpPr>
          <p:spPr>
            <a:xfrm>
              <a:off x="3391080" y="2457279"/>
              <a:ext cx="26" cy="26"/>
            </a:xfrm>
            <a:custGeom>
              <a:rect b="b" l="l" r="r" t="t"/>
              <a:pathLst>
                <a:path extrusionOk="0" h="1" w="1">
                  <a:moveTo>
                    <a:pt x="1"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p40"/>
            <p:cNvSpPr/>
            <p:nvPr/>
          </p:nvSpPr>
          <p:spPr>
            <a:xfrm>
              <a:off x="3391001" y="2456724"/>
              <a:ext cx="26" cy="132"/>
            </a:xfrm>
            <a:custGeom>
              <a:rect b="b" l="l" r="r" t="t"/>
              <a:pathLst>
                <a:path extrusionOk="0" h="5" w="1">
                  <a:moveTo>
                    <a:pt x="0" y="1"/>
                  </a:moveTo>
                  <a:lnTo>
                    <a:pt x="0" y="4"/>
                  </a:ln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p40"/>
            <p:cNvSpPr/>
            <p:nvPr/>
          </p:nvSpPr>
          <p:spPr>
            <a:xfrm>
              <a:off x="3393591" y="2449877"/>
              <a:ext cx="767" cy="1322"/>
            </a:xfrm>
            <a:custGeom>
              <a:rect b="b" l="l" r="r" t="t"/>
              <a:pathLst>
                <a:path extrusionOk="0" h="50" w="29">
                  <a:moveTo>
                    <a:pt x="28" y="1"/>
                  </a:moveTo>
                  <a:lnTo>
                    <a:pt x="28" y="1"/>
                  </a:lnTo>
                  <a:cubicBezTo>
                    <a:pt x="18" y="18"/>
                    <a:pt x="7" y="32"/>
                    <a:pt x="0" y="50"/>
                  </a:cubicBezTo>
                  <a:cubicBezTo>
                    <a:pt x="7" y="36"/>
                    <a:pt x="18" y="18"/>
                    <a:pt x="28"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p40"/>
            <p:cNvSpPr/>
            <p:nvPr/>
          </p:nvSpPr>
          <p:spPr>
            <a:xfrm>
              <a:off x="3390815" y="2459500"/>
              <a:ext cx="26" cy="397"/>
            </a:xfrm>
            <a:custGeom>
              <a:rect b="b" l="l" r="r" t="t"/>
              <a:pathLst>
                <a:path extrusionOk="0" h="15" w="1">
                  <a:moveTo>
                    <a:pt x="0" y="15"/>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p40"/>
            <p:cNvSpPr/>
            <p:nvPr/>
          </p:nvSpPr>
          <p:spPr>
            <a:xfrm>
              <a:off x="3390630" y="2460425"/>
              <a:ext cx="106" cy="397"/>
            </a:xfrm>
            <a:custGeom>
              <a:rect b="b" l="l" r="r" t="t"/>
              <a:pathLst>
                <a:path extrusionOk="0" h="15" w="4">
                  <a:moveTo>
                    <a:pt x="0" y="15"/>
                  </a:moveTo>
                  <a:lnTo>
                    <a:pt x="4"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p40"/>
            <p:cNvSpPr/>
            <p:nvPr/>
          </p:nvSpPr>
          <p:spPr>
            <a:xfrm>
              <a:off x="3393115" y="2451648"/>
              <a:ext cx="211" cy="291"/>
            </a:xfrm>
            <a:custGeom>
              <a:rect b="b" l="l" r="r" t="t"/>
              <a:pathLst>
                <a:path extrusionOk="0" h="11" w="8">
                  <a:moveTo>
                    <a:pt x="1" y="11"/>
                  </a:moveTo>
                  <a:lnTo>
                    <a:pt x="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p40"/>
            <p:cNvSpPr/>
            <p:nvPr/>
          </p:nvSpPr>
          <p:spPr>
            <a:xfrm>
              <a:off x="3391001" y="2458390"/>
              <a:ext cx="26" cy="26"/>
            </a:xfrm>
            <a:custGeom>
              <a:rect b="b" l="l" r="r" t="t"/>
              <a:pathLst>
                <a:path extrusionOk="0" h="1" w="1">
                  <a:moveTo>
                    <a:pt x="0" y="1"/>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p40"/>
            <p:cNvSpPr/>
            <p:nvPr/>
          </p:nvSpPr>
          <p:spPr>
            <a:xfrm>
              <a:off x="3391001" y="2458866"/>
              <a:ext cx="26" cy="211"/>
            </a:xfrm>
            <a:custGeom>
              <a:rect b="b" l="l" r="r" t="t"/>
              <a:pathLst>
                <a:path extrusionOk="0" h="8" w="1">
                  <a:moveTo>
                    <a:pt x="0" y="7"/>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p40"/>
            <p:cNvSpPr/>
            <p:nvPr/>
          </p:nvSpPr>
          <p:spPr>
            <a:xfrm>
              <a:off x="3398482" y="2458760"/>
              <a:ext cx="5023" cy="8169"/>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2" name="Google Shape;9432;p40"/>
            <p:cNvSpPr/>
            <p:nvPr/>
          </p:nvSpPr>
          <p:spPr>
            <a:xfrm>
              <a:off x="3394966" y="2396766"/>
              <a:ext cx="54169" cy="68233"/>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p40"/>
            <p:cNvSpPr/>
            <p:nvPr/>
          </p:nvSpPr>
          <p:spPr>
            <a:xfrm>
              <a:off x="3401813" y="2441655"/>
              <a:ext cx="211" cy="291"/>
            </a:xfrm>
            <a:custGeom>
              <a:rect b="b" l="l" r="r" t="t"/>
              <a:pathLst>
                <a:path extrusionOk="0" h="11" w="8">
                  <a:moveTo>
                    <a:pt x="8" y="0"/>
                  </a:moveTo>
                  <a:cubicBezTo>
                    <a:pt x="8" y="4"/>
                    <a:pt x="4" y="7"/>
                    <a:pt x="1" y="11"/>
                  </a:cubicBezTo>
                  <a:lnTo>
                    <a:pt x="4" y="7"/>
                  </a:lnTo>
                  <a:cubicBezTo>
                    <a:pt x="4" y="7"/>
                    <a:pt x="8" y="4"/>
                    <a:pt x="8"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p40"/>
            <p:cNvSpPr/>
            <p:nvPr/>
          </p:nvSpPr>
          <p:spPr>
            <a:xfrm>
              <a:off x="3400809" y="2442396"/>
              <a:ext cx="476" cy="211"/>
            </a:xfrm>
            <a:custGeom>
              <a:rect b="b" l="l" r="r" t="t"/>
              <a:pathLst>
                <a:path extrusionOk="0" h="8" w="18">
                  <a:moveTo>
                    <a:pt x="0" y="7"/>
                  </a:moveTo>
                  <a:cubicBezTo>
                    <a:pt x="7" y="4"/>
                    <a:pt x="11" y="4"/>
                    <a:pt x="18" y="0"/>
                  </a:cubicBezTo>
                  <a:cubicBezTo>
                    <a:pt x="11" y="4"/>
                    <a:pt x="7" y="4"/>
                    <a:pt x="0" y="7"/>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p40"/>
            <p:cNvSpPr/>
            <p:nvPr/>
          </p:nvSpPr>
          <p:spPr>
            <a:xfrm>
              <a:off x="3401364" y="2442025"/>
              <a:ext cx="397" cy="291"/>
            </a:xfrm>
            <a:custGeom>
              <a:rect b="b" l="l" r="r" t="t"/>
              <a:pathLst>
                <a:path extrusionOk="0" h="11" w="15">
                  <a:moveTo>
                    <a:pt x="0" y="11"/>
                  </a:moveTo>
                  <a:cubicBezTo>
                    <a:pt x="4" y="7"/>
                    <a:pt x="11" y="4"/>
                    <a:pt x="14" y="0"/>
                  </a:cubicBezTo>
                  <a:cubicBezTo>
                    <a:pt x="11" y="4"/>
                    <a:pt x="4" y="7"/>
                    <a:pt x="0" y="1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p40"/>
            <p:cNvSpPr/>
            <p:nvPr/>
          </p:nvSpPr>
          <p:spPr>
            <a:xfrm>
              <a:off x="3403584" y="2420638"/>
              <a:ext cx="106" cy="846"/>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p40"/>
            <p:cNvSpPr/>
            <p:nvPr/>
          </p:nvSpPr>
          <p:spPr>
            <a:xfrm>
              <a:off x="3403294" y="2438219"/>
              <a:ext cx="26" cy="26"/>
            </a:xfrm>
            <a:custGeom>
              <a:rect b="b" l="l" r="r" t="t"/>
              <a:pathLst>
                <a:path extrusionOk="0" h="1" w="1">
                  <a:moveTo>
                    <a:pt x="1"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p40"/>
            <p:cNvSpPr/>
            <p:nvPr/>
          </p:nvSpPr>
          <p:spPr>
            <a:xfrm>
              <a:off x="3403769" y="2421458"/>
              <a:ext cx="397" cy="3833"/>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p40"/>
            <p:cNvSpPr/>
            <p:nvPr/>
          </p:nvSpPr>
          <p:spPr>
            <a:xfrm>
              <a:off x="3403109" y="2418312"/>
              <a:ext cx="502" cy="2353"/>
            </a:xfrm>
            <a:custGeom>
              <a:rect b="b" l="l" r="r" t="t"/>
              <a:pathLst>
                <a:path extrusionOk="0" h="89" w="19">
                  <a:moveTo>
                    <a:pt x="1" y="1"/>
                  </a:moveTo>
                  <a:cubicBezTo>
                    <a:pt x="8" y="29"/>
                    <a:pt x="15" y="57"/>
                    <a:pt x="18" y="88"/>
                  </a:cubicBezTo>
                  <a:lnTo>
                    <a:pt x="18" y="88"/>
                  </a:lnTo>
                  <a:cubicBezTo>
                    <a:pt x="15" y="57"/>
                    <a:pt x="8" y="29"/>
                    <a:pt x="1"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p40"/>
            <p:cNvSpPr/>
            <p:nvPr/>
          </p:nvSpPr>
          <p:spPr>
            <a:xfrm>
              <a:off x="3394887" y="2400652"/>
              <a:ext cx="26" cy="211"/>
            </a:xfrm>
            <a:custGeom>
              <a:rect b="b" l="l" r="r" t="t"/>
              <a:pathLst>
                <a:path extrusionOk="0" h="8" w="1">
                  <a:moveTo>
                    <a:pt x="0" y="0"/>
                  </a:moveTo>
                  <a:lnTo>
                    <a:pt x="0"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p40"/>
            <p:cNvSpPr/>
            <p:nvPr/>
          </p:nvSpPr>
          <p:spPr>
            <a:xfrm>
              <a:off x="3397002" y="2406389"/>
              <a:ext cx="397" cy="211"/>
            </a:xfrm>
            <a:custGeom>
              <a:rect b="b" l="l" r="r" t="t"/>
              <a:pathLst>
                <a:path extrusionOk="0" h="8" w="15">
                  <a:moveTo>
                    <a:pt x="15" y="7"/>
                  </a:moveTo>
                  <a:cubicBezTo>
                    <a:pt x="8" y="4"/>
                    <a:pt x="4" y="4"/>
                    <a:pt x="1" y="0"/>
                  </a:cubicBezTo>
                  <a:cubicBezTo>
                    <a:pt x="4" y="4"/>
                    <a:pt x="8" y="4"/>
                    <a:pt x="15" y="7"/>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p40"/>
            <p:cNvSpPr/>
            <p:nvPr/>
          </p:nvSpPr>
          <p:spPr>
            <a:xfrm>
              <a:off x="3395257" y="2402688"/>
              <a:ext cx="211" cy="767"/>
            </a:xfrm>
            <a:custGeom>
              <a:rect b="b" l="l" r="r" t="t"/>
              <a:pathLst>
                <a:path extrusionOk="0" h="29" w="8">
                  <a:moveTo>
                    <a:pt x="7" y="28"/>
                  </a:moveTo>
                  <a:cubicBezTo>
                    <a:pt x="7" y="18"/>
                    <a:pt x="4" y="11"/>
                    <a:pt x="0" y="0"/>
                  </a:cubicBezTo>
                  <a:cubicBezTo>
                    <a:pt x="4" y="11"/>
                    <a:pt x="7" y="18"/>
                    <a:pt x="7" y="2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3" name="Google Shape;9443;p40"/>
            <p:cNvSpPr/>
            <p:nvPr/>
          </p:nvSpPr>
          <p:spPr>
            <a:xfrm>
              <a:off x="3396632" y="2406019"/>
              <a:ext cx="317" cy="211"/>
            </a:xfrm>
            <a:custGeom>
              <a:rect b="b" l="l" r="r" t="t"/>
              <a:pathLst>
                <a:path extrusionOk="0" h="8" w="12">
                  <a:moveTo>
                    <a:pt x="11" y="7"/>
                  </a:moveTo>
                  <a:cubicBezTo>
                    <a:pt x="8" y="7"/>
                    <a:pt x="4" y="4"/>
                    <a:pt x="1" y="0"/>
                  </a:cubicBezTo>
                  <a:cubicBezTo>
                    <a:pt x="4" y="4"/>
                    <a:pt x="8" y="7"/>
                    <a:pt x="11" y="7"/>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4" name="Google Shape;9444;p40"/>
            <p:cNvSpPr/>
            <p:nvPr/>
          </p:nvSpPr>
          <p:spPr>
            <a:xfrm>
              <a:off x="3396261" y="2405463"/>
              <a:ext cx="317" cy="397"/>
            </a:xfrm>
            <a:custGeom>
              <a:rect b="b" l="l" r="r" t="t"/>
              <a:pathLst>
                <a:path extrusionOk="0" h="15" w="12">
                  <a:moveTo>
                    <a:pt x="11" y="14"/>
                  </a:moveTo>
                  <a:cubicBezTo>
                    <a:pt x="8" y="11"/>
                    <a:pt x="4" y="4"/>
                    <a:pt x="1" y="0"/>
                  </a:cubicBezTo>
                  <a:cubicBezTo>
                    <a:pt x="4" y="4"/>
                    <a:pt x="8" y="11"/>
                    <a:pt x="11" y="14"/>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p40"/>
            <p:cNvSpPr/>
            <p:nvPr/>
          </p:nvSpPr>
          <p:spPr>
            <a:xfrm>
              <a:off x="3394966" y="2401392"/>
              <a:ext cx="211" cy="846"/>
            </a:xfrm>
            <a:custGeom>
              <a:rect b="b" l="l" r="r" t="t"/>
              <a:pathLst>
                <a:path extrusionOk="0" h="32" w="8">
                  <a:moveTo>
                    <a:pt x="8" y="32"/>
                  </a:moveTo>
                  <a:cubicBezTo>
                    <a:pt x="8" y="21"/>
                    <a:pt x="4" y="11"/>
                    <a:pt x="1" y="0"/>
                  </a:cubicBezTo>
                  <a:cubicBezTo>
                    <a:pt x="4" y="11"/>
                    <a:pt x="8" y="21"/>
                    <a:pt x="8" y="32"/>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6" name="Google Shape;9446;p40"/>
            <p:cNvSpPr/>
            <p:nvPr/>
          </p:nvSpPr>
          <p:spPr>
            <a:xfrm>
              <a:off x="3395997" y="2404723"/>
              <a:ext cx="211" cy="476"/>
            </a:xfrm>
            <a:custGeom>
              <a:rect b="b" l="l" r="r" t="t"/>
              <a:pathLst>
                <a:path extrusionOk="0" h="18" w="8">
                  <a:moveTo>
                    <a:pt x="7" y="18"/>
                  </a:moveTo>
                  <a:cubicBezTo>
                    <a:pt x="4" y="14"/>
                    <a:pt x="0" y="7"/>
                    <a:pt x="0" y="0"/>
                  </a:cubicBezTo>
                  <a:cubicBezTo>
                    <a:pt x="0" y="7"/>
                    <a:pt x="4" y="14"/>
                    <a:pt x="7" y="1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p40"/>
            <p:cNvSpPr/>
            <p:nvPr/>
          </p:nvSpPr>
          <p:spPr>
            <a:xfrm>
              <a:off x="3395627" y="2403798"/>
              <a:ext cx="211" cy="582"/>
            </a:xfrm>
            <a:custGeom>
              <a:rect b="b" l="l" r="r" t="t"/>
              <a:pathLst>
                <a:path extrusionOk="0" h="22" w="8">
                  <a:moveTo>
                    <a:pt x="0" y="0"/>
                  </a:moveTo>
                  <a:cubicBezTo>
                    <a:pt x="0" y="11"/>
                    <a:pt x="4" y="18"/>
                    <a:pt x="7" y="21"/>
                  </a:cubicBezTo>
                  <a:cubicBezTo>
                    <a:pt x="4" y="18"/>
                    <a:pt x="4" y="11"/>
                    <a:pt x="0"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p40"/>
            <p:cNvSpPr/>
            <p:nvPr/>
          </p:nvSpPr>
          <p:spPr>
            <a:xfrm>
              <a:off x="3403955" y="2423599"/>
              <a:ext cx="26" cy="26"/>
            </a:xfrm>
            <a:custGeom>
              <a:rect b="b" l="l" r="r" t="t"/>
              <a:pathLst>
                <a:path extrusionOk="0" h="1" w="1">
                  <a:moveTo>
                    <a:pt x="0" y="0"/>
                  </a:move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p40"/>
            <p:cNvSpPr/>
            <p:nvPr/>
          </p:nvSpPr>
          <p:spPr>
            <a:xfrm>
              <a:off x="3403664" y="2420638"/>
              <a:ext cx="317" cy="2882"/>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p40"/>
            <p:cNvSpPr/>
            <p:nvPr/>
          </p:nvSpPr>
          <p:spPr>
            <a:xfrm>
              <a:off x="3409321" y="2458205"/>
              <a:ext cx="1322" cy="582"/>
            </a:xfrm>
            <a:custGeom>
              <a:rect b="b" l="l" r="r" t="t"/>
              <a:pathLst>
                <a:path extrusionOk="0" h="22" w="50">
                  <a:moveTo>
                    <a:pt x="49" y="22"/>
                  </a:moveTo>
                  <a:cubicBezTo>
                    <a:pt x="32" y="15"/>
                    <a:pt x="14" y="4"/>
                    <a:pt x="0" y="1"/>
                  </a:cubicBezTo>
                  <a:cubicBezTo>
                    <a:pt x="14" y="4"/>
                    <a:pt x="32" y="15"/>
                    <a:pt x="49" y="22"/>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p40"/>
            <p:cNvSpPr/>
            <p:nvPr/>
          </p:nvSpPr>
          <p:spPr>
            <a:xfrm>
              <a:off x="3407365" y="2457464"/>
              <a:ext cx="317" cy="132"/>
            </a:xfrm>
            <a:custGeom>
              <a:rect b="b" l="l" r="r" t="t"/>
              <a:pathLst>
                <a:path extrusionOk="0" h="5" w="12">
                  <a:moveTo>
                    <a:pt x="11" y="4"/>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p40"/>
            <p:cNvSpPr/>
            <p:nvPr/>
          </p:nvSpPr>
          <p:spPr>
            <a:xfrm>
              <a:off x="3410881" y="2458945"/>
              <a:ext cx="1322" cy="687"/>
            </a:xfrm>
            <a:custGeom>
              <a:rect b="b" l="l" r="r" t="t"/>
              <a:pathLst>
                <a:path extrusionOk="0" h="26" w="50">
                  <a:moveTo>
                    <a:pt x="50" y="25"/>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3" name="Google Shape;9453;p40"/>
            <p:cNvSpPr/>
            <p:nvPr/>
          </p:nvSpPr>
          <p:spPr>
            <a:xfrm>
              <a:off x="3408396" y="2457755"/>
              <a:ext cx="582" cy="291"/>
            </a:xfrm>
            <a:custGeom>
              <a:rect b="b" l="l" r="r" t="t"/>
              <a:pathLst>
                <a:path extrusionOk="0" h="11" w="22">
                  <a:moveTo>
                    <a:pt x="21" y="11"/>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p40"/>
            <p:cNvSpPr/>
            <p:nvPr/>
          </p:nvSpPr>
          <p:spPr>
            <a:xfrm>
              <a:off x="3413022" y="2460055"/>
              <a:ext cx="582" cy="397"/>
            </a:xfrm>
            <a:custGeom>
              <a:rect b="b" l="l" r="r" t="t"/>
              <a:pathLst>
                <a:path extrusionOk="0" h="15" w="22">
                  <a:moveTo>
                    <a:pt x="21" y="15"/>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p40"/>
            <p:cNvSpPr/>
            <p:nvPr/>
          </p:nvSpPr>
          <p:spPr>
            <a:xfrm>
              <a:off x="3413842" y="2398246"/>
              <a:ext cx="397" cy="106"/>
            </a:xfrm>
            <a:custGeom>
              <a:rect b="b" l="l" r="r" t="t"/>
              <a:pathLst>
                <a:path extrusionOk="0" h="4" w="15">
                  <a:moveTo>
                    <a:pt x="15" y="4"/>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p40"/>
            <p:cNvSpPr/>
            <p:nvPr/>
          </p:nvSpPr>
          <p:spPr>
            <a:xfrm>
              <a:off x="3415692" y="2398616"/>
              <a:ext cx="317" cy="26"/>
            </a:xfrm>
            <a:custGeom>
              <a:rect b="b" l="l" r="r" t="t"/>
              <a:pathLst>
                <a:path extrusionOk="0" h="1" w="12">
                  <a:moveTo>
                    <a:pt x="11" y="0"/>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p40"/>
            <p:cNvSpPr/>
            <p:nvPr/>
          </p:nvSpPr>
          <p:spPr>
            <a:xfrm>
              <a:off x="3414873" y="2398431"/>
              <a:ext cx="476" cy="106"/>
            </a:xfrm>
            <a:custGeom>
              <a:rect b="b" l="l" r="r" t="t"/>
              <a:pathLst>
                <a:path extrusionOk="0" h="4" w="18">
                  <a:moveTo>
                    <a:pt x="18" y="4"/>
                  </a:moveTo>
                  <a:lnTo>
                    <a:pt x="0"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p40"/>
            <p:cNvSpPr/>
            <p:nvPr/>
          </p:nvSpPr>
          <p:spPr>
            <a:xfrm>
              <a:off x="3394887" y="2396475"/>
              <a:ext cx="13166" cy="4203"/>
            </a:xfrm>
            <a:custGeom>
              <a:rect b="b" l="l" r="r" t="t"/>
              <a:pathLst>
                <a:path extrusionOk="0" h="159" w="498">
                  <a:moveTo>
                    <a:pt x="497" y="1"/>
                  </a:moveTo>
                  <a:cubicBezTo>
                    <a:pt x="424" y="25"/>
                    <a:pt x="189" y="99"/>
                    <a:pt x="0" y="158"/>
                  </a:cubicBezTo>
                  <a:cubicBezTo>
                    <a:pt x="193" y="102"/>
                    <a:pt x="424" y="25"/>
                    <a:pt x="497"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p40"/>
            <p:cNvSpPr/>
            <p:nvPr/>
          </p:nvSpPr>
          <p:spPr>
            <a:xfrm>
              <a:off x="3414318" y="2398325"/>
              <a:ext cx="397" cy="132"/>
            </a:xfrm>
            <a:custGeom>
              <a:rect b="b" l="l" r="r" t="t"/>
              <a:pathLst>
                <a:path extrusionOk="0" h="5" w="15">
                  <a:moveTo>
                    <a:pt x="14" y="4"/>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0" name="Google Shape;9460;p40"/>
            <p:cNvSpPr/>
            <p:nvPr/>
          </p:nvSpPr>
          <p:spPr>
            <a:xfrm>
              <a:off x="3416433" y="2399251"/>
              <a:ext cx="132" cy="211"/>
            </a:xfrm>
            <a:custGeom>
              <a:rect b="b" l="l" r="r" t="t"/>
              <a:pathLst>
                <a:path extrusionOk="0" h="8" w="5">
                  <a:moveTo>
                    <a:pt x="4" y="8"/>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1" name="Google Shape;9461;p40"/>
            <p:cNvSpPr/>
            <p:nvPr/>
          </p:nvSpPr>
          <p:spPr>
            <a:xfrm>
              <a:off x="3416724" y="2399806"/>
              <a:ext cx="106" cy="211"/>
            </a:xfrm>
            <a:custGeom>
              <a:rect b="b" l="l" r="r" t="t"/>
              <a:pathLst>
                <a:path extrusionOk="0" h="8" w="4">
                  <a:moveTo>
                    <a:pt x="4" y="8"/>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2" name="Google Shape;9462;p40"/>
            <p:cNvSpPr/>
            <p:nvPr/>
          </p:nvSpPr>
          <p:spPr>
            <a:xfrm>
              <a:off x="3416248" y="2398696"/>
              <a:ext cx="26" cy="132"/>
            </a:xfrm>
            <a:custGeom>
              <a:rect b="b" l="l" r="r" t="t"/>
              <a:pathLst>
                <a:path extrusionOk="0" h="5" w="1">
                  <a:moveTo>
                    <a:pt x="1" y="4"/>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3" name="Google Shape;9463;p40"/>
            <p:cNvSpPr/>
            <p:nvPr/>
          </p:nvSpPr>
          <p:spPr>
            <a:xfrm>
              <a:off x="3444033" y="2425370"/>
              <a:ext cx="1137" cy="5472"/>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4" name="Google Shape;9464;p40"/>
            <p:cNvSpPr/>
            <p:nvPr/>
          </p:nvSpPr>
          <p:spPr>
            <a:xfrm>
              <a:off x="3418098" y="2401762"/>
              <a:ext cx="211" cy="211"/>
            </a:xfrm>
            <a:custGeom>
              <a:rect b="b" l="l" r="r" t="t"/>
              <a:pathLst>
                <a:path extrusionOk="0" h="8" w="8">
                  <a:moveTo>
                    <a:pt x="8" y="7"/>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5" name="Google Shape;9465;p40"/>
            <p:cNvSpPr/>
            <p:nvPr/>
          </p:nvSpPr>
          <p:spPr>
            <a:xfrm>
              <a:off x="3417649" y="2401101"/>
              <a:ext cx="106" cy="211"/>
            </a:xfrm>
            <a:custGeom>
              <a:rect b="b" l="l" r="r" t="t"/>
              <a:pathLst>
                <a:path extrusionOk="0" h="8" w="4">
                  <a:moveTo>
                    <a:pt x="4" y="8"/>
                  </a:moveTo>
                  <a:lnTo>
                    <a:pt x="0"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6" name="Google Shape;9466;p40"/>
            <p:cNvSpPr/>
            <p:nvPr/>
          </p:nvSpPr>
          <p:spPr>
            <a:xfrm>
              <a:off x="3417173" y="2400546"/>
              <a:ext cx="26" cy="132"/>
            </a:xfrm>
            <a:custGeom>
              <a:rect b="b" l="l" r="r" t="t"/>
              <a:pathLst>
                <a:path extrusionOk="0" h="5" w="1">
                  <a:moveTo>
                    <a:pt x="1" y="4"/>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7" name="Google Shape;9467;p40"/>
            <p:cNvSpPr/>
            <p:nvPr/>
          </p:nvSpPr>
          <p:spPr>
            <a:xfrm>
              <a:off x="3444482" y="2430816"/>
              <a:ext cx="502" cy="582"/>
            </a:xfrm>
            <a:custGeom>
              <a:rect b="b" l="l" r="r" t="t"/>
              <a:pathLst>
                <a:path extrusionOk="0" h="22" w="19">
                  <a:moveTo>
                    <a:pt x="18" y="0"/>
                  </a:moveTo>
                  <a:cubicBezTo>
                    <a:pt x="15" y="11"/>
                    <a:pt x="8" y="18"/>
                    <a:pt x="1" y="21"/>
                  </a:cubicBezTo>
                  <a:cubicBezTo>
                    <a:pt x="8" y="18"/>
                    <a:pt x="15" y="14"/>
                    <a:pt x="18" y="7"/>
                  </a:cubicBezTo>
                  <a:lnTo>
                    <a:pt x="18"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8" name="Google Shape;9468;p40"/>
            <p:cNvSpPr/>
            <p:nvPr/>
          </p:nvSpPr>
          <p:spPr>
            <a:xfrm>
              <a:off x="3444403" y="2452759"/>
              <a:ext cx="952" cy="1322"/>
            </a:xfrm>
            <a:custGeom>
              <a:rect b="b" l="l" r="r" t="t"/>
              <a:pathLst>
                <a:path extrusionOk="0" h="50" w="36">
                  <a:moveTo>
                    <a:pt x="0" y="49"/>
                  </a:moveTo>
                  <a:cubicBezTo>
                    <a:pt x="11" y="32"/>
                    <a:pt x="21" y="14"/>
                    <a:pt x="35" y="0"/>
                  </a:cubicBezTo>
                  <a:cubicBezTo>
                    <a:pt x="21" y="14"/>
                    <a:pt x="11" y="32"/>
                    <a:pt x="0" y="49"/>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9" name="Google Shape;9469;p40"/>
            <p:cNvSpPr/>
            <p:nvPr/>
          </p:nvSpPr>
          <p:spPr>
            <a:xfrm>
              <a:off x="3443372" y="2454054"/>
              <a:ext cx="1057" cy="3543"/>
            </a:xfrm>
            <a:custGeom>
              <a:rect b="b" l="l" r="r" t="t"/>
              <a:pathLst>
                <a:path extrusionOk="0" h="134" w="40">
                  <a:moveTo>
                    <a:pt x="1" y="133"/>
                  </a:moveTo>
                  <a:cubicBezTo>
                    <a:pt x="1" y="84"/>
                    <a:pt x="15" y="39"/>
                    <a:pt x="39" y="0"/>
                  </a:cubicBezTo>
                  <a:cubicBezTo>
                    <a:pt x="15" y="39"/>
                    <a:pt x="1" y="84"/>
                    <a:pt x="1" y="133"/>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p40"/>
            <p:cNvSpPr/>
            <p:nvPr/>
          </p:nvSpPr>
          <p:spPr>
            <a:xfrm>
              <a:off x="3443292" y="2458125"/>
              <a:ext cx="211" cy="2617"/>
            </a:xfrm>
            <a:custGeom>
              <a:rect b="b" l="l" r="r" t="t"/>
              <a:pathLst>
                <a:path extrusionOk="0" h="99" w="8">
                  <a:moveTo>
                    <a:pt x="7" y="0"/>
                  </a:moveTo>
                  <a:cubicBezTo>
                    <a:pt x="7" y="32"/>
                    <a:pt x="7" y="63"/>
                    <a:pt x="0" y="98"/>
                  </a:cubicBezTo>
                  <a:lnTo>
                    <a:pt x="0" y="98"/>
                  </a:lnTo>
                  <a:cubicBezTo>
                    <a:pt x="7" y="63"/>
                    <a:pt x="7" y="32"/>
                    <a:pt x="7" y="0"/>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1" name="Google Shape;9471;p40"/>
            <p:cNvSpPr/>
            <p:nvPr/>
          </p:nvSpPr>
          <p:spPr>
            <a:xfrm>
              <a:off x="3444958" y="2430710"/>
              <a:ext cx="211" cy="317"/>
            </a:xfrm>
            <a:custGeom>
              <a:rect b="b" l="l" r="r" t="t"/>
              <a:pathLst>
                <a:path extrusionOk="0" h="12" w="8">
                  <a:moveTo>
                    <a:pt x="7" y="1"/>
                  </a:moveTo>
                  <a:lnTo>
                    <a:pt x="4" y="4"/>
                  </a:lnTo>
                  <a:lnTo>
                    <a:pt x="0" y="11"/>
                  </a:lnTo>
                  <a:cubicBezTo>
                    <a:pt x="4" y="8"/>
                    <a:pt x="4" y="4"/>
                    <a:pt x="7" y="1"/>
                  </a:cubicBez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2" name="Google Shape;9472;p40"/>
            <p:cNvSpPr/>
            <p:nvPr/>
          </p:nvSpPr>
          <p:spPr>
            <a:xfrm>
              <a:off x="3421905" y="2463677"/>
              <a:ext cx="4759" cy="952"/>
            </a:xfrm>
            <a:custGeom>
              <a:rect b="b" l="l" r="r" t="t"/>
              <a:pathLst>
                <a:path extrusionOk="0" h="36" w="180">
                  <a:moveTo>
                    <a:pt x="179" y="0"/>
                  </a:moveTo>
                  <a:lnTo>
                    <a:pt x="0" y="35"/>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p40"/>
            <p:cNvSpPr/>
            <p:nvPr/>
          </p:nvSpPr>
          <p:spPr>
            <a:xfrm>
              <a:off x="3436895" y="2461641"/>
              <a:ext cx="1137" cy="211"/>
            </a:xfrm>
            <a:custGeom>
              <a:rect b="b" l="l" r="r" t="t"/>
              <a:pathLst>
                <a:path extrusionOk="0" h="8" w="43">
                  <a:moveTo>
                    <a:pt x="43" y="0"/>
                  </a:moveTo>
                  <a:lnTo>
                    <a:pt x="1"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4" name="Google Shape;9474;p40"/>
            <p:cNvSpPr/>
            <p:nvPr/>
          </p:nvSpPr>
          <p:spPr>
            <a:xfrm>
              <a:off x="3438745" y="2461271"/>
              <a:ext cx="1057" cy="211"/>
            </a:xfrm>
            <a:custGeom>
              <a:rect b="b" l="l" r="r" t="t"/>
              <a:pathLst>
                <a:path extrusionOk="0" h="8" w="40">
                  <a:moveTo>
                    <a:pt x="39" y="0"/>
                  </a:moveTo>
                  <a:lnTo>
                    <a:pt x="1"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5" name="Google Shape;9475;p40"/>
            <p:cNvSpPr/>
            <p:nvPr/>
          </p:nvSpPr>
          <p:spPr>
            <a:xfrm>
              <a:off x="3433379" y="2462197"/>
              <a:ext cx="1137" cy="211"/>
            </a:xfrm>
            <a:custGeom>
              <a:rect b="b" l="l" r="r" t="t"/>
              <a:pathLst>
                <a:path extrusionOk="0" h="8" w="43">
                  <a:moveTo>
                    <a:pt x="43" y="0"/>
                  </a:moveTo>
                  <a:lnTo>
                    <a:pt x="1"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6" name="Google Shape;9476;p40"/>
            <p:cNvSpPr/>
            <p:nvPr/>
          </p:nvSpPr>
          <p:spPr>
            <a:xfrm>
              <a:off x="3440517" y="2460981"/>
              <a:ext cx="952" cy="211"/>
            </a:xfrm>
            <a:custGeom>
              <a:rect b="b" l="l" r="r" t="t"/>
              <a:pathLst>
                <a:path extrusionOk="0" h="8" w="36">
                  <a:moveTo>
                    <a:pt x="35" y="1"/>
                  </a:moveTo>
                  <a:lnTo>
                    <a:pt x="0"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7" name="Google Shape;9477;p40"/>
            <p:cNvSpPr/>
            <p:nvPr/>
          </p:nvSpPr>
          <p:spPr>
            <a:xfrm>
              <a:off x="3428303" y="2463122"/>
              <a:ext cx="1216" cy="291"/>
            </a:xfrm>
            <a:custGeom>
              <a:rect b="b" l="l" r="r" t="t"/>
              <a:pathLst>
                <a:path extrusionOk="0" h="11" w="46">
                  <a:moveTo>
                    <a:pt x="46" y="0"/>
                  </a:moveTo>
                  <a:lnTo>
                    <a:pt x="0"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8" name="Google Shape;9478;p40"/>
            <p:cNvSpPr/>
            <p:nvPr/>
          </p:nvSpPr>
          <p:spPr>
            <a:xfrm>
              <a:off x="3442261" y="2460716"/>
              <a:ext cx="952" cy="211"/>
            </a:xfrm>
            <a:custGeom>
              <a:rect b="b" l="l" r="r" t="t"/>
              <a:pathLst>
                <a:path extrusionOk="0" h="8" w="36">
                  <a:moveTo>
                    <a:pt x="36" y="0"/>
                  </a:moveTo>
                  <a:lnTo>
                    <a:pt x="1" y="7"/>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p40"/>
            <p:cNvSpPr/>
            <p:nvPr/>
          </p:nvSpPr>
          <p:spPr>
            <a:xfrm>
              <a:off x="3431528" y="2462461"/>
              <a:ext cx="1322" cy="317"/>
            </a:xfrm>
            <a:custGeom>
              <a:rect b="b" l="l" r="r" t="t"/>
              <a:pathLst>
                <a:path extrusionOk="0" h="12" w="50">
                  <a:moveTo>
                    <a:pt x="50" y="1"/>
                  </a:moveTo>
                  <a:lnTo>
                    <a:pt x="1"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0" name="Google Shape;9480;p40"/>
            <p:cNvSpPr/>
            <p:nvPr/>
          </p:nvSpPr>
          <p:spPr>
            <a:xfrm>
              <a:off x="3426717" y="2463386"/>
              <a:ext cx="1322" cy="317"/>
            </a:xfrm>
            <a:custGeom>
              <a:rect b="b" l="l" r="r" t="t"/>
              <a:pathLst>
                <a:path extrusionOk="0" h="12" w="50">
                  <a:moveTo>
                    <a:pt x="50" y="1"/>
                  </a:moveTo>
                  <a:lnTo>
                    <a:pt x="1" y="1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1" name="Google Shape;9481;p40"/>
            <p:cNvSpPr/>
            <p:nvPr/>
          </p:nvSpPr>
          <p:spPr>
            <a:xfrm>
              <a:off x="3429863" y="2462831"/>
              <a:ext cx="1322" cy="211"/>
            </a:xfrm>
            <a:custGeom>
              <a:rect b="b" l="l" r="r" t="t"/>
              <a:pathLst>
                <a:path extrusionOk="0" h="8" w="50">
                  <a:moveTo>
                    <a:pt x="50" y="1"/>
                  </a:moveTo>
                  <a:lnTo>
                    <a:pt x="1"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2" name="Google Shape;9482;p40"/>
            <p:cNvSpPr/>
            <p:nvPr/>
          </p:nvSpPr>
          <p:spPr>
            <a:xfrm>
              <a:off x="3435150" y="2461906"/>
              <a:ext cx="1137" cy="211"/>
            </a:xfrm>
            <a:custGeom>
              <a:rect b="b" l="l" r="r" t="t"/>
              <a:pathLst>
                <a:path extrusionOk="0" h="8" w="43">
                  <a:moveTo>
                    <a:pt x="42" y="1"/>
                  </a:moveTo>
                  <a:lnTo>
                    <a:pt x="0" y="8"/>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p40"/>
            <p:cNvSpPr/>
            <p:nvPr/>
          </p:nvSpPr>
          <p:spPr>
            <a:xfrm>
              <a:off x="3401258" y="2450723"/>
              <a:ext cx="582" cy="661"/>
            </a:xfrm>
            <a:custGeom>
              <a:rect b="b" l="l" r="r" t="t"/>
              <a:pathLst>
                <a:path extrusionOk="0" h="25" w="22">
                  <a:moveTo>
                    <a:pt x="22" y="25"/>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p40"/>
            <p:cNvSpPr/>
            <p:nvPr/>
          </p:nvSpPr>
          <p:spPr>
            <a:xfrm>
              <a:off x="3402738" y="2452468"/>
              <a:ext cx="687" cy="767"/>
            </a:xfrm>
            <a:custGeom>
              <a:rect b="b" l="l" r="r" t="t"/>
              <a:pathLst>
                <a:path extrusionOk="0" h="29" w="26">
                  <a:moveTo>
                    <a:pt x="25" y="29"/>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5" name="Google Shape;9485;p40"/>
            <p:cNvSpPr/>
            <p:nvPr/>
          </p:nvSpPr>
          <p:spPr>
            <a:xfrm>
              <a:off x="3404589" y="2454609"/>
              <a:ext cx="582" cy="767"/>
            </a:xfrm>
            <a:custGeom>
              <a:rect b="b" l="l" r="r" t="t"/>
              <a:pathLst>
                <a:path extrusionOk="0" h="29" w="22">
                  <a:moveTo>
                    <a:pt x="22" y="28"/>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6" name="Google Shape;9486;p40"/>
            <p:cNvSpPr/>
            <p:nvPr/>
          </p:nvSpPr>
          <p:spPr>
            <a:xfrm>
              <a:off x="3398482" y="2447656"/>
              <a:ext cx="502" cy="582"/>
            </a:xfrm>
            <a:custGeom>
              <a:rect b="b" l="l" r="r" t="t"/>
              <a:pathLst>
                <a:path extrusionOk="0" h="22" w="19">
                  <a:moveTo>
                    <a:pt x="18" y="22"/>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7" name="Google Shape;9487;p40"/>
            <p:cNvSpPr/>
            <p:nvPr/>
          </p:nvSpPr>
          <p:spPr>
            <a:xfrm>
              <a:off x="3399778" y="2449137"/>
              <a:ext cx="582" cy="687"/>
            </a:xfrm>
            <a:custGeom>
              <a:rect b="b" l="l" r="r" t="t"/>
              <a:pathLst>
                <a:path extrusionOk="0" h="26" w="22">
                  <a:moveTo>
                    <a:pt x="22" y="25"/>
                  </a:moveTo>
                  <a:lnTo>
                    <a:pt x="1" y="1"/>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p40"/>
            <p:cNvSpPr/>
            <p:nvPr/>
          </p:nvSpPr>
          <p:spPr>
            <a:xfrm>
              <a:off x="3405884" y="2456275"/>
              <a:ext cx="582" cy="767"/>
            </a:xfrm>
            <a:custGeom>
              <a:rect b="b" l="l" r="r" t="t"/>
              <a:pathLst>
                <a:path extrusionOk="0" h="29" w="22">
                  <a:moveTo>
                    <a:pt x="22" y="28"/>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p40"/>
            <p:cNvSpPr/>
            <p:nvPr/>
          </p:nvSpPr>
          <p:spPr>
            <a:xfrm>
              <a:off x="3397187" y="2446282"/>
              <a:ext cx="397" cy="397"/>
            </a:xfrm>
            <a:custGeom>
              <a:rect b="b" l="l" r="r" t="t"/>
              <a:pathLst>
                <a:path extrusionOk="0" h="15" w="15">
                  <a:moveTo>
                    <a:pt x="15" y="14"/>
                  </a:moveTo>
                  <a:lnTo>
                    <a:pt x="1" y="0"/>
                  </a:lnTo>
                  <a:close/>
                </a:path>
              </a:pathLst>
            </a:custGeom>
            <a:solidFill>
              <a:schemeClr val="accent5"/>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490" name="Google Shape;9490;p40"/>
          <p:cNvSpPr txBox="1"/>
          <p:nvPr/>
        </p:nvSpPr>
        <p:spPr>
          <a:xfrm>
            <a:off x="6391922" y="1706625"/>
            <a:ext cx="2350500" cy="531600"/>
          </a:xfrm>
          <a:prstGeom prst="rect">
            <a:avLst/>
          </a:prstGeom>
          <a:noFill/>
          <a:ln>
            <a:noFill/>
          </a:ln>
        </p:spPr>
        <p:txBody>
          <a:bodyPr anchorCtr="0" anchor="b" bIns="91425" lIns="91425" spcFirstLastPara="1" rIns="91425" wrap="square" tIns="91425">
            <a:noAutofit/>
          </a:bodyPr>
          <a:lstStyle/>
          <a:p>
            <a:pPr indent="0" lvl="0" marL="0" marR="0" rtl="0" algn="l">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80-90%</a:t>
            </a:r>
            <a:endParaRPr b="1" i="0" sz="2400" u="none" cap="none" strike="noStrike">
              <a:solidFill>
                <a:schemeClr val="dk2"/>
              </a:solidFill>
              <a:latin typeface="Milonga"/>
              <a:ea typeface="Milonga"/>
              <a:cs typeface="Milonga"/>
              <a:sym typeface="Milonga"/>
            </a:endParaRPr>
          </a:p>
        </p:txBody>
      </p:sp>
      <p:sp>
        <p:nvSpPr>
          <p:cNvPr id="9491" name="Google Shape;9491;p40"/>
          <p:cNvSpPr txBox="1"/>
          <p:nvPr/>
        </p:nvSpPr>
        <p:spPr>
          <a:xfrm>
            <a:off x="6391868" y="2085825"/>
            <a:ext cx="2350500" cy="425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Jupiter is a gas giant</a:t>
            </a:r>
            <a:endParaRPr b="0" i="0" sz="1500" u="none" cap="none" strike="noStrike">
              <a:solidFill>
                <a:schemeClr val="dk1"/>
              </a:solidFill>
              <a:latin typeface="Adamina"/>
              <a:ea typeface="Adamina"/>
              <a:cs typeface="Adamina"/>
              <a:sym typeface="Adamina"/>
            </a:endParaRPr>
          </a:p>
        </p:txBody>
      </p:sp>
      <p:sp>
        <p:nvSpPr>
          <p:cNvPr id="9492" name="Google Shape;9492;p40"/>
          <p:cNvSpPr txBox="1"/>
          <p:nvPr/>
        </p:nvSpPr>
        <p:spPr>
          <a:xfrm>
            <a:off x="6391922" y="2762937"/>
            <a:ext cx="2350500" cy="531600"/>
          </a:xfrm>
          <a:prstGeom prst="rect">
            <a:avLst/>
          </a:prstGeom>
          <a:noFill/>
          <a:ln>
            <a:noFill/>
          </a:ln>
        </p:spPr>
        <p:txBody>
          <a:bodyPr anchorCtr="0" anchor="b" bIns="91425" lIns="91425" spcFirstLastPara="1" rIns="91425" wrap="square" tIns="91425">
            <a:noAutofit/>
          </a:bodyPr>
          <a:lstStyle/>
          <a:p>
            <a:pPr indent="0" lvl="0" marL="0" marR="0" rtl="0" algn="l">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60-70%</a:t>
            </a:r>
            <a:endParaRPr b="1" i="0" sz="2400" u="none" cap="none" strike="noStrike">
              <a:solidFill>
                <a:schemeClr val="dk2"/>
              </a:solidFill>
              <a:latin typeface="Milonga"/>
              <a:ea typeface="Milonga"/>
              <a:cs typeface="Milonga"/>
              <a:sym typeface="Milonga"/>
            </a:endParaRPr>
          </a:p>
        </p:txBody>
      </p:sp>
      <p:sp>
        <p:nvSpPr>
          <p:cNvPr id="9493" name="Google Shape;9493;p40"/>
          <p:cNvSpPr txBox="1"/>
          <p:nvPr/>
        </p:nvSpPr>
        <p:spPr>
          <a:xfrm>
            <a:off x="6391868" y="3142129"/>
            <a:ext cx="2350500" cy="425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The moon is a satellite</a:t>
            </a:r>
            <a:endParaRPr b="0" i="0" sz="1500" u="none" cap="none" strike="noStrike">
              <a:solidFill>
                <a:schemeClr val="dk1"/>
              </a:solidFill>
              <a:latin typeface="Adamina"/>
              <a:ea typeface="Adamina"/>
              <a:cs typeface="Adamina"/>
              <a:sym typeface="Adamina"/>
            </a:endParaRPr>
          </a:p>
        </p:txBody>
      </p:sp>
      <p:sp>
        <p:nvSpPr>
          <p:cNvPr id="9494" name="Google Shape;9494;p40"/>
          <p:cNvSpPr txBox="1"/>
          <p:nvPr/>
        </p:nvSpPr>
        <p:spPr>
          <a:xfrm>
            <a:off x="6391922" y="3816729"/>
            <a:ext cx="2350500" cy="531600"/>
          </a:xfrm>
          <a:prstGeom prst="rect">
            <a:avLst/>
          </a:prstGeom>
          <a:noFill/>
          <a:ln>
            <a:noFill/>
          </a:ln>
        </p:spPr>
        <p:txBody>
          <a:bodyPr anchorCtr="0" anchor="b" bIns="91425" lIns="91425" spcFirstLastPara="1" rIns="91425" wrap="square" tIns="91425">
            <a:noAutofit/>
          </a:bodyPr>
          <a:lstStyle/>
          <a:p>
            <a:pPr indent="0" lvl="0" marL="0" marR="0" rtl="0" algn="l">
              <a:lnSpc>
                <a:spcPct val="100000"/>
              </a:lnSpc>
              <a:spcBef>
                <a:spcPts val="0"/>
              </a:spcBef>
              <a:spcAft>
                <a:spcPts val="0"/>
              </a:spcAft>
              <a:buClr>
                <a:srgbClr val="000000"/>
              </a:buClr>
              <a:buSzPts val="2400"/>
              <a:buFont typeface="Arial"/>
              <a:buNone/>
            </a:pPr>
            <a:r>
              <a:rPr b="1" i="0" lang="en" sz="2400" u="none" cap="none" strike="noStrike">
                <a:solidFill>
                  <a:schemeClr val="dk2"/>
                </a:solidFill>
                <a:latin typeface="Milonga"/>
                <a:ea typeface="Milonga"/>
                <a:cs typeface="Milonga"/>
                <a:sym typeface="Milonga"/>
              </a:rPr>
              <a:t>40-50%</a:t>
            </a:r>
            <a:endParaRPr b="1" i="0" sz="2400" u="none" cap="none" strike="noStrike">
              <a:solidFill>
                <a:schemeClr val="dk2"/>
              </a:solidFill>
              <a:latin typeface="Milonga"/>
              <a:ea typeface="Milonga"/>
              <a:cs typeface="Milonga"/>
              <a:sym typeface="Milonga"/>
            </a:endParaRPr>
          </a:p>
        </p:txBody>
      </p:sp>
      <p:sp>
        <p:nvSpPr>
          <p:cNvPr id="9495" name="Google Shape;9495;p40"/>
          <p:cNvSpPr txBox="1"/>
          <p:nvPr/>
        </p:nvSpPr>
        <p:spPr>
          <a:xfrm>
            <a:off x="6391868" y="4195925"/>
            <a:ext cx="2350500" cy="425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500"/>
              <a:buFont typeface="Arial"/>
              <a:buNone/>
            </a:pPr>
            <a:r>
              <a:rPr b="0" i="0" lang="en" sz="1500" u="none" cap="none" strike="noStrike">
                <a:solidFill>
                  <a:schemeClr val="dk1"/>
                </a:solidFill>
                <a:latin typeface="Adamina"/>
                <a:ea typeface="Adamina"/>
                <a:cs typeface="Adamina"/>
                <a:sym typeface="Adamina"/>
              </a:rPr>
              <a:t>Saturn has several rings</a:t>
            </a:r>
            <a:endParaRPr b="0" i="0" sz="1500" u="none" cap="none" strike="noStrike">
              <a:solidFill>
                <a:schemeClr val="dk1"/>
              </a:solidFill>
              <a:latin typeface="Adamina"/>
              <a:ea typeface="Adamina"/>
              <a:cs typeface="Adamina"/>
              <a:sym typeface="Adamina"/>
            </a:endParaRPr>
          </a:p>
        </p:txBody>
      </p:sp>
      <p:grpSp>
        <p:nvGrpSpPr>
          <p:cNvPr id="9496" name="Google Shape;9496;p40"/>
          <p:cNvGrpSpPr/>
          <p:nvPr/>
        </p:nvGrpSpPr>
        <p:grpSpPr>
          <a:xfrm>
            <a:off x="6112631" y="1814044"/>
            <a:ext cx="279225" cy="279225"/>
            <a:chOff x="275550" y="1118200"/>
            <a:chExt cx="279225" cy="279225"/>
          </a:xfrm>
        </p:grpSpPr>
        <p:grpSp>
          <p:nvGrpSpPr>
            <p:cNvPr id="9497" name="Google Shape;9497;p40"/>
            <p:cNvGrpSpPr/>
            <p:nvPr/>
          </p:nvGrpSpPr>
          <p:grpSpPr>
            <a:xfrm>
              <a:off x="275550" y="1196475"/>
              <a:ext cx="279225" cy="122675"/>
              <a:chOff x="6932400" y="1117225"/>
              <a:chExt cx="279225" cy="122675"/>
            </a:xfrm>
          </p:grpSpPr>
          <p:sp>
            <p:nvSpPr>
              <p:cNvPr id="9498" name="Google Shape;9498;p40"/>
              <p:cNvSpPr/>
              <p:nvPr/>
            </p:nvSpPr>
            <p:spPr>
              <a:xfrm>
                <a:off x="6932400" y="1149075"/>
                <a:ext cx="279225" cy="58975"/>
              </a:xfrm>
              <a:custGeom>
                <a:rect b="b" l="l" r="r" t="t"/>
                <a:pathLst>
                  <a:path extrusionOk="0" h="2359" w="11169">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9499" name="Google Shape;9499;p40"/>
              <p:cNvSpPr/>
              <p:nvPr/>
            </p:nvSpPr>
            <p:spPr>
              <a:xfrm>
                <a:off x="7010675" y="1117225"/>
                <a:ext cx="122675" cy="122675"/>
              </a:xfrm>
              <a:custGeom>
                <a:rect b="b" l="l" r="r" t="t"/>
                <a:pathLst>
                  <a:path extrusionOk="0" h="4907" w="4907">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grpSp>
        <p:sp>
          <p:nvSpPr>
            <p:cNvPr id="9500" name="Google Shape;9500;p40"/>
            <p:cNvSpPr/>
            <p:nvPr/>
          </p:nvSpPr>
          <p:spPr>
            <a:xfrm rot="5400000">
              <a:off x="275550" y="1228325"/>
              <a:ext cx="279225" cy="58975"/>
            </a:xfrm>
            <a:custGeom>
              <a:rect b="b" l="l" r="r" t="t"/>
              <a:pathLst>
                <a:path extrusionOk="0" h="2359" w="11169">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grpSp>
      <p:grpSp>
        <p:nvGrpSpPr>
          <p:cNvPr id="9501" name="Google Shape;9501;p40"/>
          <p:cNvGrpSpPr/>
          <p:nvPr/>
        </p:nvGrpSpPr>
        <p:grpSpPr>
          <a:xfrm>
            <a:off x="6112631" y="2870332"/>
            <a:ext cx="279225" cy="279225"/>
            <a:chOff x="275550" y="1118200"/>
            <a:chExt cx="279225" cy="279225"/>
          </a:xfrm>
        </p:grpSpPr>
        <p:grpSp>
          <p:nvGrpSpPr>
            <p:cNvPr id="9502" name="Google Shape;9502;p40"/>
            <p:cNvGrpSpPr/>
            <p:nvPr/>
          </p:nvGrpSpPr>
          <p:grpSpPr>
            <a:xfrm>
              <a:off x="275550" y="1196475"/>
              <a:ext cx="279225" cy="122675"/>
              <a:chOff x="6932400" y="1117225"/>
              <a:chExt cx="279225" cy="122675"/>
            </a:xfrm>
          </p:grpSpPr>
          <p:sp>
            <p:nvSpPr>
              <p:cNvPr id="9503" name="Google Shape;9503;p40"/>
              <p:cNvSpPr/>
              <p:nvPr/>
            </p:nvSpPr>
            <p:spPr>
              <a:xfrm>
                <a:off x="6932400" y="1149075"/>
                <a:ext cx="279225" cy="58975"/>
              </a:xfrm>
              <a:custGeom>
                <a:rect b="b" l="l" r="r" t="t"/>
                <a:pathLst>
                  <a:path extrusionOk="0" h="2359" w="11169">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9504" name="Google Shape;9504;p40"/>
              <p:cNvSpPr/>
              <p:nvPr/>
            </p:nvSpPr>
            <p:spPr>
              <a:xfrm>
                <a:off x="7010675" y="1117225"/>
                <a:ext cx="122675" cy="122675"/>
              </a:xfrm>
              <a:custGeom>
                <a:rect b="b" l="l" r="r" t="t"/>
                <a:pathLst>
                  <a:path extrusionOk="0" h="4907" w="4907">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grpSp>
        <p:sp>
          <p:nvSpPr>
            <p:cNvPr id="9505" name="Google Shape;9505;p40"/>
            <p:cNvSpPr/>
            <p:nvPr/>
          </p:nvSpPr>
          <p:spPr>
            <a:xfrm rot="5400000">
              <a:off x="275550" y="1228325"/>
              <a:ext cx="279225" cy="58975"/>
            </a:xfrm>
            <a:custGeom>
              <a:rect b="b" l="l" r="r" t="t"/>
              <a:pathLst>
                <a:path extrusionOk="0" h="2359" w="11169">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grpSp>
      <p:grpSp>
        <p:nvGrpSpPr>
          <p:cNvPr id="9506" name="Google Shape;9506;p40"/>
          <p:cNvGrpSpPr/>
          <p:nvPr/>
        </p:nvGrpSpPr>
        <p:grpSpPr>
          <a:xfrm>
            <a:off x="6112631" y="3926607"/>
            <a:ext cx="279225" cy="279225"/>
            <a:chOff x="275550" y="1118200"/>
            <a:chExt cx="279225" cy="279225"/>
          </a:xfrm>
        </p:grpSpPr>
        <p:grpSp>
          <p:nvGrpSpPr>
            <p:cNvPr id="9507" name="Google Shape;9507;p40"/>
            <p:cNvGrpSpPr/>
            <p:nvPr/>
          </p:nvGrpSpPr>
          <p:grpSpPr>
            <a:xfrm>
              <a:off x="275550" y="1196475"/>
              <a:ext cx="279225" cy="122675"/>
              <a:chOff x="6932400" y="1117225"/>
              <a:chExt cx="279225" cy="122675"/>
            </a:xfrm>
          </p:grpSpPr>
          <p:sp>
            <p:nvSpPr>
              <p:cNvPr id="9508" name="Google Shape;9508;p40"/>
              <p:cNvSpPr/>
              <p:nvPr/>
            </p:nvSpPr>
            <p:spPr>
              <a:xfrm>
                <a:off x="6932400" y="1149075"/>
                <a:ext cx="279225" cy="58975"/>
              </a:xfrm>
              <a:custGeom>
                <a:rect b="b" l="l" r="r" t="t"/>
                <a:pathLst>
                  <a:path extrusionOk="0" h="2359" w="11169">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sp>
            <p:nvSpPr>
              <p:cNvPr id="9509" name="Google Shape;9509;p40"/>
              <p:cNvSpPr/>
              <p:nvPr/>
            </p:nvSpPr>
            <p:spPr>
              <a:xfrm>
                <a:off x="7010675" y="1117225"/>
                <a:ext cx="122675" cy="122675"/>
              </a:xfrm>
              <a:custGeom>
                <a:rect b="b" l="l" r="r" t="t"/>
                <a:pathLst>
                  <a:path extrusionOk="0" h="4907" w="4907">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grpSp>
        <p:sp>
          <p:nvSpPr>
            <p:cNvPr id="9510" name="Google Shape;9510;p40"/>
            <p:cNvSpPr/>
            <p:nvPr/>
          </p:nvSpPr>
          <p:spPr>
            <a:xfrm rot="5400000">
              <a:off x="275550" y="1228325"/>
              <a:ext cx="279225" cy="58975"/>
            </a:xfrm>
            <a:custGeom>
              <a:rect b="b" l="l" r="r" t="t"/>
              <a:pathLst>
                <a:path extrusionOk="0" h="2359" w="11169">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5"/>
                </a:solidFill>
                <a:latin typeface="Arial"/>
                <a:ea typeface="Arial"/>
                <a:cs typeface="Arial"/>
                <a:sym typeface="Arial"/>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14" name="Shape 9514"/>
        <p:cNvGrpSpPr/>
        <p:nvPr/>
      </p:nvGrpSpPr>
      <p:grpSpPr>
        <a:xfrm>
          <a:off x="0" y="0"/>
          <a:ext cx="0" cy="0"/>
          <a:chOff x="0" y="0"/>
          <a:chExt cx="0" cy="0"/>
        </a:xfrm>
      </p:grpSpPr>
      <p:grpSp>
        <p:nvGrpSpPr>
          <p:cNvPr id="9515" name="Google Shape;9515;p41"/>
          <p:cNvGrpSpPr/>
          <p:nvPr/>
        </p:nvGrpSpPr>
        <p:grpSpPr>
          <a:xfrm>
            <a:off x="674305" y="3753857"/>
            <a:ext cx="1405139" cy="1004121"/>
            <a:chOff x="668191" y="4873645"/>
            <a:chExt cx="1873519" cy="1338828"/>
          </a:xfrm>
        </p:grpSpPr>
        <p:sp>
          <p:nvSpPr>
            <p:cNvPr id="9516" name="Google Shape;9516;p41"/>
            <p:cNvSpPr txBox="1"/>
            <p:nvPr/>
          </p:nvSpPr>
          <p:spPr>
            <a:xfrm>
              <a:off x="668191" y="4873645"/>
              <a:ext cx="1873518" cy="307776"/>
            </a:xfrm>
            <a:prstGeom prst="rect">
              <a:avLst/>
            </a:prstGeom>
            <a:noFill/>
            <a:ln>
              <a:noFill/>
            </a:ln>
          </p:spPr>
          <p:txBody>
            <a:bodyPr anchorCtr="0" anchor="ctr" bIns="45700" lIns="91425" spcFirstLastPara="1" rIns="91425" wrap="square" tIns="45700">
              <a:spAutoFit/>
            </a:bodyPr>
            <a:lstStyle/>
            <a:p>
              <a:pPr indent="0" lvl="0" marL="0" marR="0" rtl="0" algn="ctr">
                <a:lnSpc>
                  <a:spcPct val="100000"/>
                </a:lnSpc>
                <a:spcBef>
                  <a:spcPts val="0"/>
                </a:spcBef>
                <a:spcAft>
                  <a:spcPts val="0"/>
                </a:spcAft>
                <a:buNone/>
              </a:pPr>
              <a:r>
                <a:rPr b="0" i="0" lang="en" sz="900" u="none" cap="none" strike="noStrike">
                  <a:solidFill>
                    <a:srgbClr val="2A2524"/>
                  </a:solidFill>
                  <a:latin typeface="Milonga"/>
                  <a:ea typeface="Milonga"/>
                  <a:cs typeface="Milonga"/>
                  <a:sym typeface="Milonga"/>
                </a:rPr>
                <a:t>Content  Here</a:t>
              </a:r>
              <a:endParaRPr b="0" i="0" sz="900" u="none" cap="none" strike="noStrike">
                <a:solidFill>
                  <a:srgbClr val="2A2524"/>
                </a:solidFill>
                <a:latin typeface="Milonga"/>
                <a:ea typeface="Milonga"/>
                <a:cs typeface="Milonga"/>
                <a:sym typeface="Milonga"/>
              </a:endParaRPr>
            </a:p>
          </p:txBody>
        </p:sp>
        <p:sp>
          <p:nvSpPr>
            <p:cNvPr id="9517" name="Google Shape;9517;p41"/>
            <p:cNvSpPr txBox="1"/>
            <p:nvPr/>
          </p:nvSpPr>
          <p:spPr>
            <a:xfrm>
              <a:off x="668191" y="5166033"/>
              <a:ext cx="1873519" cy="104644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900" u="none" cap="none" strike="noStrike">
                  <a:solidFill>
                    <a:srgbClr val="2A2524"/>
                  </a:solidFill>
                  <a:latin typeface="Milonga"/>
                  <a:ea typeface="Milonga"/>
                  <a:cs typeface="Milonga"/>
                  <a:sym typeface="Milonga"/>
                </a:rPr>
                <a:t>You can simply impress your audience and add a unique zing and appeal to your Presentations. </a:t>
              </a:r>
              <a:endParaRPr/>
            </a:p>
          </p:txBody>
        </p:sp>
      </p:grpSp>
      <p:grpSp>
        <p:nvGrpSpPr>
          <p:cNvPr id="9518" name="Google Shape;9518;p41"/>
          <p:cNvGrpSpPr/>
          <p:nvPr/>
        </p:nvGrpSpPr>
        <p:grpSpPr>
          <a:xfrm>
            <a:off x="2810284" y="3753857"/>
            <a:ext cx="1405139" cy="1004121"/>
            <a:chOff x="2860414" y="4873645"/>
            <a:chExt cx="1873519" cy="1338828"/>
          </a:xfrm>
        </p:grpSpPr>
        <p:sp>
          <p:nvSpPr>
            <p:cNvPr id="9519" name="Google Shape;9519;p41"/>
            <p:cNvSpPr txBox="1"/>
            <p:nvPr/>
          </p:nvSpPr>
          <p:spPr>
            <a:xfrm>
              <a:off x="2860414" y="4873645"/>
              <a:ext cx="1873518" cy="307776"/>
            </a:xfrm>
            <a:prstGeom prst="rect">
              <a:avLst/>
            </a:prstGeom>
            <a:noFill/>
            <a:ln>
              <a:noFill/>
            </a:ln>
          </p:spPr>
          <p:txBody>
            <a:bodyPr anchorCtr="0" anchor="ctr" bIns="45700" lIns="91425" spcFirstLastPara="1" rIns="91425" wrap="square" tIns="45700">
              <a:spAutoFit/>
            </a:bodyPr>
            <a:lstStyle/>
            <a:p>
              <a:pPr indent="0" lvl="0" marL="0" marR="0" rtl="0" algn="ctr">
                <a:lnSpc>
                  <a:spcPct val="100000"/>
                </a:lnSpc>
                <a:spcBef>
                  <a:spcPts val="0"/>
                </a:spcBef>
                <a:spcAft>
                  <a:spcPts val="0"/>
                </a:spcAft>
                <a:buNone/>
              </a:pPr>
              <a:r>
                <a:rPr b="0" i="0" lang="en" sz="900" u="none" cap="none" strike="noStrike">
                  <a:solidFill>
                    <a:srgbClr val="2A2524"/>
                  </a:solidFill>
                  <a:latin typeface="Milonga"/>
                  <a:ea typeface="Milonga"/>
                  <a:cs typeface="Milonga"/>
                  <a:sym typeface="Milonga"/>
                </a:rPr>
                <a:t>Content  Here</a:t>
              </a:r>
              <a:endParaRPr b="0" i="0" sz="900" u="none" cap="none" strike="noStrike">
                <a:solidFill>
                  <a:srgbClr val="2A2524"/>
                </a:solidFill>
                <a:latin typeface="Milonga"/>
                <a:ea typeface="Milonga"/>
                <a:cs typeface="Milonga"/>
                <a:sym typeface="Milonga"/>
              </a:endParaRPr>
            </a:p>
          </p:txBody>
        </p:sp>
        <p:sp>
          <p:nvSpPr>
            <p:cNvPr id="9520" name="Google Shape;9520;p41"/>
            <p:cNvSpPr txBox="1"/>
            <p:nvPr/>
          </p:nvSpPr>
          <p:spPr>
            <a:xfrm>
              <a:off x="2860414" y="5166033"/>
              <a:ext cx="1873519" cy="104644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900" u="none" cap="none" strike="noStrike">
                  <a:solidFill>
                    <a:srgbClr val="2A2524"/>
                  </a:solidFill>
                  <a:latin typeface="Milonga"/>
                  <a:ea typeface="Milonga"/>
                  <a:cs typeface="Milonga"/>
                  <a:sym typeface="Milonga"/>
                </a:rPr>
                <a:t>You can simply impress your audience and add a unique zing and appeal to your Presentations. </a:t>
              </a:r>
              <a:endParaRPr/>
            </a:p>
          </p:txBody>
        </p:sp>
      </p:grpSp>
      <p:sp>
        <p:nvSpPr>
          <p:cNvPr id="9521" name="Google Shape;9521;p41"/>
          <p:cNvSpPr txBox="1"/>
          <p:nvPr/>
        </p:nvSpPr>
        <p:spPr>
          <a:xfrm>
            <a:off x="342092" y="2698030"/>
            <a:ext cx="3910883" cy="57708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 sz="1050" u="none" cap="none" strike="noStrike">
                <a:solidFill>
                  <a:srgbClr val="2A2524"/>
                </a:solidFill>
                <a:latin typeface="Milonga"/>
                <a:ea typeface="Milonga"/>
                <a:cs typeface="Milonga"/>
                <a:sym typeface="Milonga"/>
              </a:rPr>
              <a:t>You can simply impress your audience and add a unique zing and appeal to your Presentations. I hope and I believe that this Template will your Time, Money and Reputation. </a:t>
            </a:r>
            <a:endParaRPr/>
          </a:p>
        </p:txBody>
      </p:sp>
      <p:sp>
        <p:nvSpPr>
          <p:cNvPr id="9522" name="Google Shape;9522;p41"/>
          <p:cNvSpPr txBox="1"/>
          <p:nvPr/>
        </p:nvSpPr>
        <p:spPr>
          <a:xfrm>
            <a:off x="342092" y="1762855"/>
            <a:ext cx="3910883" cy="984885"/>
          </a:xfrm>
          <a:prstGeom prst="rect">
            <a:avLst/>
          </a:prstGeom>
          <a:noFill/>
          <a:ln>
            <a:noFill/>
          </a:ln>
        </p:spPr>
        <p:txBody>
          <a:bodyPr anchorCtr="0" anchor="ctr" bIns="0" lIns="27000" spcFirstLastPara="1" rIns="27000" wrap="square" tIns="0">
            <a:spAutoFit/>
          </a:bodyPr>
          <a:lstStyle/>
          <a:p>
            <a:pPr indent="0" lvl="0" marL="0" marR="0" rtl="0" algn="l">
              <a:lnSpc>
                <a:spcPct val="100000"/>
              </a:lnSpc>
              <a:spcBef>
                <a:spcPts val="0"/>
              </a:spcBef>
              <a:spcAft>
                <a:spcPts val="0"/>
              </a:spcAft>
              <a:buNone/>
            </a:pPr>
            <a:r>
              <a:rPr b="0" i="0" lang="en" sz="3200" u="none" cap="none" strike="noStrike">
                <a:solidFill>
                  <a:srgbClr val="2A2524"/>
                </a:solidFill>
                <a:latin typeface="Arial"/>
                <a:ea typeface="Arial"/>
                <a:cs typeface="Arial"/>
                <a:sym typeface="Arial"/>
              </a:rPr>
              <a:t>We Create Quality </a:t>
            </a:r>
            <a:endParaRPr/>
          </a:p>
          <a:p>
            <a:pPr indent="0" lvl="0" marL="0" marR="0" rtl="0" algn="l">
              <a:lnSpc>
                <a:spcPct val="100000"/>
              </a:lnSpc>
              <a:spcBef>
                <a:spcPts val="0"/>
              </a:spcBef>
              <a:spcAft>
                <a:spcPts val="0"/>
              </a:spcAft>
              <a:buNone/>
            </a:pPr>
            <a:r>
              <a:rPr b="0" i="0" lang="en" sz="3200" u="none" cap="none" strike="noStrike">
                <a:solidFill>
                  <a:srgbClr val="2A2524"/>
                </a:solidFill>
                <a:latin typeface="Arial"/>
                <a:ea typeface="Arial"/>
                <a:cs typeface="Arial"/>
                <a:sym typeface="Arial"/>
              </a:rPr>
              <a:t>Professional PPT Presentation</a:t>
            </a:r>
            <a:endParaRPr b="0" i="0" sz="3200" u="none" cap="none" strike="noStrike">
              <a:solidFill>
                <a:srgbClr val="2A2524"/>
              </a:solidFill>
              <a:latin typeface="Arial"/>
              <a:ea typeface="Arial"/>
              <a:cs typeface="Arial"/>
              <a:sym typeface="Arial"/>
            </a:endParaRPr>
          </a:p>
        </p:txBody>
      </p:sp>
      <p:grpSp>
        <p:nvGrpSpPr>
          <p:cNvPr id="9523" name="Google Shape;9523;p41"/>
          <p:cNvGrpSpPr/>
          <p:nvPr/>
        </p:nvGrpSpPr>
        <p:grpSpPr>
          <a:xfrm>
            <a:off x="342092" y="283278"/>
            <a:ext cx="3593855" cy="1419619"/>
            <a:chOff x="4651035" y="1719518"/>
            <a:chExt cx="4791807" cy="1892826"/>
          </a:xfrm>
        </p:grpSpPr>
        <p:sp>
          <p:nvSpPr>
            <p:cNvPr id="9524" name="Google Shape;9524;p41"/>
            <p:cNvSpPr txBox="1"/>
            <p:nvPr/>
          </p:nvSpPr>
          <p:spPr>
            <a:xfrm>
              <a:off x="5611984" y="1908381"/>
              <a:ext cx="3830858" cy="1046440"/>
            </a:xfrm>
            <a:prstGeom prst="rect">
              <a:avLst/>
            </a:prstGeom>
            <a:noFill/>
            <a:ln>
              <a:noFill/>
            </a:ln>
          </p:spPr>
          <p:txBody>
            <a:bodyPr anchorCtr="0" anchor="ctr" bIns="45700" lIns="91425" spcFirstLastPara="1" rIns="91425" wrap="square" tIns="45700">
              <a:spAutoFit/>
            </a:bodyPr>
            <a:lstStyle/>
            <a:p>
              <a:pPr indent="0" lvl="0" marL="0" marR="0" rtl="0" algn="just">
                <a:lnSpc>
                  <a:spcPct val="100000"/>
                </a:lnSpc>
                <a:spcBef>
                  <a:spcPts val="0"/>
                </a:spcBef>
                <a:spcAft>
                  <a:spcPts val="0"/>
                </a:spcAft>
                <a:buNone/>
              </a:pPr>
              <a:r>
                <a:rPr b="1" i="0" lang="en" sz="4500" u="none" cap="none" strike="noStrike">
                  <a:solidFill>
                    <a:srgbClr val="2A2524"/>
                  </a:solidFill>
                  <a:latin typeface="Arial"/>
                  <a:ea typeface="Arial"/>
                  <a:cs typeface="Arial"/>
                  <a:sym typeface="Arial"/>
                </a:rPr>
                <a:t>WESOME</a:t>
              </a:r>
              <a:endParaRPr/>
            </a:p>
          </p:txBody>
        </p:sp>
        <p:sp>
          <p:nvSpPr>
            <p:cNvPr id="9525" name="Google Shape;9525;p41"/>
            <p:cNvSpPr txBox="1"/>
            <p:nvPr/>
          </p:nvSpPr>
          <p:spPr>
            <a:xfrm>
              <a:off x="5666752" y="2604345"/>
              <a:ext cx="3776090" cy="861775"/>
            </a:xfrm>
            <a:prstGeom prst="rect">
              <a:avLst/>
            </a:prstGeom>
            <a:noFill/>
            <a:ln>
              <a:noFill/>
            </a:ln>
          </p:spPr>
          <p:txBody>
            <a:bodyPr anchorCtr="0" anchor="ctr" bIns="45700" lIns="91425" spcFirstLastPara="1" rIns="91425" wrap="square" tIns="45700">
              <a:spAutoFit/>
            </a:bodyPr>
            <a:lstStyle/>
            <a:p>
              <a:pPr indent="0" lvl="0" marL="0" marR="0" rtl="0" algn="just">
                <a:lnSpc>
                  <a:spcPct val="100000"/>
                </a:lnSpc>
                <a:spcBef>
                  <a:spcPts val="0"/>
                </a:spcBef>
                <a:spcAft>
                  <a:spcPts val="0"/>
                </a:spcAft>
                <a:buNone/>
              </a:pPr>
              <a:r>
                <a:rPr b="0" i="0" lang="en" sz="3600" u="none" cap="none" strike="noStrike">
                  <a:solidFill>
                    <a:srgbClr val="2A2524"/>
                  </a:solidFill>
                  <a:latin typeface="Arial"/>
                  <a:ea typeface="Arial"/>
                  <a:cs typeface="Arial"/>
                  <a:sym typeface="Arial"/>
                </a:rPr>
                <a:t>Presentation</a:t>
              </a:r>
              <a:endParaRPr b="0" i="0" sz="3600" u="none" cap="none" strike="noStrike">
                <a:solidFill>
                  <a:srgbClr val="2A2524"/>
                </a:solidFill>
                <a:latin typeface="Arial"/>
                <a:ea typeface="Arial"/>
                <a:cs typeface="Arial"/>
                <a:sym typeface="Arial"/>
              </a:endParaRPr>
            </a:p>
          </p:txBody>
        </p:sp>
        <p:sp>
          <p:nvSpPr>
            <p:cNvPr id="9526" name="Google Shape;9526;p41"/>
            <p:cNvSpPr txBox="1"/>
            <p:nvPr/>
          </p:nvSpPr>
          <p:spPr>
            <a:xfrm>
              <a:off x="4651035" y="1719518"/>
              <a:ext cx="1021196" cy="1892826"/>
            </a:xfrm>
            <a:prstGeom prst="rect">
              <a:avLst/>
            </a:prstGeom>
            <a:noFill/>
            <a:ln>
              <a:noFill/>
            </a:ln>
          </p:spPr>
          <p:txBody>
            <a:bodyPr anchorCtr="0" anchor="ctr" bIns="45700" lIns="91425" spcFirstLastPara="1" rIns="91425" wrap="square" tIns="45700">
              <a:spAutoFit/>
            </a:bodyPr>
            <a:lstStyle/>
            <a:p>
              <a:pPr indent="0" lvl="0" marL="0" marR="0" rtl="0" algn="ctr">
                <a:lnSpc>
                  <a:spcPct val="100000"/>
                </a:lnSpc>
                <a:spcBef>
                  <a:spcPts val="0"/>
                </a:spcBef>
                <a:spcAft>
                  <a:spcPts val="0"/>
                </a:spcAft>
                <a:buNone/>
              </a:pPr>
              <a:r>
                <a:rPr b="1" i="0" lang="en" sz="8625" u="none" cap="none" strike="noStrike">
                  <a:solidFill>
                    <a:srgbClr val="2A2524"/>
                  </a:solidFill>
                  <a:latin typeface="Arial"/>
                  <a:ea typeface="Arial"/>
                  <a:cs typeface="Arial"/>
                  <a:sym typeface="Arial"/>
                </a:rPr>
                <a:t>A</a:t>
              </a:r>
              <a:endParaRPr/>
            </a:p>
          </p:txBody>
        </p:sp>
      </p:grpSp>
      <p:pic>
        <p:nvPicPr>
          <p:cNvPr id="9527" name="Google Shape;9527;p41"/>
          <p:cNvPicPr preferRelativeResize="0"/>
          <p:nvPr/>
        </p:nvPicPr>
        <p:blipFill rotWithShape="1">
          <a:blip r:embed="rId3">
            <a:alphaModFix/>
          </a:blip>
          <a:srcRect b="0" l="0" r="0" t="0"/>
          <a:stretch/>
        </p:blipFill>
        <p:spPr>
          <a:xfrm>
            <a:off x="4946262" y="706780"/>
            <a:ext cx="3262500" cy="3982500"/>
          </a:xfrm>
          <a:prstGeom prst="rect">
            <a:avLst/>
          </a:prstGeom>
          <a:noFill/>
          <a:ln>
            <a:noFill/>
          </a:ln>
        </p:spPr>
      </p:pic>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31" name="Shape 9531"/>
        <p:cNvGrpSpPr/>
        <p:nvPr/>
      </p:nvGrpSpPr>
      <p:grpSpPr>
        <a:xfrm>
          <a:off x="0" y="0"/>
          <a:ext cx="0" cy="0"/>
          <a:chOff x="0" y="0"/>
          <a:chExt cx="0" cy="0"/>
        </a:xfrm>
      </p:grpSpPr>
      <p:sp>
        <p:nvSpPr>
          <p:cNvPr id="9532" name="Google Shape;9532;p42"/>
          <p:cNvSpPr txBox="1"/>
          <p:nvPr>
            <p:ph idx="4294967295" type="title"/>
          </p:nvPr>
        </p:nvSpPr>
        <p:spPr>
          <a:xfrm>
            <a:off x="774700" y="415560"/>
            <a:ext cx="7626350" cy="5715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sz="6600">
                <a:solidFill>
                  <a:srgbClr val="DEC187"/>
                </a:solidFill>
                <a:latin typeface="Arial"/>
                <a:ea typeface="Arial"/>
                <a:cs typeface="Arial"/>
                <a:sym typeface="Arial"/>
              </a:rPr>
              <a:t>Our</a:t>
            </a:r>
            <a:r>
              <a:rPr lang="en" sz="6600">
                <a:latin typeface="Arial"/>
                <a:ea typeface="Arial"/>
                <a:cs typeface="Arial"/>
                <a:sym typeface="Arial"/>
              </a:rPr>
              <a:t> </a:t>
            </a:r>
            <a:r>
              <a:rPr lang="en" sz="6600">
                <a:solidFill>
                  <a:srgbClr val="A38137"/>
                </a:solidFill>
                <a:latin typeface="Arial"/>
                <a:ea typeface="Arial"/>
                <a:cs typeface="Arial"/>
                <a:sym typeface="Arial"/>
              </a:rPr>
              <a:t>Team</a:t>
            </a:r>
            <a:endParaRPr sz="6600">
              <a:solidFill>
                <a:srgbClr val="A38137"/>
              </a:solidFill>
              <a:latin typeface="Arial"/>
              <a:ea typeface="Arial"/>
              <a:cs typeface="Arial"/>
              <a:sym typeface="Arial"/>
            </a:endParaRPr>
          </a:p>
        </p:txBody>
      </p:sp>
      <p:sp>
        <p:nvSpPr>
          <p:cNvPr id="9533" name="Google Shape;9533;p42"/>
          <p:cNvSpPr txBox="1"/>
          <p:nvPr>
            <p:ph idx="4294967295" type="title"/>
          </p:nvPr>
        </p:nvSpPr>
        <p:spPr>
          <a:xfrm>
            <a:off x="4839306" y="3012380"/>
            <a:ext cx="2633662" cy="531812"/>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800"/>
              <a:buNone/>
            </a:pPr>
            <a:r>
              <a:rPr lang="en"/>
              <a:t>James Miller</a:t>
            </a:r>
            <a:endParaRPr/>
          </a:p>
        </p:txBody>
      </p:sp>
      <p:sp>
        <p:nvSpPr>
          <p:cNvPr id="9534" name="Google Shape;9534;p42"/>
          <p:cNvSpPr txBox="1"/>
          <p:nvPr>
            <p:ph idx="4294967295" type="title"/>
          </p:nvPr>
        </p:nvSpPr>
        <p:spPr>
          <a:xfrm>
            <a:off x="1211262" y="3075880"/>
            <a:ext cx="2633663" cy="531812"/>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800"/>
              <a:buNone/>
            </a:pPr>
            <a:r>
              <a:rPr lang="en"/>
              <a:t>Mariah Ramírez</a:t>
            </a:r>
            <a:endParaRPr/>
          </a:p>
        </p:txBody>
      </p:sp>
      <p:sp>
        <p:nvSpPr>
          <p:cNvPr id="9535" name="Google Shape;9535;p42"/>
          <p:cNvSpPr txBox="1"/>
          <p:nvPr>
            <p:ph idx="4294967295" type="title"/>
          </p:nvPr>
        </p:nvSpPr>
        <p:spPr>
          <a:xfrm>
            <a:off x="1293812" y="3441700"/>
            <a:ext cx="2519363" cy="752475"/>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 sz="1400">
                <a:solidFill>
                  <a:srgbClr val="A38137"/>
                </a:solidFill>
              </a:rPr>
              <a:t>You can replace the image on the screen with your own work</a:t>
            </a:r>
            <a:endParaRPr sz="1400">
              <a:solidFill>
                <a:srgbClr val="A38137"/>
              </a:solidFill>
            </a:endParaRPr>
          </a:p>
        </p:txBody>
      </p:sp>
      <p:pic>
        <p:nvPicPr>
          <p:cNvPr id="9536" name="Google Shape;9536;p42"/>
          <p:cNvPicPr preferRelativeResize="0"/>
          <p:nvPr/>
        </p:nvPicPr>
        <p:blipFill rotWithShape="1">
          <a:blip r:embed="rId3">
            <a:alphaModFix/>
          </a:blip>
          <a:srcRect b="0" l="0" r="0" t="0"/>
          <a:stretch/>
        </p:blipFill>
        <p:spPr>
          <a:xfrm>
            <a:off x="1689968" y="1436290"/>
            <a:ext cx="1676250" cy="1215000"/>
          </a:xfrm>
          <a:prstGeom prst="rect">
            <a:avLst/>
          </a:prstGeom>
          <a:noFill/>
          <a:ln>
            <a:noFill/>
          </a:ln>
        </p:spPr>
      </p:pic>
      <p:pic>
        <p:nvPicPr>
          <p:cNvPr id="9537" name="Google Shape;9537;p42"/>
          <p:cNvPicPr preferRelativeResize="0"/>
          <p:nvPr/>
        </p:nvPicPr>
        <p:blipFill rotWithShape="1">
          <a:blip r:embed="rId3">
            <a:alphaModFix/>
          </a:blip>
          <a:srcRect b="0" l="0" r="0" t="0"/>
          <a:stretch/>
        </p:blipFill>
        <p:spPr>
          <a:xfrm>
            <a:off x="5260863" y="1646745"/>
            <a:ext cx="1676250" cy="1215000"/>
          </a:xfrm>
          <a:prstGeom prst="rect">
            <a:avLst/>
          </a:prstGeom>
          <a:noFill/>
          <a:ln>
            <a:noFill/>
          </a:ln>
        </p:spPr>
      </p:pic>
      <p:sp>
        <p:nvSpPr>
          <p:cNvPr id="9538" name="Google Shape;9538;p42"/>
          <p:cNvSpPr txBox="1"/>
          <p:nvPr/>
        </p:nvSpPr>
        <p:spPr>
          <a:xfrm>
            <a:off x="4839306" y="3544192"/>
            <a:ext cx="2519363" cy="752475"/>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dk1"/>
              </a:buClr>
              <a:buSzPts val="2800"/>
              <a:buFont typeface="Milonga"/>
              <a:buNone/>
            </a:pPr>
            <a:r>
              <a:rPr b="1" i="0" lang="en" sz="1400" u="none" cap="none" strike="noStrike">
                <a:solidFill>
                  <a:srgbClr val="A38137"/>
                </a:solidFill>
                <a:latin typeface="Milonga"/>
                <a:ea typeface="Milonga"/>
                <a:cs typeface="Milonga"/>
                <a:sym typeface="Milonga"/>
              </a:rPr>
              <a:t>You can replace the image on the screen with your own work</a:t>
            </a:r>
            <a:endParaRPr b="1" i="0" sz="1400" u="none" cap="none" strike="noStrike">
              <a:solidFill>
                <a:srgbClr val="A38137"/>
              </a:solidFill>
              <a:latin typeface="Milonga"/>
              <a:ea typeface="Milonga"/>
              <a:cs typeface="Milonga"/>
              <a:sym typeface="Milonga"/>
            </a:endParaRPr>
          </a:p>
        </p:txBody>
      </p:sp>
      <p:grpSp>
        <p:nvGrpSpPr>
          <p:cNvPr id="9539" name="Google Shape;9539;p42"/>
          <p:cNvGrpSpPr/>
          <p:nvPr/>
        </p:nvGrpSpPr>
        <p:grpSpPr>
          <a:xfrm>
            <a:off x="297499" y="491324"/>
            <a:ext cx="8152516" cy="4461235"/>
            <a:chOff x="297499" y="491324"/>
            <a:chExt cx="8152516" cy="4461235"/>
          </a:xfrm>
        </p:grpSpPr>
        <p:pic>
          <p:nvPicPr>
            <p:cNvPr id="9540" name="Google Shape;9540;p42"/>
            <p:cNvPicPr preferRelativeResize="0"/>
            <p:nvPr/>
          </p:nvPicPr>
          <p:blipFill rotWithShape="1">
            <a:blip r:embed="rId4">
              <a:alphaModFix/>
            </a:blip>
            <a:srcRect b="0" l="0" r="0" t="0"/>
            <a:stretch/>
          </p:blipFill>
          <p:spPr>
            <a:xfrm>
              <a:off x="1834396" y="2674975"/>
              <a:ext cx="329554" cy="427075"/>
            </a:xfrm>
            <a:prstGeom prst="rect">
              <a:avLst/>
            </a:prstGeom>
            <a:noFill/>
            <a:ln>
              <a:noFill/>
            </a:ln>
          </p:spPr>
        </p:pic>
        <p:pic>
          <p:nvPicPr>
            <p:cNvPr id="9541" name="Google Shape;9541;p42"/>
            <p:cNvPicPr preferRelativeResize="0"/>
            <p:nvPr/>
          </p:nvPicPr>
          <p:blipFill rotWithShape="1">
            <a:blip r:embed="rId4">
              <a:alphaModFix/>
            </a:blip>
            <a:srcRect b="0" l="0" r="0" t="0"/>
            <a:stretch/>
          </p:blipFill>
          <p:spPr>
            <a:xfrm>
              <a:off x="7516813" y="690949"/>
              <a:ext cx="513246" cy="665125"/>
            </a:xfrm>
            <a:prstGeom prst="rect">
              <a:avLst/>
            </a:prstGeom>
            <a:noFill/>
            <a:ln>
              <a:noFill/>
            </a:ln>
          </p:spPr>
        </p:pic>
        <p:pic>
          <p:nvPicPr>
            <p:cNvPr id="9542" name="Google Shape;9542;p42"/>
            <p:cNvPicPr preferRelativeResize="0"/>
            <p:nvPr/>
          </p:nvPicPr>
          <p:blipFill rotWithShape="1">
            <a:blip r:embed="rId4">
              <a:alphaModFix/>
            </a:blip>
            <a:srcRect b="0" l="0" r="0" t="0"/>
            <a:stretch/>
          </p:blipFill>
          <p:spPr>
            <a:xfrm>
              <a:off x="358200" y="491324"/>
              <a:ext cx="706825" cy="915987"/>
            </a:xfrm>
            <a:prstGeom prst="rect">
              <a:avLst/>
            </a:prstGeom>
            <a:noFill/>
            <a:ln>
              <a:noFill/>
            </a:ln>
          </p:spPr>
        </p:pic>
        <p:pic>
          <p:nvPicPr>
            <p:cNvPr id="9543" name="Google Shape;9543;p42"/>
            <p:cNvPicPr preferRelativeResize="0"/>
            <p:nvPr/>
          </p:nvPicPr>
          <p:blipFill rotWithShape="1">
            <a:blip r:embed="rId4">
              <a:alphaModFix/>
            </a:blip>
            <a:srcRect b="0" l="0" r="0" t="0"/>
            <a:stretch/>
          </p:blipFill>
          <p:spPr>
            <a:xfrm rot="-2383320">
              <a:off x="8043825" y="2602206"/>
              <a:ext cx="312775" cy="405331"/>
            </a:xfrm>
            <a:prstGeom prst="rect">
              <a:avLst/>
            </a:prstGeom>
            <a:noFill/>
            <a:ln>
              <a:noFill/>
            </a:ln>
          </p:spPr>
        </p:pic>
        <p:pic>
          <p:nvPicPr>
            <p:cNvPr id="9544" name="Google Shape;9544;p42"/>
            <p:cNvPicPr preferRelativeResize="0"/>
            <p:nvPr/>
          </p:nvPicPr>
          <p:blipFill rotWithShape="1">
            <a:blip r:embed="rId4">
              <a:alphaModFix/>
            </a:blip>
            <a:srcRect b="0" l="0" r="0" t="0"/>
            <a:stretch/>
          </p:blipFill>
          <p:spPr>
            <a:xfrm rot="-1700983">
              <a:off x="3760552" y="3972337"/>
              <a:ext cx="513246" cy="665125"/>
            </a:xfrm>
            <a:prstGeom prst="rect">
              <a:avLst/>
            </a:prstGeom>
            <a:noFill/>
            <a:ln>
              <a:noFill/>
            </a:ln>
          </p:spPr>
        </p:pic>
        <p:pic>
          <p:nvPicPr>
            <p:cNvPr id="9545" name="Google Shape;9545;p42"/>
            <p:cNvPicPr preferRelativeResize="0"/>
            <p:nvPr/>
          </p:nvPicPr>
          <p:blipFill rotWithShape="1">
            <a:blip r:embed="rId4">
              <a:alphaModFix/>
            </a:blip>
            <a:srcRect b="0" l="0" r="0" t="0"/>
            <a:stretch/>
          </p:blipFill>
          <p:spPr>
            <a:xfrm rot="-1700983">
              <a:off x="3902420" y="1730097"/>
              <a:ext cx="513246" cy="665125"/>
            </a:xfrm>
            <a:prstGeom prst="rect">
              <a:avLst/>
            </a:prstGeom>
            <a:noFill/>
            <a:ln>
              <a:noFill/>
            </a:ln>
          </p:spPr>
        </p:pic>
        <p:pic>
          <p:nvPicPr>
            <p:cNvPr id="9546" name="Google Shape;9546;p42"/>
            <p:cNvPicPr preferRelativeResize="0"/>
            <p:nvPr/>
          </p:nvPicPr>
          <p:blipFill rotWithShape="1">
            <a:blip r:embed="rId4">
              <a:alphaModFix/>
            </a:blip>
            <a:srcRect b="0" l="0" r="0" t="0"/>
            <a:stretch/>
          </p:blipFill>
          <p:spPr>
            <a:xfrm rot="-1700983">
              <a:off x="424639" y="4205462"/>
              <a:ext cx="513246" cy="665125"/>
            </a:xfrm>
            <a:prstGeom prst="rect">
              <a:avLst/>
            </a:prstGeom>
            <a:noFill/>
            <a:ln>
              <a:noFill/>
            </a:ln>
          </p:spPr>
        </p:pic>
        <p:pic>
          <p:nvPicPr>
            <p:cNvPr id="9547" name="Google Shape;9547;p42"/>
            <p:cNvPicPr preferRelativeResize="0"/>
            <p:nvPr/>
          </p:nvPicPr>
          <p:blipFill rotWithShape="1">
            <a:blip r:embed="rId4">
              <a:alphaModFix/>
            </a:blip>
            <a:srcRect b="0" l="0" r="0" t="0"/>
            <a:stretch/>
          </p:blipFill>
          <p:spPr>
            <a:xfrm rot="-1700983">
              <a:off x="7773436" y="4131878"/>
              <a:ext cx="513246" cy="665125"/>
            </a:xfrm>
            <a:prstGeom prst="rect">
              <a:avLst/>
            </a:prstGeom>
            <a:noFill/>
            <a:ln>
              <a:noFill/>
            </a:ln>
          </p:spPr>
        </p:pic>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51" name="Shape 9551"/>
        <p:cNvGrpSpPr/>
        <p:nvPr/>
      </p:nvGrpSpPr>
      <p:grpSpPr>
        <a:xfrm>
          <a:off x="0" y="0"/>
          <a:ext cx="0" cy="0"/>
          <a:chOff x="0" y="0"/>
          <a:chExt cx="0" cy="0"/>
        </a:xfrm>
      </p:grpSpPr>
      <p:sp>
        <p:nvSpPr>
          <p:cNvPr id="9552" name="Google Shape;9552;p43"/>
          <p:cNvSpPr txBox="1"/>
          <p:nvPr/>
        </p:nvSpPr>
        <p:spPr>
          <a:xfrm>
            <a:off x="5244738" y="1552765"/>
            <a:ext cx="3334593" cy="461665"/>
          </a:xfrm>
          <a:prstGeom prst="rect">
            <a:avLst/>
          </a:prstGeom>
          <a:noFill/>
          <a:ln>
            <a:noFill/>
          </a:ln>
        </p:spPr>
        <p:txBody>
          <a:bodyPr anchorCtr="0" anchor="ctr" bIns="45700" lIns="91425" spcFirstLastPara="1" rIns="91425" wrap="square" tIns="45700">
            <a:spAutoFit/>
          </a:bodyPr>
          <a:lstStyle/>
          <a:p>
            <a:pPr indent="0" lvl="0" marL="0" marR="0" rtl="0" algn="r">
              <a:lnSpc>
                <a:spcPct val="100000"/>
              </a:lnSpc>
              <a:spcBef>
                <a:spcPts val="0"/>
              </a:spcBef>
              <a:spcAft>
                <a:spcPts val="0"/>
              </a:spcAft>
              <a:buNone/>
            </a:pPr>
            <a:r>
              <a:rPr b="0" i="0" lang="en" sz="1200" u="none" cap="none" strike="noStrike">
                <a:solidFill>
                  <a:schemeClr val="lt1"/>
                </a:solidFill>
                <a:latin typeface="Arial"/>
                <a:ea typeface="Arial"/>
                <a:cs typeface="Arial"/>
                <a:sym typeface="Arial"/>
              </a:rPr>
              <a:t>LOREM IPSUM DOLOR SIT AMET,</a:t>
            </a:r>
            <a:endParaRPr/>
          </a:p>
          <a:p>
            <a:pPr indent="0" lvl="0" marL="0" marR="0" rtl="0" algn="r">
              <a:lnSpc>
                <a:spcPct val="100000"/>
              </a:lnSpc>
              <a:spcBef>
                <a:spcPts val="0"/>
              </a:spcBef>
              <a:spcAft>
                <a:spcPts val="0"/>
              </a:spcAft>
              <a:buNone/>
            </a:pPr>
            <a:r>
              <a:rPr b="0" i="0" lang="en" sz="1200" u="none" cap="none" strike="noStrike">
                <a:solidFill>
                  <a:schemeClr val="lt1"/>
                </a:solidFill>
                <a:latin typeface="Arial"/>
                <a:ea typeface="Arial"/>
                <a:cs typeface="Arial"/>
                <a:sym typeface="Arial"/>
              </a:rPr>
              <a:t>CU USU AGAM INTEGRE IMPEDIT.</a:t>
            </a:r>
            <a:endParaRPr b="0" i="0" sz="1200" u="none" cap="none" strike="noStrike">
              <a:solidFill>
                <a:schemeClr val="lt1"/>
              </a:solidFill>
              <a:latin typeface="Arial"/>
              <a:ea typeface="Arial"/>
              <a:cs typeface="Arial"/>
              <a:sym typeface="Arial"/>
            </a:endParaRPr>
          </a:p>
        </p:txBody>
      </p:sp>
      <p:sp>
        <p:nvSpPr>
          <p:cNvPr id="9553" name="Google Shape;9553;p43"/>
          <p:cNvSpPr txBox="1"/>
          <p:nvPr/>
        </p:nvSpPr>
        <p:spPr>
          <a:xfrm>
            <a:off x="5055928" y="1250447"/>
            <a:ext cx="3541840" cy="553998"/>
          </a:xfrm>
          <a:prstGeom prst="rect">
            <a:avLst/>
          </a:prstGeom>
          <a:solidFill>
            <a:srgbClr val="736F67"/>
          </a:solidFill>
          <a:ln>
            <a:noFill/>
          </a:ln>
        </p:spPr>
        <p:txBody>
          <a:bodyPr anchorCtr="0" anchor="ctr" bIns="45700" lIns="91425" spcFirstLastPara="1" rIns="91425" wrap="square" tIns="45700">
            <a:spAutoFit/>
          </a:bodyPr>
          <a:lstStyle/>
          <a:p>
            <a:pPr indent="0" lvl="0" marL="0" marR="0" rtl="0" algn="r">
              <a:lnSpc>
                <a:spcPct val="100000"/>
              </a:lnSpc>
              <a:spcBef>
                <a:spcPts val="0"/>
              </a:spcBef>
              <a:spcAft>
                <a:spcPts val="0"/>
              </a:spcAft>
              <a:buNone/>
            </a:pPr>
            <a:r>
              <a:rPr b="0" i="0" lang="en" sz="1500" u="none" cap="none" strike="noStrike">
                <a:solidFill>
                  <a:schemeClr val="lt1"/>
                </a:solidFill>
                <a:latin typeface="Arial"/>
                <a:ea typeface="Arial"/>
                <a:cs typeface="Arial"/>
                <a:sym typeface="Arial"/>
              </a:rPr>
              <a:t>LOREM IPSUM DOLOR SIT AMET,</a:t>
            </a:r>
            <a:endParaRPr/>
          </a:p>
          <a:p>
            <a:pPr indent="0" lvl="0" marL="0" marR="0" rtl="0" algn="r">
              <a:lnSpc>
                <a:spcPct val="100000"/>
              </a:lnSpc>
              <a:spcBef>
                <a:spcPts val="0"/>
              </a:spcBef>
              <a:spcAft>
                <a:spcPts val="0"/>
              </a:spcAft>
              <a:buNone/>
            </a:pPr>
            <a:r>
              <a:rPr b="0" i="0" lang="en" sz="1500" u="none" cap="none" strike="noStrike">
                <a:solidFill>
                  <a:schemeClr val="lt1"/>
                </a:solidFill>
                <a:latin typeface="Arial"/>
                <a:ea typeface="Arial"/>
                <a:cs typeface="Arial"/>
                <a:sym typeface="Arial"/>
              </a:rPr>
              <a:t>CU USU AGAM INTEGRE IMPEDIT.</a:t>
            </a:r>
            <a:endParaRPr b="0" i="0" sz="1500" u="none" cap="none" strike="noStrike">
              <a:solidFill>
                <a:schemeClr val="lt1"/>
              </a:solidFill>
              <a:latin typeface="Arial"/>
              <a:ea typeface="Arial"/>
              <a:cs typeface="Arial"/>
              <a:sym typeface="Arial"/>
            </a:endParaRPr>
          </a:p>
        </p:txBody>
      </p:sp>
      <p:sp>
        <p:nvSpPr>
          <p:cNvPr id="9554" name="Google Shape;9554;p43"/>
          <p:cNvSpPr txBox="1"/>
          <p:nvPr/>
        </p:nvSpPr>
        <p:spPr>
          <a:xfrm>
            <a:off x="4748628" y="2014430"/>
            <a:ext cx="3830703" cy="2677656"/>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None/>
            </a:pPr>
            <a:r>
              <a:rPr b="0" i="0" lang="en" sz="1400" u="none" cap="none" strike="noStrike">
                <a:solidFill>
                  <a:srgbClr val="736F67"/>
                </a:solidFill>
                <a:latin typeface="Milonga"/>
                <a:ea typeface="Milonga"/>
                <a:cs typeface="Milonga"/>
                <a:sym typeface="Milonga"/>
              </a:rPr>
              <a:t>Get a modern PowerPoint  Presentation that is beautifully designed. Easy to change colors, photos and Text. You can simply impress your audience and add a unique zing and appeal to your Presentations. You can simply impress your audience and add a unique zing and appeal to your Presentations. Easy to change colors, photos and Text. I hope and I believe that this Template will your Time, Money and Reputation. I hope and I believe that this Template will your Time, Money and Reputation. </a:t>
            </a:r>
            <a:endParaRPr/>
          </a:p>
        </p:txBody>
      </p:sp>
      <p:sp>
        <p:nvSpPr>
          <p:cNvPr id="9555" name="Google Shape;9555;p43"/>
          <p:cNvSpPr txBox="1"/>
          <p:nvPr>
            <p:ph type="title"/>
          </p:nvPr>
        </p:nvSpPr>
        <p:spPr>
          <a:xfrm>
            <a:off x="452288" y="1250447"/>
            <a:ext cx="7626300" cy="572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sz="5400">
                <a:solidFill>
                  <a:srgbClr val="987329"/>
                </a:solidFill>
                <a:latin typeface="Arial"/>
                <a:ea typeface="Arial"/>
                <a:cs typeface="Arial"/>
                <a:sym typeface="Arial"/>
              </a:rPr>
              <a:t>AWESOME SLIDE</a:t>
            </a:r>
            <a:br>
              <a:rPr lang="en" sz="5400">
                <a:solidFill>
                  <a:srgbClr val="987329"/>
                </a:solidFill>
                <a:latin typeface="Arial"/>
                <a:ea typeface="Arial"/>
                <a:cs typeface="Arial"/>
                <a:sym typeface="Arial"/>
              </a:rPr>
            </a:br>
            <a:endParaRPr sz="4800">
              <a:solidFill>
                <a:srgbClr val="987329"/>
              </a:solidFill>
              <a:latin typeface="Arial"/>
              <a:ea typeface="Arial"/>
              <a:cs typeface="Arial"/>
              <a:sym typeface="Arial"/>
            </a:endParaRPr>
          </a:p>
        </p:txBody>
      </p:sp>
      <p:pic>
        <p:nvPicPr>
          <p:cNvPr id="9556" name="Google Shape;9556;p43"/>
          <p:cNvPicPr preferRelativeResize="0"/>
          <p:nvPr/>
        </p:nvPicPr>
        <p:blipFill rotWithShape="1">
          <a:blip r:embed="rId3">
            <a:alphaModFix/>
          </a:blip>
          <a:srcRect b="0" l="0" r="0" t="0"/>
          <a:stretch/>
        </p:blipFill>
        <p:spPr>
          <a:xfrm>
            <a:off x="1559814" y="1714597"/>
            <a:ext cx="2165373" cy="3277321"/>
          </a:xfrm>
          <a:prstGeom prst="rect">
            <a:avLst/>
          </a:prstGeom>
          <a:noFill/>
          <a:ln>
            <a:noFill/>
          </a:ln>
        </p:spPr>
      </p:pic>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60" name="Shape 9560"/>
        <p:cNvGrpSpPr/>
        <p:nvPr/>
      </p:nvGrpSpPr>
      <p:grpSpPr>
        <a:xfrm>
          <a:off x="0" y="0"/>
          <a:ext cx="0" cy="0"/>
          <a:chOff x="0" y="0"/>
          <a:chExt cx="0" cy="0"/>
        </a:xfrm>
      </p:grpSpPr>
      <p:pic>
        <p:nvPicPr>
          <p:cNvPr id="9561" name="Google Shape;9561;p44"/>
          <p:cNvPicPr preferRelativeResize="0"/>
          <p:nvPr/>
        </p:nvPicPr>
        <p:blipFill rotWithShape="1">
          <a:blip r:embed="rId3">
            <a:alphaModFix/>
          </a:blip>
          <a:srcRect b="0" l="0" r="0" t="0"/>
          <a:stretch/>
        </p:blipFill>
        <p:spPr>
          <a:xfrm>
            <a:off x="1834396" y="2674975"/>
            <a:ext cx="329554" cy="427075"/>
          </a:xfrm>
          <a:prstGeom prst="rect">
            <a:avLst/>
          </a:prstGeom>
          <a:noFill/>
          <a:ln>
            <a:noFill/>
          </a:ln>
        </p:spPr>
      </p:pic>
      <p:sp>
        <p:nvSpPr>
          <p:cNvPr id="9562" name="Google Shape;9562;p44"/>
          <p:cNvSpPr txBox="1"/>
          <p:nvPr>
            <p:ph type="title"/>
          </p:nvPr>
        </p:nvSpPr>
        <p:spPr>
          <a:xfrm>
            <a:off x="810950" y="491324"/>
            <a:ext cx="7626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sz="6600">
                <a:latin typeface="Arial"/>
                <a:ea typeface="Arial"/>
                <a:cs typeface="Arial"/>
                <a:sym typeface="Arial"/>
              </a:rPr>
              <a:t>Visit Our Web</a:t>
            </a:r>
            <a:endParaRPr sz="6600">
              <a:latin typeface="Arial"/>
              <a:ea typeface="Arial"/>
              <a:cs typeface="Arial"/>
              <a:sym typeface="Arial"/>
            </a:endParaRPr>
          </a:p>
        </p:txBody>
      </p:sp>
      <p:sp>
        <p:nvSpPr>
          <p:cNvPr id="9563" name="Google Shape;9563;p44"/>
          <p:cNvSpPr txBox="1"/>
          <p:nvPr>
            <p:ph idx="1" type="subTitle"/>
          </p:nvPr>
        </p:nvSpPr>
        <p:spPr>
          <a:xfrm>
            <a:off x="810950" y="2908100"/>
            <a:ext cx="2706000" cy="1396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You can replace the image on the screen with your own work. Right click on it and choose "Replace image" so you can add yours</a:t>
            </a:r>
            <a:endParaRPr/>
          </a:p>
        </p:txBody>
      </p:sp>
      <p:sp>
        <p:nvSpPr>
          <p:cNvPr id="9564" name="Google Shape;9564;p44"/>
          <p:cNvSpPr txBox="1"/>
          <p:nvPr/>
        </p:nvSpPr>
        <p:spPr>
          <a:xfrm>
            <a:off x="810950" y="1511300"/>
            <a:ext cx="2706000" cy="1396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2"/>
              </a:buClr>
              <a:buSzPts val="1400"/>
              <a:buFont typeface="Adamina"/>
              <a:buNone/>
            </a:pPr>
            <a:r>
              <a:rPr b="0" i="0" lang="en" sz="1500" u="none" cap="none" strike="noStrike">
                <a:solidFill>
                  <a:schemeClr val="dk1"/>
                </a:solidFill>
                <a:latin typeface="Adamina"/>
                <a:ea typeface="Adamina"/>
                <a:cs typeface="Adamina"/>
                <a:sym typeface="Adamina"/>
              </a:rPr>
              <a:t>You can replace the image on the screen with your own work. Right click on it and choose "Replace image" so you can add yours</a:t>
            </a:r>
            <a:endParaRPr b="0" i="0" sz="1500" u="none" cap="none" strike="noStrike">
              <a:solidFill>
                <a:schemeClr val="dk1"/>
              </a:solidFill>
              <a:latin typeface="Adamina"/>
              <a:ea typeface="Adamina"/>
              <a:cs typeface="Adamina"/>
              <a:sym typeface="Adamina"/>
            </a:endParaRPr>
          </a:p>
        </p:txBody>
      </p:sp>
      <p:pic>
        <p:nvPicPr>
          <p:cNvPr id="9565" name="Google Shape;9565;p44"/>
          <p:cNvPicPr preferRelativeResize="0"/>
          <p:nvPr/>
        </p:nvPicPr>
        <p:blipFill rotWithShape="1">
          <a:blip r:embed="rId4">
            <a:alphaModFix/>
          </a:blip>
          <a:srcRect b="0" l="0" r="0" t="0"/>
          <a:stretch/>
        </p:blipFill>
        <p:spPr>
          <a:xfrm>
            <a:off x="4459000" y="1511300"/>
            <a:ext cx="2973504" cy="3213787"/>
          </a:xfrm>
          <a:prstGeom prst="rect">
            <a:avLst/>
          </a:prstGeom>
          <a:noFill/>
          <a:ln>
            <a:noFill/>
          </a:ln>
        </p:spPr>
      </p:pic>
      <p:pic>
        <p:nvPicPr>
          <p:cNvPr id="9566" name="Google Shape;9566;p44"/>
          <p:cNvPicPr preferRelativeResize="0"/>
          <p:nvPr/>
        </p:nvPicPr>
        <p:blipFill rotWithShape="1">
          <a:blip r:embed="rId3">
            <a:alphaModFix/>
          </a:blip>
          <a:srcRect b="0" l="0" r="0" t="0"/>
          <a:stretch/>
        </p:blipFill>
        <p:spPr>
          <a:xfrm>
            <a:off x="7516813" y="690949"/>
            <a:ext cx="513246" cy="665125"/>
          </a:xfrm>
          <a:prstGeom prst="rect">
            <a:avLst/>
          </a:prstGeom>
          <a:noFill/>
          <a:ln>
            <a:noFill/>
          </a:ln>
        </p:spPr>
      </p:pic>
      <p:pic>
        <p:nvPicPr>
          <p:cNvPr id="9567" name="Google Shape;9567;p44"/>
          <p:cNvPicPr preferRelativeResize="0"/>
          <p:nvPr/>
        </p:nvPicPr>
        <p:blipFill rotWithShape="1">
          <a:blip r:embed="rId3">
            <a:alphaModFix/>
          </a:blip>
          <a:srcRect b="0" l="0" r="0" t="0"/>
          <a:stretch/>
        </p:blipFill>
        <p:spPr>
          <a:xfrm>
            <a:off x="358200" y="491324"/>
            <a:ext cx="706825" cy="915987"/>
          </a:xfrm>
          <a:prstGeom prst="rect">
            <a:avLst/>
          </a:prstGeom>
          <a:noFill/>
          <a:ln>
            <a:noFill/>
          </a:ln>
        </p:spPr>
      </p:pic>
      <p:pic>
        <p:nvPicPr>
          <p:cNvPr id="9568" name="Google Shape;9568;p44"/>
          <p:cNvPicPr preferRelativeResize="0"/>
          <p:nvPr/>
        </p:nvPicPr>
        <p:blipFill rotWithShape="1">
          <a:blip r:embed="rId3">
            <a:alphaModFix/>
          </a:blip>
          <a:srcRect b="0" l="0" r="0" t="0"/>
          <a:stretch/>
        </p:blipFill>
        <p:spPr>
          <a:xfrm rot="-2383320">
            <a:off x="8043825" y="2602206"/>
            <a:ext cx="312775" cy="405331"/>
          </a:xfrm>
          <a:prstGeom prst="rect">
            <a:avLst/>
          </a:prstGeom>
          <a:noFill/>
          <a:ln>
            <a:noFill/>
          </a:ln>
        </p:spPr>
      </p:pic>
      <p:pic>
        <p:nvPicPr>
          <p:cNvPr id="9569" name="Google Shape;9569;p44"/>
          <p:cNvPicPr preferRelativeResize="0"/>
          <p:nvPr/>
        </p:nvPicPr>
        <p:blipFill rotWithShape="1">
          <a:blip r:embed="rId3">
            <a:alphaModFix/>
          </a:blip>
          <a:srcRect b="0" l="0" r="0" t="0"/>
          <a:stretch/>
        </p:blipFill>
        <p:spPr>
          <a:xfrm rot="-1700983">
            <a:off x="3760552" y="3972337"/>
            <a:ext cx="513246" cy="665125"/>
          </a:xfrm>
          <a:prstGeom prst="rect">
            <a:avLst/>
          </a:prstGeom>
          <a:noFill/>
          <a:ln>
            <a:noFill/>
          </a:ln>
        </p:spPr>
      </p:pic>
      <p:pic>
        <p:nvPicPr>
          <p:cNvPr id="9570" name="Google Shape;9570;p44"/>
          <p:cNvPicPr preferRelativeResize="0"/>
          <p:nvPr/>
        </p:nvPicPr>
        <p:blipFill rotWithShape="1">
          <a:blip r:embed="rId3">
            <a:alphaModFix/>
          </a:blip>
          <a:srcRect b="0" l="0" r="0" t="0"/>
          <a:stretch/>
        </p:blipFill>
        <p:spPr>
          <a:xfrm rot="-1700983">
            <a:off x="3902420" y="1730097"/>
            <a:ext cx="513246" cy="665125"/>
          </a:xfrm>
          <a:prstGeom prst="rect">
            <a:avLst/>
          </a:prstGeom>
          <a:noFill/>
          <a:ln>
            <a:noFill/>
          </a:ln>
        </p:spPr>
      </p:pic>
      <p:pic>
        <p:nvPicPr>
          <p:cNvPr id="9571" name="Google Shape;9571;p44"/>
          <p:cNvPicPr preferRelativeResize="0"/>
          <p:nvPr/>
        </p:nvPicPr>
        <p:blipFill rotWithShape="1">
          <a:blip r:embed="rId3">
            <a:alphaModFix/>
          </a:blip>
          <a:srcRect b="0" l="0" r="0" t="0"/>
          <a:stretch/>
        </p:blipFill>
        <p:spPr>
          <a:xfrm rot="-1700983">
            <a:off x="424639" y="4205462"/>
            <a:ext cx="513246" cy="665125"/>
          </a:xfrm>
          <a:prstGeom prst="rect">
            <a:avLst/>
          </a:prstGeom>
          <a:noFill/>
          <a:ln>
            <a:noFill/>
          </a:ln>
        </p:spPr>
      </p:pic>
      <p:pic>
        <p:nvPicPr>
          <p:cNvPr id="9572" name="Google Shape;9572;p44"/>
          <p:cNvPicPr preferRelativeResize="0"/>
          <p:nvPr/>
        </p:nvPicPr>
        <p:blipFill rotWithShape="1">
          <a:blip r:embed="rId3">
            <a:alphaModFix/>
          </a:blip>
          <a:srcRect b="0" l="0" r="0" t="0"/>
          <a:stretch/>
        </p:blipFill>
        <p:spPr>
          <a:xfrm rot="-1700983">
            <a:off x="7773436" y="4131878"/>
            <a:ext cx="513246" cy="665125"/>
          </a:xfrm>
          <a:prstGeom prst="rect">
            <a:avLst/>
          </a:prstGeom>
          <a:noFill/>
          <a:ln>
            <a:noFill/>
          </a:ln>
        </p:spPr>
      </p:pic>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76" name="Shape 9576"/>
        <p:cNvGrpSpPr/>
        <p:nvPr/>
      </p:nvGrpSpPr>
      <p:grpSpPr>
        <a:xfrm>
          <a:off x="0" y="0"/>
          <a:ext cx="0" cy="0"/>
          <a:chOff x="0" y="0"/>
          <a:chExt cx="0" cy="0"/>
        </a:xfrm>
      </p:grpSpPr>
      <p:sp>
        <p:nvSpPr>
          <p:cNvPr id="9577" name="Google Shape;9577;p45"/>
          <p:cNvSpPr txBox="1"/>
          <p:nvPr>
            <p:ph type="ctrTitle"/>
          </p:nvPr>
        </p:nvSpPr>
        <p:spPr>
          <a:xfrm>
            <a:off x="2291925" y="927658"/>
            <a:ext cx="4568100" cy="11865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5200"/>
              <a:buNone/>
            </a:pPr>
            <a:r>
              <a:rPr lang="en" sz="3200">
                <a:latin typeface="Arial"/>
                <a:ea typeface="Arial"/>
                <a:cs typeface="Arial"/>
                <a:sym typeface="Arial"/>
              </a:rPr>
              <a:t>Thanks!</a:t>
            </a:r>
            <a:endParaRPr sz="3200">
              <a:latin typeface="Arial"/>
              <a:ea typeface="Arial"/>
              <a:cs typeface="Arial"/>
              <a:sym typeface="Arial"/>
            </a:endParaRPr>
          </a:p>
        </p:txBody>
      </p:sp>
      <p:sp>
        <p:nvSpPr>
          <p:cNvPr id="9578" name="Google Shape;9578;p45"/>
          <p:cNvSpPr txBox="1"/>
          <p:nvPr>
            <p:ph idx="1" type="subTitle"/>
          </p:nvPr>
        </p:nvSpPr>
        <p:spPr>
          <a:xfrm>
            <a:off x="2304625" y="3334247"/>
            <a:ext cx="4568100" cy="522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000"/>
              <a:buNone/>
            </a:pPr>
            <a:r>
              <a:rPr lang="en"/>
              <a:t>Do you have any questions?</a:t>
            </a:r>
            <a:endParaRPr/>
          </a:p>
        </p:txBody>
      </p:sp>
      <p:sp>
        <p:nvSpPr>
          <p:cNvPr id="9579" name="Google Shape;9579;p45"/>
          <p:cNvSpPr/>
          <p:nvPr/>
        </p:nvSpPr>
        <p:spPr>
          <a:xfrm>
            <a:off x="2304625" y="3782083"/>
            <a:ext cx="4572000" cy="73866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1400" u="none" cap="none" strike="noStrike">
                <a:solidFill>
                  <a:srgbClr val="000000"/>
                </a:solidFill>
                <a:latin typeface="Arial"/>
                <a:ea typeface="Arial"/>
                <a:cs typeface="Arial"/>
                <a:sym typeface="Arial"/>
              </a:rPr>
              <a:t>You can replace the image on the screen with your own work. Right click on it and choose "Replace image" so you can add yours</a:t>
            </a:r>
            <a:endParaRPr/>
          </a:p>
        </p:txBody>
      </p:sp>
      <p:sp>
        <p:nvSpPr>
          <p:cNvPr id="9580" name="Google Shape;9580;p45"/>
          <p:cNvSpPr/>
          <p:nvPr/>
        </p:nvSpPr>
        <p:spPr>
          <a:xfrm>
            <a:off x="3289300" y="240968"/>
            <a:ext cx="2832100" cy="3098515"/>
          </a:xfrm>
          <a:custGeom>
            <a:rect b="b" l="l" r="r" t="t"/>
            <a:pathLst>
              <a:path extrusionOk="0" h="356" w="325">
                <a:moveTo>
                  <a:pt x="24" y="305"/>
                </a:moveTo>
                <a:cubicBezTo>
                  <a:pt x="27" y="319"/>
                  <a:pt x="30" y="333"/>
                  <a:pt x="33" y="348"/>
                </a:cubicBezTo>
                <a:cubicBezTo>
                  <a:pt x="32" y="348"/>
                  <a:pt x="30" y="348"/>
                  <a:pt x="29" y="349"/>
                </a:cubicBezTo>
                <a:cubicBezTo>
                  <a:pt x="25" y="341"/>
                  <a:pt x="21" y="333"/>
                  <a:pt x="17" y="325"/>
                </a:cubicBezTo>
                <a:cubicBezTo>
                  <a:pt x="13" y="316"/>
                  <a:pt x="10" y="306"/>
                  <a:pt x="6" y="297"/>
                </a:cubicBezTo>
                <a:cubicBezTo>
                  <a:pt x="0" y="280"/>
                  <a:pt x="1" y="265"/>
                  <a:pt x="15" y="252"/>
                </a:cubicBezTo>
                <a:cubicBezTo>
                  <a:pt x="26" y="241"/>
                  <a:pt x="35" y="229"/>
                  <a:pt x="20" y="214"/>
                </a:cubicBezTo>
                <a:cubicBezTo>
                  <a:pt x="18" y="213"/>
                  <a:pt x="22" y="203"/>
                  <a:pt x="26" y="201"/>
                </a:cubicBezTo>
                <a:cubicBezTo>
                  <a:pt x="43" y="192"/>
                  <a:pt x="46" y="178"/>
                  <a:pt x="42" y="161"/>
                </a:cubicBezTo>
                <a:cubicBezTo>
                  <a:pt x="41" y="157"/>
                  <a:pt x="41" y="152"/>
                  <a:pt x="43" y="151"/>
                </a:cubicBezTo>
                <a:cubicBezTo>
                  <a:pt x="60" y="139"/>
                  <a:pt x="63" y="115"/>
                  <a:pt x="83" y="105"/>
                </a:cubicBezTo>
                <a:cubicBezTo>
                  <a:pt x="98" y="98"/>
                  <a:pt x="108" y="75"/>
                  <a:pt x="104" y="57"/>
                </a:cubicBezTo>
                <a:cubicBezTo>
                  <a:pt x="101" y="40"/>
                  <a:pt x="102" y="25"/>
                  <a:pt x="115" y="13"/>
                </a:cubicBezTo>
                <a:cubicBezTo>
                  <a:pt x="126" y="3"/>
                  <a:pt x="143" y="0"/>
                  <a:pt x="156" y="6"/>
                </a:cubicBezTo>
                <a:cubicBezTo>
                  <a:pt x="170" y="12"/>
                  <a:pt x="176" y="22"/>
                  <a:pt x="172" y="40"/>
                </a:cubicBezTo>
                <a:cubicBezTo>
                  <a:pt x="168" y="60"/>
                  <a:pt x="175" y="76"/>
                  <a:pt x="185" y="92"/>
                </a:cubicBezTo>
                <a:cubicBezTo>
                  <a:pt x="189" y="97"/>
                  <a:pt x="198" y="99"/>
                  <a:pt x="205" y="100"/>
                </a:cubicBezTo>
                <a:cubicBezTo>
                  <a:pt x="215" y="102"/>
                  <a:pt x="222" y="104"/>
                  <a:pt x="226" y="115"/>
                </a:cubicBezTo>
                <a:cubicBezTo>
                  <a:pt x="232" y="131"/>
                  <a:pt x="243" y="144"/>
                  <a:pt x="253" y="158"/>
                </a:cubicBezTo>
                <a:cubicBezTo>
                  <a:pt x="256" y="162"/>
                  <a:pt x="263" y="164"/>
                  <a:pt x="269" y="167"/>
                </a:cubicBezTo>
                <a:cubicBezTo>
                  <a:pt x="282" y="175"/>
                  <a:pt x="296" y="181"/>
                  <a:pt x="307" y="190"/>
                </a:cubicBezTo>
                <a:cubicBezTo>
                  <a:pt x="325" y="206"/>
                  <a:pt x="318" y="238"/>
                  <a:pt x="293" y="244"/>
                </a:cubicBezTo>
                <a:cubicBezTo>
                  <a:pt x="305" y="230"/>
                  <a:pt x="314" y="216"/>
                  <a:pt x="293" y="205"/>
                </a:cubicBezTo>
                <a:cubicBezTo>
                  <a:pt x="287" y="220"/>
                  <a:pt x="280" y="234"/>
                  <a:pt x="277" y="249"/>
                </a:cubicBezTo>
                <a:cubicBezTo>
                  <a:pt x="274" y="268"/>
                  <a:pt x="294" y="273"/>
                  <a:pt x="304" y="285"/>
                </a:cubicBezTo>
                <a:cubicBezTo>
                  <a:pt x="303" y="286"/>
                  <a:pt x="302" y="287"/>
                  <a:pt x="301" y="289"/>
                </a:cubicBezTo>
                <a:cubicBezTo>
                  <a:pt x="291" y="285"/>
                  <a:pt x="281" y="280"/>
                  <a:pt x="271" y="276"/>
                </a:cubicBezTo>
                <a:cubicBezTo>
                  <a:pt x="272" y="293"/>
                  <a:pt x="260" y="301"/>
                  <a:pt x="245" y="309"/>
                </a:cubicBezTo>
                <a:cubicBezTo>
                  <a:pt x="245" y="307"/>
                  <a:pt x="245" y="305"/>
                  <a:pt x="246" y="303"/>
                </a:cubicBezTo>
                <a:cubicBezTo>
                  <a:pt x="256" y="288"/>
                  <a:pt x="255" y="275"/>
                  <a:pt x="246" y="260"/>
                </a:cubicBezTo>
                <a:cubicBezTo>
                  <a:pt x="240" y="250"/>
                  <a:pt x="241" y="235"/>
                  <a:pt x="240" y="223"/>
                </a:cubicBezTo>
                <a:cubicBezTo>
                  <a:pt x="239" y="213"/>
                  <a:pt x="237" y="205"/>
                  <a:pt x="226" y="200"/>
                </a:cubicBezTo>
                <a:cubicBezTo>
                  <a:pt x="225" y="216"/>
                  <a:pt x="218" y="232"/>
                  <a:pt x="238" y="244"/>
                </a:cubicBezTo>
                <a:cubicBezTo>
                  <a:pt x="236" y="245"/>
                  <a:pt x="235" y="245"/>
                  <a:pt x="233" y="246"/>
                </a:cubicBezTo>
                <a:cubicBezTo>
                  <a:pt x="229" y="244"/>
                  <a:pt x="224" y="242"/>
                  <a:pt x="218" y="239"/>
                </a:cubicBezTo>
                <a:cubicBezTo>
                  <a:pt x="225" y="255"/>
                  <a:pt x="244" y="262"/>
                  <a:pt x="239" y="281"/>
                </a:cubicBezTo>
                <a:cubicBezTo>
                  <a:pt x="238" y="285"/>
                  <a:pt x="236" y="288"/>
                  <a:pt x="235" y="290"/>
                </a:cubicBezTo>
                <a:cubicBezTo>
                  <a:pt x="227" y="282"/>
                  <a:pt x="219" y="274"/>
                  <a:pt x="212" y="267"/>
                </a:cubicBezTo>
                <a:cubicBezTo>
                  <a:pt x="210" y="268"/>
                  <a:pt x="208" y="269"/>
                  <a:pt x="206" y="270"/>
                </a:cubicBezTo>
                <a:cubicBezTo>
                  <a:pt x="209" y="276"/>
                  <a:pt x="211" y="283"/>
                  <a:pt x="215" y="288"/>
                </a:cubicBezTo>
                <a:cubicBezTo>
                  <a:pt x="222" y="296"/>
                  <a:pt x="231" y="302"/>
                  <a:pt x="238" y="309"/>
                </a:cubicBezTo>
                <a:cubicBezTo>
                  <a:pt x="250" y="320"/>
                  <a:pt x="253" y="334"/>
                  <a:pt x="254" y="349"/>
                </a:cubicBezTo>
                <a:cubicBezTo>
                  <a:pt x="252" y="350"/>
                  <a:pt x="251" y="350"/>
                  <a:pt x="250" y="350"/>
                </a:cubicBezTo>
                <a:cubicBezTo>
                  <a:pt x="241" y="332"/>
                  <a:pt x="226" y="321"/>
                  <a:pt x="207" y="316"/>
                </a:cubicBezTo>
                <a:cubicBezTo>
                  <a:pt x="201" y="314"/>
                  <a:pt x="196" y="308"/>
                  <a:pt x="189" y="303"/>
                </a:cubicBezTo>
                <a:cubicBezTo>
                  <a:pt x="188" y="322"/>
                  <a:pt x="202" y="332"/>
                  <a:pt x="209" y="346"/>
                </a:cubicBezTo>
                <a:cubicBezTo>
                  <a:pt x="184" y="338"/>
                  <a:pt x="176" y="316"/>
                  <a:pt x="165" y="294"/>
                </a:cubicBezTo>
                <a:cubicBezTo>
                  <a:pt x="164" y="301"/>
                  <a:pt x="163" y="305"/>
                  <a:pt x="162" y="310"/>
                </a:cubicBezTo>
                <a:cubicBezTo>
                  <a:pt x="161" y="310"/>
                  <a:pt x="160" y="311"/>
                  <a:pt x="159" y="311"/>
                </a:cubicBezTo>
                <a:cubicBezTo>
                  <a:pt x="152" y="290"/>
                  <a:pt x="152" y="266"/>
                  <a:pt x="134" y="249"/>
                </a:cubicBezTo>
                <a:cubicBezTo>
                  <a:pt x="133" y="251"/>
                  <a:pt x="132" y="253"/>
                  <a:pt x="132" y="253"/>
                </a:cubicBezTo>
                <a:cubicBezTo>
                  <a:pt x="143" y="264"/>
                  <a:pt x="141" y="280"/>
                  <a:pt x="145" y="293"/>
                </a:cubicBezTo>
                <a:cubicBezTo>
                  <a:pt x="150" y="311"/>
                  <a:pt x="143" y="326"/>
                  <a:pt x="130" y="339"/>
                </a:cubicBezTo>
                <a:cubicBezTo>
                  <a:pt x="125" y="344"/>
                  <a:pt x="123" y="350"/>
                  <a:pt x="119" y="356"/>
                </a:cubicBezTo>
                <a:cubicBezTo>
                  <a:pt x="111" y="351"/>
                  <a:pt x="109" y="344"/>
                  <a:pt x="116" y="338"/>
                </a:cubicBezTo>
                <a:cubicBezTo>
                  <a:pt x="138" y="319"/>
                  <a:pt x="137" y="295"/>
                  <a:pt x="113" y="277"/>
                </a:cubicBezTo>
                <a:cubicBezTo>
                  <a:pt x="106" y="271"/>
                  <a:pt x="98" y="267"/>
                  <a:pt x="90" y="261"/>
                </a:cubicBezTo>
                <a:cubicBezTo>
                  <a:pt x="84" y="271"/>
                  <a:pt x="88" y="279"/>
                  <a:pt x="94" y="287"/>
                </a:cubicBezTo>
                <a:cubicBezTo>
                  <a:pt x="101" y="298"/>
                  <a:pt x="104" y="309"/>
                  <a:pt x="98" y="323"/>
                </a:cubicBezTo>
                <a:cubicBezTo>
                  <a:pt x="89" y="302"/>
                  <a:pt x="79" y="282"/>
                  <a:pt x="70" y="260"/>
                </a:cubicBezTo>
                <a:cubicBezTo>
                  <a:pt x="51" y="275"/>
                  <a:pt x="51" y="287"/>
                  <a:pt x="64" y="302"/>
                </a:cubicBezTo>
                <a:cubicBezTo>
                  <a:pt x="70" y="309"/>
                  <a:pt x="74" y="319"/>
                  <a:pt x="79" y="327"/>
                </a:cubicBezTo>
                <a:cubicBezTo>
                  <a:pt x="77" y="328"/>
                  <a:pt x="76" y="329"/>
                  <a:pt x="74" y="330"/>
                </a:cubicBezTo>
                <a:cubicBezTo>
                  <a:pt x="63" y="314"/>
                  <a:pt x="51" y="298"/>
                  <a:pt x="40" y="283"/>
                </a:cubicBezTo>
                <a:cubicBezTo>
                  <a:pt x="36" y="287"/>
                  <a:pt x="36" y="287"/>
                  <a:pt x="45" y="309"/>
                </a:cubicBezTo>
                <a:cubicBezTo>
                  <a:pt x="48" y="319"/>
                  <a:pt x="54" y="328"/>
                  <a:pt x="59" y="337"/>
                </a:cubicBezTo>
                <a:cubicBezTo>
                  <a:pt x="58" y="338"/>
                  <a:pt x="57" y="339"/>
                  <a:pt x="56" y="340"/>
                </a:cubicBezTo>
                <a:cubicBezTo>
                  <a:pt x="47" y="328"/>
                  <a:pt x="37" y="316"/>
                  <a:pt x="27" y="303"/>
                </a:cubicBezTo>
                <a:cubicBezTo>
                  <a:pt x="26" y="304"/>
                  <a:pt x="25" y="304"/>
                  <a:pt x="24" y="305"/>
                </a:cubicBezTo>
                <a:close/>
                <a:moveTo>
                  <a:pt x="209" y="186"/>
                </a:moveTo>
                <a:cubicBezTo>
                  <a:pt x="207" y="173"/>
                  <a:pt x="206" y="163"/>
                  <a:pt x="204" y="151"/>
                </a:cubicBezTo>
                <a:cubicBezTo>
                  <a:pt x="210" y="153"/>
                  <a:pt x="213" y="154"/>
                  <a:pt x="217" y="155"/>
                </a:cubicBezTo>
                <a:cubicBezTo>
                  <a:pt x="215" y="150"/>
                  <a:pt x="212" y="146"/>
                  <a:pt x="213" y="144"/>
                </a:cubicBezTo>
                <a:cubicBezTo>
                  <a:pt x="217" y="130"/>
                  <a:pt x="210" y="131"/>
                  <a:pt x="200" y="131"/>
                </a:cubicBezTo>
                <a:cubicBezTo>
                  <a:pt x="177" y="132"/>
                  <a:pt x="154" y="132"/>
                  <a:pt x="131" y="132"/>
                </a:cubicBezTo>
                <a:cubicBezTo>
                  <a:pt x="117" y="132"/>
                  <a:pt x="102" y="130"/>
                  <a:pt x="88" y="129"/>
                </a:cubicBezTo>
                <a:cubicBezTo>
                  <a:pt x="82" y="129"/>
                  <a:pt x="74" y="138"/>
                  <a:pt x="77" y="143"/>
                </a:cubicBezTo>
                <a:cubicBezTo>
                  <a:pt x="79" y="148"/>
                  <a:pt x="82" y="153"/>
                  <a:pt x="85" y="159"/>
                </a:cubicBezTo>
                <a:cubicBezTo>
                  <a:pt x="86" y="159"/>
                  <a:pt x="90" y="158"/>
                  <a:pt x="96" y="158"/>
                </a:cubicBezTo>
                <a:cubicBezTo>
                  <a:pt x="92" y="164"/>
                  <a:pt x="89" y="169"/>
                  <a:pt x="86" y="173"/>
                </a:cubicBezTo>
                <a:cubicBezTo>
                  <a:pt x="91" y="174"/>
                  <a:pt x="95" y="175"/>
                  <a:pt x="103" y="176"/>
                </a:cubicBezTo>
                <a:cubicBezTo>
                  <a:pt x="96" y="181"/>
                  <a:pt x="92" y="185"/>
                  <a:pt x="90" y="187"/>
                </a:cubicBezTo>
                <a:cubicBezTo>
                  <a:pt x="92" y="193"/>
                  <a:pt x="94" y="198"/>
                  <a:pt x="97" y="204"/>
                </a:cubicBezTo>
                <a:cubicBezTo>
                  <a:pt x="99" y="200"/>
                  <a:pt x="100" y="197"/>
                  <a:pt x="101" y="192"/>
                </a:cubicBezTo>
                <a:cubicBezTo>
                  <a:pt x="104" y="197"/>
                  <a:pt x="107" y="201"/>
                  <a:pt x="109" y="205"/>
                </a:cubicBezTo>
                <a:cubicBezTo>
                  <a:pt x="110" y="199"/>
                  <a:pt x="110" y="193"/>
                  <a:pt x="110" y="188"/>
                </a:cubicBezTo>
                <a:cubicBezTo>
                  <a:pt x="112" y="187"/>
                  <a:pt x="113" y="187"/>
                  <a:pt x="114" y="186"/>
                </a:cubicBezTo>
                <a:cubicBezTo>
                  <a:pt x="119" y="191"/>
                  <a:pt x="123" y="197"/>
                  <a:pt x="128" y="202"/>
                </a:cubicBezTo>
                <a:cubicBezTo>
                  <a:pt x="115" y="206"/>
                  <a:pt x="105" y="211"/>
                  <a:pt x="93" y="215"/>
                </a:cubicBezTo>
                <a:cubicBezTo>
                  <a:pt x="92" y="211"/>
                  <a:pt x="90" y="207"/>
                  <a:pt x="88" y="202"/>
                </a:cubicBezTo>
                <a:cubicBezTo>
                  <a:pt x="86" y="201"/>
                  <a:pt x="85" y="201"/>
                  <a:pt x="84" y="200"/>
                </a:cubicBezTo>
                <a:cubicBezTo>
                  <a:pt x="81" y="206"/>
                  <a:pt x="78" y="211"/>
                  <a:pt x="74" y="219"/>
                </a:cubicBezTo>
                <a:cubicBezTo>
                  <a:pt x="87" y="221"/>
                  <a:pt x="96" y="225"/>
                  <a:pt x="106" y="225"/>
                </a:cubicBezTo>
                <a:cubicBezTo>
                  <a:pt x="136" y="225"/>
                  <a:pt x="166" y="224"/>
                  <a:pt x="196" y="221"/>
                </a:cubicBezTo>
                <a:cubicBezTo>
                  <a:pt x="221" y="219"/>
                  <a:pt x="221" y="218"/>
                  <a:pt x="220" y="191"/>
                </a:cubicBezTo>
                <a:cubicBezTo>
                  <a:pt x="216" y="189"/>
                  <a:pt x="212" y="187"/>
                  <a:pt x="209" y="186"/>
                </a:cubicBezTo>
                <a:close/>
                <a:moveTo>
                  <a:pt x="146" y="49"/>
                </a:moveTo>
                <a:cubicBezTo>
                  <a:pt x="145" y="49"/>
                  <a:pt x="144" y="49"/>
                  <a:pt x="143" y="49"/>
                </a:cubicBezTo>
                <a:cubicBezTo>
                  <a:pt x="140" y="62"/>
                  <a:pt x="139" y="76"/>
                  <a:pt x="135" y="88"/>
                </a:cubicBezTo>
                <a:cubicBezTo>
                  <a:pt x="132" y="100"/>
                  <a:pt x="132" y="111"/>
                  <a:pt x="139" y="121"/>
                </a:cubicBezTo>
                <a:cubicBezTo>
                  <a:pt x="141" y="124"/>
                  <a:pt x="145" y="126"/>
                  <a:pt x="148" y="128"/>
                </a:cubicBezTo>
                <a:cubicBezTo>
                  <a:pt x="149" y="127"/>
                  <a:pt x="151" y="126"/>
                  <a:pt x="152" y="125"/>
                </a:cubicBezTo>
                <a:cubicBezTo>
                  <a:pt x="138" y="109"/>
                  <a:pt x="142" y="91"/>
                  <a:pt x="146" y="74"/>
                </a:cubicBezTo>
                <a:cubicBezTo>
                  <a:pt x="147" y="66"/>
                  <a:pt x="146" y="57"/>
                  <a:pt x="146" y="49"/>
                </a:cubicBezTo>
                <a:close/>
                <a:moveTo>
                  <a:pt x="70" y="166"/>
                </a:moveTo>
                <a:cubicBezTo>
                  <a:pt x="69" y="166"/>
                  <a:pt x="68" y="167"/>
                  <a:pt x="67" y="167"/>
                </a:cubicBezTo>
                <a:cubicBezTo>
                  <a:pt x="64" y="190"/>
                  <a:pt x="60" y="212"/>
                  <a:pt x="56" y="235"/>
                </a:cubicBezTo>
                <a:cubicBezTo>
                  <a:pt x="69" y="224"/>
                  <a:pt x="56" y="198"/>
                  <a:pt x="78" y="196"/>
                </a:cubicBezTo>
                <a:cubicBezTo>
                  <a:pt x="79" y="190"/>
                  <a:pt x="80" y="185"/>
                  <a:pt x="80" y="182"/>
                </a:cubicBezTo>
                <a:cubicBezTo>
                  <a:pt x="77" y="177"/>
                  <a:pt x="74" y="172"/>
                  <a:pt x="70" y="166"/>
                </a:cubicBezTo>
                <a:close/>
                <a:moveTo>
                  <a:pt x="30" y="281"/>
                </a:moveTo>
                <a:cubicBezTo>
                  <a:pt x="38" y="269"/>
                  <a:pt x="56" y="265"/>
                  <a:pt x="55" y="247"/>
                </a:cubicBezTo>
                <a:cubicBezTo>
                  <a:pt x="48" y="259"/>
                  <a:pt x="31" y="264"/>
                  <a:pt x="30" y="281"/>
                </a:cubicBezTo>
                <a:close/>
                <a:moveTo>
                  <a:pt x="236" y="183"/>
                </a:moveTo>
                <a:cubicBezTo>
                  <a:pt x="234" y="184"/>
                  <a:pt x="232" y="185"/>
                  <a:pt x="230" y="186"/>
                </a:cubicBezTo>
                <a:cubicBezTo>
                  <a:pt x="237" y="195"/>
                  <a:pt x="244" y="204"/>
                  <a:pt x="251" y="214"/>
                </a:cubicBezTo>
                <a:cubicBezTo>
                  <a:pt x="252" y="213"/>
                  <a:pt x="253" y="212"/>
                  <a:pt x="254" y="212"/>
                </a:cubicBezTo>
                <a:cubicBezTo>
                  <a:pt x="248" y="202"/>
                  <a:pt x="242" y="192"/>
                  <a:pt x="236" y="183"/>
                </a:cubicBezTo>
                <a:close/>
              </a:path>
            </a:pathLst>
          </a:custGeom>
          <a:solidFill>
            <a:srgbClr val="0000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84" name="Shape 9584"/>
        <p:cNvGrpSpPr/>
        <p:nvPr/>
      </p:nvGrpSpPr>
      <p:grpSpPr>
        <a:xfrm>
          <a:off x="0" y="0"/>
          <a:ext cx="0" cy="0"/>
          <a:chOff x="0" y="0"/>
          <a:chExt cx="0" cy="0"/>
        </a:xfrm>
      </p:grpSpPr>
      <p:sp>
        <p:nvSpPr>
          <p:cNvPr id="9585" name="Google Shape;9585;p46"/>
          <p:cNvSpPr txBox="1"/>
          <p:nvPr>
            <p:ph type="title"/>
          </p:nvPr>
        </p:nvSpPr>
        <p:spPr>
          <a:xfrm>
            <a:off x="1091284" y="2290452"/>
            <a:ext cx="7626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latin typeface="Arial"/>
                <a:ea typeface="Arial"/>
                <a:cs typeface="Arial"/>
                <a:sym typeface="Arial"/>
              </a:rPr>
              <a:t>https://plantillaspowerpoint.org</a:t>
            </a:r>
            <a:endParaRPr>
              <a:latin typeface="Arial"/>
              <a:ea typeface="Arial"/>
              <a:cs typeface="Arial"/>
              <a:sym typeface="Arial"/>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89" name="Shape 9589"/>
        <p:cNvGrpSpPr/>
        <p:nvPr/>
      </p:nvGrpSpPr>
      <p:grpSpPr>
        <a:xfrm>
          <a:off x="0" y="0"/>
          <a:ext cx="0" cy="0"/>
          <a:chOff x="0" y="0"/>
          <a:chExt cx="0" cy="0"/>
        </a:xfrm>
      </p:grpSpPr>
      <p:sp>
        <p:nvSpPr>
          <p:cNvPr id="9590" name="Google Shape;9590;p47"/>
          <p:cNvSpPr txBox="1"/>
          <p:nvPr>
            <p:ph type="title"/>
          </p:nvPr>
        </p:nvSpPr>
        <p:spPr>
          <a:xfrm>
            <a:off x="1428092" y="273605"/>
            <a:ext cx="5394300" cy="989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400"/>
              <a:buNone/>
            </a:pPr>
            <a:r>
              <a:rPr lang="en"/>
              <a:t>Alternative Resources</a:t>
            </a:r>
            <a:endParaRPr/>
          </a:p>
        </p:txBody>
      </p:sp>
      <p:pic>
        <p:nvPicPr>
          <p:cNvPr id="9591" name="Google Shape;9591;p47"/>
          <p:cNvPicPr preferRelativeResize="0"/>
          <p:nvPr/>
        </p:nvPicPr>
        <p:blipFill rotWithShape="1">
          <a:blip r:embed="rId3">
            <a:alphaModFix/>
          </a:blip>
          <a:srcRect b="0" l="0" r="0" t="0"/>
          <a:stretch/>
        </p:blipFill>
        <p:spPr>
          <a:xfrm>
            <a:off x="223671" y="1263005"/>
            <a:ext cx="5214971" cy="3626503"/>
          </a:xfrm>
          <a:prstGeom prst="rect">
            <a:avLst/>
          </a:prstGeom>
          <a:noFill/>
          <a:ln>
            <a:noFill/>
          </a:ln>
        </p:spPr>
      </p:pic>
      <p:pic>
        <p:nvPicPr>
          <p:cNvPr id="9592" name="Google Shape;9592;p47"/>
          <p:cNvPicPr preferRelativeResize="0"/>
          <p:nvPr/>
        </p:nvPicPr>
        <p:blipFill rotWithShape="1">
          <a:blip r:embed="rId4">
            <a:alphaModFix/>
          </a:blip>
          <a:srcRect b="0" l="0" r="0" t="0"/>
          <a:stretch/>
        </p:blipFill>
        <p:spPr>
          <a:xfrm>
            <a:off x="6414824" y="1046377"/>
            <a:ext cx="1932007" cy="2223377"/>
          </a:xfrm>
          <a:prstGeom prst="rect">
            <a:avLst/>
          </a:prstGeom>
          <a:noFill/>
          <a:ln>
            <a:noFill/>
          </a:ln>
        </p:spPr>
      </p:pic>
      <p:pic>
        <p:nvPicPr>
          <p:cNvPr id="9593" name="Google Shape;9593;p47"/>
          <p:cNvPicPr preferRelativeResize="0"/>
          <p:nvPr/>
        </p:nvPicPr>
        <p:blipFill rotWithShape="1">
          <a:blip r:embed="rId5">
            <a:alphaModFix/>
          </a:blip>
          <a:srcRect b="0" l="0" r="0" t="0"/>
          <a:stretch/>
        </p:blipFill>
        <p:spPr>
          <a:xfrm>
            <a:off x="5980003" y="3360351"/>
            <a:ext cx="2225712" cy="1364349"/>
          </a:xfrm>
          <a:prstGeom prst="rect">
            <a:avLst/>
          </a:prstGeom>
          <a:noFill/>
          <a:ln>
            <a:noFill/>
          </a:ln>
        </p:spPr>
      </p:pic>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97" name="Shape 9597"/>
        <p:cNvGrpSpPr/>
        <p:nvPr/>
      </p:nvGrpSpPr>
      <p:grpSpPr>
        <a:xfrm>
          <a:off x="0" y="0"/>
          <a:ext cx="0" cy="0"/>
          <a:chOff x="0" y="0"/>
          <a:chExt cx="0" cy="0"/>
        </a:xfrm>
      </p:grpSpPr>
      <p:sp>
        <p:nvSpPr>
          <p:cNvPr id="9598" name="Google Shape;9598;p48"/>
          <p:cNvSpPr txBox="1"/>
          <p:nvPr>
            <p:ph type="title"/>
          </p:nvPr>
        </p:nvSpPr>
        <p:spPr>
          <a:xfrm>
            <a:off x="1428092" y="273605"/>
            <a:ext cx="5394300" cy="989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400"/>
              <a:buNone/>
            </a:pPr>
            <a:r>
              <a:rPr lang="en"/>
              <a:t>Alternative Resources</a:t>
            </a:r>
            <a:endParaRPr/>
          </a:p>
        </p:txBody>
      </p:sp>
      <p:pic>
        <p:nvPicPr>
          <p:cNvPr id="9599" name="Google Shape;9599;p48"/>
          <p:cNvPicPr preferRelativeResize="0"/>
          <p:nvPr/>
        </p:nvPicPr>
        <p:blipFill rotWithShape="1">
          <a:blip r:embed="rId3">
            <a:alphaModFix/>
          </a:blip>
          <a:srcRect b="0" l="0" r="0" t="0"/>
          <a:stretch/>
        </p:blipFill>
        <p:spPr>
          <a:xfrm>
            <a:off x="277908" y="880813"/>
            <a:ext cx="1383750" cy="1766250"/>
          </a:xfrm>
          <a:prstGeom prst="rect">
            <a:avLst/>
          </a:prstGeom>
          <a:noFill/>
          <a:ln>
            <a:noFill/>
          </a:ln>
        </p:spPr>
      </p:pic>
      <p:pic>
        <p:nvPicPr>
          <p:cNvPr id="9600" name="Google Shape;9600;p48"/>
          <p:cNvPicPr preferRelativeResize="0"/>
          <p:nvPr/>
        </p:nvPicPr>
        <p:blipFill rotWithShape="1">
          <a:blip r:embed="rId4">
            <a:alphaModFix/>
          </a:blip>
          <a:srcRect b="0" l="0" r="0" t="0"/>
          <a:stretch/>
        </p:blipFill>
        <p:spPr>
          <a:xfrm>
            <a:off x="364241" y="2811966"/>
            <a:ext cx="3543815" cy="2153954"/>
          </a:xfrm>
          <a:prstGeom prst="rect">
            <a:avLst/>
          </a:prstGeom>
          <a:noFill/>
          <a:ln>
            <a:noFill/>
          </a:ln>
        </p:spPr>
      </p:pic>
      <p:pic>
        <p:nvPicPr>
          <p:cNvPr id="9601" name="Google Shape;9601;p48"/>
          <p:cNvPicPr preferRelativeResize="0"/>
          <p:nvPr/>
        </p:nvPicPr>
        <p:blipFill rotWithShape="1">
          <a:blip r:embed="rId5">
            <a:alphaModFix/>
          </a:blip>
          <a:srcRect b="0" l="0" r="0" t="0"/>
          <a:stretch/>
        </p:blipFill>
        <p:spPr>
          <a:xfrm>
            <a:off x="6528012" y="2619986"/>
            <a:ext cx="1921810" cy="2345934"/>
          </a:xfrm>
          <a:prstGeom prst="rect">
            <a:avLst/>
          </a:prstGeom>
          <a:noFill/>
          <a:ln>
            <a:noFill/>
          </a:ln>
        </p:spPr>
      </p:pic>
      <p:pic>
        <p:nvPicPr>
          <p:cNvPr id="9602" name="Google Shape;9602;p48"/>
          <p:cNvPicPr preferRelativeResize="0"/>
          <p:nvPr/>
        </p:nvPicPr>
        <p:blipFill rotWithShape="1">
          <a:blip r:embed="rId6">
            <a:alphaModFix/>
          </a:blip>
          <a:srcRect b="0" l="0" r="0" t="0"/>
          <a:stretch/>
        </p:blipFill>
        <p:spPr>
          <a:xfrm>
            <a:off x="6770094" y="642796"/>
            <a:ext cx="1437645" cy="1785463"/>
          </a:xfrm>
          <a:prstGeom prst="rect">
            <a:avLst/>
          </a:prstGeom>
          <a:noFill/>
          <a:ln>
            <a:noFill/>
          </a:ln>
        </p:spPr>
      </p:pic>
      <p:pic>
        <p:nvPicPr>
          <p:cNvPr id="9603" name="Google Shape;9603;p48"/>
          <p:cNvPicPr preferRelativeResize="0"/>
          <p:nvPr/>
        </p:nvPicPr>
        <p:blipFill rotWithShape="1">
          <a:blip r:embed="rId7">
            <a:alphaModFix/>
          </a:blip>
          <a:srcRect b="0" l="0" r="0" t="0"/>
          <a:stretch/>
        </p:blipFill>
        <p:spPr>
          <a:xfrm>
            <a:off x="1870367" y="1263005"/>
            <a:ext cx="1986644" cy="1487972"/>
          </a:xfrm>
          <a:prstGeom prst="rect">
            <a:avLst/>
          </a:prstGeom>
          <a:noFill/>
          <a:ln>
            <a:noFill/>
          </a:ln>
        </p:spPr>
      </p:pic>
      <p:pic>
        <p:nvPicPr>
          <p:cNvPr id="9604" name="Google Shape;9604;p48"/>
          <p:cNvPicPr preferRelativeResize="0"/>
          <p:nvPr/>
        </p:nvPicPr>
        <p:blipFill rotWithShape="1">
          <a:blip r:embed="rId8">
            <a:alphaModFix/>
          </a:blip>
          <a:srcRect b="0" l="0" r="0" t="0"/>
          <a:stretch/>
        </p:blipFill>
        <p:spPr>
          <a:xfrm>
            <a:off x="4140279" y="1197110"/>
            <a:ext cx="2488936" cy="1683953"/>
          </a:xfrm>
          <a:prstGeom prst="rect">
            <a:avLst/>
          </a:prstGeom>
          <a:noFill/>
          <a:ln>
            <a:noFill/>
          </a:ln>
        </p:spPr>
      </p:pic>
      <p:pic>
        <p:nvPicPr>
          <p:cNvPr id="9605" name="Google Shape;9605;p48"/>
          <p:cNvPicPr preferRelativeResize="0"/>
          <p:nvPr/>
        </p:nvPicPr>
        <p:blipFill rotWithShape="1">
          <a:blip r:embed="rId9">
            <a:alphaModFix/>
          </a:blip>
          <a:srcRect b="0" l="0" r="0" t="0"/>
          <a:stretch/>
        </p:blipFill>
        <p:spPr>
          <a:xfrm>
            <a:off x="4647638" y="2996582"/>
            <a:ext cx="1593390" cy="1784722"/>
          </a:xfrm>
          <a:prstGeom prst="rect">
            <a:avLst/>
          </a:prstGeom>
          <a:noFill/>
          <a:ln>
            <a:noFill/>
          </a:ln>
        </p:spPr>
      </p:pic>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09" name="Shape 9609"/>
        <p:cNvGrpSpPr/>
        <p:nvPr/>
      </p:nvGrpSpPr>
      <p:grpSpPr>
        <a:xfrm>
          <a:off x="0" y="0"/>
          <a:ext cx="0" cy="0"/>
          <a:chOff x="0" y="0"/>
          <a:chExt cx="0" cy="0"/>
        </a:xfrm>
      </p:grpSpPr>
      <p:sp>
        <p:nvSpPr>
          <p:cNvPr id="9610" name="Google Shape;9610;p49"/>
          <p:cNvSpPr txBox="1"/>
          <p:nvPr>
            <p:ph type="title"/>
          </p:nvPr>
        </p:nvSpPr>
        <p:spPr>
          <a:xfrm>
            <a:off x="-197410" y="335930"/>
            <a:ext cx="5394300" cy="989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400"/>
              <a:buNone/>
            </a:pPr>
            <a:r>
              <a:rPr lang="en"/>
              <a:t>Alternative Resources</a:t>
            </a:r>
            <a:endParaRPr/>
          </a:p>
        </p:txBody>
      </p:sp>
      <p:pic>
        <p:nvPicPr>
          <p:cNvPr id="9611" name="Google Shape;9611;p49"/>
          <p:cNvPicPr preferRelativeResize="0"/>
          <p:nvPr/>
        </p:nvPicPr>
        <p:blipFill rotWithShape="1">
          <a:blip r:embed="rId3">
            <a:alphaModFix/>
          </a:blip>
          <a:srcRect b="0" l="0" r="0" t="0"/>
          <a:stretch/>
        </p:blipFill>
        <p:spPr>
          <a:xfrm>
            <a:off x="303939" y="1325330"/>
            <a:ext cx="2195801" cy="3227563"/>
          </a:xfrm>
          <a:prstGeom prst="rect">
            <a:avLst/>
          </a:prstGeom>
          <a:noFill/>
          <a:ln>
            <a:noFill/>
          </a:ln>
        </p:spPr>
      </p:pic>
      <p:pic>
        <p:nvPicPr>
          <p:cNvPr id="9612" name="Google Shape;9612;p49"/>
          <p:cNvPicPr preferRelativeResize="0"/>
          <p:nvPr/>
        </p:nvPicPr>
        <p:blipFill rotWithShape="1">
          <a:blip r:embed="rId4">
            <a:alphaModFix/>
          </a:blip>
          <a:srcRect b="0" l="0" r="0" t="0"/>
          <a:stretch/>
        </p:blipFill>
        <p:spPr>
          <a:xfrm>
            <a:off x="2701219" y="1325330"/>
            <a:ext cx="1932681" cy="2169708"/>
          </a:xfrm>
          <a:prstGeom prst="rect">
            <a:avLst/>
          </a:prstGeom>
          <a:noFill/>
          <a:ln>
            <a:noFill/>
          </a:ln>
        </p:spPr>
      </p:pic>
      <p:pic>
        <p:nvPicPr>
          <p:cNvPr id="9613" name="Google Shape;9613;p49"/>
          <p:cNvPicPr preferRelativeResize="0"/>
          <p:nvPr/>
        </p:nvPicPr>
        <p:blipFill rotWithShape="1">
          <a:blip r:embed="rId5">
            <a:alphaModFix/>
          </a:blip>
          <a:srcRect b="0" l="0" r="0" t="0"/>
          <a:stretch/>
        </p:blipFill>
        <p:spPr>
          <a:xfrm>
            <a:off x="4417203" y="869155"/>
            <a:ext cx="2268097" cy="1643990"/>
          </a:xfrm>
          <a:prstGeom prst="rect">
            <a:avLst/>
          </a:prstGeom>
          <a:noFill/>
          <a:ln>
            <a:noFill/>
          </a:ln>
        </p:spPr>
      </p:pic>
      <p:pic>
        <p:nvPicPr>
          <p:cNvPr id="9614" name="Google Shape;9614;p49"/>
          <p:cNvPicPr preferRelativeResize="0"/>
          <p:nvPr/>
        </p:nvPicPr>
        <p:blipFill rotWithShape="1">
          <a:blip r:embed="rId6">
            <a:alphaModFix/>
          </a:blip>
          <a:srcRect b="0" l="0" r="0" t="0"/>
          <a:stretch/>
        </p:blipFill>
        <p:spPr>
          <a:xfrm rot="3048506">
            <a:off x="6720559" y="281293"/>
            <a:ext cx="1887681" cy="2446280"/>
          </a:xfrm>
          <a:prstGeom prst="rect">
            <a:avLst/>
          </a:prstGeom>
          <a:noFill/>
          <a:ln>
            <a:noFill/>
          </a:ln>
        </p:spPr>
      </p:pic>
      <p:pic>
        <p:nvPicPr>
          <p:cNvPr id="9615" name="Google Shape;9615;p49"/>
          <p:cNvPicPr preferRelativeResize="0"/>
          <p:nvPr/>
        </p:nvPicPr>
        <p:blipFill rotWithShape="1">
          <a:blip r:embed="rId7">
            <a:alphaModFix/>
          </a:blip>
          <a:srcRect b="0" l="0" r="0" t="0"/>
          <a:stretch/>
        </p:blipFill>
        <p:spPr>
          <a:xfrm rot="2266068">
            <a:off x="2477579" y="3699410"/>
            <a:ext cx="1419169" cy="1317800"/>
          </a:xfrm>
          <a:prstGeom prst="rect">
            <a:avLst/>
          </a:prstGeom>
          <a:noFill/>
          <a:ln>
            <a:noFill/>
          </a:ln>
        </p:spPr>
      </p:pic>
      <p:pic>
        <p:nvPicPr>
          <p:cNvPr id="9616" name="Google Shape;9616;p49"/>
          <p:cNvPicPr preferRelativeResize="0"/>
          <p:nvPr/>
        </p:nvPicPr>
        <p:blipFill rotWithShape="1">
          <a:blip r:embed="rId8">
            <a:alphaModFix/>
          </a:blip>
          <a:srcRect b="0" l="0" r="0" t="0"/>
          <a:stretch/>
        </p:blipFill>
        <p:spPr>
          <a:xfrm>
            <a:off x="3910549" y="3608150"/>
            <a:ext cx="1333425" cy="1130236"/>
          </a:xfrm>
          <a:prstGeom prst="rect">
            <a:avLst/>
          </a:prstGeom>
          <a:noFill/>
          <a:ln>
            <a:noFill/>
          </a:ln>
        </p:spPr>
      </p:pic>
      <p:pic>
        <p:nvPicPr>
          <p:cNvPr id="9617" name="Google Shape;9617;p49"/>
          <p:cNvPicPr preferRelativeResize="0"/>
          <p:nvPr/>
        </p:nvPicPr>
        <p:blipFill rotWithShape="1">
          <a:blip r:embed="rId9">
            <a:alphaModFix/>
          </a:blip>
          <a:srcRect b="0" l="0" r="0" t="0"/>
          <a:stretch/>
        </p:blipFill>
        <p:spPr>
          <a:xfrm>
            <a:off x="5382848" y="2320808"/>
            <a:ext cx="3284370" cy="2358009"/>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31" name="Shape 4631"/>
        <p:cNvGrpSpPr/>
        <p:nvPr/>
      </p:nvGrpSpPr>
      <p:grpSpPr>
        <a:xfrm>
          <a:off x="0" y="0"/>
          <a:ext cx="0" cy="0"/>
          <a:chOff x="0" y="0"/>
          <a:chExt cx="0" cy="0"/>
        </a:xfrm>
      </p:grpSpPr>
      <p:grpSp>
        <p:nvGrpSpPr>
          <p:cNvPr id="4632" name="Google Shape;4632;p5"/>
          <p:cNvGrpSpPr/>
          <p:nvPr/>
        </p:nvGrpSpPr>
        <p:grpSpPr>
          <a:xfrm>
            <a:off x="538799" y="484188"/>
            <a:ext cx="8152516" cy="4461235"/>
            <a:chOff x="297499" y="491324"/>
            <a:chExt cx="8152516" cy="4461235"/>
          </a:xfrm>
        </p:grpSpPr>
        <p:pic>
          <p:nvPicPr>
            <p:cNvPr id="4633" name="Google Shape;4633;p5"/>
            <p:cNvPicPr preferRelativeResize="0"/>
            <p:nvPr/>
          </p:nvPicPr>
          <p:blipFill rotWithShape="1">
            <a:blip r:embed="rId3">
              <a:alphaModFix/>
            </a:blip>
            <a:srcRect b="0" l="0" r="0" t="0"/>
            <a:stretch/>
          </p:blipFill>
          <p:spPr>
            <a:xfrm>
              <a:off x="1834396" y="2674975"/>
              <a:ext cx="329554" cy="427075"/>
            </a:xfrm>
            <a:prstGeom prst="rect">
              <a:avLst/>
            </a:prstGeom>
            <a:noFill/>
            <a:ln>
              <a:noFill/>
            </a:ln>
          </p:spPr>
        </p:pic>
        <p:pic>
          <p:nvPicPr>
            <p:cNvPr id="4634" name="Google Shape;4634;p5"/>
            <p:cNvPicPr preferRelativeResize="0"/>
            <p:nvPr/>
          </p:nvPicPr>
          <p:blipFill rotWithShape="1">
            <a:blip r:embed="rId3">
              <a:alphaModFix/>
            </a:blip>
            <a:srcRect b="0" l="0" r="0" t="0"/>
            <a:stretch/>
          </p:blipFill>
          <p:spPr>
            <a:xfrm>
              <a:off x="7516813" y="690949"/>
              <a:ext cx="513246" cy="665125"/>
            </a:xfrm>
            <a:prstGeom prst="rect">
              <a:avLst/>
            </a:prstGeom>
            <a:noFill/>
            <a:ln>
              <a:noFill/>
            </a:ln>
          </p:spPr>
        </p:pic>
        <p:pic>
          <p:nvPicPr>
            <p:cNvPr id="4635" name="Google Shape;4635;p5"/>
            <p:cNvPicPr preferRelativeResize="0"/>
            <p:nvPr/>
          </p:nvPicPr>
          <p:blipFill rotWithShape="1">
            <a:blip r:embed="rId3">
              <a:alphaModFix/>
            </a:blip>
            <a:srcRect b="0" l="0" r="0" t="0"/>
            <a:stretch/>
          </p:blipFill>
          <p:spPr>
            <a:xfrm>
              <a:off x="358200" y="491324"/>
              <a:ext cx="706825" cy="915987"/>
            </a:xfrm>
            <a:prstGeom prst="rect">
              <a:avLst/>
            </a:prstGeom>
            <a:noFill/>
            <a:ln>
              <a:noFill/>
            </a:ln>
          </p:spPr>
        </p:pic>
        <p:pic>
          <p:nvPicPr>
            <p:cNvPr id="4636" name="Google Shape;4636;p5"/>
            <p:cNvPicPr preferRelativeResize="0"/>
            <p:nvPr/>
          </p:nvPicPr>
          <p:blipFill rotWithShape="1">
            <a:blip r:embed="rId3">
              <a:alphaModFix/>
            </a:blip>
            <a:srcRect b="0" l="0" r="0" t="0"/>
            <a:stretch/>
          </p:blipFill>
          <p:spPr>
            <a:xfrm rot="-2383320">
              <a:off x="8043825" y="2602206"/>
              <a:ext cx="312775" cy="405331"/>
            </a:xfrm>
            <a:prstGeom prst="rect">
              <a:avLst/>
            </a:prstGeom>
            <a:noFill/>
            <a:ln>
              <a:noFill/>
            </a:ln>
          </p:spPr>
        </p:pic>
        <p:pic>
          <p:nvPicPr>
            <p:cNvPr id="4637" name="Google Shape;4637;p5"/>
            <p:cNvPicPr preferRelativeResize="0"/>
            <p:nvPr/>
          </p:nvPicPr>
          <p:blipFill rotWithShape="1">
            <a:blip r:embed="rId3">
              <a:alphaModFix/>
            </a:blip>
            <a:srcRect b="0" l="0" r="0" t="0"/>
            <a:stretch/>
          </p:blipFill>
          <p:spPr>
            <a:xfrm rot="-1700983">
              <a:off x="3760552" y="3972337"/>
              <a:ext cx="513246" cy="665125"/>
            </a:xfrm>
            <a:prstGeom prst="rect">
              <a:avLst/>
            </a:prstGeom>
            <a:noFill/>
            <a:ln>
              <a:noFill/>
            </a:ln>
          </p:spPr>
        </p:pic>
        <p:pic>
          <p:nvPicPr>
            <p:cNvPr id="4638" name="Google Shape;4638;p5"/>
            <p:cNvPicPr preferRelativeResize="0"/>
            <p:nvPr/>
          </p:nvPicPr>
          <p:blipFill rotWithShape="1">
            <a:blip r:embed="rId3">
              <a:alphaModFix/>
            </a:blip>
            <a:srcRect b="0" l="0" r="0" t="0"/>
            <a:stretch/>
          </p:blipFill>
          <p:spPr>
            <a:xfrm rot="-1700983">
              <a:off x="3902420" y="1730097"/>
              <a:ext cx="513246" cy="665125"/>
            </a:xfrm>
            <a:prstGeom prst="rect">
              <a:avLst/>
            </a:prstGeom>
            <a:noFill/>
            <a:ln>
              <a:noFill/>
            </a:ln>
          </p:spPr>
        </p:pic>
        <p:pic>
          <p:nvPicPr>
            <p:cNvPr id="4639" name="Google Shape;4639;p5"/>
            <p:cNvPicPr preferRelativeResize="0"/>
            <p:nvPr/>
          </p:nvPicPr>
          <p:blipFill rotWithShape="1">
            <a:blip r:embed="rId3">
              <a:alphaModFix/>
            </a:blip>
            <a:srcRect b="0" l="0" r="0" t="0"/>
            <a:stretch/>
          </p:blipFill>
          <p:spPr>
            <a:xfrm rot="-1700983">
              <a:off x="424639" y="4205462"/>
              <a:ext cx="513246" cy="665125"/>
            </a:xfrm>
            <a:prstGeom prst="rect">
              <a:avLst/>
            </a:prstGeom>
            <a:noFill/>
            <a:ln>
              <a:noFill/>
            </a:ln>
          </p:spPr>
        </p:pic>
        <p:pic>
          <p:nvPicPr>
            <p:cNvPr id="4640" name="Google Shape;4640;p5"/>
            <p:cNvPicPr preferRelativeResize="0"/>
            <p:nvPr/>
          </p:nvPicPr>
          <p:blipFill rotWithShape="1">
            <a:blip r:embed="rId3">
              <a:alphaModFix/>
            </a:blip>
            <a:srcRect b="0" l="0" r="0" t="0"/>
            <a:stretch/>
          </p:blipFill>
          <p:spPr>
            <a:xfrm rot="-1700983">
              <a:off x="7773436" y="4131878"/>
              <a:ext cx="513246" cy="665125"/>
            </a:xfrm>
            <a:prstGeom prst="rect">
              <a:avLst/>
            </a:prstGeom>
            <a:noFill/>
            <a:ln>
              <a:noFill/>
            </a:ln>
          </p:spPr>
        </p:pic>
      </p:grpSp>
      <p:sp>
        <p:nvSpPr>
          <p:cNvPr id="4641" name="Google Shape;4641;p5"/>
          <p:cNvSpPr txBox="1"/>
          <p:nvPr>
            <p:ph type="title"/>
          </p:nvPr>
        </p:nvSpPr>
        <p:spPr>
          <a:xfrm>
            <a:off x="1048525" y="1620279"/>
            <a:ext cx="4045200" cy="13359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4200"/>
              <a:buNone/>
            </a:pPr>
            <a:r>
              <a:rPr lang="en" sz="16600">
                <a:latin typeface="Arial"/>
                <a:ea typeface="Arial"/>
                <a:cs typeface="Arial"/>
                <a:sym typeface="Arial"/>
              </a:rPr>
              <a:t>Potter</a:t>
            </a:r>
            <a:endParaRPr sz="16600">
              <a:solidFill>
                <a:schemeClr val="accent5"/>
              </a:solidFill>
              <a:latin typeface="Arial"/>
              <a:ea typeface="Arial"/>
              <a:cs typeface="Arial"/>
              <a:sym typeface="Arial"/>
            </a:endParaRPr>
          </a:p>
        </p:txBody>
      </p:sp>
      <p:sp>
        <p:nvSpPr>
          <p:cNvPr id="4642" name="Google Shape;4642;p5"/>
          <p:cNvSpPr txBox="1"/>
          <p:nvPr>
            <p:ph idx="1" type="subTitle"/>
          </p:nvPr>
        </p:nvSpPr>
        <p:spPr>
          <a:xfrm>
            <a:off x="1048525" y="2722100"/>
            <a:ext cx="3639900" cy="954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2100"/>
              <a:buNone/>
            </a:pPr>
            <a:r>
              <a:rPr lang="en"/>
              <a:t>It can be the part of the presentation where you introduce yourself, write your email…</a:t>
            </a:r>
            <a:endParaRPr/>
          </a:p>
        </p:txBody>
      </p:sp>
      <p:sp>
        <p:nvSpPr>
          <p:cNvPr id="4643" name="Google Shape;4643;p5"/>
          <p:cNvSpPr/>
          <p:nvPr/>
        </p:nvSpPr>
        <p:spPr>
          <a:xfrm rot="-2700000">
            <a:off x="4281963" y="2617672"/>
            <a:ext cx="4409955" cy="677014"/>
          </a:xfrm>
          <a:custGeom>
            <a:rect b="b" l="l" r="r" t="t"/>
            <a:pathLst>
              <a:path extrusionOk="0" h="138" w="969">
                <a:moveTo>
                  <a:pt x="247" y="110"/>
                </a:moveTo>
                <a:cubicBezTo>
                  <a:pt x="200" y="96"/>
                  <a:pt x="152" y="108"/>
                  <a:pt x="104" y="115"/>
                </a:cubicBezTo>
                <a:cubicBezTo>
                  <a:pt x="88" y="118"/>
                  <a:pt x="71" y="123"/>
                  <a:pt x="56" y="130"/>
                </a:cubicBezTo>
                <a:cubicBezTo>
                  <a:pt x="38" y="138"/>
                  <a:pt x="23" y="136"/>
                  <a:pt x="10" y="123"/>
                </a:cubicBezTo>
                <a:cubicBezTo>
                  <a:pt x="1" y="115"/>
                  <a:pt x="0" y="84"/>
                  <a:pt x="8" y="72"/>
                </a:cubicBezTo>
                <a:cubicBezTo>
                  <a:pt x="18" y="57"/>
                  <a:pt x="33" y="57"/>
                  <a:pt x="49" y="61"/>
                </a:cubicBezTo>
                <a:cubicBezTo>
                  <a:pt x="107" y="73"/>
                  <a:pt x="165" y="71"/>
                  <a:pt x="222" y="57"/>
                </a:cubicBezTo>
                <a:cubicBezTo>
                  <a:pt x="243" y="51"/>
                  <a:pt x="263" y="46"/>
                  <a:pt x="284" y="57"/>
                </a:cubicBezTo>
                <a:cubicBezTo>
                  <a:pt x="289" y="60"/>
                  <a:pt x="297" y="58"/>
                  <a:pt x="304" y="57"/>
                </a:cubicBezTo>
                <a:cubicBezTo>
                  <a:pt x="362" y="52"/>
                  <a:pt x="420" y="46"/>
                  <a:pt x="479" y="41"/>
                </a:cubicBezTo>
                <a:cubicBezTo>
                  <a:pt x="636" y="27"/>
                  <a:pt x="794" y="14"/>
                  <a:pt x="952" y="1"/>
                </a:cubicBezTo>
                <a:cubicBezTo>
                  <a:pt x="957" y="0"/>
                  <a:pt x="963" y="4"/>
                  <a:pt x="969" y="5"/>
                </a:cubicBezTo>
                <a:cubicBezTo>
                  <a:pt x="964" y="9"/>
                  <a:pt x="959" y="15"/>
                  <a:pt x="953" y="15"/>
                </a:cubicBezTo>
                <a:cubicBezTo>
                  <a:pt x="820" y="30"/>
                  <a:pt x="687" y="44"/>
                  <a:pt x="554" y="59"/>
                </a:cubicBezTo>
                <a:cubicBezTo>
                  <a:pt x="496" y="66"/>
                  <a:pt x="437" y="76"/>
                  <a:pt x="379" y="85"/>
                </a:cubicBezTo>
                <a:cubicBezTo>
                  <a:pt x="364" y="87"/>
                  <a:pt x="348" y="88"/>
                  <a:pt x="333" y="91"/>
                </a:cubicBezTo>
                <a:cubicBezTo>
                  <a:pt x="314" y="94"/>
                  <a:pt x="294" y="100"/>
                  <a:pt x="275" y="104"/>
                </a:cubicBezTo>
                <a:cubicBezTo>
                  <a:pt x="266" y="106"/>
                  <a:pt x="258" y="108"/>
                  <a:pt x="247" y="110"/>
                </a:cubicBezTo>
                <a:close/>
              </a:path>
            </a:pathLst>
          </a:custGeom>
          <a:solidFill>
            <a:srgbClr val="B8902F"/>
          </a:solidFill>
          <a:ln cap="flat" cmpd="sng" w="57150">
            <a:solidFill>
              <a:srgbClr val="2A252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4644" name="Google Shape;4644;p5"/>
          <p:cNvSpPr/>
          <p:nvPr/>
        </p:nvSpPr>
        <p:spPr>
          <a:xfrm rot="-7200000">
            <a:off x="5205412" y="2513503"/>
            <a:ext cx="4409955" cy="677014"/>
          </a:xfrm>
          <a:custGeom>
            <a:rect b="b" l="l" r="r" t="t"/>
            <a:pathLst>
              <a:path extrusionOk="0" h="138" w="969">
                <a:moveTo>
                  <a:pt x="247" y="110"/>
                </a:moveTo>
                <a:cubicBezTo>
                  <a:pt x="200" y="96"/>
                  <a:pt x="152" y="108"/>
                  <a:pt x="104" y="115"/>
                </a:cubicBezTo>
                <a:cubicBezTo>
                  <a:pt x="88" y="118"/>
                  <a:pt x="71" y="123"/>
                  <a:pt x="56" y="130"/>
                </a:cubicBezTo>
                <a:cubicBezTo>
                  <a:pt x="38" y="138"/>
                  <a:pt x="23" y="136"/>
                  <a:pt x="10" y="123"/>
                </a:cubicBezTo>
                <a:cubicBezTo>
                  <a:pt x="1" y="115"/>
                  <a:pt x="0" y="84"/>
                  <a:pt x="8" y="72"/>
                </a:cubicBezTo>
                <a:cubicBezTo>
                  <a:pt x="18" y="57"/>
                  <a:pt x="33" y="57"/>
                  <a:pt x="49" y="61"/>
                </a:cubicBezTo>
                <a:cubicBezTo>
                  <a:pt x="107" y="73"/>
                  <a:pt x="165" y="71"/>
                  <a:pt x="222" y="57"/>
                </a:cubicBezTo>
                <a:cubicBezTo>
                  <a:pt x="243" y="51"/>
                  <a:pt x="263" y="46"/>
                  <a:pt x="284" y="57"/>
                </a:cubicBezTo>
                <a:cubicBezTo>
                  <a:pt x="289" y="60"/>
                  <a:pt x="297" y="58"/>
                  <a:pt x="304" y="57"/>
                </a:cubicBezTo>
                <a:cubicBezTo>
                  <a:pt x="362" y="52"/>
                  <a:pt x="420" y="46"/>
                  <a:pt x="479" y="41"/>
                </a:cubicBezTo>
                <a:cubicBezTo>
                  <a:pt x="636" y="27"/>
                  <a:pt x="794" y="14"/>
                  <a:pt x="952" y="1"/>
                </a:cubicBezTo>
                <a:cubicBezTo>
                  <a:pt x="957" y="0"/>
                  <a:pt x="963" y="4"/>
                  <a:pt x="969" y="5"/>
                </a:cubicBezTo>
                <a:cubicBezTo>
                  <a:pt x="964" y="9"/>
                  <a:pt x="959" y="15"/>
                  <a:pt x="953" y="15"/>
                </a:cubicBezTo>
                <a:cubicBezTo>
                  <a:pt x="820" y="30"/>
                  <a:pt x="687" y="44"/>
                  <a:pt x="554" y="59"/>
                </a:cubicBezTo>
                <a:cubicBezTo>
                  <a:pt x="496" y="66"/>
                  <a:pt x="437" y="76"/>
                  <a:pt x="379" y="85"/>
                </a:cubicBezTo>
                <a:cubicBezTo>
                  <a:pt x="364" y="87"/>
                  <a:pt x="348" y="88"/>
                  <a:pt x="333" y="91"/>
                </a:cubicBezTo>
                <a:cubicBezTo>
                  <a:pt x="314" y="94"/>
                  <a:pt x="294" y="100"/>
                  <a:pt x="275" y="104"/>
                </a:cubicBezTo>
                <a:cubicBezTo>
                  <a:pt x="266" y="106"/>
                  <a:pt x="258" y="108"/>
                  <a:pt x="247" y="110"/>
                </a:cubicBezTo>
                <a:close/>
              </a:path>
            </a:pathLst>
          </a:custGeom>
          <a:solidFill>
            <a:srgbClr val="000000"/>
          </a:solidFill>
          <a:ln cap="flat" cmpd="sng" w="57150">
            <a:solidFill>
              <a:srgbClr val="E0D9C7"/>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21" name="Shape 9621"/>
        <p:cNvGrpSpPr/>
        <p:nvPr/>
      </p:nvGrpSpPr>
      <p:grpSpPr>
        <a:xfrm>
          <a:off x="0" y="0"/>
          <a:ext cx="0" cy="0"/>
          <a:chOff x="0" y="0"/>
          <a:chExt cx="0" cy="0"/>
        </a:xfrm>
      </p:grpSpPr>
      <p:sp>
        <p:nvSpPr>
          <p:cNvPr id="9622" name="Google Shape;9622;p50"/>
          <p:cNvSpPr txBox="1"/>
          <p:nvPr>
            <p:ph type="title"/>
          </p:nvPr>
        </p:nvSpPr>
        <p:spPr>
          <a:xfrm>
            <a:off x="-197410" y="0"/>
            <a:ext cx="5394300" cy="989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400"/>
              <a:buNone/>
            </a:pPr>
            <a:r>
              <a:rPr lang="en"/>
              <a:t>Alternative Resources</a:t>
            </a:r>
            <a:endParaRPr/>
          </a:p>
        </p:txBody>
      </p:sp>
      <p:pic>
        <p:nvPicPr>
          <p:cNvPr id="9623" name="Google Shape;9623;p50"/>
          <p:cNvPicPr preferRelativeResize="0"/>
          <p:nvPr/>
        </p:nvPicPr>
        <p:blipFill rotWithShape="1">
          <a:blip r:embed="rId3">
            <a:alphaModFix/>
          </a:blip>
          <a:srcRect b="0" l="0" r="0" t="0"/>
          <a:stretch/>
        </p:blipFill>
        <p:spPr>
          <a:xfrm>
            <a:off x="266948" y="1415022"/>
            <a:ext cx="5718216" cy="3501751"/>
          </a:xfrm>
          <a:prstGeom prst="rect">
            <a:avLst/>
          </a:prstGeom>
          <a:noFill/>
          <a:ln>
            <a:noFill/>
          </a:ln>
        </p:spPr>
      </p:pic>
      <p:pic>
        <p:nvPicPr>
          <p:cNvPr id="9624" name="Google Shape;9624;p50"/>
          <p:cNvPicPr preferRelativeResize="0"/>
          <p:nvPr/>
        </p:nvPicPr>
        <p:blipFill rotWithShape="1">
          <a:blip r:embed="rId4">
            <a:alphaModFix/>
          </a:blip>
          <a:srcRect b="0" l="0" r="0" t="0"/>
          <a:stretch/>
        </p:blipFill>
        <p:spPr>
          <a:xfrm>
            <a:off x="5985164" y="830630"/>
            <a:ext cx="2600057" cy="1367040"/>
          </a:xfrm>
          <a:prstGeom prst="rect">
            <a:avLst/>
          </a:prstGeom>
          <a:noFill/>
          <a:ln>
            <a:noFill/>
          </a:ln>
        </p:spPr>
      </p:pic>
      <p:pic>
        <p:nvPicPr>
          <p:cNvPr id="9625" name="Google Shape;9625;p50"/>
          <p:cNvPicPr preferRelativeResize="0"/>
          <p:nvPr/>
        </p:nvPicPr>
        <p:blipFill rotWithShape="1">
          <a:blip r:embed="rId5">
            <a:alphaModFix/>
          </a:blip>
          <a:srcRect b="0" l="0" r="0" t="0"/>
          <a:stretch/>
        </p:blipFill>
        <p:spPr>
          <a:xfrm>
            <a:off x="6185801" y="2462436"/>
            <a:ext cx="2305056" cy="2380221"/>
          </a:xfrm>
          <a:prstGeom prst="rect">
            <a:avLst/>
          </a:prstGeom>
          <a:noFill/>
          <a:ln>
            <a:noFill/>
          </a:ln>
        </p:spPr>
      </p:pic>
      <p:pic>
        <p:nvPicPr>
          <p:cNvPr id="9626" name="Google Shape;9626;p50"/>
          <p:cNvPicPr preferRelativeResize="0"/>
          <p:nvPr/>
        </p:nvPicPr>
        <p:blipFill rotWithShape="1">
          <a:blip r:embed="rId6">
            <a:alphaModFix/>
          </a:blip>
          <a:srcRect b="0" l="0" r="0" t="0"/>
          <a:stretch/>
        </p:blipFill>
        <p:spPr>
          <a:xfrm>
            <a:off x="3768149" y="1083064"/>
            <a:ext cx="1822878" cy="862172"/>
          </a:xfrm>
          <a:prstGeom prst="rect">
            <a:avLst/>
          </a:prstGeom>
          <a:noFill/>
          <a:ln>
            <a:noFill/>
          </a:ln>
        </p:spPr>
      </p:pic>
      <p:pic>
        <p:nvPicPr>
          <p:cNvPr id="9627" name="Google Shape;9627;p50"/>
          <p:cNvPicPr preferRelativeResize="0"/>
          <p:nvPr/>
        </p:nvPicPr>
        <p:blipFill rotWithShape="1">
          <a:blip r:embed="rId7">
            <a:alphaModFix/>
          </a:blip>
          <a:srcRect b="0" l="0" r="0" t="0"/>
          <a:stretch/>
        </p:blipFill>
        <p:spPr>
          <a:xfrm>
            <a:off x="2294012" y="971898"/>
            <a:ext cx="1080000" cy="1158750"/>
          </a:xfrm>
          <a:prstGeom prst="rect">
            <a:avLst/>
          </a:prstGeom>
          <a:noFill/>
          <a:ln>
            <a:noFill/>
          </a:ln>
        </p:spPr>
      </p:pic>
      <p:pic>
        <p:nvPicPr>
          <p:cNvPr id="9628" name="Google Shape;9628;p50"/>
          <p:cNvPicPr preferRelativeResize="0"/>
          <p:nvPr/>
        </p:nvPicPr>
        <p:blipFill rotWithShape="1">
          <a:blip r:embed="rId8">
            <a:alphaModFix/>
          </a:blip>
          <a:srcRect b="0" l="0" r="0" t="0"/>
          <a:stretch/>
        </p:blipFill>
        <p:spPr>
          <a:xfrm>
            <a:off x="5523716" y="641997"/>
            <a:ext cx="1957500" cy="393750"/>
          </a:xfrm>
          <a:prstGeom prst="rect">
            <a:avLst/>
          </a:prstGeom>
          <a:noFill/>
          <a:ln>
            <a:noFill/>
          </a:ln>
        </p:spPr>
      </p:pic>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32" name="Shape 9632"/>
        <p:cNvGrpSpPr/>
        <p:nvPr/>
      </p:nvGrpSpPr>
      <p:grpSpPr>
        <a:xfrm>
          <a:off x="0" y="0"/>
          <a:ext cx="0" cy="0"/>
          <a:chOff x="0" y="0"/>
          <a:chExt cx="0" cy="0"/>
        </a:xfrm>
      </p:grpSpPr>
      <p:sp>
        <p:nvSpPr>
          <p:cNvPr id="9633" name="Google Shape;9633;p51"/>
          <p:cNvSpPr/>
          <p:nvPr/>
        </p:nvSpPr>
        <p:spPr>
          <a:xfrm>
            <a:off x="0" y="1167714"/>
            <a:ext cx="9160656" cy="3975787"/>
          </a:xfrm>
          <a:prstGeom prst="rect">
            <a:avLst/>
          </a:prstGeom>
          <a:solidFill>
            <a:srgbClr val="D1B578"/>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050" u="none" cap="none" strike="noStrike">
              <a:solidFill>
                <a:schemeClr val="lt1"/>
              </a:solidFill>
              <a:latin typeface="Arial"/>
              <a:ea typeface="Arial"/>
              <a:cs typeface="Arial"/>
              <a:sym typeface="Arial"/>
            </a:endParaRPr>
          </a:p>
        </p:txBody>
      </p:sp>
      <p:sp>
        <p:nvSpPr>
          <p:cNvPr id="9634" name="Google Shape;9634;p51"/>
          <p:cNvSpPr txBox="1"/>
          <p:nvPr>
            <p:ph idx="4294967295" type="body"/>
          </p:nvPr>
        </p:nvSpPr>
        <p:spPr>
          <a:xfrm>
            <a:off x="166493" y="250992"/>
            <a:ext cx="8680450" cy="542925"/>
          </a:xfrm>
          <a:prstGeom prst="rect">
            <a:avLst/>
          </a:prstGeom>
          <a:noFill/>
          <a:ln>
            <a:noFill/>
          </a:ln>
        </p:spPr>
        <p:txBody>
          <a:bodyPr anchorCtr="0" anchor="t" bIns="91425" lIns="91425" spcFirstLastPara="1" rIns="91425" wrap="square" tIns="91425">
            <a:normAutofit/>
          </a:bodyPr>
          <a:lstStyle/>
          <a:p>
            <a:pPr indent="-317500" lvl="0" marL="457200" rtl="0" algn="l">
              <a:lnSpc>
                <a:spcPct val="100000"/>
              </a:lnSpc>
              <a:spcBef>
                <a:spcPts val="0"/>
              </a:spcBef>
              <a:spcAft>
                <a:spcPts val="0"/>
              </a:spcAft>
              <a:buClr>
                <a:schemeClr val="dk2"/>
              </a:buClr>
              <a:buSzPts val="1400"/>
              <a:buFont typeface="Adamina"/>
              <a:buChar char="●"/>
            </a:pPr>
            <a:r>
              <a:rPr lang="en">
                <a:latin typeface="Arial"/>
                <a:ea typeface="Arial"/>
                <a:cs typeface="Arial"/>
                <a:sym typeface="Arial"/>
              </a:rPr>
              <a:t>Fully Editable Icon Sets: A</a:t>
            </a:r>
            <a:endParaRPr/>
          </a:p>
        </p:txBody>
      </p:sp>
      <p:sp>
        <p:nvSpPr>
          <p:cNvPr id="9635" name="Google Shape;9635;p51"/>
          <p:cNvSpPr/>
          <p:nvPr/>
        </p:nvSpPr>
        <p:spPr>
          <a:xfrm>
            <a:off x="3377990" y="1024522"/>
            <a:ext cx="392362" cy="393521"/>
          </a:xfrm>
          <a:custGeom>
            <a:rect b="b" l="l" r="r" t="t"/>
            <a:pathLst>
              <a:path extrusionOk="0" h="3249575" w="3240001">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chemeClr val="accen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36" name="Google Shape;9636;p51"/>
          <p:cNvSpPr/>
          <p:nvPr/>
        </p:nvSpPr>
        <p:spPr>
          <a:xfrm>
            <a:off x="2748925" y="1077421"/>
            <a:ext cx="392360" cy="287720"/>
          </a:xfrm>
          <a:custGeom>
            <a:rect b="b" l="l" r="r" t="t"/>
            <a:pathLst>
              <a:path extrusionOk="0" h="2375905" w="3240001">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37" name="Google Shape;9637;p51"/>
          <p:cNvSpPr/>
          <p:nvPr/>
        </p:nvSpPr>
        <p:spPr>
          <a:xfrm>
            <a:off x="3379554" y="3295562"/>
            <a:ext cx="234850" cy="530924"/>
          </a:xfrm>
          <a:custGeom>
            <a:rect b="b" l="l" r="r" t="t"/>
            <a:pathLst>
              <a:path extrusionOk="0" h="3166775" w="1346449">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38" name="Google Shape;9638;p51"/>
          <p:cNvSpPr/>
          <p:nvPr/>
        </p:nvSpPr>
        <p:spPr>
          <a:xfrm rot="-2700000">
            <a:off x="5983238" y="2646326"/>
            <a:ext cx="169248" cy="377049"/>
          </a:xfrm>
          <a:custGeom>
            <a:rect b="b" l="l" r="r" t="t"/>
            <a:pathLst>
              <a:path extrusionOk="0" h="343323" w="154109">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chemeClr val="accent3"/>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39" name="Google Shape;9639;p51"/>
          <p:cNvSpPr/>
          <p:nvPr/>
        </p:nvSpPr>
        <p:spPr>
          <a:xfrm flipH="1">
            <a:off x="2744207" y="3386839"/>
            <a:ext cx="348370" cy="348370"/>
          </a:xfrm>
          <a:custGeom>
            <a:rect b="b" l="l" r="r" t="t"/>
            <a:pathLst>
              <a:path extrusionOk="0" h="3227814" w="3242753">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40" name="Google Shape;9640;p51"/>
          <p:cNvSpPr/>
          <p:nvPr/>
        </p:nvSpPr>
        <p:spPr>
          <a:xfrm>
            <a:off x="4602994" y="2637287"/>
            <a:ext cx="345584" cy="340042"/>
          </a:xfrm>
          <a:custGeom>
            <a:rect b="b" l="l" r="r" t="t"/>
            <a:pathLst>
              <a:path extrusionOk="0" h="3162551" w="3214097">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chemeClr val="accent3"/>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41" name="Google Shape;9641;p51"/>
          <p:cNvSpPr/>
          <p:nvPr/>
        </p:nvSpPr>
        <p:spPr>
          <a:xfrm>
            <a:off x="7091713" y="2605832"/>
            <a:ext cx="348370" cy="347351"/>
          </a:xfrm>
          <a:custGeom>
            <a:rect b="b" l="l" r="r" t="t"/>
            <a:pathLst>
              <a:path extrusionOk="0" h="3230531" w="3240000">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3"/>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42" name="Google Shape;9642;p51"/>
          <p:cNvSpPr/>
          <p:nvPr/>
        </p:nvSpPr>
        <p:spPr>
          <a:xfrm>
            <a:off x="4007056" y="1044445"/>
            <a:ext cx="353675" cy="353675"/>
          </a:xfrm>
          <a:custGeom>
            <a:rect b="b" l="l" r="r" t="t"/>
            <a:pathLst>
              <a:path extrusionOk="0" h="3240000" w="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43" name="Google Shape;9643;p51"/>
          <p:cNvSpPr/>
          <p:nvPr/>
        </p:nvSpPr>
        <p:spPr>
          <a:xfrm rot="5400000">
            <a:off x="4597201" y="1044443"/>
            <a:ext cx="354146" cy="353676"/>
          </a:xfrm>
          <a:custGeom>
            <a:rect b="b" l="l" r="r" t="t"/>
            <a:pathLst>
              <a:path extrusionOk="0" h="3240000" w="3244313">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accen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44" name="Google Shape;9644;p51"/>
          <p:cNvSpPr/>
          <p:nvPr/>
        </p:nvSpPr>
        <p:spPr>
          <a:xfrm>
            <a:off x="3901383" y="3369645"/>
            <a:ext cx="384887" cy="382757"/>
          </a:xfrm>
          <a:custGeom>
            <a:rect b="b" l="l" r="r" t="t"/>
            <a:pathLst>
              <a:path extrusionOk="0" h="3210836" w="3228711">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dk1"/>
              </a:solidFill>
              <a:latin typeface="Arial"/>
              <a:ea typeface="Arial"/>
              <a:cs typeface="Arial"/>
              <a:sym typeface="Arial"/>
            </a:endParaRPr>
          </a:p>
        </p:txBody>
      </p:sp>
      <p:sp>
        <p:nvSpPr>
          <p:cNvPr id="9645" name="Google Shape;9645;p51"/>
          <p:cNvSpPr/>
          <p:nvPr/>
        </p:nvSpPr>
        <p:spPr>
          <a:xfrm flipH="1">
            <a:off x="7072781" y="1801231"/>
            <a:ext cx="386232" cy="387188"/>
          </a:xfrm>
          <a:custGeom>
            <a:rect b="b" l="l" r="r" t="t"/>
            <a:pathLst>
              <a:path extrusionOk="0" h="3248012" w="3240000">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accent4"/>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46" name="Google Shape;9646;p51"/>
          <p:cNvSpPr/>
          <p:nvPr/>
        </p:nvSpPr>
        <p:spPr>
          <a:xfrm rot="-5400000">
            <a:off x="5187956" y="1008366"/>
            <a:ext cx="425550" cy="425831"/>
          </a:xfrm>
          <a:custGeom>
            <a:rect b="b" l="l" r="r" t="t"/>
            <a:pathLst>
              <a:path extrusionOk="0" h="3187558" w="3185463">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accen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dk1"/>
              </a:solidFill>
              <a:latin typeface="Arial"/>
              <a:ea typeface="Arial"/>
              <a:cs typeface="Arial"/>
              <a:sym typeface="Arial"/>
            </a:endParaRPr>
          </a:p>
        </p:txBody>
      </p:sp>
      <p:sp>
        <p:nvSpPr>
          <p:cNvPr id="9647" name="Google Shape;9647;p51"/>
          <p:cNvSpPr/>
          <p:nvPr/>
        </p:nvSpPr>
        <p:spPr>
          <a:xfrm>
            <a:off x="5850351" y="973633"/>
            <a:ext cx="354976" cy="495296"/>
          </a:xfrm>
          <a:custGeom>
            <a:rect b="b" l="l" r="r" t="t"/>
            <a:pathLst>
              <a:path extrusionOk="0" h="3505352" w="2512265">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chemeClr val="accen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dk1"/>
              </a:solidFill>
              <a:latin typeface="Arial"/>
              <a:ea typeface="Arial"/>
              <a:cs typeface="Arial"/>
              <a:sym typeface="Arial"/>
            </a:endParaRPr>
          </a:p>
        </p:txBody>
      </p:sp>
      <p:sp>
        <p:nvSpPr>
          <p:cNvPr id="9648" name="Google Shape;9648;p51"/>
          <p:cNvSpPr/>
          <p:nvPr/>
        </p:nvSpPr>
        <p:spPr>
          <a:xfrm>
            <a:off x="2107809" y="4007295"/>
            <a:ext cx="307299" cy="584412"/>
          </a:xfrm>
          <a:custGeom>
            <a:rect b="b" l="l" r="r" t="t"/>
            <a:pathLst>
              <a:path extrusionOk="0" h="3240001" w="1703664">
                <a:moveTo>
                  <a:pt x="952533" y="2024463"/>
                </a:moveTo>
                <a:lnTo>
                  <a:pt x="856710" y="2024464"/>
                </a:lnTo>
                <a:lnTo>
                  <a:pt x="649879" y="2143878"/>
                </a:lnTo>
                <a:lnTo>
                  <a:pt x="728753" y="2280491"/>
                </a:lnTo>
                <a:lnTo>
                  <a:pt x="800462" y="2239090"/>
                </a:lnTo>
                <a:lnTo>
                  <a:pt x="800462" y="2476837"/>
                </a:lnTo>
                <a:lnTo>
                  <a:pt x="649878" y="2476837"/>
                </a:lnTo>
                <a:lnTo>
                  <a:pt x="649878" y="2634602"/>
                </a:lnTo>
                <a:lnTo>
                  <a:pt x="1067658" y="2634602"/>
                </a:lnTo>
                <a:lnTo>
                  <a:pt x="1067657" y="2476837"/>
                </a:lnTo>
                <a:lnTo>
                  <a:pt x="952532" y="2476837"/>
                </a:lnTo>
                <a:lnTo>
                  <a:pt x="952532" y="2151292"/>
                </a:lnTo>
                <a:lnTo>
                  <a:pt x="952534" y="2151291"/>
                </a:lnTo>
                <a:close/>
                <a:moveTo>
                  <a:pt x="851832" y="1776101"/>
                </a:moveTo>
                <a:cubicBezTo>
                  <a:pt x="1189868" y="1776101"/>
                  <a:pt x="1463900" y="2050133"/>
                  <a:pt x="1463900" y="2388169"/>
                </a:cubicBezTo>
                <a:cubicBezTo>
                  <a:pt x="1463900" y="2726205"/>
                  <a:pt x="1189868" y="3000237"/>
                  <a:pt x="851832" y="3000237"/>
                </a:cubicBezTo>
                <a:cubicBezTo>
                  <a:pt x="513796" y="3000237"/>
                  <a:pt x="239764" y="2726205"/>
                  <a:pt x="239764" y="2388169"/>
                </a:cubicBezTo>
                <a:cubicBezTo>
                  <a:pt x="239764" y="2050133"/>
                  <a:pt x="513796" y="1776101"/>
                  <a:pt x="851832" y="1776101"/>
                </a:cubicBezTo>
                <a:close/>
                <a:moveTo>
                  <a:pt x="851832" y="1689019"/>
                </a:moveTo>
                <a:cubicBezTo>
                  <a:pt x="465702" y="1689019"/>
                  <a:pt x="152682" y="2002039"/>
                  <a:pt x="152682" y="2388169"/>
                </a:cubicBezTo>
                <a:cubicBezTo>
                  <a:pt x="152682" y="2774299"/>
                  <a:pt x="465702" y="3087319"/>
                  <a:pt x="851832" y="3087319"/>
                </a:cubicBezTo>
                <a:cubicBezTo>
                  <a:pt x="1237962" y="3087319"/>
                  <a:pt x="1550982" y="2774299"/>
                  <a:pt x="1550982" y="2388169"/>
                </a:cubicBezTo>
                <a:cubicBezTo>
                  <a:pt x="1550982" y="2002039"/>
                  <a:pt x="1237962" y="1689019"/>
                  <a:pt x="851832" y="1689019"/>
                </a:cubicBezTo>
                <a:close/>
                <a:moveTo>
                  <a:pt x="851832" y="1536337"/>
                </a:moveTo>
                <a:cubicBezTo>
                  <a:pt x="1322286" y="1536337"/>
                  <a:pt x="1703664" y="1917715"/>
                  <a:pt x="1703664" y="2388169"/>
                </a:cubicBezTo>
                <a:cubicBezTo>
                  <a:pt x="1703664" y="2858623"/>
                  <a:pt x="1322286" y="3240001"/>
                  <a:pt x="851832" y="3240001"/>
                </a:cubicBezTo>
                <a:cubicBezTo>
                  <a:pt x="381378" y="3240001"/>
                  <a:pt x="0" y="2858623"/>
                  <a:pt x="0" y="2388169"/>
                </a:cubicBezTo>
                <a:cubicBezTo>
                  <a:pt x="0" y="1917715"/>
                  <a:pt x="381378" y="1536337"/>
                  <a:pt x="851832" y="1536337"/>
                </a:cubicBezTo>
                <a:close/>
                <a:moveTo>
                  <a:pt x="1173126" y="1"/>
                </a:moveTo>
                <a:lnTo>
                  <a:pt x="1383673" y="1"/>
                </a:lnTo>
                <a:lnTo>
                  <a:pt x="1383673" y="954514"/>
                </a:lnTo>
                <a:lnTo>
                  <a:pt x="1173126" y="1187717"/>
                </a:lnTo>
                <a:close/>
                <a:moveTo>
                  <a:pt x="619488" y="0"/>
                </a:moveTo>
                <a:lnTo>
                  <a:pt x="1099698" y="0"/>
                </a:lnTo>
                <a:lnTo>
                  <a:pt x="1099698" y="1265464"/>
                </a:lnTo>
                <a:lnTo>
                  <a:pt x="859593" y="1532640"/>
                </a:lnTo>
                <a:lnTo>
                  <a:pt x="619488" y="1265464"/>
                </a:lnTo>
                <a:close/>
                <a:moveTo>
                  <a:pt x="335512" y="0"/>
                </a:moveTo>
                <a:lnTo>
                  <a:pt x="546059" y="0"/>
                </a:lnTo>
                <a:lnTo>
                  <a:pt x="546059" y="1166181"/>
                </a:lnTo>
                <a:lnTo>
                  <a:pt x="335512" y="927455"/>
                </a:lnTo>
                <a:close/>
              </a:path>
            </a:pathLst>
          </a:custGeom>
          <a:solidFill>
            <a:schemeClr val="accent5"/>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49" name="Google Shape;9649;p51"/>
          <p:cNvSpPr/>
          <p:nvPr/>
        </p:nvSpPr>
        <p:spPr>
          <a:xfrm rot="-5400000">
            <a:off x="5196584" y="2564256"/>
            <a:ext cx="449073" cy="486106"/>
          </a:xfrm>
          <a:custGeom>
            <a:rect b="b" l="l" r="r" t="t"/>
            <a:pathLst>
              <a:path extrusionOk="0" h="3240001" w="2993176">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chemeClr val="accent3"/>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50" name="Google Shape;9650;p51"/>
          <p:cNvSpPr/>
          <p:nvPr/>
        </p:nvSpPr>
        <p:spPr>
          <a:xfrm rot="10800000">
            <a:off x="5777235" y="1813357"/>
            <a:ext cx="289999" cy="327479"/>
          </a:xfrm>
          <a:custGeom>
            <a:rect b="b" l="l" r="r" t="t"/>
            <a:pathLst>
              <a:path extrusionOk="0" h="3252576" w="2880320">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chemeClr val="accent4"/>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51" name="Google Shape;9651;p51"/>
          <p:cNvSpPr/>
          <p:nvPr/>
        </p:nvSpPr>
        <p:spPr>
          <a:xfrm>
            <a:off x="4019143" y="2595863"/>
            <a:ext cx="354362" cy="422889"/>
          </a:xfrm>
          <a:custGeom>
            <a:rect b="b" l="l" r="r" t="t"/>
            <a:pathLst>
              <a:path extrusionOk="0" h="3035197" w="2543357">
                <a:moveTo>
                  <a:pt x="1932497" y="885460"/>
                </a:moveTo>
                <a:lnTo>
                  <a:pt x="1858608" y="981586"/>
                </a:lnTo>
                <a:cubicBezTo>
                  <a:pt x="2087948" y="1157874"/>
                  <a:pt x="2221364" y="1431493"/>
                  <a:pt x="2219022" y="1720748"/>
                </a:cubicBezTo>
                <a:lnTo>
                  <a:pt x="2340261" y="1721729"/>
                </a:lnTo>
                <a:cubicBezTo>
                  <a:pt x="2342911" y="1394473"/>
                  <a:pt x="2191967" y="1084907"/>
                  <a:pt x="1932497" y="885460"/>
                </a:cubicBezTo>
                <a:close/>
                <a:moveTo>
                  <a:pt x="1028922" y="281987"/>
                </a:moveTo>
                <a:cubicBezTo>
                  <a:pt x="1157068" y="321344"/>
                  <a:pt x="1128134" y="299573"/>
                  <a:pt x="1193247" y="332230"/>
                </a:cubicBezTo>
                <a:cubicBezTo>
                  <a:pt x="1269854" y="451410"/>
                  <a:pt x="1301375" y="602654"/>
                  <a:pt x="1295736" y="739575"/>
                </a:cubicBezTo>
                <a:cubicBezTo>
                  <a:pt x="1418781" y="730097"/>
                  <a:pt x="1391656" y="622269"/>
                  <a:pt x="1842154" y="674175"/>
                </a:cubicBezTo>
                <a:cubicBezTo>
                  <a:pt x="2251963" y="725703"/>
                  <a:pt x="2543357" y="1202505"/>
                  <a:pt x="2543357" y="1911138"/>
                </a:cubicBezTo>
                <a:cubicBezTo>
                  <a:pt x="2543357" y="2619771"/>
                  <a:pt x="2228290" y="3174439"/>
                  <a:pt x="1189012" y="3004227"/>
                </a:cubicBezTo>
                <a:cubicBezTo>
                  <a:pt x="266689" y="3142266"/>
                  <a:pt x="99973" y="2479414"/>
                  <a:pt x="24671" y="2089269"/>
                </a:cubicBezTo>
                <a:cubicBezTo>
                  <a:pt x="-50631" y="1699124"/>
                  <a:pt x="9514" y="922425"/>
                  <a:pt x="737199" y="663358"/>
                </a:cubicBezTo>
                <a:cubicBezTo>
                  <a:pt x="1021153" y="585721"/>
                  <a:pt x="1093645" y="690425"/>
                  <a:pt x="1216376" y="728497"/>
                </a:cubicBezTo>
                <a:cubicBezTo>
                  <a:pt x="1183268" y="569368"/>
                  <a:pt x="1135766" y="458984"/>
                  <a:pt x="1028922" y="281987"/>
                </a:cubicBezTo>
                <a:close/>
                <a:moveTo>
                  <a:pt x="1919942" y="47"/>
                </a:moveTo>
                <a:cubicBezTo>
                  <a:pt x="2086542" y="1491"/>
                  <a:pt x="2263938" y="35583"/>
                  <a:pt x="2350876" y="60453"/>
                </a:cubicBezTo>
                <a:cubicBezTo>
                  <a:pt x="2672784" y="174000"/>
                  <a:pt x="2321773" y="213881"/>
                  <a:pt x="2220060" y="345654"/>
                </a:cubicBezTo>
                <a:cubicBezTo>
                  <a:pt x="2118347" y="477427"/>
                  <a:pt x="2005019" y="609932"/>
                  <a:pt x="1770740" y="609932"/>
                </a:cubicBezTo>
                <a:lnTo>
                  <a:pt x="1326444" y="614956"/>
                </a:lnTo>
                <a:lnTo>
                  <a:pt x="1346541" y="320533"/>
                </a:lnTo>
                <a:cubicBezTo>
                  <a:pt x="1401807" y="115484"/>
                  <a:pt x="1563158" y="44336"/>
                  <a:pt x="1760692" y="11037"/>
                </a:cubicBezTo>
                <a:cubicBezTo>
                  <a:pt x="1810076" y="2712"/>
                  <a:pt x="1864409" y="-434"/>
                  <a:pt x="1919942" y="47"/>
                </a:cubicBezTo>
                <a:close/>
              </a:path>
            </a:pathLst>
          </a:custGeom>
          <a:solidFill>
            <a:schemeClr val="accent3"/>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52" name="Google Shape;9652;p51"/>
          <p:cNvSpPr/>
          <p:nvPr/>
        </p:nvSpPr>
        <p:spPr>
          <a:xfrm>
            <a:off x="2064105" y="1016052"/>
            <a:ext cx="448115" cy="410459"/>
          </a:xfrm>
          <a:custGeom>
            <a:rect b="b" l="l" r="r" t="t"/>
            <a:pathLst>
              <a:path extrusionOk="0" h="2940925" w="321074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chemeClr val="accen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53" name="Google Shape;9653;p51"/>
          <p:cNvSpPr/>
          <p:nvPr/>
        </p:nvSpPr>
        <p:spPr>
          <a:xfrm>
            <a:off x="5194589" y="1792397"/>
            <a:ext cx="279127" cy="369393"/>
          </a:xfrm>
          <a:custGeom>
            <a:rect b="b" l="l" r="r" t="t"/>
            <a:pathLst>
              <a:path extrusionOk="0" h="3240000" w="2448272">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accent4"/>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54" name="Google Shape;9654;p51"/>
          <p:cNvSpPr/>
          <p:nvPr/>
        </p:nvSpPr>
        <p:spPr>
          <a:xfrm>
            <a:off x="6428633" y="2622998"/>
            <a:ext cx="368619" cy="368619"/>
          </a:xfrm>
          <a:custGeom>
            <a:rect b="b" l="l" r="r" t="t"/>
            <a:pathLst>
              <a:path extrusionOk="0" h="3240000" w="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3"/>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55" name="Google Shape;9655;p51"/>
          <p:cNvSpPr/>
          <p:nvPr/>
        </p:nvSpPr>
        <p:spPr>
          <a:xfrm>
            <a:off x="2787099" y="1809090"/>
            <a:ext cx="397383" cy="336011"/>
          </a:xfrm>
          <a:custGeom>
            <a:rect b="b" l="l" r="r" t="t"/>
            <a:pathLst>
              <a:path extrusionOk="0" h="2313707" w="2736304">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accent4"/>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56" name="Google Shape;9656;p51"/>
          <p:cNvSpPr/>
          <p:nvPr/>
        </p:nvSpPr>
        <p:spPr>
          <a:xfrm>
            <a:off x="4687599" y="1801036"/>
            <a:ext cx="203471" cy="352121"/>
          </a:xfrm>
          <a:custGeom>
            <a:rect b="b" l="l" r="r" t="t"/>
            <a:pathLst>
              <a:path extrusionOk="0" h="3240000" w="1872208">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chemeClr val="accent4"/>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57" name="Google Shape;9657;p51"/>
          <p:cNvSpPr/>
          <p:nvPr/>
        </p:nvSpPr>
        <p:spPr>
          <a:xfrm>
            <a:off x="3488001" y="1830789"/>
            <a:ext cx="368291" cy="292615"/>
          </a:xfrm>
          <a:custGeom>
            <a:rect b="b" l="l" r="r" t="t"/>
            <a:pathLst>
              <a:path extrusionOk="0" h="2574247" w="3240000">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chemeClr val="accent4"/>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58" name="Google Shape;9658;p51"/>
          <p:cNvSpPr/>
          <p:nvPr/>
        </p:nvSpPr>
        <p:spPr>
          <a:xfrm>
            <a:off x="4159810" y="1819424"/>
            <a:ext cx="224270" cy="315343"/>
          </a:xfrm>
          <a:custGeom>
            <a:rect b="b" l="l" r="r" t="t"/>
            <a:pathLst>
              <a:path extrusionOk="0" h="3240000" w="2304256">
                <a:moveTo>
                  <a:pt x="954128" y="3024336"/>
                </a:moveTo>
                <a:cubicBezTo>
                  <a:pt x="924305" y="3024336"/>
                  <a:pt x="900128" y="3048513"/>
                  <a:pt x="900128" y="3078336"/>
                </a:cubicBezTo>
                <a:cubicBezTo>
                  <a:pt x="900128" y="3108159"/>
                  <a:pt x="924305" y="3132336"/>
                  <a:pt x="954128" y="3132336"/>
                </a:cubicBezTo>
                <a:lnTo>
                  <a:pt x="1350128" y="3132336"/>
                </a:lnTo>
                <a:cubicBezTo>
                  <a:pt x="1379951" y="3132336"/>
                  <a:pt x="1404128" y="3108159"/>
                  <a:pt x="1404128" y="3078336"/>
                </a:cubicBezTo>
                <a:cubicBezTo>
                  <a:pt x="1404128" y="3048513"/>
                  <a:pt x="1379951" y="3024336"/>
                  <a:pt x="1350128" y="3024336"/>
                </a:cubicBezTo>
                <a:close/>
                <a:moveTo>
                  <a:pt x="131531" y="224650"/>
                </a:moveTo>
                <a:lnTo>
                  <a:pt x="131531" y="2888946"/>
                </a:lnTo>
                <a:lnTo>
                  <a:pt x="2172725" y="2888946"/>
                </a:lnTo>
                <a:lnTo>
                  <a:pt x="2172725" y="224650"/>
                </a:lnTo>
                <a:close/>
                <a:moveTo>
                  <a:pt x="936128" y="73520"/>
                </a:moveTo>
                <a:cubicBezTo>
                  <a:pt x="916246" y="73520"/>
                  <a:pt x="900128" y="89638"/>
                  <a:pt x="900128" y="109520"/>
                </a:cubicBezTo>
                <a:cubicBezTo>
                  <a:pt x="900128" y="129402"/>
                  <a:pt x="916246" y="145520"/>
                  <a:pt x="936128" y="145520"/>
                </a:cubicBezTo>
                <a:lnTo>
                  <a:pt x="1368128" y="145520"/>
                </a:lnTo>
                <a:cubicBezTo>
                  <a:pt x="1388010" y="145520"/>
                  <a:pt x="1404128" y="129402"/>
                  <a:pt x="1404128" y="109520"/>
                </a:cubicBezTo>
                <a:cubicBezTo>
                  <a:pt x="1404128" y="89638"/>
                  <a:pt x="1388010" y="73520"/>
                  <a:pt x="1368128" y="73520"/>
                </a:cubicBezTo>
                <a:close/>
                <a:moveTo>
                  <a:pt x="155330" y="0"/>
                </a:moveTo>
                <a:lnTo>
                  <a:pt x="2148926" y="0"/>
                </a:lnTo>
                <a:cubicBezTo>
                  <a:pt x="2234712" y="0"/>
                  <a:pt x="2304256" y="69544"/>
                  <a:pt x="2304256" y="155330"/>
                </a:cubicBezTo>
                <a:lnTo>
                  <a:pt x="2304256" y="3084670"/>
                </a:lnTo>
                <a:cubicBezTo>
                  <a:pt x="2304256" y="3170456"/>
                  <a:pt x="2234712" y="3240000"/>
                  <a:pt x="2148926" y="3240000"/>
                </a:cubicBezTo>
                <a:lnTo>
                  <a:pt x="155330" y="3240000"/>
                </a:lnTo>
                <a:cubicBezTo>
                  <a:pt x="69544" y="3240000"/>
                  <a:pt x="0" y="3170456"/>
                  <a:pt x="0" y="3084670"/>
                </a:cubicBezTo>
                <a:lnTo>
                  <a:pt x="0" y="155330"/>
                </a:lnTo>
                <a:cubicBezTo>
                  <a:pt x="0" y="69544"/>
                  <a:pt x="69544" y="0"/>
                  <a:pt x="155330" y="0"/>
                </a:cubicBezTo>
                <a:close/>
              </a:path>
            </a:pathLst>
          </a:custGeom>
          <a:solidFill>
            <a:schemeClr val="accent4"/>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59" name="Google Shape;9659;p51"/>
          <p:cNvSpPr/>
          <p:nvPr/>
        </p:nvSpPr>
        <p:spPr>
          <a:xfrm>
            <a:off x="3233896" y="4056911"/>
            <a:ext cx="384479" cy="485182"/>
          </a:xfrm>
          <a:custGeom>
            <a:rect b="b" l="l" r="r" t="t"/>
            <a:pathLst>
              <a:path extrusionOk="0" h="2676504" w="2120980">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chemeClr val="accent5"/>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60" name="Google Shape;9660;p51"/>
          <p:cNvSpPr/>
          <p:nvPr/>
        </p:nvSpPr>
        <p:spPr>
          <a:xfrm>
            <a:off x="2102467" y="1759134"/>
            <a:ext cx="381115" cy="387475"/>
          </a:xfrm>
          <a:custGeom>
            <a:rect b="b" l="l" r="r" t="t"/>
            <a:pathLst>
              <a:path extrusionOk="0" h="3060919" w="3186824">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61" name="Google Shape;9661;p51"/>
          <p:cNvSpPr/>
          <p:nvPr/>
        </p:nvSpPr>
        <p:spPr>
          <a:xfrm rot="-900000">
            <a:off x="3397089" y="2631062"/>
            <a:ext cx="411510" cy="352491"/>
          </a:xfrm>
          <a:custGeom>
            <a:rect b="b" l="l" r="r" t="t"/>
            <a:pathLst>
              <a:path extrusionOk="0" h="2485205" w="2901316">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chemeClr val="accent3"/>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62" name="Google Shape;9662;p51"/>
          <p:cNvSpPr/>
          <p:nvPr/>
        </p:nvSpPr>
        <p:spPr>
          <a:xfrm rot="10800000">
            <a:off x="2685102" y="4019865"/>
            <a:ext cx="282411" cy="559276"/>
          </a:xfrm>
          <a:custGeom>
            <a:rect b="b" l="l" r="r" t="t"/>
            <a:pathLst>
              <a:path extrusionOk="0" h="3195455" w="1613569">
                <a:moveTo>
                  <a:pt x="1348422" y="2012960"/>
                </a:moveTo>
                <a:lnTo>
                  <a:pt x="264249" y="2012960"/>
                </a:lnTo>
                <a:cubicBezTo>
                  <a:pt x="99656" y="1932015"/>
                  <a:pt x="172" y="1814225"/>
                  <a:pt x="0" y="1686651"/>
                </a:cubicBezTo>
                <a:lnTo>
                  <a:pt x="716785" y="1678553"/>
                </a:lnTo>
                <a:lnTo>
                  <a:pt x="716785" y="360000"/>
                </a:lnTo>
                <a:lnTo>
                  <a:pt x="716785" y="355479"/>
                </a:lnTo>
                <a:lnTo>
                  <a:pt x="717916" y="355479"/>
                </a:lnTo>
                <a:lnTo>
                  <a:pt x="806785" y="0"/>
                </a:lnTo>
                <a:lnTo>
                  <a:pt x="895655" y="355479"/>
                </a:lnTo>
                <a:lnTo>
                  <a:pt x="896785" y="355479"/>
                </a:lnTo>
                <a:lnTo>
                  <a:pt x="896785" y="360000"/>
                </a:lnTo>
                <a:lnTo>
                  <a:pt x="896785" y="1676520"/>
                </a:lnTo>
                <a:lnTo>
                  <a:pt x="1612906" y="1668429"/>
                </a:lnTo>
                <a:cubicBezTo>
                  <a:pt x="1622778" y="1802631"/>
                  <a:pt x="1521918" y="1928220"/>
                  <a:pt x="1348422" y="2012960"/>
                </a:cubicBezTo>
                <a:close/>
                <a:moveTo>
                  <a:pt x="1175921" y="2908428"/>
                </a:moveTo>
                <a:lnTo>
                  <a:pt x="437641" y="2908428"/>
                </a:lnTo>
                <a:lnTo>
                  <a:pt x="250570" y="2083962"/>
                </a:lnTo>
                <a:lnTo>
                  <a:pt x="1362992" y="2083962"/>
                </a:lnTo>
                <a:close/>
                <a:moveTo>
                  <a:pt x="1155969" y="3195455"/>
                </a:moveTo>
                <a:lnTo>
                  <a:pt x="457593" y="3195455"/>
                </a:lnTo>
                <a:cubicBezTo>
                  <a:pt x="397940" y="3195455"/>
                  <a:pt x="349581" y="3147096"/>
                  <a:pt x="349581" y="3087443"/>
                </a:cubicBezTo>
                <a:cubicBezTo>
                  <a:pt x="349581" y="3027790"/>
                  <a:pt x="397940" y="2979431"/>
                  <a:pt x="457593" y="2979431"/>
                </a:cubicBezTo>
                <a:lnTo>
                  <a:pt x="1155969" y="2979431"/>
                </a:lnTo>
                <a:cubicBezTo>
                  <a:pt x="1215622" y="2979431"/>
                  <a:pt x="1263981" y="3027790"/>
                  <a:pt x="1263981" y="3087443"/>
                </a:cubicBezTo>
                <a:cubicBezTo>
                  <a:pt x="1263981" y="3147096"/>
                  <a:pt x="1215622" y="3195455"/>
                  <a:pt x="1155969" y="3195455"/>
                </a:cubicBezTo>
                <a:close/>
              </a:path>
            </a:pathLst>
          </a:custGeom>
          <a:solidFill>
            <a:schemeClr val="accent5"/>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63" name="Google Shape;9663;p51"/>
          <p:cNvSpPr/>
          <p:nvPr/>
        </p:nvSpPr>
        <p:spPr>
          <a:xfrm>
            <a:off x="4506718" y="4089526"/>
            <a:ext cx="419951" cy="419951"/>
          </a:xfrm>
          <a:custGeom>
            <a:rect b="b" l="l" r="r" t="t"/>
            <a:pathLst>
              <a:path extrusionOk="0" h="3240000" w="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64" name="Google Shape;9664;p51"/>
          <p:cNvSpPr/>
          <p:nvPr/>
        </p:nvSpPr>
        <p:spPr>
          <a:xfrm>
            <a:off x="6414403" y="4089526"/>
            <a:ext cx="419951" cy="419951"/>
          </a:xfrm>
          <a:custGeom>
            <a:rect b="b" l="l" r="r" t="t"/>
            <a:pathLst>
              <a:path extrusionOk="0" h="3240000" w="3240000">
                <a:moveTo>
                  <a:pt x="1613470" y="2077417"/>
                </a:moveTo>
                <a:cubicBezTo>
                  <a:pt x="1358886" y="2080042"/>
                  <a:pt x="1130625" y="2234862"/>
                  <a:pt x="1034031" y="2470424"/>
                </a:cubicBezTo>
                <a:lnTo>
                  <a:pt x="1213303" y="2543936"/>
                </a:lnTo>
                <a:cubicBezTo>
                  <a:pt x="1280345" y="2380442"/>
                  <a:pt x="1438772" y="2272988"/>
                  <a:pt x="1615468" y="2271166"/>
                </a:cubicBezTo>
                <a:cubicBezTo>
                  <a:pt x="1792164" y="2269344"/>
                  <a:pt x="1952774" y="2373507"/>
                  <a:pt x="2023173" y="2535584"/>
                </a:cubicBezTo>
                <a:lnTo>
                  <a:pt x="2200891" y="2458391"/>
                </a:lnTo>
                <a:cubicBezTo>
                  <a:pt x="2099460" y="2224871"/>
                  <a:pt x="1868054" y="2074792"/>
                  <a:pt x="1613470" y="2077417"/>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9" y="72832"/>
                </a:lnTo>
                <a:lnTo>
                  <a:pt x="2250577" y="127308"/>
                </a:lnTo>
                <a:lnTo>
                  <a:pt x="2392188" y="195525"/>
                </a:lnTo>
                <a:lnTo>
                  <a:pt x="2525758" y="276671"/>
                </a:lnTo>
                <a:lnTo>
                  <a:pt x="2650471" y="369929"/>
                </a:lnTo>
                <a:lnTo>
                  <a:pt x="2765513" y="474487"/>
                </a:lnTo>
                <a:lnTo>
                  <a:pt x="2870071" y="589530"/>
                </a:lnTo>
                <a:lnTo>
                  <a:pt x="2963330"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30" y="2525758"/>
                </a:lnTo>
                <a:lnTo>
                  <a:pt x="2870071" y="2650471"/>
                </a:lnTo>
                <a:lnTo>
                  <a:pt x="2765513" y="2765513"/>
                </a:lnTo>
                <a:lnTo>
                  <a:pt x="2650471" y="2870071"/>
                </a:lnTo>
                <a:lnTo>
                  <a:pt x="2525758" y="2963330"/>
                </a:lnTo>
                <a:lnTo>
                  <a:pt x="2392188" y="3044475"/>
                </a:lnTo>
                <a:lnTo>
                  <a:pt x="2250577" y="3112693"/>
                </a:lnTo>
                <a:lnTo>
                  <a:pt x="2101739" y="3167168"/>
                </a:lnTo>
                <a:lnTo>
                  <a:pt x="1946487" y="3207088"/>
                </a:lnTo>
                <a:lnTo>
                  <a:pt x="1785636" y="3231636"/>
                </a:lnTo>
                <a:cubicBezTo>
                  <a:pt x="1731176" y="3237167"/>
                  <a:pt x="1675919" y="3240000"/>
                  <a:pt x="1620000" y="3240000"/>
                </a:cubicBezTo>
                <a:cubicBezTo>
                  <a:pt x="1508163"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4" y="3019536"/>
                  <a:pt x="757335" y="2992442"/>
                  <a:pt x="714243" y="2963330"/>
                </a:cubicBezTo>
                <a:cubicBezTo>
                  <a:pt x="671151" y="2934217"/>
                  <a:pt x="629534" y="2903086"/>
                  <a:pt x="589530" y="2870071"/>
                </a:cubicBezTo>
                <a:cubicBezTo>
                  <a:pt x="549525" y="2837056"/>
                  <a:pt x="511133" y="2802158"/>
                  <a:pt x="474487" y="2765513"/>
                </a:cubicBezTo>
                <a:cubicBezTo>
                  <a:pt x="437842" y="2728868"/>
                  <a:pt x="402944" y="2690475"/>
                  <a:pt x="369930" y="2650471"/>
                </a:cubicBezTo>
                <a:cubicBezTo>
                  <a:pt x="336915" y="2610466"/>
                  <a:pt x="305783" y="2568850"/>
                  <a:pt x="276671" y="2525758"/>
                </a:cubicBezTo>
                <a:cubicBezTo>
                  <a:pt x="247558" y="2482665"/>
                  <a:pt x="220465" y="2438097"/>
                  <a:pt x="195526" y="2392188"/>
                </a:cubicBezTo>
                <a:cubicBezTo>
                  <a:pt x="170586" y="2346280"/>
                  <a:pt x="147802" y="2299031"/>
                  <a:pt x="127308" y="2250577"/>
                </a:cubicBezTo>
                <a:cubicBezTo>
                  <a:pt x="106814" y="2202124"/>
                  <a:pt x="88610" y="2152466"/>
                  <a:pt x="72832" y="2101739"/>
                </a:cubicBezTo>
                <a:cubicBezTo>
                  <a:pt x="57055"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5" y="1188989"/>
                  <a:pt x="72832" y="1138262"/>
                </a:cubicBezTo>
                <a:cubicBezTo>
                  <a:pt x="88610" y="1087535"/>
                  <a:pt x="106814" y="1037877"/>
                  <a:pt x="127308" y="989423"/>
                </a:cubicBezTo>
                <a:cubicBezTo>
                  <a:pt x="147802" y="940970"/>
                  <a:pt x="170586" y="893721"/>
                  <a:pt x="195526" y="847812"/>
                </a:cubicBezTo>
                <a:cubicBezTo>
                  <a:pt x="220465" y="801904"/>
                  <a:pt x="247558" y="757335"/>
                  <a:pt x="276671" y="714243"/>
                </a:cubicBezTo>
                <a:cubicBezTo>
                  <a:pt x="305783" y="671151"/>
                  <a:pt x="336915" y="629534"/>
                  <a:pt x="369930" y="589530"/>
                </a:cubicBezTo>
                <a:cubicBezTo>
                  <a:pt x="402944" y="549525"/>
                  <a:pt x="437842" y="511133"/>
                  <a:pt x="474487" y="474487"/>
                </a:cubicBezTo>
                <a:cubicBezTo>
                  <a:pt x="511133" y="437842"/>
                  <a:pt x="549525" y="402944"/>
                  <a:pt x="589530" y="369929"/>
                </a:cubicBezTo>
                <a:cubicBezTo>
                  <a:pt x="629534" y="336915"/>
                  <a:pt x="671151" y="305783"/>
                  <a:pt x="714243" y="276671"/>
                </a:cubicBezTo>
                <a:cubicBezTo>
                  <a:pt x="757335" y="247558"/>
                  <a:pt x="801904"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65" name="Google Shape;9665;p51"/>
          <p:cNvSpPr/>
          <p:nvPr/>
        </p:nvSpPr>
        <p:spPr>
          <a:xfrm>
            <a:off x="5145683" y="4091830"/>
            <a:ext cx="415344" cy="415344"/>
          </a:xfrm>
          <a:custGeom>
            <a:rect b="b" l="l" r="r" t="t"/>
            <a:pathLst>
              <a:path extrusionOk="0" h="3240000" w="3240000">
                <a:moveTo>
                  <a:pt x="2298433" y="2114441"/>
                </a:moveTo>
                <a:lnTo>
                  <a:pt x="1355104" y="2367205"/>
                </a:lnTo>
                <a:lnTo>
                  <a:pt x="1411009" y="2575845"/>
                </a:lnTo>
                <a:lnTo>
                  <a:pt x="2354338" y="2323081"/>
                </a:ln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66" name="Google Shape;9666;p51"/>
          <p:cNvSpPr/>
          <p:nvPr/>
        </p:nvSpPr>
        <p:spPr>
          <a:xfrm>
            <a:off x="7053369" y="4086975"/>
            <a:ext cx="425054" cy="425054"/>
          </a:xfrm>
          <a:custGeom>
            <a:rect b="b" l="l" r="r" t="t"/>
            <a:pathLst>
              <a:path extrusionOk="0" h="3240000" w="3240000">
                <a:moveTo>
                  <a:pt x="2249999" y="2117384"/>
                </a:moveTo>
                <a:lnTo>
                  <a:pt x="990192" y="2131776"/>
                </a:lnTo>
                <a:cubicBezTo>
                  <a:pt x="998682" y="2476365"/>
                  <a:pt x="1282526" y="2750154"/>
                  <a:pt x="1627197" y="2746216"/>
                </a:cubicBezTo>
                <a:cubicBezTo>
                  <a:pt x="1971867" y="2742279"/>
                  <a:pt x="2249383" y="2462077"/>
                  <a:pt x="2249999" y="2117384"/>
                </a:cubicBezTo>
                <a:close/>
                <a:moveTo>
                  <a:pt x="2505352" y="784338"/>
                </a:moveTo>
                <a:lnTo>
                  <a:pt x="1869332" y="1428843"/>
                </a:lnTo>
                <a:lnTo>
                  <a:pt x="2505352" y="1522122"/>
                </a:lnTo>
                <a:lnTo>
                  <a:pt x="2505352" y="1378597"/>
                </a:lnTo>
                <a:lnTo>
                  <a:pt x="2187887" y="1332038"/>
                </a:lnTo>
                <a:lnTo>
                  <a:pt x="2505352" y="1010338"/>
                </a:lnTo>
                <a:close/>
                <a:moveTo>
                  <a:pt x="734649" y="784338"/>
                </a:moveTo>
                <a:lnTo>
                  <a:pt x="734649" y="1010338"/>
                </a:lnTo>
                <a:lnTo>
                  <a:pt x="1052115" y="1332038"/>
                </a:lnTo>
                <a:lnTo>
                  <a:pt x="734649" y="1378597"/>
                </a:lnTo>
                <a:lnTo>
                  <a:pt x="734649" y="1522122"/>
                </a:lnTo>
                <a:lnTo>
                  <a:pt x="1370670" y="1428843"/>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5"/>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67" name="Google Shape;9667;p51"/>
          <p:cNvSpPr/>
          <p:nvPr/>
        </p:nvSpPr>
        <p:spPr>
          <a:xfrm>
            <a:off x="5780043" y="4091830"/>
            <a:ext cx="415344" cy="415344"/>
          </a:xfrm>
          <a:custGeom>
            <a:rect b="b" l="l" r="r" t="t"/>
            <a:pathLst>
              <a:path extrusionOk="0" h="3240000" w="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937973" y="986566"/>
                </a:moveTo>
                <a:cubicBezTo>
                  <a:pt x="850807" y="983371"/>
                  <a:pt x="762813" y="1002775"/>
                  <a:pt x="683096" y="1045110"/>
                </a:cubicBezTo>
                <a:cubicBezTo>
                  <a:pt x="523662" y="1129780"/>
                  <a:pt x="421680" y="1293248"/>
                  <a:pt x="415731" y="1473672"/>
                </a:cubicBezTo>
                <a:lnTo>
                  <a:pt x="615852" y="1480270"/>
                </a:lnTo>
                <a:cubicBezTo>
                  <a:pt x="619438" y="1371518"/>
                  <a:pt x="680908" y="1272986"/>
                  <a:pt x="777009" y="1221950"/>
                </a:cubicBezTo>
                <a:cubicBezTo>
                  <a:pt x="873110" y="1170914"/>
                  <a:pt x="989166" y="1175167"/>
                  <a:pt x="1081273" y="1233100"/>
                </a:cubicBezTo>
                <a:cubicBezTo>
                  <a:pt x="1173381" y="1291033"/>
                  <a:pt x="1227475" y="1393800"/>
                  <a:pt x="1223091" y="1502523"/>
                </a:cubicBezTo>
                <a:lnTo>
                  <a:pt x="1423160" y="1510590"/>
                </a:lnTo>
                <a:cubicBezTo>
                  <a:pt x="1430433" y="1330214"/>
                  <a:pt x="1340689" y="1159721"/>
                  <a:pt x="1187880" y="1063608"/>
                </a:cubicBezTo>
                <a:cubicBezTo>
                  <a:pt x="1111476" y="1015552"/>
                  <a:pt x="1025138" y="989760"/>
                  <a:pt x="937973" y="986566"/>
                </a:cubicBezTo>
                <a:close/>
                <a:moveTo>
                  <a:pt x="2306124" y="986566"/>
                </a:moveTo>
                <a:cubicBezTo>
                  <a:pt x="2218958" y="983371"/>
                  <a:pt x="2130964" y="1002775"/>
                  <a:pt x="2051247" y="1045110"/>
                </a:cubicBezTo>
                <a:cubicBezTo>
                  <a:pt x="1891813" y="1129780"/>
                  <a:pt x="1789831" y="1293248"/>
                  <a:pt x="1783882" y="1473672"/>
                </a:cubicBezTo>
                <a:lnTo>
                  <a:pt x="1984003" y="1480270"/>
                </a:lnTo>
                <a:cubicBezTo>
                  <a:pt x="1987589" y="1371518"/>
                  <a:pt x="2049059" y="1272986"/>
                  <a:pt x="2145160" y="1221950"/>
                </a:cubicBezTo>
                <a:cubicBezTo>
                  <a:pt x="2241261" y="1170914"/>
                  <a:pt x="2357317" y="1175167"/>
                  <a:pt x="2449424" y="1233100"/>
                </a:cubicBezTo>
                <a:cubicBezTo>
                  <a:pt x="2541532" y="1291033"/>
                  <a:pt x="2595626" y="1393800"/>
                  <a:pt x="2591242" y="1502523"/>
                </a:cubicBezTo>
                <a:lnTo>
                  <a:pt x="2791311" y="1510590"/>
                </a:lnTo>
                <a:cubicBezTo>
                  <a:pt x="2798584" y="1330214"/>
                  <a:pt x="2708840" y="1159721"/>
                  <a:pt x="2556031" y="1063608"/>
                </a:cubicBezTo>
                <a:cubicBezTo>
                  <a:pt x="2479627" y="1015552"/>
                  <a:pt x="2393289" y="989760"/>
                  <a:pt x="2306124" y="98656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68" name="Google Shape;9668;p51"/>
          <p:cNvSpPr/>
          <p:nvPr/>
        </p:nvSpPr>
        <p:spPr>
          <a:xfrm rot="2700000">
            <a:off x="2788210" y="2545520"/>
            <a:ext cx="292043" cy="523577"/>
          </a:xfrm>
          <a:custGeom>
            <a:rect b="b" l="l" r="r" t="t"/>
            <a:pathLst>
              <a:path extrusionOk="0" h="4001999" w="2232248">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69" name="Google Shape;9669;p51"/>
          <p:cNvSpPr/>
          <p:nvPr/>
        </p:nvSpPr>
        <p:spPr>
          <a:xfrm>
            <a:off x="2094818" y="2564343"/>
            <a:ext cx="395501" cy="370225"/>
          </a:xfrm>
          <a:custGeom>
            <a:rect b="b" l="l" r="r" t="t"/>
            <a:pathLst>
              <a:path extrusionOk="0" h="3032924" w="3239999">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70" name="Google Shape;9670;p51"/>
          <p:cNvSpPr/>
          <p:nvPr/>
        </p:nvSpPr>
        <p:spPr>
          <a:xfrm rot="2700000">
            <a:off x="4028208" y="4012768"/>
            <a:ext cx="143041" cy="573467"/>
          </a:xfrm>
          <a:custGeom>
            <a:rect b="b" l="l" r="r" t="t"/>
            <a:pathLst>
              <a:path extrusionOk="0" h="4153123" w="1035916">
                <a:moveTo>
                  <a:pt x="277501" y="3759099"/>
                </a:moveTo>
                <a:lnTo>
                  <a:pt x="758408" y="3759099"/>
                </a:lnTo>
                <a:lnTo>
                  <a:pt x="517954" y="4153123"/>
                </a:lnTo>
                <a:close/>
                <a:moveTo>
                  <a:pt x="42612" y="2944898"/>
                </a:moveTo>
                <a:cubicBezTo>
                  <a:pt x="153922" y="2941505"/>
                  <a:pt x="246502" y="2889483"/>
                  <a:pt x="275675" y="2819018"/>
                </a:cubicBezTo>
                <a:cubicBezTo>
                  <a:pt x="304648" y="2892614"/>
                  <a:pt x="403763" y="2945872"/>
                  <a:pt x="521107" y="2945872"/>
                </a:cubicBezTo>
                <a:cubicBezTo>
                  <a:pt x="638453" y="2945872"/>
                  <a:pt x="737567" y="2892613"/>
                  <a:pt x="766540" y="2819017"/>
                </a:cubicBezTo>
                <a:cubicBezTo>
                  <a:pt x="795133" y="2888142"/>
                  <a:pt x="884783" y="2939514"/>
                  <a:pt x="993299" y="2944464"/>
                </a:cubicBezTo>
                <a:lnTo>
                  <a:pt x="776840" y="3657264"/>
                </a:lnTo>
                <a:lnTo>
                  <a:pt x="258940" y="3657264"/>
                </a:lnTo>
                <a:close/>
                <a:moveTo>
                  <a:pt x="809102" y="564558"/>
                </a:moveTo>
                <a:lnTo>
                  <a:pt x="1035914" y="564558"/>
                </a:lnTo>
                <a:lnTo>
                  <a:pt x="1035915" y="2838682"/>
                </a:lnTo>
                <a:cubicBezTo>
                  <a:pt x="1029586" y="2840409"/>
                  <a:pt x="1023074" y="2840731"/>
                  <a:pt x="1016490" y="2840731"/>
                </a:cubicBezTo>
                <a:cubicBezTo>
                  <a:pt x="901952" y="2840731"/>
                  <a:pt x="809102" y="2743612"/>
                  <a:pt x="809101" y="2623810"/>
                </a:cubicBezTo>
                <a:close/>
                <a:moveTo>
                  <a:pt x="310569" y="564558"/>
                </a:moveTo>
                <a:lnTo>
                  <a:pt x="725347" y="564558"/>
                </a:lnTo>
                <a:lnTo>
                  <a:pt x="725347" y="2633342"/>
                </a:lnTo>
                <a:cubicBezTo>
                  <a:pt x="725347" y="2747880"/>
                  <a:pt x="632496" y="2840731"/>
                  <a:pt x="517958" y="2840731"/>
                </a:cubicBezTo>
                <a:cubicBezTo>
                  <a:pt x="403420" y="2840731"/>
                  <a:pt x="310569" y="2747880"/>
                  <a:pt x="310569" y="2633342"/>
                </a:cubicBezTo>
                <a:close/>
                <a:moveTo>
                  <a:pt x="0" y="564557"/>
                </a:moveTo>
                <a:lnTo>
                  <a:pt x="226813" y="564557"/>
                </a:lnTo>
                <a:lnTo>
                  <a:pt x="226813" y="2623810"/>
                </a:lnTo>
                <a:cubicBezTo>
                  <a:pt x="226813" y="2743612"/>
                  <a:pt x="133962" y="2840731"/>
                  <a:pt x="19424" y="2840730"/>
                </a:cubicBezTo>
                <a:cubicBezTo>
                  <a:pt x="12841" y="2840730"/>
                  <a:pt x="6329" y="2840409"/>
                  <a:pt x="0" y="2838682"/>
                </a:cubicBezTo>
                <a:close/>
                <a:moveTo>
                  <a:pt x="71964" y="71964"/>
                </a:moveTo>
                <a:cubicBezTo>
                  <a:pt x="116427" y="27501"/>
                  <a:pt x="177852" y="0"/>
                  <a:pt x="245701" y="0"/>
                </a:cubicBezTo>
                <a:lnTo>
                  <a:pt x="790215" y="0"/>
                </a:lnTo>
                <a:cubicBezTo>
                  <a:pt x="925912" y="0"/>
                  <a:pt x="1035916" y="110004"/>
                  <a:pt x="1035916" y="245701"/>
                </a:cubicBezTo>
                <a:cubicBezTo>
                  <a:pt x="1035916" y="327601"/>
                  <a:pt x="1035915" y="409501"/>
                  <a:pt x="1035915" y="491401"/>
                </a:cubicBezTo>
                <a:lnTo>
                  <a:pt x="0" y="491401"/>
                </a:lnTo>
                <a:lnTo>
                  <a:pt x="0" y="245701"/>
                </a:lnTo>
                <a:cubicBezTo>
                  <a:pt x="0" y="177853"/>
                  <a:pt x="27501" y="116427"/>
                  <a:pt x="71964" y="71964"/>
                </a:cubicBezTo>
                <a:close/>
              </a:path>
            </a:pathLst>
          </a:custGeom>
          <a:solidFill>
            <a:schemeClr val="accent5"/>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71" name="Google Shape;9671;p51"/>
          <p:cNvSpPr/>
          <p:nvPr/>
        </p:nvSpPr>
        <p:spPr>
          <a:xfrm>
            <a:off x="2076114" y="3365470"/>
            <a:ext cx="381115" cy="381115"/>
          </a:xfrm>
          <a:custGeom>
            <a:rect b="b" l="l" r="r" t="t"/>
            <a:pathLst>
              <a:path extrusionOk="0" h="3240000" w="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dk1"/>
              </a:solidFill>
              <a:latin typeface="Arial"/>
              <a:ea typeface="Arial"/>
              <a:cs typeface="Arial"/>
              <a:sym typeface="Arial"/>
            </a:endParaRPr>
          </a:p>
        </p:txBody>
      </p:sp>
      <p:sp>
        <p:nvSpPr>
          <p:cNvPr id="9672" name="Google Shape;9672;p51"/>
          <p:cNvSpPr/>
          <p:nvPr/>
        </p:nvSpPr>
        <p:spPr>
          <a:xfrm flipH="1">
            <a:off x="6370752" y="1820987"/>
            <a:ext cx="378475" cy="312218"/>
          </a:xfrm>
          <a:custGeom>
            <a:rect b="b" l="l" r="r" t="t"/>
            <a:pathLst>
              <a:path extrusionOk="0" h="2654282" w="3217557">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73" name="Google Shape;9673;p51"/>
          <p:cNvSpPr/>
          <p:nvPr/>
        </p:nvSpPr>
        <p:spPr>
          <a:xfrm rot="-2794009">
            <a:off x="6388957" y="1059918"/>
            <a:ext cx="413882" cy="409565"/>
          </a:xfrm>
          <a:custGeom>
            <a:rect b="b" l="l" r="r" t="t"/>
            <a:pathLst>
              <a:path extrusionOk="0" h="1788383" w="1807241">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dk1"/>
              </a:solidFill>
              <a:latin typeface="Arial"/>
              <a:ea typeface="Arial"/>
              <a:cs typeface="Arial"/>
              <a:sym typeface="Arial"/>
            </a:endParaRPr>
          </a:p>
        </p:txBody>
      </p:sp>
      <p:sp>
        <p:nvSpPr>
          <p:cNvPr id="9674" name="Google Shape;9674;p51"/>
          <p:cNvSpPr/>
          <p:nvPr/>
        </p:nvSpPr>
        <p:spPr>
          <a:xfrm>
            <a:off x="6993552" y="1059968"/>
            <a:ext cx="408433" cy="410287"/>
          </a:xfrm>
          <a:custGeom>
            <a:rect b="b" l="l" r="r" t="t"/>
            <a:pathLst>
              <a:path extrusionOk="0" h="373588" w="371900">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dk1"/>
              </a:solidFill>
              <a:latin typeface="Arial"/>
              <a:ea typeface="Arial"/>
              <a:cs typeface="Arial"/>
              <a:sym typeface="Arial"/>
            </a:endParaRPr>
          </a:p>
        </p:txBody>
      </p:sp>
      <p:sp>
        <p:nvSpPr>
          <p:cNvPr id="9675" name="Google Shape;9675;p51"/>
          <p:cNvSpPr/>
          <p:nvPr/>
        </p:nvSpPr>
        <p:spPr>
          <a:xfrm>
            <a:off x="5816542" y="3338927"/>
            <a:ext cx="358611" cy="426993"/>
          </a:xfrm>
          <a:custGeom>
            <a:rect b="b" l="l" r="r" t="t"/>
            <a:pathLst>
              <a:path extrusionOk="0" h="3240000" w="2721114">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76" name="Google Shape;9676;p51"/>
          <p:cNvSpPr/>
          <p:nvPr/>
        </p:nvSpPr>
        <p:spPr>
          <a:xfrm>
            <a:off x="5160260" y="3338927"/>
            <a:ext cx="358611" cy="426993"/>
          </a:xfrm>
          <a:custGeom>
            <a:rect b="b" l="l" r="r" t="t"/>
            <a:pathLst>
              <a:path extrusionOk="0" h="3240000" w="2721114">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77" name="Google Shape;9677;p51"/>
          <p:cNvSpPr/>
          <p:nvPr/>
        </p:nvSpPr>
        <p:spPr>
          <a:xfrm>
            <a:off x="6472823" y="3338927"/>
            <a:ext cx="358611" cy="426993"/>
          </a:xfrm>
          <a:custGeom>
            <a:rect b="b" l="l" r="r" t="t"/>
            <a:pathLst>
              <a:path extrusionOk="0" h="3240000" w="2721114">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78" name="Google Shape;9678;p51"/>
          <p:cNvSpPr/>
          <p:nvPr/>
        </p:nvSpPr>
        <p:spPr>
          <a:xfrm>
            <a:off x="7129104" y="3338927"/>
            <a:ext cx="358611" cy="426993"/>
          </a:xfrm>
          <a:custGeom>
            <a:rect b="b" l="l" r="r" t="t"/>
            <a:pathLst>
              <a:path extrusionOk="0" h="3240000" w="2721114">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79" name="Google Shape;9679;p51"/>
          <p:cNvSpPr/>
          <p:nvPr/>
        </p:nvSpPr>
        <p:spPr>
          <a:xfrm>
            <a:off x="4543959" y="3295562"/>
            <a:ext cx="358611" cy="426993"/>
          </a:xfrm>
          <a:custGeom>
            <a:rect b="b" l="l" r="r" t="t"/>
            <a:pathLst>
              <a:path extrusionOk="0" h="3240000" w="2721114">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83" name="Shape 9683"/>
        <p:cNvGrpSpPr/>
        <p:nvPr/>
      </p:nvGrpSpPr>
      <p:grpSpPr>
        <a:xfrm>
          <a:off x="0" y="0"/>
          <a:ext cx="0" cy="0"/>
          <a:chOff x="0" y="0"/>
          <a:chExt cx="0" cy="0"/>
        </a:xfrm>
      </p:grpSpPr>
      <p:sp>
        <p:nvSpPr>
          <p:cNvPr id="9684" name="Google Shape;9684;p52"/>
          <p:cNvSpPr/>
          <p:nvPr/>
        </p:nvSpPr>
        <p:spPr>
          <a:xfrm>
            <a:off x="0" y="1167714"/>
            <a:ext cx="9160656" cy="3975787"/>
          </a:xfrm>
          <a:prstGeom prst="rect">
            <a:avLst/>
          </a:prstGeom>
          <a:solidFill>
            <a:srgbClr val="D1B578"/>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050" u="none" cap="none" strike="noStrike">
              <a:solidFill>
                <a:schemeClr val="lt1"/>
              </a:solidFill>
              <a:latin typeface="Arial"/>
              <a:ea typeface="Arial"/>
              <a:cs typeface="Arial"/>
              <a:sym typeface="Arial"/>
            </a:endParaRPr>
          </a:p>
        </p:txBody>
      </p:sp>
      <p:sp>
        <p:nvSpPr>
          <p:cNvPr id="9685" name="Google Shape;9685;p52"/>
          <p:cNvSpPr txBox="1"/>
          <p:nvPr>
            <p:ph idx="4294967295" type="body"/>
          </p:nvPr>
        </p:nvSpPr>
        <p:spPr>
          <a:xfrm>
            <a:off x="0" y="261938"/>
            <a:ext cx="8678863" cy="542925"/>
          </a:xfrm>
          <a:prstGeom prst="rect">
            <a:avLst/>
          </a:prstGeom>
          <a:noFill/>
          <a:ln>
            <a:noFill/>
          </a:ln>
        </p:spPr>
        <p:txBody>
          <a:bodyPr anchorCtr="0" anchor="t" bIns="91425" lIns="91425" spcFirstLastPara="1" rIns="91425" wrap="square" tIns="91425">
            <a:normAutofit/>
          </a:bodyPr>
          <a:lstStyle/>
          <a:p>
            <a:pPr indent="-317500" lvl="0" marL="457200" rtl="0" algn="l">
              <a:lnSpc>
                <a:spcPct val="100000"/>
              </a:lnSpc>
              <a:spcBef>
                <a:spcPts val="0"/>
              </a:spcBef>
              <a:spcAft>
                <a:spcPts val="0"/>
              </a:spcAft>
              <a:buClr>
                <a:schemeClr val="dk2"/>
              </a:buClr>
              <a:buSzPts val="1400"/>
              <a:buFont typeface="Adamina"/>
              <a:buChar char="●"/>
            </a:pPr>
            <a:r>
              <a:rPr lang="en">
                <a:latin typeface="Arial"/>
                <a:ea typeface="Arial"/>
                <a:cs typeface="Arial"/>
                <a:sym typeface="Arial"/>
              </a:rPr>
              <a:t>Fully Editable Icon Sets: B</a:t>
            </a:r>
            <a:endParaRPr/>
          </a:p>
        </p:txBody>
      </p:sp>
      <p:sp>
        <p:nvSpPr>
          <p:cNvPr id="9686" name="Google Shape;9686;p52"/>
          <p:cNvSpPr/>
          <p:nvPr/>
        </p:nvSpPr>
        <p:spPr>
          <a:xfrm>
            <a:off x="1845127" y="975153"/>
            <a:ext cx="397601" cy="397359"/>
          </a:xfrm>
          <a:custGeom>
            <a:rect b="b" l="l" r="r" t="t"/>
            <a:pathLst>
              <a:path extrusionOk="0" h="2102114" w="2103393">
                <a:moveTo>
                  <a:pt x="930675" y="75207"/>
                </a:moveTo>
                <a:cubicBezTo>
                  <a:pt x="914336" y="-26367"/>
                  <a:pt x="1202803" y="-23213"/>
                  <a:pt x="1190398" y="73534"/>
                </a:cubicBezTo>
                <a:lnTo>
                  <a:pt x="1177505" y="630783"/>
                </a:lnTo>
                <a:lnTo>
                  <a:pt x="1312141" y="709320"/>
                </a:lnTo>
                <a:cubicBezTo>
                  <a:pt x="1349539" y="621433"/>
                  <a:pt x="1403768" y="466228"/>
                  <a:pt x="1508484" y="512977"/>
                </a:cubicBezTo>
                <a:cubicBezTo>
                  <a:pt x="1961009" y="692492"/>
                  <a:pt x="2211581" y="1696648"/>
                  <a:pt x="2058246" y="2061286"/>
                </a:cubicBezTo>
                <a:cubicBezTo>
                  <a:pt x="1912391" y="2233320"/>
                  <a:pt x="1542142" y="1816322"/>
                  <a:pt x="1244822" y="1651768"/>
                </a:cubicBezTo>
                <a:cubicBezTo>
                  <a:pt x="1113927" y="1590061"/>
                  <a:pt x="1184984" y="1466646"/>
                  <a:pt x="1205554" y="1337621"/>
                </a:cubicBezTo>
                <a:cubicBezTo>
                  <a:pt x="1233603" y="1238514"/>
                  <a:pt x="1127017" y="1161846"/>
                  <a:pt x="1244823" y="894444"/>
                </a:cubicBezTo>
                <a:cubicBezTo>
                  <a:pt x="1188725" y="845826"/>
                  <a:pt x="1155065" y="802817"/>
                  <a:pt x="1076528" y="748589"/>
                </a:cubicBezTo>
                <a:cubicBezTo>
                  <a:pt x="973682" y="789728"/>
                  <a:pt x="949373" y="842086"/>
                  <a:pt x="885795" y="888834"/>
                </a:cubicBezTo>
                <a:cubicBezTo>
                  <a:pt x="951243" y="1053389"/>
                  <a:pt x="898883" y="1240382"/>
                  <a:pt x="919453" y="1326400"/>
                </a:cubicBezTo>
                <a:cubicBezTo>
                  <a:pt x="930673" y="1432986"/>
                  <a:pt x="1003602" y="1595671"/>
                  <a:pt x="891405" y="1646159"/>
                </a:cubicBezTo>
                <a:cubicBezTo>
                  <a:pt x="685711" y="1737785"/>
                  <a:pt x="311722" y="2121123"/>
                  <a:pt x="89201" y="2089335"/>
                </a:cubicBezTo>
                <a:cubicBezTo>
                  <a:pt x="-118362" y="2035107"/>
                  <a:pt x="33103" y="774768"/>
                  <a:pt x="577255" y="512977"/>
                </a:cubicBezTo>
                <a:cubicBezTo>
                  <a:pt x="704411" y="464359"/>
                  <a:pt x="736199" y="673791"/>
                  <a:pt x="807257" y="748589"/>
                </a:cubicBezTo>
                <a:lnTo>
                  <a:pt x="969942" y="636393"/>
                </a:lnTo>
                <a:cubicBezTo>
                  <a:pt x="968072" y="483058"/>
                  <a:pt x="947112" y="235825"/>
                  <a:pt x="930675" y="7520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87" name="Google Shape;9687;p52"/>
          <p:cNvSpPr/>
          <p:nvPr/>
        </p:nvSpPr>
        <p:spPr>
          <a:xfrm>
            <a:off x="2480484" y="1008369"/>
            <a:ext cx="397359" cy="330927"/>
          </a:xfrm>
          <a:custGeom>
            <a:rect b="b" l="l" r="r" t="t"/>
            <a:pathLst>
              <a:path extrusionOk="0" h="2698329" w="3240001">
                <a:moveTo>
                  <a:pt x="2548075" y="5025"/>
                </a:moveTo>
                <a:cubicBezTo>
                  <a:pt x="2888705" y="21427"/>
                  <a:pt x="3205543" y="144443"/>
                  <a:pt x="3236875" y="324866"/>
                </a:cubicBezTo>
                <a:cubicBezTo>
                  <a:pt x="3272384" y="584869"/>
                  <a:pt x="3000845" y="793843"/>
                  <a:pt x="2654112" y="922630"/>
                </a:cubicBezTo>
                <a:cubicBezTo>
                  <a:pt x="2512076" y="1002818"/>
                  <a:pt x="2288579" y="1396468"/>
                  <a:pt x="2077615" y="1155904"/>
                </a:cubicBezTo>
                <a:cubicBezTo>
                  <a:pt x="1902159" y="985808"/>
                  <a:pt x="1914692" y="662627"/>
                  <a:pt x="1946024" y="426923"/>
                </a:cubicBezTo>
                <a:cubicBezTo>
                  <a:pt x="1958557" y="234957"/>
                  <a:pt x="1977355" y="79442"/>
                  <a:pt x="2209208" y="25983"/>
                </a:cubicBezTo>
                <a:cubicBezTo>
                  <a:pt x="2318345" y="5936"/>
                  <a:pt x="2434532" y="-443"/>
                  <a:pt x="2548075" y="5025"/>
                </a:cubicBezTo>
                <a:close/>
                <a:moveTo>
                  <a:pt x="1184195" y="86"/>
                </a:moveTo>
                <a:cubicBezTo>
                  <a:pt x="1412849" y="2955"/>
                  <a:pt x="1621488" y="77771"/>
                  <a:pt x="1732975" y="244677"/>
                </a:cubicBezTo>
                <a:cubicBezTo>
                  <a:pt x="1866656" y="436642"/>
                  <a:pt x="1793548" y="672347"/>
                  <a:pt x="1801904" y="871602"/>
                </a:cubicBezTo>
                <a:cubicBezTo>
                  <a:pt x="1820702" y="1041698"/>
                  <a:pt x="1996160" y="1255532"/>
                  <a:pt x="1889631" y="1396469"/>
                </a:cubicBezTo>
                <a:cubicBezTo>
                  <a:pt x="1714174" y="1644320"/>
                  <a:pt x="1482324" y="1717219"/>
                  <a:pt x="1300601" y="1906754"/>
                </a:cubicBezTo>
                <a:cubicBezTo>
                  <a:pt x="1068750" y="2152178"/>
                  <a:pt x="736639" y="2754803"/>
                  <a:pt x="442124" y="2694054"/>
                </a:cubicBezTo>
                <a:cubicBezTo>
                  <a:pt x="189385" y="2609005"/>
                  <a:pt x="149697" y="2276103"/>
                  <a:pt x="78680" y="2016101"/>
                </a:cubicBezTo>
                <a:cubicBezTo>
                  <a:pt x="-50823" y="1442635"/>
                  <a:pt x="-61268" y="759824"/>
                  <a:pt x="366928" y="302996"/>
                </a:cubicBezTo>
                <a:cubicBezTo>
                  <a:pt x="563141" y="111638"/>
                  <a:pt x="890211" y="-3604"/>
                  <a:pt x="1184195" y="86"/>
                </a:cubicBezTo>
                <a:close/>
              </a:path>
            </a:pathLst>
          </a:custGeom>
          <a:solidFill>
            <a:schemeClr val="accen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88" name="Google Shape;9688;p52"/>
          <p:cNvSpPr/>
          <p:nvPr/>
        </p:nvSpPr>
        <p:spPr>
          <a:xfrm>
            <a:off x="3768557" y="997244"/>
            <a:ext cx="353180" cy="353180"/>
          </a:xfrm>
          <a:custGeom>
            <a:rect b="b" l="l" r="r" t="t"/>
            <a:pathLst>
              <a:path extrusionOk="0" h="3242474" w="3203570">
                <a:moveTo>
                  <a:pt x="1049035" y="16828"/>
                </a:moveTo>
                <a:lnTo>
                  <a:pt x="1447333" y="0"/>
                </a:lnTo>
                <a:cubicBezTo>
                  <a:pt x="1441724" y="284231"/>
                  <a:pt x="1413674" y="613340"/>
                  <a:pt x="1666116" y="734886"/>
                </a:cubicBezTo>
                <a:cubicBezTo>
                  <a:pt x="1888639" y="783504"/>
                  <a:pt x="1937256" y="473095"/>
                  <a:pt x="2401001" y="560982"/>
                </a:cubicBezTo>
                <a:cubicBezTo>
                  <a:pt x="2875965" y="635779"/>
                  <a:pt x="3216295" y="1035945"/>
                  <a:pt x="3203206" y="1834409"/>
                </a:cubicBezTo>
                <a:cubicBezTo>
                  <a:pt x="3175156" y="2587994"/>
                  <a:pt x="2844177" y="2814257"/>
                  <a:pt x="2300025" y="3046130"/>
                </a:cubicBezTo>
                <a:cubicBezTo>
                  <a:pt x="1406194" y="3347190"/>
                  <a:pt x="820903" y="2705801"/>
                  <a:pt x="605860" y="2664663"/>
                </a:cubicBezTo>
                <a:cubicBezTo>
                  <a:pt x="379598" y="2621655"/>
                  <a:pt x="355288" y="2954503"/>
                  <a:pt x="381468" y="3242474"/>
                </a:cubicBezTo>
                <a:lnTo>
                  <a:pt x="0" y="3236864"/>
                </a:lnTo>
                <a:cubicBezTo>
                  <a:pt x="9350" y="2823607"/>
                  <a:pt x="-31788" y="2191567"/>
                  <a:pt x="516103" y="2249538"/>
                </a:cubicBezTo>
                <a:cubicBezTo>
                  <a:pt x="918138" y="2305637"/>
                  <a:pt x="1303347" y="2423441"/>
                  <a:pt x="1559529" y="1991485"/>
                </a:cubicBezTo>
                <a:cubicBezTo>
                  <a:pt x="1720344" y="1686686"/>
                  <a:pt x="1701645" y="1337006"/>
                  <a:pt x="1234160" y="959279"/>
                </a:cubicBezTo>
                <a:cubicBezTo>
                  <a:pt x="1155622" y="891961"/>
                  <a:pt x="981717" y="516102"/>
                  <a:pt x="1049035" y="16828"/>
                </a:cubicBezTo>
                <a:close/>
              </a:path>
            </a:pathLst>
          </a:custGeom>
          <a:solidFill>
            <a:schemeClr val="accen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89" name="Google Shape;9689;p52"/>
          <p:cNvSpPr/>
          <p:nvPr/>
        </p:nvSpPr>
        <p:spPr>
          <a:xfrm>
            <a:off x="3108973" y="1006059"/>
            <a:ext cx="397359" cy="335547"/>
          </a:xfrm>
          <a:custGeom>
            <a:rect b="b" l="l" r="r" t="t"/>
            <a:pathLst>
              <a:path extrusionOk="0" h="2719059" w="3213653">
                <a:moveTo>
                  <a:pt x="1378151" y="1333546"/>
                </a:moveTo>
                <a:cubicBezTo>
                  <a:pt x="1319627" y="1375402"/>
                  <a:pt x="1250513" y="1400241"/>
                  <a:pt x="1177640" y="1404742"/>
                </a:cubicBezTo>
                <a:cubicBezTo>
                  <a:pt x="1183273" y="1421668"/>
                  <a:pt x="1185388" y="1439329"/>
                  <a:pt x="1185029" y="1457608"/>
                </a:cubicBezTo>
                <a:lnTo>
                  <a:pt x="1182201" y="1517198"/>
                </a:lnTo>
                <a:cubicBezTo>
                  <a:pt x="1256472" y="1514781"/>
                  <a:pt x="1326341" y="1484168"/>
                  <a:pt x="1378151" y="1432005"/>
                </a:cubicBezTo>
                <a:close/>
                <a:moveTo>
                  <a:pt x="1765736" y="0"/>
                </a:moveTo>
                <a:cubicBezTo>
                  <a:pt x="1820598" y="0"/>
                  <a:pt x="1865072" y="44474"/>
                  <a:pt x="1865072" y="99336"/>
                </a:cubicBezTo>
                <a:lnTo>
                  <a:pt x="1865072" y="1145199"/>
                </a:lnTo>
                <a:cubicBezTo>
                  <a:pt x="1927584" y="1198906"/>
                  <a:pt x="2002197" y="1234373"/>
                  <a:pt x="2081262" y="1252128"/>
                </a:cubicBezTo>
                <a:cubicBezTo>
                  <a:pt x="2096727" y="1219747"/>
                  <a:pt x="2112543" y="1186289"/>
                  <a:pt x="2123992" y="1149920"/>
                </a:cubicBezTo>
                <a:cubicBezTo>
                  <a:pt x="1899600" y="1041464"/>
                  <a:pt x="1832282" y="585198"/>
                  <a:pt x="1933258" y="437473"/>
                </a:cubicBezTo>
                <a:cubicBezTo>
                  <a:pt x="2028156" y="327848"/>
                  <a:pt x="2131647" y="265468"/>
                  <a:pt x="2345195" y="261608"/>
                </a:cubicBezTo>
                <a:cubicBezTo>
                  <a:pt x="2375702" y="261056"/>
                  <a:pt x="2408455" y="261699"/>
                  <a:pt x="2443750" y="263569"/>
                </a:cubicBezTo>
                <a:cubicBezTo>
                  <a:pt x="2954244" y="291618"/>
                  <a:pt x="3189856" y="886259"/>
                  <a:pt x="3206686" y="1323824"/>
                </a:cubicBezTo>
                <a:cubicBezTo>
                  <a:pt x="3247823" y="2015701"/>
                  <a:pt x="3103839" y="2270013"/>
                  <a:pt x="2853267" y="2462617"/>
                </a:cubicBezTo>
                <a:cubicBezTo>
                  <a:pt x="2511068" y="2735627"/>
                  <a:pt x="2157650" y="2470097"/>
                  <a:pt x="2084722" y="2170906"/>
                </a:cubicBezTo>
                <a:cubicBezTo>
                  <a:pt x="2058544" y="2038140"/>
                  <a:pt x="2127730" y="1922204"/>
                  <a:pt x="2202528" y="1800658"/>
                </a:cubicBezTo>
                <a:lnTo>
                  <a:pt x="2143866" y="1730900"/>
                </a:lnTo>
                <a:cubicBezTo>
                  <a:pt x="2096151" y="1741682"/>
                  <a:pt x="2046910" y="1746675"/>
                  <a:pt x="1997032" y="1746402"/>
                </a:cubicBezTo>
                <a:lnTo>
                  <a:pt x="1887189" y="1736891"/>
                </a:lnTo>
                <a:lnTo>
                  <a:pt x="1887189" y="2619722"/>
                </a:lnTo>
                <a:cubicBezTo>
                  <a:pt x="1887189" y="2674584"/>
                  <a:pt x="1842715" y="2719058"/>
                  <a:pt x="1787853" y="2719058"/>
                </a:cubicBezTo>
                <a:cubicBezTo>
                  <a:pt x="1732991" y="2719058"/>
                  <a:pt x="1688517" y="2674584"/>
                  <a:pt x="1688517" y="2619722"/>
                </a:cubicBezTo>
                <a:lnTo>
                  <a:pt x="1688517" y="1730093"/>
                </a:lnTo>
                <a:cubicBezTo>
                  <a:pt x="1688517" y="1710960"/>
                  <a:pt x="1693926" y="1693091"/>
                  <a:pt x="1704798" y="1678857"/>
                </a:cubicBezTo>
                <a:cubicBezTo>
                  <a:pt x="1659024" y="1659660"/>
                  <a:pt x="1616387" y="1633873"/>
                  <a:pt x="1576823" y="1603655"/>
                </a:cubicBezTo>
                <a:lnTo>
                  <a:pt x="1576823" y="2619723"/>
                </a:lnTo>
                <a:cubicBezTo>
                  <a:pt x="1576823" y="2674585"/>
                  <a:pt x="1532349" y="2719059"/>
                  <a:pt x="1477487" y="2719059"/>
                </a:cubicBezTo>
                <a:cubicBezTo>
                  <a:pt x="1422625" y="2719059"/>
                  <a:pt x="1378151" y="2674585"/>
                  <a:pt x="1378151" y="2619723"/>
                </a:cubicBezTo>
                <a:lnTo>
                  <a:pt x="1378151" y="1615564"/>
                </a:lnTo>
                <a:cubicBezTo>
                  <a:pt x="1313743" y="1650180"/>
                  <a:pt x="1240907" y="1668612"/>
                  <a:pt x="1165758" y="1668570"/>
                </a:cubicBezTo>
                <a:lnTo>
                  <a:pt x="1143358" y="1665899"/>
                </a:lnTo>
                <a:cubicBezTo>
                  <a:pt x="1108602" y="1733381"/>
                  <a:pt x="1056017" y="1769960"/>
                  <a:pt x="1011125" y="1833465"/>
                </a:cubicBezTo>
                <a:cubicBezTo>
                  <a:pt x="1085923" y="1955011"/>
                  <a:pt x="1155109" y="2070947"/>
                  <a:pt x="1128931" y="2203713"/>
                </a:cubicBezTo>
                <a:cubicBezTo>
                  <a:pt x="1056003" y="2502904"/>
                  <a:pt x="702585" y="2768434"/>
                  <a:pt x="360386" y="2495424"/>
                </a:cubicBezTo>
                <a:cubicBezTo>
                  <a:pt x="109814" y="2302820"/>
                  <a:pt x="-34170" y="2048508"/>
                  <a:pt x="6967" y="1356631"/>
                </a:cubicBezTo>
                <a:cubicBezTo>
                  <a:pt x="23797" y="919066"/>
                  <a:pt x="259409" y="324425"/>
                  <a:pt x="769903" y="296376"/>
                </a:cubicBezTo>
                <a:cubicBezTo>
                  <a:pt x="805198" y="294506"/>
                  <a:pt x="837951" y="293863"/>
                  <a:pt x="868458" y="294415"/>
                </a:cubicBezTo>
                <a:cubicBezTo>
                  <a:pt x="1082006" y="298276"/>
                  <a:pt x="1185497" y="360655"/>
                  <a:pt x="1280395" y="470280"/>
                </a:cubicBezTo>
                <a:cubicBezTo>
                  <a:pt x="1381371" y="618005"/>
                  <a:pt x="1314053" y="1074271"/>
                  <a:pt x="1089661" y="1182727"/>
                </a:cubicBezTo>
                <a:cubicBezTo>
                  <a:pt x="1098183" y="1209798"/>
                  <a:pt x="1109125" y="1235256"/>
                  <a:pt x="1120578" y="1259840"/>
                </a:cubicBezTo>
                <a:cubicBezTo>
                  <a:pt x="1123656" y="1260899"/>
                  <a:pt x="1126770" y="1260948"/>
                  <a:pt x="1129891" y="1260950"/>
                </a:cubicBezTo>
                <a:cubicBezTo>
                  <a:pt x="1227949" y="1261006"/>
                  <a:pt x="1320161" y="1214330"/>
                  <a:pt x="1378151" y="1135267"/>
                </a:cubicBezTo>
                <a:lnTo>
                  <a:pt x="1378151" y="118395"/>
                </a:lnTo>
                <a:cubicBezTo>
                  <a:pt x="1378151" y="63533"/>
                  <a:pt x="1422625" y="19059"/>
                  <a:pt x="1477487" y="19059"/>
                </a:cubicBezTo>
                <a:cubicBezTo>
                  <a:pt x="1532349" y="19059"/>
                  <a:pt x="1576823" y="63533"/>
                  <a:pt x="1576823" y="118395"/>
                </a:cubicBezTo>
                <a:lnTo>
                  <a:pt x="1576823" y="1413063"/>
                </a:lnTo>
                <a:cubicBezTo>
                  <a:pt x="1680597" y="1536757"/>
                  <a:pt x="1834575" y="1607590"/>
                  <a:pt x="1997786" y="1608484"/>
                </a:cubicBezTo>
                <a:lnTo>
                  <a:pt x="2057480" y="1605248"/>
                </a:lnTo>
                <a:cubicBezTo>
                  <a:pt x="2038910" y="1561698"/>
                  <a:pt x="2027992" y="1505121"/>
                  <a:pt x="2028624" y="1424801"/>
                </a:cubicBezTo>
                <a:lnTo>
                  <a:pt x="2034537" y="1382501"/>
                </a:lnTo>
                <a:cubicBezTo>
                  <a:pt x="1972012" y="1367348"/>
                  <a:pt x="1912047" y="1342676"/>
                  <a:pt x="1856155" y="1310037"/>
                </a:cubicBezTo>
                <a:cubicBezTo>
                  <a:pt x="1840993" y="1344880"/>
                  <a:pt x="1806188" y="1369059"/>
                  <a:pt x="1765736" y="1369059"/>
                </a:cubicBezTo>
                <a:cubicBezTo>
                  <a:pt x="1710874" y="1369059"/>
                  <a:pt x="1666400" y="1324585"/>
                  <a:pt x="1666400" y="1269723"/>
                </a:cubicBezTo>
                <a:lnTo>
                  <a:pt x="1666400" y="99336"/>
                </a:lnTo>
                <a:cubicBezTo>
                  <a:pt x="1666400" y="44474"/>
                  <a:pt x="1710874" y="0"/>
                  <a:pt x="1765736" y="0"/>
                </a:cubicBezTo>
                <a:close/>
              </a:path>
            </a:pathLst>
          </a:custGeom>
          <a:solidFill>
            <a:schemeClr val="accen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90" name="Google Shape;9690;p52"/>
          <p:cNvSpPr/>
          <p:nvPr/>
        </p:nvSpPr>
        <p:spPr>
          <a:xfrm rot="-2700000">
            <a:off x="4402550" y="1773589"/>
            <a:ext cx="384658" cy="328295"/>
          </a:xfrm>
          <a:custGeom>
            <a:rect b="b" l="l" r="r" t="t"/>
            <a:pathLst>
              <a:path extrusionOk="0" h="3031575" w="3552042">
                <a:moveTo>
                  <a:pt x="1499560" y="1284945"/>
                </a:moveTo>
                <a:lnTo>
                  <a:pt x="1272419" y="1057805"/>
                </a:lnTo>
                <a:lnTo>
                  <a:pt x="1054631" y="1275593"/>
                </a:lnTo>
                <a:lnTo>
                  <a:pt x="836843" y="1057805"/>
                </a:lnTo>
                <a:lnTo>
                  <a:pt x="609703" y="1284945"/>
                </a:lnTo>
                <a:lnTo>
                  <a:pt x="827491" y="1502733"/>
                </a:lnTo>
                <a:lnTo>
                  <a:pt x="609703" y="1720522"/>
                </a:lnTo>
                <a:lnTo>
                  <a:pt x="836843" y="1947662"/>
                </a:lnTo>
                <a:lnTo>
                  <a:pt x="1054631" y="1729874"/>
                </a:lnTo>
                <a:lnTo>
                  <a:pt x="1272419" y="1947662"/>
                </a:lnTo>
                <a:lnTo>
                  <a:pt x="1499560" y="1720522"/>
                </a:lnTo>
                <a:lnTo>
                  <a:pt x="1281771" y="1502733"/>
                </a:lnTo>
                <a:close/>
                <a:moveTo>
                  <a:pt x="3552042" y="1021270"/>
                </a:moveTo>
                <a:cubicBezTo>
                  <a:pt x="3346428" y="1488389"/>
                  <a:pt x="3240687" y="1885112"/>
                  <a:pt x="3146822" y="2229032"/>
                </a:cubicBezTo>
                <a:cubicBezTo>
                  <a:pt x="3047091" y="2666397"/>
                  <a:pt x="2787512" y="3031575"/>
                  <a:pt x="2344279" y="3031575"/>
                </a:cubicBezTo>
                <a:cubicBezTo>
                  <a:pt x="1991740" y="3031575"/>
                  <a:pt x="1692293" y="2804263"/>
                  <a:pt x="1587926" y="2487045"/>
                </a:cubicBezTo>
                <a:cubicBezTo>
                  <a:pt x="1859795" y="2308350"/>
                  <a:pt x="2033031" y="1980125"/>
                  <a:pt x="2117061" y="1611614"/>
                </a:cubicBezTo>
                <a:cubicBezTo>
                  <a:pt x="2127904" y="1571883"/>
                  <a:pt x="2138872" y="1531598"/>
                  <a:pt x="2150086" y="1490753"/>
                </a:cubicBezTo>
                <a:cubicBezTo>
                  <a:pt x="2212338" y="1465032"/>
                  <a:pt x="2277652" y="1444164"/>
                  <a:pt x="2344279" y="1426490"/>
                </a:cubicBezTo>
                <a:cubicBezTo>
                  <a:pt x="2764465" y="1315024"/>
                  <a:pt x="3073190" y="1226884"/>
                  <a:pt x="3552042" y="1021270"/>
                </a:cubicBezTo>
                <a:close/>
                <a:moveTo>
                  <a:pt x="2557365" y="0"/>
                </a:moveTo>
                <a:cubicBezTo>
                  <a:pt x="2295797" y="594236"/>
                  <a:pt x="2161281" y="1098917"/>
                  <a:pt x="2041873" y="1536428"/>
                </a:cubicBezTo>
                <a:cubicBezTo>
                  <a:pt x="1915003" y="2092812"/>
                  <a:pt x="1584785" y="2557364"/>
                  <a:pt x="1020937" y="2557364"/>
                </a:cubicBezTo>
                <a:cubicBezTo>
                  <a:pt x="457089" y="2557364"/>
                  <a:pt x="0" y="2100276"/>
                  <a:pt x="0" y="1536428"/>
                </a:cubicBezTo>
                <a:cubicBezTo>
                  <a:pt x="0" y="972580"/>
                  <a:pt x="475939" y="660066"/>
                  <a:pt x="1020937" y="515492"/>
                </a:cubicBezTo>
                <a:cubicBezTo>
                  <a:pt x="1555467" y="373694"/>
                  <a:pt x="1948204" y="261568"/>
                  <a:pt x="2557365" y="0"/>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91" name="Google Shape;9691;p52"/>
          <p:cNvSpPr/>
          <p:nvPr/>
        </p:nvSpPr>
        <p:spPr>
          <a:xfrm>
            <a:off x="4942589" y="1000345"/>
            <a:ext cx="464330" cy="346977"/>
          </a:xfrm>
          <a:custGeom>
            <a:rect b="b" l="l" r="r" t="t"/>
            <a:pathLst>
              <a:path extrusionOk="0" h="2425805" w="3246245">
                <a:moveTo>
                  <a:pt x="2545666" y="706851"/>
                </a:moveTo>
                <a:cubicBezTo>
                  <a:pt x="2704742" y="706851"/>
                  <a:pt x="2833698" y="835807"/>
                  <a:pt x="2833698" y="994883"/>
                </a:cubicBezTo>
                <a:cubicBezTo>
                  <a:pt x="2833698" y="1153959"/>
                  <a:pt x="2704742" y="1282915"/>
                  <a:pt x="2545666" y="1282915"/>
                </a:cubicBezTo>
                <a:cubicBezTo>
                  <a:pt x="2386590" y="1282915"/>
                  <a:pt x="2257634" y="1153959"/>
                  <a:pt x="2257634" y="994883"/>
                </a:cubicBezTo>
                <a:cubicBezTo>
                  <a:pt x="2257634" y="835807"/>
                  <a:pt x="2386590" y="706851"/>
                  <a:pt x="2545666" y="706851"/>
                </a:cubicBezTo>
                <a:close/>
                <a:moveTo>
                  <a:pt x="700580" y="706851"/>
                </a:moveTo>
                <a:cubicBezTo>
                  <a:pt x="859656" y="706851"/>
                  <a:pt x="988612" y="835807"/>
                  <a:pt x="988612" y="994883"/>
                </a:cubicBezTo>
                <a:cubicBezTo>
                  <a:pt x="988612" y="1153959"/>
                  <a:pt x="859656" y="1282915"/>
                  <a:pt x="700580" y="1282915"/>
                </a:cubicBezTo>
                <a:cubicBezTo>
                  <a:pt x="541504" y="1282915"/>
                  <a:pt x="412548" y="1153959"/>
                  <a:pt x="412548" y="994883"/>
                </a:cubicBezTo>
                <a:cubicBezTo>
                  <a:pt x="412548" y="835807"/>
                  <a:pt x="541504" y="706851"/>
                  <a:pt x="700580" y="706851"/>
                </a:cubicBezTo>
                <a:close/>
                <a:moveTo>
                  <a:pt x="1619971" y="0"/>
                </a:moveTo>
                <a:cubicBezTo>
                  <a:pt x="1621025" y="5"/>
                  <a:pt x="1622076" y="12"/>
                  <a:pt x="1623123" y="141"/>
                </a:cubicBezTo>
                <a:cubicBezTo>
                  <a:pt x="1624170" y="12"/>
                  <a:pt x="1625221" y="5"/>
                  <a:pt x="1626275" y="0"/>
                </a:cubicBezTo>
                <a:lnTo>
                  <a:pt x="1626274" y="282"/>
                </a:lnTo>
                <a:cubicBezTo>
                  <a:pt x="1966825" y="4283"/>
                  <a:pt x="1974816" y="220494"/>
                  <a:pt x="2177568" y="171426"/>
                </a:cubicBezTo>
                <a:cubicBezTo>
                  <a:pt x="2600959" y="50212"/>
                  <a:pt x="2963165" y="85364"/>
                  <a:pt x="3172404" y="310875"/>
                </a:cubicBezTo>
                <a:cubicBezTo>
                  <a:pt x="3300075" y="473051"/>
                  <a:pt x="3301971" y="794993"/>
                  <a:pt x="2851767" y="1164523"/>
                </a:cubicBezTo>
                <a:cubicBezTo>
                  <a:pt x="2918303" y="1029844"/>
                  <a:pt x="2927052" y="857771"/>
                  <a:pt x="2799829" y="746887"/>
                </a:cubicBezTo>
                <a:cubicBezTo>
                  <a:pt x="3115459" y="786295"/>
                  <a:pt x="3165949" y="533368"/>
                  <a:pt x="3049873" y="419809"/>
                </a:cubicBezTo>
                <a:cubicBezTo>
                  <a:pt x="2811516" y="207658"/>
                  <a:pt x="2338612" y="298041"/>
                  <a:pt x="2253222" y="493802"/>
                </a:cubicBezTo>
                <a:cubicBezTo>
                  <a:pt x="2139861" y="783555"/>
                  <a:pt x="2165869" y="1185485"/>
                  <a:pt x="2076302" y="1369861"/>
                </a:cubicBezTo>
                <a:cubicBezTo>
                  <a:pt x="1906668" y="1634081"/>
                  <a:pt x="1716639" y="1881305"/>
                  <a:pt x="1713569" y="2080938"/>
                </a:cubicBezTo>
                <a:cubicBezTo>
                  <a:pt x="1706472" y="2158984"/>
                  <a:pt x="1709123" y="2405980"/>
                  <a:pt x="1625847" y="2423204"/>
                </a:cubicBezTo>
                <a:cubicBezTo>
                  <a:pt x="1625847" y="2424071"/>
                  <a:pt x="1625843" y="2424938"/>
                  <a:pt x="1625839" y="2425805"/>
                </a:cubicBezTo>
                <a:lnTo>
                  <a:pt x="1623123" y="2424507"/>
                </a:lnTo>
                <a:lnTo>
                  <a:pt x="1620407" y="2425805"/>
                </a:lnTo>
                <a:cubicBezTo>
                  <a:pt x="1620403" y="2424938"/>
                  <a:pt x="1620399" y="2424071"/>
                  <a:pt x="1620399" y="2423204"/>
                </a:cubicBezTo>
                <a:cubicBezTo>
                  <a:pt x="1537123" y="2405980"/>
                  <a:pt x="1539774" y="2158984"/>
                  <a:pt x="1532677" y="2080938"/>
                </a:cubicBezTo>
                <a:cubicBezTo>
                  <a:pt x="1529607" y="1881305"/>
                  <a:pt x="1339578" y="1634081"/>
                  <a:pt x="1169944" y="1369861"/>
                </a:cubicBezTo>
                <a:cubicBezTo>
                  <a:pt x="1080377" y="1185485"/>
                  <a:pt x="1106385" y="783555"/>
                  <a:pt x="993024" y="493802"/>
                </a:cubicBezTo>
                <a:cubicBezTo>
                  <a:pt x="907634" y="298041"/>
                  <a:pt x="434730" y="207658"/>
                  <a:pt x="196373" y="419809"/>
                </a:cubicBezTo>
                <a:cubicBezTo>
                  <a:pt x="80297" y="533368"/>
                  <a:pt x="130787" y="786295"/>
                  <a:pt x="446417" y="746887"/>
                </a:cubicBezTo>
                <a:cubicBezTo>
                  <a:pt x="319194" y="857771"/>
                  <a:pt x="327943" y="1029844"/>
                  <a:pt x="394479" y="1164523"/>
                </a:cubicBezTo>
                <a:cubicBezTo>
                  <a:pt x="-55725" y="794993"/>
                  <a:pt x="-53829" y="473051"/>
                  <a:pt x="73842" y="310875"/>
                </a:cubicBezTo>
                <a:cubicBezTo>
                  <a:pt x="283081" y="85364"/>
                  <a:pt x="645287" y="50212"/>
                  <a:pt x="1068678" y="171426"/>
                </a:cubicBezTo>
                <a:cubicBezTo>
                  <a:pt x="1271430" y="220494"/>
                  <a:pt x="1279421" y="4283"/>
                  <a:pt x="1619972" y="28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92" name="Google Shape;9692;p52"/>
          <p:cNvSpPr/>
          <p:nvPr/>
        </p:nvSpPr>
        <p:spPr>
          <a:xfrm>
            <a:off x="6230054" y="1072069"/>
            <a:ext cx="397359" cy="203528"/>
          </a:xfrm>
          <a:custGeom>
            <a:rect b="b" l="l" r="r" t="t"/>
            <a:pathLst>
              <a:path extrusionOk="0" h="1727404" w="3372524">
                <a:moveTo>
                  <a:pt x="1758003" y="666958"/>
                </a:moveTo>
                <a:cubicBezTo>
                  <a:pt x="1703684" y="666958"/>
                  <a:pt x="1659649" y="710993"/>
                  <a:pt x="1659649" y="765312"/>
                </a:cubicBezTo>
                <a:cubicBezTo>
                  <a:pt x="1659649" y="819631"/>
                  <a:pt x="1703684" y="863666"/>
                  <a:pt x="1758003" y="863666"/>
                </a:cubicBezTo>
                <a:cubicBezTo>
                  <a:pt x="1812322" y="863666"/>
                  <a:pt x="1856357" y="819631"/>
                  <a:pt x="1856357" y="765312"/>
                </a:cubicBezTo>
                <a:cubicBezTo>
                  <a:pt x="1856357" y="710993"/>
                  <a:pt x="1812322" y="666958"/>
                  <a:pt x="1758003" y="666958"/>
                </a:cubicBezTo>
                <a:close/>
                <a:moveTo>
                  <a:pt x="1686261" y="586208"/>
                </a:moveTo>
                <a:cubicBezTo>
                  <a:pt x="1849880" y="586208"/>
                  <a:pt x="1982519" y="718847"/>
                  <a:pt x="1982519" y="882466"/>
                </a:cubicBezTo>
                <a:cubicBezTo>
                  <a:pt x="1982519" y="1046085"/>
                  <a:pt x="1849880" y="1178724"/>
                  <a:pt x="1686261" y="1178724"/>
                </a:cubicBezTo>
                <a:cubicBezTo>
                  <a:pt x="1522642" y="1178724"/>
                  <a:pt x="1390003" y="1046085"/>
                  <a:pt x="1390003" y="882466"/>
                </a:cubicBezTo>
                <a:cubicBezTo>
                  <a:pt x="1390003" y="718847"/>
                  <a:pt x="1522642" y="586208"/>
                  <a:pt x="1686261" y="586208"/>
                </a:cubicBezTo>
                <a:close/>
                <a:moveTo>
                  <a:pt x="1686262" y="448985"/>
                </a:moveTo>
                <a:cubicBezTo>
                  <a:pt x="1446857" y="448985"/>
                  <a:pt x="1252780" y="643062"/>
                  <a:pt x="1252780" y="882467"/>
                </a:cubicBezTo>
                <a:cubicBezTo>
                  <a:pt x="1252780" y="1121872"/>
                  <a:pt x="1446857" y="1315949"/>
                  <a:pt x="1686262" y="1315949"/>
                </a:cubicBezTo>
                <a:cubicBezTo>
                  <a:pt x="1925667" y="1315949"/>
                  <a:pt x="2119744" y="1121872"/>
                  <a:pt x="2119744" y="882467"/>
                </a:cubicBezTo>
                <a:cubicBezTo>
                  <a:pt x="2119744" y="643062"/>
                  <a:pt x="1925667" y="448985"/>
                  <a:pt x="1686262" y="448985"/>
                </a:cubicBezTo>
                <a:close/>
                <a:moveTo>
                  <a:pt x="1893261" y="271274"/>
                </a:moveTo>
                <a:cubicBezTo>
                  <a:pt x="2150128" y="355123"/>
                  <a:pt x="2334334" y="597283"/>
                  <a:pt x="2334334" y="882467"/>
                </a:cubicBezTo>
                <a:cubicBezTo>
                  <a:pt x="2334334" y="1103921"/>
                  <a:pt x="2223259" y="1299432"/>
                  <a:pt x="2053457" y="1415856"/>
                </a:cubicBezTo>
                <a:cubicBezTo>
                  <a:pt x="2494577" y="1286853"/>
                  <a:pt x="2931337" y="1005905"/>
                  <a:pt x="2940842" y="882353"/>
                </a:cubicBezTo>
                <a:lnTo>
                  <a:pt x="2946401" y="882364"/>
                </a:lnTo>
                <a:lnTo>
                  <a:pt x="2943679" y="877137"/>
                </a:lnTo>
                <a:lnTo>
                  <a:pt x="2946401" y="872130"/>
                </a:lnTo>
                <a:lnTo>
                  <a:pt x="2941077" y="872141"/>
                </a:lnTo>
                <a:cubicBezTo>
                  <a:pt x="2875996" y="732702"/>
                  <a:pt x="2369865" y="377972"/>
                  <a:pt x="1893261" y="271274"/>
                </a:cubicBezTo>
                <a:close/>
                <a:moveTo>
                  <a:pt x="1525754" y="256843"/>
                </a:moveTo>
                <a:cubicBezTo>
                  <a:pt x="984953" y="339274"/>
                  <a:pt x="426123" y="752145"/>
                  <a:pt x="426123" y="877021"/>
                </a:cubicBezTo>
                <a:lnTo>
                  <a:pt x="426123" y="877247"/>
                </a:lnTo>
                <a:cubicBezTo>
                  <a:pt x="439083" y="984175"/>
                  <a:pt x="877625" y="1311577"/>
                  <a:pt x="1355183" y="1436828"/>
                </a:cubicBezTo>
                <a:cubicBezTo>
                  <a:pt x="1164798" y="1325758"/>
                  <a:pt x="1038190" y="1118898"/>
                  <a:pt x="1038190" y="882467"/>
                </a:cubicBezTo>
                <a:cubicBezTo>
                  <a:pt x="1038190" y="580157"/>
                  <a:pt x="1245184" y="326193"/>
                  <a:pt x="1525754" y="256843"/>
                </a:cubicBezTo>
                <a:close/>
                <a:moveTo>
                  <a:pt x="1682713" y="0"/>
                </a:moveTo>
                <a:cubicBezTo>
                  <a:pt x="2385858" y="36225"/>
                  <a:pt x="3265322" y="653066"/>
                  <a:pt x="3365400" y="875412"/>
                </a:cubicBezTo>
                <a:lnTo>
                  <a:pt x="3372524" y="875397"/>
                </a:lnTo>
                <a:lnTo>
                  <a:pt x="3368881" y="882344"/>
                </a:lnTo>
                <a:lnTo>
                  <a:pt x="3372524" y="889597"/>
                </a:lnTo>
                <a:lnTo>
                  <a:pt x="3365086" y="889581"/>
                </a:lnTo>
                <a:cubicBezTo>
                  <a:pt x="3348713" y="1110249"/>
                  <a:pt x="2385134" y="1692746"/>
                  <a:pt x="1682713" y="1727404"/>
                </a:cubicBezTo>
                <a:cubicBezTo>
                  <a:pt x="901706" y="1708470"/>
                  <a:pt x="21301" y="1064732"/>
                  <a:pt x="0" y="882497"/>
                </a:cubicBezTo>
                <a:lnTo>
                  <a:pt x="0" y="882184"/>
                </a:lnTo>
                <a:cubicBezTo>
                  <a:pt x="0" y="691908"/>
                  <a:pt x="901706" y="19770"/>
                  <a:pt x="1682713" y="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dk1"/>
              </a:solidFill>
              <a:latin typeface="Arial"/>
              <a:ea typeface="Arial"/>
              <a:cs typeface="Arial"/>
              <a:sym typeface="Arial"/>
            </a:endParaRPr>
          </a:p>
        </p:txBody>
      </p:sp>
      <p:sp>
        <p:nvSpPr>
          <p:cNvPr id="9693" name="Google Shape;9693;p52"/>
          <p:cNvSpPr/>
          <p:nvPr/>
        </p:nvSpPr>
        <p:spPr>
          <a:xfrm>
            <a:off x="4449091" y="991418"/>
            <a:ext cx="291575" cy="364831"/>
          </a:xfrm>
          <a:custGeom>
            <a:rect b="b" l="l" r="r" t="t"/>
            <a:pathLst>
              <a:path extrusionOk="0" h="3249943" w="2427821">
                <a:moveTo>
                  <a:pt x="1783445" y="477276"/>
                </a:moveTo>
                <a:cubicBezTo>
                  <a:pt x="1867295" y="479049"/>
                  <a:pt x="1940306" y="495815"/>
                  <a:pt x="1995323" y="528655"/>
                </a:cubicBezTo>
                <a:cubicBezTo>
                  <a:pt x="2375187" y="892595"/>
                  <a:pt x="1478983" y="963108"/>
                  <a:pt x="1620010" y="1047270"/>
                </a:cubicBezTo>
                <a:cubicBezTo>
                  <a:pt x="1920260" y="1267909"/>
                  <a:pt x="2179568" y="1563610"/>
                  <a:pt x="2275102" y="1879783"/>
                </a:cubicBezTo>
                <a:cubicBezTo>
                  <a:pt x="2386559" y="2264195"/>
                  <a:pt x="2620845" y="2969329"/>
                  <a:pt x="2118153" y="3196792"/>
                </a:cubicBezTo>
                <a:cubicBezTo>
                  <a:pt x="862559" y="3474297"/>
                  <a:pt x="146052" y="2612212"/>
                  <a:pt x="9574" y="1838839"/>
                </a:cubicBezTo>
                <a:cubicBezTo>
                  <a:pt x="-38192" y="1613652"/>
                  <a:pt x="98284" y="1313401"/>
                  <a:pt x="296177" y="1170100"/>
                </a:cubicBezTo>
                <a:cubicBezTo>
                  <a:pt x="391711" y="1081390"/>
                  <a:pt x="330296" y="876673"/>
                  <a:pt x="323472" y="671956"/>
                </a:cubicBezTo>
                <a:cubicBezTo>
                  <a:pt x="296177" y="474063"/>
                  <a:pt x="760199" y="351234"/>
                  <a:pt x="664666" y="1211043"/>
                </a:cubicBezTo>
                <a:cubicBezTo>
                  <a:pt x="853176" y="743465"/>
                  <a:pt x="1420091" y="469595"/>
                  <a:pt x="1783445" y="477276"/>
                </a:cubicBezTo>
                <a:close/>
                <a:moveTo>
                  <a:pt x="1024970" y="33"/>
                </a:moveTo>
                <a:cubicBezTo>
                  <a:pt x="1115949" y="3590"/>
                  <a:pt x="1140206" y="286408"/>
                  <a:pt x="1176458" y="269348"/>
                </a:cubicBezTo>
                <a:cubicBezTo>
                  <a:pt x="1251521" y="278446"/>
                  <a:pt x="1265168" y="21414"/>
                  <a:pt x="1401646" y="44160"/>
                </a:cubicBezTo>
                <a:cubicBezTo>
                  <a:pt x="1469884" y="71456"/>
                  <a:pt x="1374351" y="221581"/>
                  <a:pt x="1360703" y="310292"/>
                </a:cubicBezTo>
                <a:lnTo>
                  <a:pt x="1517652" y="453593"/>
                </a:lnTo>
                <a:cubicBezTo>
                  <a:pt x="974016" y="540030"/>
                  <a:pt x="901229" y="790238"/>
                  <a:pt x="753379" y="951737"/>
                </a:cubicBezTo>
                <a:lnTo>
                  <a:pt x="705610" y="644662"/>
                </a:lnTo>
                <a:lnTo>
                  <a:pt x="787497" y="521832"/>
                </a:lnTo>
                <a:cubicBezTo>
                  <a:pt x="712435" y="433122"/>
                  <a:pt x="446303" y="364883"/>
                  <a:pt x="562310" y="255701"/>
                </a:cubicBezTo>
                <a:cubicBezTo>
                  <a:pt x="739730" y="98751"/>
                  <a:pt x="862560" y="337587"/>
                  <a:pt x="1012685" y="378530"/>
                </a:cubicBezTo>
                <a:cubicBezTo>
                  <a:pt x="1010410" y="253426"/>
                  <a:pt x="796596" y="101025"/>
                  <a:pt x="1005861" y="3217"/>
                </a:cubicBezTo>
                <a:cubicBezTo>
                  <a:pt x="1012543" y="800"/>
                  <a:pt x="1018905" y="-204"/>
                  <a:pt x="1024970" y="3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94" name="Google Shape;9694;p52"/>
          <p:cNvSpPr/>
          <p:nvPr/>
        </p:nvSpPr>
        <p:spPr>
          <a:xfrm>
            <a:off x="5617209" y="992181"/>
            <a:ext cx="364990" cy="363305"/>
          </a:xfrm>
          <a:custGeom>
            <a:rect b="b" l="l" r="r" t="t"/>
            <a:pathLst>
              <a:path extrusionOk="0" h="3214867" w="3229769">
                <a:moveTo>
                  <a:pt x="388922" y="0"/>
                </a:moveTo>
                <a:cubicBezTo>
                  <a:pt x="481031" y="0"/>
                  <a:pt x="564991" y="34887"/>
                  <a:pt x="627459" y="93109"/>
                </a:cubicBezTo>
                <a:cubicBezTo>
                  <a:pt x="689927" y="34887"/>
                  <a:pt x="773888" y="0"/>
                  <a:pt x="865996" y="0"/>
                </a:cubicBezTo>
                <a:cubicBezTo>
                  <a:pt x="958105" y="0"/>
                  <a:pt x="1042065" y="34887"/>
                  <a:pt x="1104533" y="93109"/>
                </a:cubicBezTo>
                <a:cubicBezTo>
                  <a:pt x="1167001" y="34887"/>
                  <a:pt x="1250962" y="0"/>
                  <a:pt x="1343070" y="0"/>
                </a:cubicBezTo>
                <a:cubicBezTo>
                  <a:pt x="1435179" y="0"/>
                  <a:pt x="1519139" y="34887"/>
                  <a:pt x="1581607" y="93109"/>
                </a:cubicBezTo>
                <a:cubicBezTo>
                  <a:pt x="1644075" y="34887"/>
                  <a:pt x="1728036" y="0"/>
                  <a:pt x="1820144" y="0"/>
                </a:cubicBezTo>
                <a:cubicBezTo>
                  <a:pt x="1912253" y="0"/>
                  <a:pt x="1996213" y="34887"/>
                  <a:pt x="2058681" y="93109"/>
                </a:cubicBezTo>
                <a:cubicBezTo>
                  <a:pt x="2121149" y="34887"/>
                  <a:pt x="2205110" y="0"/>
                  <a:pt x="2297218" y="0"/>
                </a:cubicBezTo>
                <a:cubicBezTo>
                  <a:pt x="2389326" y="0"/>
                  <a:pt x="2473286" y="34887"/>
                  <a:pt x="2535755" y="93108"/>
                </a:cubicBezTo>
                <a:cubicBezTo>
                  <a:pt x="2598223" y="34887"/>
                  <a:pt x="2682183" y="0"/>
                  <a:pt x="2774291" y="0"/>
                </a:cubicBezTo>
                <a:cubicBezTo>
                  <a:pt x="2971429" y="0"/>
                  <a:pt x="3131241" y="159812"/>
                  <a:pt x="3131241" y="356950"/>
                </a:cubicBezTo>
                <a:cubicBezTo>
                  <a:pt x="3131241" y="414550"/>
                  <a:pt x="3117598" y="468963"/>
                  <a:pt x="3092026" y="516460"/>
                </a:cubicBezTo>
                <a:cubicBezTo>
                  <a:pt x="3176259" y="580602"/>
                  <a:pt x="3229769" y="682177"/>
                  <a:pt x="3229769" y="796250"/>
                </a:cubicBezTo>
                <a:cubicBezTo>
                  <a:pt x="3229769" y="902465"/>
                  <a:pt x="3183377" y="997845"/>
                  <a:pt x="3108820" y="1062184"/>
                </a:cubicBezTo>
                <a:cubicBezTo>
                  <a:pt x="3183377" y="1126523"/>
                  <a:pt x="3229769" y="1221903"/>
                  <a:pt x="3229769" y="1328118"/>
                </a:cubicBezTo>
                <a:cubicBezTo>
                  <a:pt x="3229769" y="1434333"/>
                  <a:pt x="3183377" y="1529713"/>
                  <a:pt x="3108820" y="1594052"/>
                </a:cubicBezTo>
                <a:cubicBezTo>
                  <a:pt x="3183377" y="1658391"/>
                  <a:pt x="3229769" y="1753771"/>
                  <a:pt x="3229769" y="1859986"/>
                </a:cubicBezTo>
                <a:cubicBezTo>
                  <a:pt x="3229769" y="2057124"/>
                  <a:pt x="3069957" y="2216936"/>
                  <a:pt x="2872819" y="2216936"/>
                </a:cubicBezTo>
                <a:lnTo>
                  <a:pt x="2849067" y="2214542"/>
                </a:lnTo>
                <a:cubicBezTo>
                  <a:pt x="2790894" y="2329236"/>
                  <a:pt x="2671548" y="2406987"/>
                  <a:pt x="2534043" y="2406987"/>
                </a:cubicBezTo>
                <a:cubicBezTo>
                  <a:pt x="2483158" y="2406987"/>
                  <a:pt x="2434760" y="2396340"/>
                  <a:pt x="2391120" y="2376775"/>
                </a:cubicBezTo>
                <a:cubicBezTo>
                  <a:pt x="2326908" y="2456876"/>
                  <a:pt x="2228003" y="2507238"/>
                  <a:pt x="2117336" y="2507238"/>
                </a:cubicBezTo>
                <a:lnTo>
                  <a:pt x="2081608" y="2503636"/>
                </a:lnTo>
                <a:cubicBezTo>
                  <a:pt x="2058765" y="2546355"/>
                  <a:pt x="2027330" y="2583686"/>
                  <a:pt x="1987704" y="2611019"/>
                </a:cubicBezTo>
                <a:cubicBezTo>
                  <a:pt x="2049806" y="2674751"/>
                  <a:pt x="2087711" y="2761907"/>
                  <a:pt x="2087711" y="2857917"/>
                </a:cubicBezTo>
                <a:cubicBezTo>
                  <a:pt x="2087711" y="3055055"/>
                  <a:pt x="1927899" y="3214867"/>
                  <a:pt x="1730761" y="3214867"/>
                </a:cubicBezTo>
                <a:cubicBezTo>
                  <a:pt x="1533623" y="3214867"/>
                  <a:pt x="1373811" y="3055055"/>
                  <a:pt x="1373811" y="2857917"/>
                </a:cubicBezTo>
                <a:cubicBezTo>
                  <a:pt x="1373811" y="2743560"/>
                  <a:pt x="1427588" y="2641764"/>
                  <a:pt x="1512161" y="2577627"/>
                </a:cubicBezTo>
                <a:cubicBezTo>
                  <a:pt x="1450743" y="2514125"/>
                  <a:pt x="1413385" y="2427536"/>
                  <a:pt x="1413385" y="2332221"/>
                </a:cubicBezTo>
                <a:cubicBezTo>
                  <a:pt x="1413385" y="2135083"/>
                  <a:pt x="1573197" y="1975271"/>
                  <a:pt x="1770335" y="1975271"/>
                </a:cubicBezTo>
                <a:lnTo>
                  <a:pt x="1806063" y="1978873"/>
                </a:lnTo>
                <a:cubicBezTo>
                  <a:pt x="1865384" y="1867935"/>
                  <a:pt x="1982649" y="1793338"/>
                  <a:pt x="2117336" y="1793338"/>
                </a:cubicBezTo>
                <a:cubicBezTo>
                  <a:pt x="2168221" y="1793338"/>
                  <a:pt x="2216619" y="1803986"/>
                  <a:pt x="2260259" y="1823550"/>
                </a:cubicBezTo>
                <a:cubicBezTo>
                  <a:pt x="2324471" y="1743450"/>
                  <a:pt x="2423376" y="1693087"/>
                  <a:pt x="2534043" y="1693087"/>
                </a:cubicBezTo>
                <a:lnTo>
                  <a:pt x="2557875" y="1695490"/>
                </a:lnTo>
                <a:cubicBezTo>
                  <a:pt x="2576891" y="1656391"/>
                  <a:pt x="2604151" y="1622242"/>
                  <a:pt x="2636819" y="1594052"/>
                </a:cubicBezTo>
                <a:cubicBezTo>
                  <a:pt x="2562261" y="1529713"/>
                  <a:pt x="2515869" y="1434333"/>
                  <a:pt x="2515869" y="1328118"/>
                </a:cubicBezTo>
                <a:cubicBezTo>
                  <a:pt x="2515869" y="1221903"/>
                  <a:pt x="2562261" y="1126523"/>
                  <a:pt x="2636819" y="1062184"/>
                </a:cubicBezTo>
                <a:cubicBezTo>
                  <a:pt x="2562261" y="997845"/>
                  <a:pt x="2515869" y="902465"/>
                  <a:pt x="2515869" y="796250"/>
                </a:cubicBezTo>
                <a:cubicBezTo>
                  <a:pt x="2515869" y="738650"/>
                  <a:pt x="2529512" y="684237"/>
                  <a:pt x="2555084" y="636740"/>
                </a:cubicBezTo>
                <a:lnTo>
                  <a:pt x="2537209" y="619592"/>
                </a:lnTo>
                <a:cubicBezTo>
                  <a:pt x="2474524" y="678496"/>
                  <a:pt x="2390006" y="713900"/>
                  <a:pt x="2297218" y="713900"/>
                </a:cubicBezTo>
                <a:cubicBezTo>
                  <a:pt x="2205110" y="713900"/>
                  <a:pt x="2121149" y="679013"/>
                  <a:pt x="2058681" y="620791"/>
                </a:cubicBezTo>
                <a:cubicBezTo>
                  <a:pt x="1996213" y="679013"/>
                  <a:pt x="1912253" y="713900"/>
                  <a:pt x="1820144" y="713900"/>
                </a:cubicBezTo>
                <a:cubicBezTo>
                  <a:pt x="1728036" y="713900"/>
                  <a:pt x="1644075" y="679013"/>
                  <a:pt x="1581607" y="620791"/>
                </a:cubicBezTo>
                <a:cubicBezTo>
                  <a:pt x="1519139" y="679013"/>
                  <a:pt x="1435179" y="713900"/>
                  <a:pt x="1343070" y="713900"/>
                </a:cubicBezTo>
                <a:cubicBezTo>
                  <a:pt x="1250962" y="713900"/>
                  <a:pt x="1167001" y="679013"/>
                  <a:pt x="1104533" y="620791"/>
                </a:cubicBezTo>
                <a:cubicBezTo>
                  <a:pt x="1042065" y="679013"/>
                  <a:pt x="958105" y="713900"/>
                  <a:pt x="865996" y="713900"/>
                </a:cubicBezTo>
                <a:cubicBezTo>
                  <a:pt x="773370" y="713900"/>
                  <a:pt x="688985" y="678620"/>
                  <a:pt x="626352" y="619878"/>
                </a:cubicBezTo>
                <a:cubicBezTo>
                  <a:pt x="623659" y="623930"/>
                  <a:pt x="620064" y="626957"/>
                  <a:pt x="616405" y="629911"/>
                </a:cubicBezTo>
                <a:cubicBezTo>
                  <a:pt x="686492" y="694366"/>
                  <a:pt x="729886" y="786957"/>
                  <a:pt x="729886" y="889683"/>
                </a:cubicBezTo>
                <a:cubicBezTo>
                  <a:pt x="729886" y="993972"/>
                  <a:pt x="685162" y="1087815"/>
                  <a:pt x="613058" y="1152216"/>
                </a:cubicBezTo>
                <a:cubicBezTo>
                  <a:pt x="675622" y="1216104"/>
                  <a:pt x="713900" y="1303645"/>
                  <a:pt x="713900" y="1400126"/>
                </a:cubicBezTo>
                <a:cubicBezTo>
                  <a:pt x="713900" y="1487795"/>
                  <a:pt x="682295" y="1568081"/>
                  <a:pt x="628622" y="1629172"/>
                </a:cubicBezTo>
                <a:cubicBezTo>
                  <a:pt x="691419" y="1693140"/>
                  <a:pt x="729886" y="1780874"/>
                  <a:pt x="729886" y="1877593"/>
                </a:cubicBezTo>
                <a:cubicBezTo>
                  <a:pt x="729886" y="2034043"/>
                  <a:pt x="629234" y="2166985"/>
                  <a:pt x="488639" y="2213706"/>
                </a:cubicBezTo>
                <a:lnTo>
                  <a:pt x="488639" y="2375547"/>
                </a:lnTo>
                <a:cubicBezTo>
                  <a:pt x="488639" y="2448277"/>
                  <a:pt x="429679" y="2507237"/>
                  <a:pt x="356949" y="2507237"/>
                </a:cubicBezTo>
                <a:cubicBezTo>
                  <a:pt x="284219" y="2507237"/>
                  <a:pt x="225259" y="2448277"/>
                  <a:pt x="225259" y="2375547"/>
                </a:cubicBezTo>
                <a:lnTo>
                  <a:pt x="225259" y="2201750"/>
                </a:lnTo>
                <a:cubicBezTo>
                  <a:pt x="101654" y="2146256"/>
                  <a:pt x="15986" y="2021929"/>
                  <a:pt x="15986" y="1877593"/>
                </a:cubicBezTo>
                <a:cubicBezTo>
                  <a:pt x="15986" y="1789924"/>
                  <a:pt x="47591" y="1709638"/>
                  <a:pt x="101264" y="1648547"/>
                </a:cubicBezTo>
                <a:cubicBezTo>
                  <a:pt x="38467" y="1584579"/>
                  <a:pt x="0" y="1496845"/>
                  <a:pt x="0" y="1400126"/>
                </a:cubicBezTo>
                <a:cubicBezTo>
                  <a:pt x="0" y="1295837"/>
                  <a:pt x="44724" y="1201994"/>
                  <a:pt x="116828" y="1137593"/>
                </a:cubicBezTo>
                <a:cubicBezTo>
                  <a:pt x="54264" y="1073704"/>
                  <a:pt x="15986" y="986164"/>
                  <a:pt x="15986" y="889683"/>
                </a:cubicBezTo>
                <a:cubicBezTo>
                  <a:pt x="15986" y="779482"/>
                  <a:pt x="65925" y="680945"/>
                  <a:pt x="145453" y="616722"/>
                </a:cubicBezTo>
                <a:cubicBezTo>
                  <a:pt x="75366" y="552267"/>
                  <a:pt x="31972" y="459676"/>
                  <a:pt x="31972" y="356950"/>
                </a:cubicBezTo>
                <a:cubicBezTo>
                  <a:pt x="31972" y="159812"/>
                  <a:pt x="191784" y="0"/>
                  <a:pt x="388922" y="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95" name="Google Shape;9695;p52"/>
          <p:cNvSpPr/>
          <p:nvPr/>
        </p:nvSpPr>
        <p:spPr>
          <a:xfrm>
            <a:off x="6907384" y="1031698"/>
            <a:ext cx="213518" cy="284272"/>
          </a:xfrm>
          <a:custGeom>
            <a:rect b="b" l="l" r="r" t="t"/>
            <a:pathLst>
              <a:path extrusionOk="0" h="3258388" w="2433593">
                <a:moveTo>
                  <a:pt x="411154" y="23869"/>
                </a:moveTo>
                <a:cubicBezTo>
                  <a:pt x="-257586" y="355964"/>
                  <a:pt x="22194" y="1036078"/>
                  <a:pt x="322444" y="1798077"/>
                </a:cubicBezTo>
                <a:cubicBezTo>
                  <a:pt x="338366" y="2660163"/>
                  <a:pt x="545357" y="3249289"/>
                  <a:pt x="704581" y="3258388"/>
                </a:cubicBezTo>
                <a:cubicBezTo>
                  <a:pt x="1018479" y="3247015"/>
                  <a:pt x="779644" y="1925457"/>
                  <a:pt x="1216372" y="1948202"/>
                </a:cubicBezTo>
                <a:cubicBezTo>
                  <a:pt x="1580313" y="1945929"/>
                  <a:pt x="1473406" y="3281133"/>
                  <a:pt x="1707692" y="3251564"/>
                </a:cubicBezTo>
                <a:cubicBezTo>
                  <a:pt x="2048886" y="3121910"/>
                  <a:pt x="2001118" y="2180214"/>
                  <a:pt x="2144420" y="1750310"/>
                </a:cubicBezTo>
                <a:cubicBezTo>
                  <a:pt x="2451495" y="1080432"/>
                  <a:pt x="2681232" y="64812"/>
                  <a:pt x="1926056" y="17045"/>
                </a:cubicBezTo>
                <a:lnTo>
                  <a:pt x="1175429" y="153522"/>
                </a:lnTo>
                <a:cubicBezTo>
                  <a:pt x="920671" y="110304"/>
                  <a:pt x="679560" y="-62566"/>
                  <a:pt x="411154" y="2386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grpSp>
        <p:nvGrpSpPr>
          <p:cNvPr id="9696" name="Google Shape;9696;p52"/>
          <p:cNvGrpSpPr/>
          <p:nvPr/>
        </p:nvGrpSpPr>
        <p:grpSpPr>
          <a:xfrm>
            <a:off x="5038428" y="1739057"/>
            <a:ext cx="258476" cy="438738"/>
            <a:chOff x="1960331" y="2060848"/>
            <a:chExt cx="2028872" cy="3463828"/>
          </a:xfrm>
        </p:grpSpPr>
        <p:sp>
          <p:nvSpPr>
            <p:cNvPr id="9697" name="Google Shape;9697;p52"/>
            <p:cNvSpPr/>
            <p:nvPr/>
          </p:nvSpPr>
          <p:spPr>
            <a:xfrm>
              <a:off x="2483768" y="2060848"/>
              <a:ext cx="1505435" cy="1015754"/>
            </a:xfrm>
            <a:custGeom>
              <a:rect b="b" l="l" r="r" t="t"/>
              <a:pathLst>
                <a:path extrusionOk="0" h="1015754" w="1505435">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98" name="Google Shape;9698;p52"/>
            <p:cNvSpPr/>
            <p:nvPr/>
          </p:nvSpPr>
          <p:spPr>
            <a:xfrm rot="-346245">
              <a:off x="2170737" y="2710023"/>
              <a:ext cx="1505435" cy="1015754"/>
            </a:xfrm>
            <a:custGeom>
              <a:rect b="b" l="l" r="r" t="t"/>
              <a:pathLst>
                <a:path extrusionOk="0" h="1015754" w="1505435">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699" name="Google Shape;9699;p52"/>
            <p:cNvSpPr/>
            <p:nvPr/>
          </p:nvSpPr>
          <p:spPr>
            <a:xfrm rot="-965355">
              <a:off x="2071598" y="3466865"/>
              <a:ext cx="1505435" cy="1015754"/>
            </a:xfrm>
            <a:custGeom>
              <a:rect b="b" l="l" r="r" t="t"/>
              <a:pathLst>
                <a:path extrusionOk="0" h="1015754" w="1505435">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00" name="Google Shape;9700;p52"/>
            <p:cNvSpPr/>
            <p:nvPr/>
          </p:nvSpPr>
          <p:spPr>
            <a:xfrm rot="-1967067">
              <a:off x="2257651" y="4182238"/>
              <a:ext cx="1505435" cy="1015754"/>
            </a:xfrm>
            <a:custGeom>
              <a:rect b="b" l="l" r="r" t="t"/>
              <a:pathLst>
                <a:path extrusionOk="0" h="1015754" w="1505435">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grpSp>
      <p:sp>
        <p:nvSpPr>
          <p:cNvPr id="9701" name="Google Shape;9701;p52"/>
          <p:cNvSpPr/>
          <p:nvPr/>
        </p:nvSpPr>
        <p:spPr>
          <a:xfrm>
            <a:off x="5735994" y="1739057"/>
            <a:ext cx="127421" cy="397359"/>
          </a:xfrm>
          <a:custGeom>
            <a:rect b="b" l="l" r="r" t="t"/>
            <a:pathLst>
              <a:path extrusionOk="0" h="2449001" w="785322">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02" name="Google Shape;9702;p52"/>
          <p:cNvSpPr/>
          <p:nvPr/>
        </p:nvSpPr>
        <p:spPr>
          <a:xfrm>
            <a:off x="3119458" y="1729779"/>
            <a:ext cx="376393" cy="415916"/>
          </a:xfrm>
          <a:custGeom>
            <a:rect b="b" l="l" r="r" t="t"/>
            <a:pathLst>
              <a:path extrusionOk="0" h="376812" w="341005">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03" name="Google Shape;9703;p52"/>
          <p:cNvSpPr/>
          <p:nvPr/>
        </p:nvSpPr>
        <p:spPr>
          <a:xfrm>
            <a:off x="3747464" y="1739035"/>
            <a:ext cx="395364" cy="397403"/>
          </a:xfrm>
          <a:custGeom>
            <a:rect b="b" l="l" r="r" t="t"/>
            <a:pathLst>
              <a:path extrusionOk="0" h="3083879" w="3068057">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grpSp>
        <p:nvGrpSpPr>
          <p:cNvPr id="9704" name="Google Shape;9704;p52"/>
          <p:cNvGrpSpPr/>
          <p:nvPr/>
        </p:nvGrpSpPr>
        <p:grpSpPr>
          <a:xfrm>
            <a:off x="2490969" y="1699561"/>
            <a:ext cx="396731" cy="446134"/>
            <a:chOff x="4835382" y="-161249"/>
            <a:chExt cx="3078656" cy="3462027"/>
          </a:xfrm>
        </p:grpSpPr>
        <p:sp>
          <p:nvSpPr>
            <p:cNvPr id="9705" name="Google Shape;9705;p52"/>
            <p:cNvSpPr/>
            <p:nvPr/>
          </p:nvSpPr>
          <p:spPr>
            <a:xfrm>
              <a:off x="4835382" y="73243"/>
              <a:ext cx="2920830" cy="3227535"/>
            </a:xfrm>
            <a:custGeom>
              <a:rect b="b" l="l" r="r" t="t"/>
              <a:pathLst>
                <a:path extrusionOk="0" h="5891405" w="5331558">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06" name="Google Shape;9706;p52"/>
            <p:cNvSpPr/>
            <p:nvPr/>
          </p:nvSpPr>
          <p:spPr>
            <a:xfrm rot="-3499458">
              <a:off x="5907878" y="-58593"/>
              <a:ext cx="1436045" cy="2141152"/>
            </a:xfrm>
            <a:custGeom>
              <a:rect b="b" l="l" r="r" t="t"/>
              <a:pathLst>
                <a:path extrusionOk="0" h="1745209" w="1170491">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grpSp>
      <p:sp>
        <p:nvSpPr>
          <p:cNvPr id="9707" name="Google Shape;9707;p52"/>
          <p:cNvSpPr/>
          <p:nvPr/>
        </p:nvSpPr>
        <p:spPr>
          <a:xfrm>
            <a:off x="1875272" y="1752348"/>
            <a:ext cx="337313" cy="370778"/>
          </a:xfrm>
          <a:custGeom>
            <a:rect b="b" l="l" r="r" t="t"/>
            <a:pathLst>
              <a:path extrusionOk="0" h="3216409" w="2926108">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08" name="Google Shape;9708;p52"/>
          <p:cNvSpPr/>
          <p:nvPr/>
        </p:nvSpPr>
        <p:spPr>
          <a:xfrm>
            <a:off x="6222718" y="1739057"/>
            <a:ext cx="412034" cy="397359"/>
          </a:xfrm>
          <a:custGeom>
            <a:rect b="b" l="l" r="r" t="t"/>
            <a:pathLst>
              <a:path extrusionOk="0" h="3316502" w="3745816">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09" name="Google Shape;9709;p52"/>
          <p:cNvSpPr/>
          <p:nvPr/>
        </p:nvSpPr>
        <p:spPr>
          <a:xfrm>
            <a:off x="1904190" y="2595486"/>
            <a:ext cx="279476" cy="397359"/>
          </a:xfrm>
          <a:custGeom>
            <a:rect b="b" l="l" r="r" t="t"/>
            <a:pathLst>
              <a:path extrusionOk="0" h="3232141" w="2273269">
                <a:moveTo>
                  <a:pt x="1301358" y="1224998"/>
                </a:moveTo>
                <a:cubicBezTo>
                  <a:pt x="1288512" y="1224739"/>
                  <a:pt x="1275404" y="1226994"/>
                  <a:pt x="1262722" y="1232060"/>
                </a:cubicBezTo>
                <a:cubicBezTo>
                  <a:pt x="1224020" y="1247517"/>
                  <a:pt x="1200469" y="1284678"/>
                  <a:pt x="1200858" y="1323955"/>
                </a:cubicBezTo>
                <a:lnTo>
                  <a:pt x="1068969" y="1816173"/>
                </a:lnTo>
                <a:lnTo>
                  <a:pt x="975827" y="1468563"/>
                </a:lnTo>
                <a:cubicBezTo>
                  <a:pt x="965224" y="1428990"/>
                  <a:pt x="932065" y="1401484"/>
                  <a:pt x="893889" y="1396168"/>
                </a:cubicBezTo>
                <a:cubicBezTo>
                  <a:pt x="887581" y="1395290"/>
                  <a:pt x="881136" y="1395017"/>
                  <a:pt x="874749" y="1397368"/>
                </a:cubicBezTo>
                <a:lnTo>
                  <a:pt x="873048" y="1397069"/>
                </a:lnTo>
                <a:cubicBezTo>
                  <a:pt x="871822" y="1397102"/>
                  <a:pt x="870599" y="1397158"/>
                  <a:pt x="869409" y="1397702"/>
                </a:cubicBezTo>
                <a:lnTo>
                  <a:pt x="854690" y="1398625"/>
                </a:lnTo>
                <a:cubicBezTo>
                  <a:pt x="852870" y="1399112"/>
                  <a:pt x="851076" y="1399648"/>
                  <a:pt x="849610" y="1401148"/>
                </a:cubicBezTo>
                <a:cubicBezTo>
                  <a:pt x="820426" y="1408603"/>
                  <a:pt x="795399" y="1429720"/>
                  <a:pt x="783580" y="1459921"/>
                </a:cubicBezTo>
                <a:lnTo>
                  <a:pt x="576552" y="1988920"/>
                </a:lnTo>
                <a:lnTo>
                  <a:pt x="360960" y="1988920"/>
                </a:lnTo>
                <a:cubicBezTo>
                  <a:pt x="306335" y="1988920"/>
                  <a:pt x="262052" y="2033203"/>
                  <a:pt x="262052" y="2087828"/>
                </a:cubicBezTo>
                <a:cubicBezTo>
                  <a:pt x="262052" y="2142453"/>
                  <a:pt x="306335" y="2186736"/>
                  <a:pt x="360960" y="2186736"/>
                </a:cubicBezTo>
                <a:lnTo>
                  <a:pt x="624414" y="2186736"/>
                </a:lnTo>
                <a:cubicBezTo>
                  <a:pt x="655679" y="2194749"/>
                  <a:pt x="687884" y="2184847"/>
                  <a:pt x="710155" y="2162843"/>
                </a:cubicBezTo>
                <a:cubicBezTo>
                  <a:pt x="728043" y="2149675"/>
                  <a:pt x="740236" y="2129868"/>
                  <a:pt x="742804" y="2106901"/>
                </a:cubicBezTo>
                <a:lnTo>
                  <a:pt x="861090" y="1804659"/>
                </a:lnTo>
                <a:lnTo>
                  <a:pt x="967256" y="2200878"/>
                </a:lnTo>
                <a:cubicBezTo>
                  <a:pt x="956121" y="2251327"/>
                  <a:pt x="986997" y="2301788"/>
                  <a:pt x="1037612" y="2315350"/>
                </a:cubicBezTo>
                <a:cubicBezTo>
                  <a:pt x="1044252" y="2317129"/>
                  <a:pt x="1050915" y="2318189"/>
                  <a:pt x="1057633" y="2316605"/>
                </a:cubicBezTo>
                <a:cubicBezTo>
                  <a:pt x="1061264" y="2317900"/>
                  <a:pt x="1065062" y="2318350"/>
                  <a:pt x="1068971" y="2317315"/>
                </a:cubicBezTo>
                <a:cubicBezTo>
                  <a:pt x="1072878" y="2318349"/>
                  <a:pt x="1076674" y="2317900"/>
                  <a:pt x="1080303" y="2316605"/>
                </a:cubicBezTo>
                <a:lnTo>
                  <a:pt x="1100326" y="2315350"/>
                </a:lnTo>
                <a:cubicBezTo>
                  <a:pt x="1150941" y="2301788"/>
                  <a:pt x="1181817" y="2251327"/>
                  <a:pt x="1170682" y="2200878"/>
                </a:cubicBezTo>
                <a:lnTo>
                  <a:pt x="1320238" y="1642726"/>
                </a:lnTo>
                <a:lnTo>
                  <a:pt x="1513977" y="2127797"/>
                </a:lnTo>
                <a:cubicBezTo>
                  <a:pt x="1531567" y="2171838"/>
                  <a:pt x="1577262" y="2196260"/>
                  <a:pt x="1621871" y="2186737"/>
                </a:cubicBezTo>
                <a:lnTo>
                  <a:pt x="1878495" y="2186737"/>
                </a:lnTo>
                <a:cubicBezTo>
                  <a:pt x="1933120" y="2186737"/>
                  <a:pt x="1977403" y="2142454"/>
                  <a:pt x="1977403" y="2087829"/>
                </a:cubicBezTo>
                <a:cubicBezTo>
                  <a:pt x="1977403" y="2033204"/>
                  <a:pt x="1933120" y="1988921"/>
                  <a:pt x="1878495" y="1988921"/>
                </a:cubicBezTo>
                <a:lnTo>
                  <a:pt x="1671520" y="1988921"/>
                </a:lnTo>
                <a:lnTo>
                  <a:pt x="1391261" y="1287226"/>
                </a:lnTo>
                <a:cubicBezTo>
                  <a:pt x="1376065" y="1249180"/>
                  <a:pt x="1339894" y="1225775"/>
                  <a:pt x="1301358" y="1224998"/>
                </a:cubicBezTo>
                <a:close/>
                <a:moveTo>
                  <a:pt x="335892" y="524745"/>
                </a:moveTo>
                <a:lnTo>
                  <a:pt x="1937377" y="524745"/>
                </a:lnTo>
                <a:cubicBezTo>
                  <a:pt x="1996486" y="524745"/>
                  <a:pt x="2044403" y="572662"/>
                  <a:pt x="2044403" y="631771"/>
                </a:cubicBezTo>
                <a:lnTo>
                  <a:pt x="2044403" y="2898384"/>
                </a:lnTo>
                <a:cubicBezTo>
                  <a:pt x="2044403" y="2957493"/>
                  <a:pt x="1996486" y="3005410"/>
                  <a:pt x="1937377" y="3005410"/>
                </a:cubicBezTo>
                <a:lnTo>
                  <a:pt x="335892" y="3005410"/>
                </a:lnTo>
                <a:cubicBezTo>
                  <a:pt x="276783" y="3005410"/>
                  <a:pt x="228866" y="2957493"/>
                  <a:pt x="228866" y="2898384"/>
                </a:cubicBezTo>
                <a:lnTo>
                  <a:pt x="228866" y="631771"/>
                </a:lnTo>
                <a:cubicBezTo>
                  <a:pt x="228866" y="572662"/>
                  <a:pt x="276783" y="524745"/>
                  <a:pt x="335892" y="524745"/>
                </a:cubicBezTo>
                <a:close/>
                <a:moveTo>
                  <a:pt x="245659" y="437009"/>
                </a:moveTo>
                <a:cubicBezTo>
                  <a:pt x="179890" y="437009"/>
                  <a:pt x="126573" y="490326"/>
                  <a:pt x="126573" y="556095"/>
                </a:cubicBezTo>
                <a:lnTo>
                  <a:pt x="126573" y="2974061"/>
                </a:lnTo>
                <a:cubicBezTo>
                  <a:pt x="126573" y="3039830"/>
                  <a:pt x="179890" y="3093147"/>
                  <a:pt x="245659" y="3093147"/>
                </a:cubicBezTo>
                <a:lnTo>
                  <a:pt x="2027611" y="3093147"/>
                </a:lnTo>
                <a:cubicBezTo>
                  <a:pt x="2093380" y="3093147"/>
                  <a:pt x="2146697" y="3039830"/>
                  <a:pt x="2146697" y="2974061"/>
                </a:cubicBezTo>
                <a:lnTo>
                  <a:pt x="2146697" y="556095"/>
                </a:lnTo>
                <a:cubicBezTo>
                  <a:pt x="2146697" y="490326"/>
                  <a:pt x="2093380" y="437009"/>
                  <a:pt x="2027611" y="437009"/>
                </a:cubicBezTo>
                <a:close/>
                <a:moveTo>
                  <a:pt x="974181" y="0"/>
                </a:moveTo>
                <a:lnTo>
                  <a:pt x="1299087" y="0"/>
                </a:lnTo>
                <a:cubicBezTo>
                  <a:pt x="1327680" y="0"/>
                  <a:pt x="1350860" y="23180"/>
                  <a:pt x="1350860" y="51773"/>
                </a:cubicBezTo>
                <a:lnTo>
                  <a:pt x="1350860" y="155306"/>
                </a:lnTo>
                <a:lnTo>
                  <a:pt x="1381614" y="155306"/>
                </a:lnTo>
                <a:cubicBezTo>
                  <a:pt x="1410207" y="155306"/>
                  <a:pt x="1433387" y="178486"/>
                  <a:pt x="1433387" y="207079"/>
                </a:cubicBezTo>
                <a:lnTo>
                  <a:pt x="1433387" y="298015"/>
                </a:lnTo>
                <a:lnTo>
                  <a:pt x="2081269" y="298015"/>
                </a:lnTo>
                <a:cubicBezTo>
                  <a:pt x="2187308" y="298015"/>
                  <a:pt x="2273269" y="383976"/>
                  <a:pt x="2273269" y="490015"/>
                </a:cubicBezTo>
                <a:lnTo>
                  <a:pt x="2273269" y="3040141"/>
                </a:lnTo>
                <a:cubicBezTo>
                  <a:pt x="2273269" y="3146180"/>
                  <a:pt x="2187308" y="3232141"/>
                  <a:pt x="2081269" y="3232141"/>
                </a:cubicBezTo>
                <a:lnTo>
                  <a:pt x="192000" y="3232141"/>
                </a:lnTo>
                <a:cubicBezTo>
                  <a:pt x="85961" y="3232141"/>
                  <a:pt x="0" y="3146180"/>
                  <a:pt x="0" y="3040141"/>
                </a:cubicBezTo>
                <a:lnTo>
                  <a:pt x="0" y="490015"/>
                </a:lnTo>
                <a:cubicBezTo>
                  <a:pt x="0" y="383976"/>
                  <a:pt x="85961" y="298015"/>
                  <a:pt x="192000" y="298015"/>
                </a:cubicBezTo>
                <a:lnTo>
                  <a:pt x="839881" y="298015"/>
                </a:lnTo>
                <a:lnTo>
                  <a:pt x="839881" y="207079"/>
                </a:lnTo>
                <a:cubicBezTo>
                  <a:pt x="839881" y="178486"/>
                  <a:pt x="863061" y="155306"/>
                  <a:pt x="891654" y="155306"/>
                </a:cubicBezTo>
                <a:lnTo>
                  <a:pt x="922408" y="155306"/>
                </a:lnTo>
                <a:lnTo>
                  <a:pt x="922408" y="51773"/>
                </a:lnTo>
                <a:cubicBezTo>
                  <a:pt x="922408" y="23180"/>
                  <a:pt x="945588" y="0"/>
                  <a:pt x="974181" y="0"/>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10" name="Google Shape;9710;p52"/>
          <p:cNvSpPr/>
          <p:nvPr/>
        </p:nvSpPr>
        <p:spPr>
          <a:xfrm>
            <a:off x="6815463" y="1739057"/>
            <a:ext cx="397359" cy="397359"/>
          </a:xfrm>
          <a:custGeom>
            <a:rect b="b" l="l" r="r" t="t"/>
            <a:pathLst>
              <a:path extrusionOk="0" h="3240000" w="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11" name="Google Shape;9711;p52"/>
          <p:cNvSpPr/>
          <p:nvPr/>
        </p:nvSpPr>
        <p:spPr>
          <a:xfrm>
            <a:off x="2503254" y="2595486"/>
            <a:ext cx="351821" cy="397359"/>
          </a:xfrm>
          <a:custGeom>
            <a:rect b="b" l="l" r="r" t="t"/>
            <a:pathLst>
              <a:path extrusionOk="0" h="3240000" w="2868687">
                <a:moveTo>
                  <a:pt x="1433799" y="2290728"/>
                </a:moveTo>
                <a:cubicBezTo>
                  <a:pt x="1317650" y="2346839"/>
                  <a:pt x="1203301" y="2394700"/>
                  <a:pt x="1093028" y="2434329"/>
                </a:cubicBezTo>
                <a:cubicBezTo>
                  <a:pt x="1167481" y="2812207"/>
                  <a:pt x="1292592" y="3060000"/>
                  <a:pt x="1434343" y="3060000"/>
                </a:cubicBezTo>
                <a:cubicBezTo>
                  <a:pt x="1576138" y="3060000"/>
                  <a:pt x="1701284" y="2812053"/>
                  <a:pt x="1774025" y="2433735"/>
                </a:cubicBezTo>
                <a:cubicBezTo>
                  <a:pt x="1663854" y="2394452"/>
                  <a:pt x="1549823" y="2346469"/>
                  <a:pt x="1433799" y="2290728"/>
                </a:cubicBezTo>
                <a:close/>
                <a:moveTo>
                  <a:pt x="1824954" y="2078037"/>
                </a:moveTo>
                <a:cubicBezTo>
                  <a:pt x="1794480" y="2097450"/>
                  <a:pt x="1763147" y="2116057"/>
                  <a:pt x="1731343" y="2134419"/>
                </a:cubicBezTo>
                <a:lnTo>
                  <a:pt x="1635415" y="2187161"/>
                </a:lnTo>
                <a:cubicBezTo>
                  <a:pt x="1691788" y="2215044"/>
                  <a:pt x="1747931" y="2239109"/>
                  <a:pt x="1803378" y="2259350"/>
                </a:cubicBezTo>
                <a:cubicBezTo>
                  <a:pt x="1812120" y="2201101"/>
                  <a:pt x="1819148" y="2140526"/>
                  <a:pt x="1824954" y="2078037"/>
                </a:cubicBezTo>
                <a:close/>
                <a:moveTo>
                  <a:pt x="1042306" y="2077178"/>
                </a:moveTo>
                <a:cubicBezTo>
                  <a:pt x="1047949" y="2140175"/>
                  <a:pt x="1055328" y="2201182"/>
                  <a:pt x="1063873" y="2259905"/>
                </a:cubicBezTo>
                <a:cubicBezTo>
                  <a:pt x="1119365" y="2238275"/>
                  <a:pt x="1176217" y="2214355"/>
                  <a:pt x="1233887" y="2187801"/>
                </a:cubicBezTo>
                <a:cubicBezTo>
                  <a:pt x="1201538" y="2170955"/>
                  <a:pt x="1169452" y="2152957"/>
                  <a:pt x="1137343" y="2134419"/>
                </a:cubicBezTo>
                <a:close/>
                <a:moveTo>
                  <a:pt x="559768" y="1732679"/>
                </a:moveTo>
                <a:cubicBezTo>
                  <a:pt x="268524" y="1984850"/>
                  <a:pt x="116369" y="2217202"/>
                  <a:pt x="187266" y="2340000"/>
                </a:cubicBezTo>
                <a:cubicBezTo>
                  <a:pt x="258144" y="2462764"/>
                  <a:pt x="535307" y="2447213"/>
                  <a:pt x="899736" y="2322555"/>
                </a:cubicBezTo>
                <a:cubicBezTo>
                  <a:pt x="878937" y="2207297"/>
                  <a:pt x="863223" y="2084405"/>
                  <a:pt x="853746" y="1955834"/>
                </a:cubicBezTo>
                <a:cubicBezTo>
                  <a:pt x="747454" y="1883220"/>
                  <a:pt x="648878" y="1808453"/>
                  <a:pt x="559768" y="1732679"/>
                </a:cubicBezTo>
                <a:close/>
                <a:moveTo>
                  <a:pt x="2309048" y="1730507"/>
                </a:moveTo>
                <a:cubicBezTo>
                  <a:pt x="2220666" y="1807660"/>
                  <a:pt x="2121792" y="1882664"/>
                  <a:pt x="2015235" y="1955625"/>
                </a:cubicBezTo>
                <a:cubicBezTo>
                  <a:pt x="2005364" y="2084180"/>
                  <a:pt x="1989894" y="2207119"/>
                  <a:pt x="1967330" y="2322070"/>
                </a:cubicBezTo>
                <a:lnTo>
                  <a:pt x="2081685" y="2358048"/>
                </a:lnTo>
                <a:cubicBezTo>
                  <a:pt x="2116015" y="2320492"/>
                  <a:pt x="2165526" y="2297468"/>
                  <a:pt x="2220415" y="2297468"/>
                </a:cubicBezTo>
                <a:cubicBezTo>
                  <a:pt x="2302230" y="2297468"/>
                  <a:pt x="2372097" y="2348622"/>
                  <a:pt x="2399287" y="2420880"/>
                </a:cubicBezTo>
                <a:cubicBezTo>
                  <a:pt x="2542053" y="2432945"/>
                  <a:pt x="2642630" y="2407186"/>
                  <a:pt x="2681420" y="2340000"/>
                </a:cubicBezTo>
                <a:cubicBezTo>
                  <a:pt x="2752393" y="2217071"/>
                  <a:pt x="2599836" y="1984353"/>
                  <a:pt x="2309048" y="1730507"/>
                </a:cubicBezTo>
                <a:close/>
                <a:moveTo>
                  <a:pt x="2026056" y="1510554"/>
                </a:moveTo>
                <a:cubicBezTo>
                  <a:pt x="2027893" y="1546708"/>
                  <a:pt x="2028343" y="1583211"/>
                  <a:pt x="2028343" y="1620000"/>
                </a:cubicBezTo>
                <a:lnTo>
                  <a:pt x="2024251" y="1730716"/>
                </a:lnTo>
                <a:lnTo>
                  <a:pt x="2173722" y="1619092"/>
                </a:lnTo>
                <a:cubicBezTo>
                  <a:pt x="2127526" y="1582190"/>
                  <a:pt x="2078507" y="1545517"/>
                  <a:pt x="2026056" y="1510554"/>
                </a:cubicBezTo>
                <a:close/>
                <a:moveTo>
                  <a:pt x="844436" y="1509285"/>
                </a:moveTo>
                <a:lnTo>
                  <a:pt x="694964" y="1620908"/>
                </a:lnTo>
                <a:cubicBezTo>
                  <a:pt x="741160" y="1657811"/>
                  <a:pt x="790179" y="1694484"/>
                  <a:pt x="842630" y="1729447"/>
                </a:cubicBezTo>
                <a:cubicBezTo>
                  <a:pt x="840793" y="1693293"/>
                  <a:pt x="840343" y="1656790"/>
                  <a:pt x="840343" y="1620000"/>
                </a:cubicBezTo>
                <a:close/>
                <a:moveTo>
                  <a:pt x="1434343" y="1361184"/>
                </a:moveTo>
                <a:cubicBezTo>
                  <a:pt x="1573534" y="1361184"/>
                  <a:pt x="1686371" y="1474021"/>
                  <a:pt x="1686371" y="1613212"/>
                </a:cubicBezTo>
                <a:cubicBezTo>
                  <a:pt x="1686371" y="1752403"/>
                  <a:pt x="1573534" y="1865240"/>
                  <a:pt x="1434343" y="1865240"/>
                </a:cubicBezTo>
                <a:cubicBezTo>
                  <a:pt x="1295152" y="1865240"/>
                  <a:pt x="1182315" y="1752403"/>
                  <a:pt x="1182315" y="1613212"/>
                </a:cubicBezTo>
                <a:cubicBezTo>
                  <a:pt x="1182315" y="1474021"/>
                  <a:pt x="1295152" y="1361184"/>
                  <a:pt x="1434343" y="1361184"/>
                </a:cubicBezTo>
                <a:close/>
                <a:moveTo>
                  <a:pt x="1433770" y="1149513"/>
                </a:moveTo>
                <a:cubicBezTo>
                  <a:pt x="1365445" y="1183896"/>
                  <a:pt x="1296585" y="1221489"/>
                  <a:pt x="1227343" y="1261466"/>
                </a:cubicBezTo>
                <a:lnTo>
                  <a:pt x="1027157" y="1384911"/>
                </a:lnTo>
                <a:cubicBezTo>
                  <a:pt x="1022222" y="1461370"/>
                  <a:pt x="1020343" y="1539922"/>
                  <a:pt x="1020343" y="1620000"/>
                </a:cubicBezTo>
                <a:lnTo>
                  <a:pt x="1028287" y="1855786"/>
                </a:lnTo>
                <a:cubicBezTo>
                  <a:pt x="1091680" y="1898065"/>
                  <a:pt x="1158394" y="1938727"/>
                  <a:pt x="1227343" y="1978535"/>
                </a:cubicBezTo>
                <a:lnTo>
                  <a:pt x="1434916" y="2090488"/>
                </a:lnTo>
                <a:cubicBezTo>
                  <a:pt x="1503241" y="2056105"/>
                  <a:pt x="1572101" y="2018511"/>
                  <a:pt x="1641343" y="1978535"/>
                </a:cubicBezTo>
                <a:lnTo>
                  <a:pt x="1841530" y="1855090"/>
                </a:lnTo>
                <a:cubicBezTo>
                  <a:pt x="1846464" y="1778631"/>
                  <a:pt x="1848343" y="1700079"/>
                  <a:pt x="1848343" y="1620000"/>
                </a:cubicBezTo>
                <a:lnTo>
                  <a:pt x="1840399" y="1384214"/>
                </a:lnTo>
                <a:cubicBezTo>
                  <a:pt x="1777006" y="1341936"/>
                  <a:pt x="1710293" y="1301274"/>
                  <a:pt x="1641343" y="1261466"/>
                </a:cubicBezTo>
                <a:close/>
                <a:moveTo>
                  <a:pt x="1065308" y="980650"/>
                </a:moveTo>
                <a:cubicBezTo>
                  <a:pt x="1056566" y="1038899"/>
                  <a:pt x="1049538" y="1099475"/>
                  <a:pt x="1043732" y="1161964"/>
                </a:cubicBezTo>
                <a:cubicBezTo>
                  <a:pt x="1074206" y="1142551"/>
                  <a:pt x="1105539" y="1123943"/>
                  <a:pt x="1137343" y="1105581"/>
                </a:cubicBezTo>
                <a:lnTo>
                  <a:pt x="1233271" y="1052839"/>
                </a:lnTo>
                <a:cubicBezTo>
                  <a:pt x="1176898" y="1024957"/>
                  <a:pt x="1120756" y="1000892"/>
                  <a:pt x="1065308" y="980650"/>
                </a:cubicBezTo>
                <a:close/>
                <a:moveTo>
                  <a:pt x="1804814" y="980095"/>
                </a:moveTo>
                <a:cubicBezTo>
                  <a:pt x="1749321" y="1001726"/>
                  <a:pt x="1692469" y="1025646"/>
                  <a:pt x="1634800" y="1052200"/>
                </a:cubicBezTo>
                <a:cubicBezTo>
                  <a:pt x="1667149" y="1069046"/>
                  <a:pt x="1699234" y="1087043"/>
                  <a:pt x="1731343" y="1105581"/>
                </a:cubicBezTo>
                <a:lnTo>
                  <a:pt x="1826380" y="1162822"/>
                </a:lnTo>
                <a:cubicBezTo>
                  <a:pt x="1820738" y="1099825"/>
                  <a:pt x="1813359" y="1038819"/>
                  <a:pt x="1804814" y="980095"/>
                </a:cubicBezTo>
                <a:close/>
                <a:moveTo>
                  <a:pt x="2432236" y="816002"/>
                </a:moveTo>
                <a:cubicBezTo>
                  <a:pt x="2308930" y="820546"/>
                  <a:pt x="2149627" y="855445"/>
                  <a:pt x="1968950" y="917446"/>
                </a:cubicBezTo>
                <a:cubicBezTo>
                  <a:pt x="1989749" y="1032703"/>
                  <a:pt x="2005463" y="1155596"/>
                  <a:pt x="2014941" y="1284167"/>
                </a:cubicBezTo>
                <a:cubicBezTo>
                  <a:pt x="2121232" y="1356780"/>
                  <a:pt x="2219808" y="1431548"/>
                  <a:pt x="2308918" y="1507322"/>
                </a:cubicBezTo>
                <a:cubicBezTo>
                  <a:pt x="2600162" y="1255150"/>
                  <a:pt x="2752317" y="1022798"/>
                  <a:pt x="2681420" y="900000"/>
                </a:cubicBezTo>
                <a:cubicBezTo>
                  <a:pt x="2645694" y="838121"/>
                  <a:pt x="2557557" y="811383"/>
                  <a:pt x="2432236" y="816002"/>
                </a:cubicBezTo>
                <a:close/>
                <a:moveTo>
                  <a:pt x="436450" y="816001"/>
                </a:moveTo>
                <a:cubicBezTo>
                  <a:pt x="311129" y="811383"/>
                  <a:pt x="222992" y="838121"/>
                  <a:pt x="187266" y="900000"/>
                </a:cubicBezTo>
                <a:cubicBezTo>
                  <a:pt x="158404" y="949991"/>
                  <a:pt x="166508" y="1018139"/>
                  <a:pt x="206887" y="1097970"/>
                </a:cubicBezTo>
                <a:cubicBezTo>
                  <a:pt x="213842" y="1096217"/>
                  <a:pt x="221021" y="1095812"/>
                  <a:pt x="228294" y="1095812"/>
                </a:cubicBezTo>
                <a:cubicBezTo>
                  <a:pt x="334372" y="1095812"/>
                  <a:pt x="420366" y="1181806"/>
                  <a:pt x="420366" y="1287884"/>
                </a:cubicBezTo>
                <a:cubicBezTo>
                  <a:pt x="420366" y="1314219"/>
                  <a:pt x="415066" y="1339317"/>
                  <a:pt x="405427" y="1362148"/>
                </a:cubicBezTo>
                <a:cubicBezTo>
                  <a:pt x="450585" y="1410442"/>
                  <a:pt x="502437" y="1459559"/>
                  <a:pt x="559639" y="1509493"/>
                </a:cubicBezTo>
                <a:cubicBezTo>
                  <a:pt x="648020" y="1432341"/>
                  <a:pt x="746894" y="1357336"/>
                  <a:pt x="853451" y="1284376"/>
                </a:cubicBezTo>
                <a:cubicBezTo>
                  <a:pt x="863322" y="1155820"/>
                  <a:pt x="878792" y="1032881"/>
                  <a:pt x="901357" y="917930"/>
                </a:cubicBezTo>
                <a:cubicBezTo>
                  <a:pt x="719999" y="855651"/>
                  <a:pt x="560119" y="820559"/>
                  <a:pt x="436450" y="816001"/>
                </a:cubicBezTo>
                <a:close/>
                <a:moveTo>
                  <a:pt x="1434343" y="180000"/>
                </a:moveTo>
                <a:cubicBezTo>
                  <a:pt x="1292548" y="180000"/>
                  <a:pt x="1167402" y="427948"/>
                  <a:pt x="1094661" y="806265"/>
                </a:cubicBezTo>
                <a:cubicBezTo>
                  <a:pt x="1204832" y="845548"/>
                  <a:pt x="1318864" y="893532"/>
                  <a:pt x="1434887" y="949272"/>
                </a:cubicBezTo>
                <a:cubicBezTo>
                  <a:pt x="1551037" y="893162"/>
                  <a:pt x="1665385" y="845301"/>
                  <a:pt x="1775658" y="805671"/>
                </a:cubicBezTo>
                <a:cubicBezTo>
                  <a:pt x="1751860" y="684885"/>
                  <a:pt x="1722886" y="577390"/>
                  <a:pt x="1688823" y="487405"/>
                </a:cubicBezTo>
                <a:cubicBezTo>
                  <a:pt x="1688009" y="487647"/>
                  <a:pt x="1687191" y="487652"/>
                  <a:pt x="1686371" y="487652"/>
                </a:cubicBezTo>
                <a:cubicBezTo>
                  <a:pt x="1580293" y="487652"/>
                  <a:pt x="1494299" y="401658"/>
                  <a:pt x="1494299" y="295580"/>
                </a:cubicBezTo>
                <a:cubicBezTo>
                  <a:pt x="1494299" y="264819"/>
                  <a:pt x="1501530" y="235747"/>
                  <a:pt x="1516122" y="210837"/>
                </a:cubicBezTo>
                <a:cubicBezTo>
                  <a:pt x="1490583" y="189985"/>
                  <a:pt x="1462798" y="180000"/>
                  <a:pt x="1434343" y="180000"/>
                </a:cubicBezTo>
                <a:close/>
                <a:moveTo>
                  <a:pt x="1434343" y="0"/>
                </a:moveTo>
                <a:cubicBezTo>
                  <a:pt x="1509303" y="0"/>
                  <a:pt x="1581019" y="37868"/>
                  <a:pt x="1646062" y="107907"/>
                </a:cubicBezTo>
                <a:cubicBezTo>
                  <a:pt x="1659037" y="104972"/>
                  <a:pt x="1672533" y="103508"/>
                  <a:pt x="1686371" y="103508"/>
                </a:cubicBezTo>
                <a:cubicBezTo>
                  <a:pt x="1792449" y="103508"/>
                  <a:pt x="1878443" y="189502"/>
                  <a:pt x="1878443" y="295580"/>
                </a:cubicBezTo>
                <a:cubicBezTo>
                  <a:pt x="1878443" y="342831"/>
                  <a:pt x="1861381" y="386097"/>
                  <a:pt x="1831228" y="417985"/>
                </a:cubicBezTo>
                <a:cubicBezTo>
                  <a:pt x="1871860" y="515668"/>
                  <a:pt x="1906636" y="628220"/>
                  <a:pt x="1935357" y="752219"/>
                </a:cubicBezTo>
                <a:cubicBezTo>
                  <a:pt x="2379384" y="616814"/>
                  <a:pt x="2731816" y="627289"/>
                  <a:pt x="2837304" y="810000"/>
                </a:cubicBezTo>
                <a:cubicBezTo>
                  <a:pt x="2942793" y="992711"/>
                  <a:pt x="2775650" y="1303161"/>
                  <a:pt x="2436521" y="1620139"/>
                </a:cubicBezTo>
                <a:cubicBezTo>
                  <a:pt x="2775698" y="1936928"/>
                  <a:pt x="2942777" y="2247316"/>
                  <a:pt x="2837304" y="2430000"/>
                </a:cubicBezTo>
                <a:cubicBezTo>
                  <a:pt x="2771439" y="2544083"/>
                  <a:pt x="2609300" y="2591017"/>
                  <a:pt x="2388706" y="2577188"/>
                </a:cubicBezTo>
                <a:cubicBezTo>
                  <a:pt x="2358753" y="2639691"/>
                  <a:pt x="2294480" y="2681612"/>
                  <a:pt x="2220415" y="2681612"/>
                </a:cubicBezTo>
                <a:cubicBezTo>
                  <a:pt x="2122541" y="2681612"/>
                  <a:pt x="2041764" y="2608405"/>
                  <a:pt x="2030773" y="2513644"/>
                </a:cubicBezTo>
                <a:cubicBezTo>
                  <a:pt x="1999304" y="2506661"/>
                  <a:pt x="1967635" y="2497623"/>
                  <a:pt x="1935485" y="2487821"/>
                </a:cubicBezTo>
                <a:cubicBezTo>
                  <a:pt x="1830610" y="2940018"/>
                  <a:pt x="1645322" y="3240000"/>
                  <a:pt x="1434343" y="3240000"/>
                </a:cubicBezTo>
                <a:cubicBezTo>
                  <a:pt x="1223366" y="3240000"/>
                  <a:pt x="1038079" y="2940023"/>
                  <a:pt x="933330" y="2487781"/>
                </a:cubicBezTo>
                <a:cubicBezTo>
                  <a:pt x="489302" y="2623186"/>
                  <a:pt x="136870" y="2612712"/>
                  <a:pt x="31382" y="2430000"/>
                </a:cubicBezTo>
                <a:cubicBezTo>
                  <a:pt x="-74106" y="2247290"/>
                  <a:pt x="93037" y="1936840"/>
                  <a:pt x="432165" y="1619862"/>
                </a:cubicBezTo>
                <a:cubicBezTo>
                  <a:pt x="378689" y="1569916"/>
                  <a:pt x="329491" y="1520128"/>
                  <a:pt x="285801" y="1470219"/>
                </a:cubicBezTo>
                <a:cubicBezTo>
                  <a:pt x="267844" y="1476857"/>
                  <a:pt x="248431" y="1479956"/>
                  <a:pt x="228294" y="1479956"/>
                </a:cubicBezTo>
                <a:cubicBezTo>
                  <a:pt x="122216" y="1479956"/>
                  <a:pt x="36222" y="1393962"/>
                  <a:pt x="36222" y="1287884"/>
                </a:cubicBezTo>
                <a:cubicBezTo>
                  <a:pt x="36222" y="1246866"/>
                  <a:pt x="49080" y="1208850"/>
                  <a:pt x="73868" y="1179672"/>
                </a:cubicBezTo>
                <a:cubicBezTo>
                  <a:pt x="-4733" y="1033688"/>
                  <a:pt x="-23287" y="904690"/>
                  <a:pt x="31382" y="810000"/>
                </a:cubicBezTo>
                <a:cubicBezTo>
                  <a:pt x="136860" y="627306"/>
                  <a:pt x="489234" y="616816"/>
                  <a:pt x="933201" y="752179"/>
                </a:cubicBezTo>
                <a:cubicBezTo>
                  <a:pt x="1038076" y="299982"/>
                  <a:pt x="1223365" y="0"/>
                  <a:pt x="1434343" y="0"/>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12" name="Google Shape;9712;p52"/>
          <p:cNvSpPr/>
          <p:nvPr/>
        </p:nvSpPr>
        <p:spPr>
          <a:xfrm>
            <a:off x="4406891" y="2608603"/>
            <a:ext cx="375974" cy="368630"/>
          </a:xfrm>
          <a:custGeom>
            <a:rect b="b" l="l" r="r" t="t"/>
            <a:pathLst>
              <a:path extrusionOk="0" h="3199863" w="3263621">
                <a:moveTo>
                  <a:pt x="1896188" y="786599"/>
                </a:moveTo>
                <a:cubicBezTo>
                  <a:pt x="1878938" y="786251"/>
                  <a:pt x="1861335" y="789280"/>
                  <a:pt x="1844305" y="796082"/>
                </a:cubicBezTo>
                <a:cubicBezTo>
                  <a:pt x="1792333" y="816839"/>
                  <a:pt x="1760707" y="866742"/>
                  <a:pt x="1761231" y="919486"/>
                </a:cubicBezTo>
                <a:lnTo>
                  <a:pt x="1573886" y="1618665"/>
                </a:lnTo>
                <a:lnTo>
                  <a:pt x="1438574" y="1113672"/>
                </a:lnTo>
                <a:cubicBezTo>
                  <a:pt x="1424335" y="1060531"/>
                  <a:pt x="1379808" y="1023594"/>
                  <a:pt x="1328543" y="1016456"/>
                </a:cubicBezTo>
                <a:cubicBezTo>
                  <a:pt x="1320071" y="1015276"/>
                  <a:pt x="1311415" y="1014911"/>
                  <a:pt x="1302836" y="1018067"/>
                </a:cubicBezTo>
                <a:lnTo>
                  <a:pt x="1300556" y="1017667"/>
                </a:lnTo>
                <a:cubicBezTo>
                  <a:pt x="1298914" y="1017711"/>
                  <a:pt x="1297275" y="1017786"/>
                  <a:pt x="1295680" y="1018515"/>
                </a:cubicBezTo>
                <a:lnTo>
                  <a:pt x="1275904" y="1019755"/>
                </a:lnTo>
                <a:cubicBezTo>
                  <a:pt x="1273459" y="1020410"/>
                  <a:pt x="1271049" y="1021129"/>
                  <a:pt x="1269080" y="1023145"/>
                </a:cubicBezTo>
                <a:cubicBezTo>
                  <a:pt x="1229892" y="1033156"/>
                  <a:pt x="1196286" y="1061513"/>
                  <a:pt x="1180414" y="1102068"/>
                </a:cubicBezTo>
                <a:lnTo>
                  <a:pt x="902406" y="1812437"/>
                </a:lnTo>
                <a:lnTo>
                  <a:pt x="612897" y="1812437"/>
                </a:lnTo>
                <a:cubicBezTo>
                  <a:pt x="539543" y="1812437"/>
                  <a:pt x="480078" y="1871902"/>
                  <a:pt x="480078" y="1945256"/>
                </a:cubicBezTo>
                <a:cubicBezTo>
                  <a:pt x="480078" y="2018610"/>
                  <a:pt x="539543" y="2078075"/>
                  <a:pt x="612897" y="2078075"/>
                </a:cubicBezTo>
                <a:lnTo>
                  <a:pt x="966673" y="2078075"/>
                </a:lnTo>
                <a:cubicBezTo>
                  <a:pt x="1008666" y="2088839"/>
                  <a:pt x="1051924" y="2075535"/>
                  <a:pt x="1081835" y="2045978"/>
                </a:cubicBezTo>
                <a:cubicBezTo>
                  <a:pt x="1105846" y="2028294"/>
                  <a:pt x="1122213" y="2001701"/>
                  <a:pt x="1125659" y="1970866"/>
                </a:cubicBezTo>
                <a:lnTo>
                  <a:pt x="1284498" y="1565001"/>
                </a:lnTo>
                <a:lnTo>
                  <a:pt x="1443089" y="2156868"/>
                </a:lnTo>
                <a:cubicBezTo>
                  <a:pt x="1455914" y="2204733"/>
                  <a:pt x="1493311" y="2239452"/>
                  <a:pt x="1538593" y="2249086"/>
                </a:cubicBezTo>
                <a:lnTo>
                  <a:pt x="1542015" y="2250785"/>
                </a:lnTo>
                <a:cubicBezTo>
                  <a:pt x="1542604" y="2250943"/>
                  <a:pt x="1543193" y="2251097"/>
                  <a:pt x="1543870" y="2250902"/>
                </a:cubicBezTo>
                <a:cubicBezTo>
                  <a:pt x="1553422" y="2254514"/>
                  <a:pt x="1563610" y="2255524"/>
                  <a:pt x="1573886" y="2252783"/>
                </a:cubicBezTo>
                <a:cubicBezTo>
                  <a:pt x="1584162" y="2255524"/>
                  <a:pt x="1594351" y="2254515"/>
                  <a:pt x="1603903" y="2250901"/>
                </a:cubicBezTo>
                <a:lnTo>
                  <a:pt x="1605758" y="2250785"/>
                </a:lnTo>
                <a:cubicBezTo>
                  <a:pt x="1606974" y="2250459"/>
                  <a:pt x="1608181" y="2250118"/>
                  <a:pt x="1609178" y="2249086"/>
                </a:cubicBezTo>
                <a:cubicBezTo>
                  <a:pt x="1654461" y="2239453"/>
                  <a:pt x="1691859" y="2204734"/>
                  <a:pt x="1704684" y="2156868"/>
                </a:cubicBezTo>
                <a:lnTo>
                  <a:pt x="1921541" y="1347547"/>
                </a:lnTo>
                <a:lnTo>
                  <a:pt x="2181705" y="1998928"/>
                </a:lnTo>
                <a:cubicBezTo>
                  <a:pt x="2205326" y="2058070"/>
                  <a:pt x="2266689" y="2090865"/>
                  <a:pt x="2326593" y="2078075"/>
                </a:cubicBezTo>
                <a:lnTo>
                  <a:pt x="2671200" y="2078075"/>
                </a:lnTo>
                <a:cubicBezTo>
                  <a:pt x="2744554" y="2078075"/>
                  <a:pt x="2804019" y="2018610"/>
                  <a:pt x="2804019" y="1945256"/>
                </a:cubicBezTo>
                <a:cubicBezTo>
                  <a:pt x="2804019" y="1871902"/>
                  <a:pt x="2744554" y="1812437"/>
                  <a:pt x="2671200" y="1812437"/>
                </a:cubicBezTo>
                <a:lnTo>
                  <a:pt x="2393261" y="1812437"/>
                </a:lnTo>
                <a:lnTo>
                  <a:pt x="2016914" y="870162"/>
                </a:lnTo>
                <a:cubicBezTo>
                  <a:pt x="1996508" y="819071"/>
                  <a:pt x="1947937" y="787642"/>
                  <a:pt x="1896188" y="786599"/>
                </a:cubicBezTo>
                <a:close/>
                <a:moveTo>
                  <a:pt x="773454" y="106"/>
                </a:moveTo>
                <a:cubicBezTo>
                  <a:pt x="1097282" y="5742"/>
                  <a:pt x="1441967" y="238301"/>
                  <a:pt x="1631811" y="769863"/>
                </a:cubicBezTo>
                <a:cubicBezTo>
                  <a:pt x="2306811" y="-1120137"/>
                  <a:pt x="4939311" y="769863"/>
                  <a:pt x="1631811" y="3199863"/>
                </a:cubicBezTo>
                <a:cubicBezTo>
                  <a:pt x="-745455" y="1453301"/>
                  <a:pt x="-54107" y="-14297"/>
                  <a:pt x="773454" y="10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13" name="Google Shape;9713;p52"/>
          <p:cNvSpPr/>
          <p:nvPr/>
        </p:nvSpPr>
        <p:spPr>
          <a:xfrm>
            <a:off x="3758518" y="2636880"/>
            <a:ext cx="373253" cy="314575"/>
          </a:xfrm>
          <a:custGeom>
            <a:rect b="b" l="l" r="r" t="t"/>
            <a:pathLst>
              <a:path extrusionOk="0" h="2730652" w="3240000">
                <a:moveTo>
                  <a:pt x="1452811" y="1541940"/>
                </a:moveTo>
                <a:lnTo>
                  <a:pt x="1452811" y="1831951"/>
                </a:lnTo>
                <a:lnTo>
                  <a:pt x="1162800" y="1831951"/>
                </a:lnTo>
                <a:lnTo>
                  <a:pt x="1162800" y="2166329"/>
                </a:lnTo>
                <a:lnTo>
                  <a:pt x="1452811" y="2166329"/>
                </a:lnTo>
                <a:lnTo>
                  <a:pt x="1452811" y="2456340"/>
                </a:lnTo>
                <a:lnTo>
                  <a:pt x="1787189" y="2456340"/>
                </a:lnTo>
                <a:lnTo>
                  <a:pt x="1787189" y="2166329"/>
                </a:lnTo>
                <a:lnTo>
                  <a:pt x="2077200" y="2166329"/>
                </a:lnTo>
                <a:lnTo>
                  <a:pt x="2077200" y="1831951"/>
                </a:lnTo>
                <a:lnTo>
                  <a:pt x="1787189" y="1831951"/>
                </a:lnTo>
                <a:lnTo>
                  <a:pt x="1787189" y="1541940"/>
                </a:lnTo>
                <a:close/>
                <a:moveTo>
                  <a:pt x="0" y="1278453"/>
                </a:moveTo>
                <a:lnTo>
                  <a:pt x="3240000" y="1278453"/>
                </a:lnTo>
                <a:lnTo>
                  <a:pt x="3240000" y="2376509"/>
                </a:lnTo>
                <a:cubicBezTo>
                  <a:pt x="3240000" y="2572097"/>
                  <a:pt x="3081445" y="2730652"/>
                  <a:pt x="2885857" y="2730652"/>
                </a:cubicBezTo>
                <a:lnTo>
                  <a:pt x="354143" y="2730652"/>
                </a:lnTo>
                <a:cubicBezTo>
                  <a:pt x="158555" y="2730652"/>
                  <a:pt x="0" y="2572097"/>
                  <a:pt x="0" y="2376509"/>
                </a:cubicBezTo>
                <a:close/>
                <a:moveTo>
                  <a:pt x="1001150" y="200505"/>
                </a:moveTo>
                <a:cubicBezTo>
                  <a:pt x="933045" y="200505"/>
                  <a:pt x="877834" y="255715"/>
                  <a:pt x="877834" y="323821"/>
                </a:cubicBezTo>
                <a:lnTo>
                  <a:pt x="877834" y="605836"/>
                </a:lnTo>
                <a:lnTo>
                  <a:pt x="2362163" y="605836"/>
                </a:lnTo>
                <a:lnTo>
                  <a:pt x="2362163" y="323821"/>
                </a:lnTo>
                <a:cubicBezTo>
                  <a:pt x="2362163" y="255715"/>
                  <a:pt x="2306952" y="200505"/>
                  <a:pt x="2238846" y="200505"/>
                </a:cubicBezTo>
                <a:close/>
                <a:moveTo>
                  <a:pt x="843301" y="0"/>
                </a:moveTo>
                <a:lnTo>
                  <a:pt x="2396696" y="0"/>
                </a:lnTo>
                <a:cubicBezTo>
                  <a:pt x="2488075" y="0"/>
                  <a:pt x="2562152" y="74077"/>
                  <a:pt x="2562152" y="165456"/>
                </a:cubicBezTo>
                <a:lnTo>
                  <a:pt x="2562152" y="605836"/>
                </a:lnTo>
                <a:lnTo>
                  <a:pt x="2885857" y="605836"/>
                </a:lnTo>
                <a:cubicBezTo>
                  <a:pt x="3081445" y="605836"/>
                  <a:pt x="3240000" y="764391"/>
                  <a:pt x="3240000" y="959979"/>
                </a:cubicBezTo>
                <a:lnTo>
                  <a:pt x="3240000" y="1134437"/>
                </a:lnTo>
                <a:lnTo>
                  <a:pt x="0" y="1134437"/>
                </a:lnTo>
                <a:lnTo>
                  <a:pt x="0" y="959979"/>
                </a:lnTo>
                <a:cubicBezTo>
                  <a:pt x="0" y="764391"/>
                  <a:pt x="158555" y="605836"/>
                  <a:pt x="354143" y="605836"/>
                </a:cubicBezTo>
                <a:lnTo>
                  <a:pt x="677845" y="605836"/>
                </a:lnTo>
                <a:lnTo>
                  <a:pt x="677845" y="165456"/>
                </a:lnTo>
                <a:cubicBezTo>
                  <a:pt x="677845" y="74077"/>
                  <a:pt x="751923" y="0"/>
                  <a:pt x="843301" y="0"/>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14" name="Google Shape;9714;p52"/>
          <p:cNvSpPr/>
          <p:nvPr/>
        </p:nvSpPr>
        <p:spPr>
          <a:xfrm>
            <a:off x="3121026" y="2609177"/>
            <a:ext cx="373253" cy="369979"/>
          </a:xfrm>
          <a:custGeom>
            <a:rect b="b" l="l" r="r" t="t"/>
            <a:pathLst>
              <a:path extrusionOk="0" h="3211580" w="3240000">
                <a:moveTo>
                  <a:pt x="991906" y="2959580"/>
                </a:moveTo>
                <a:lnTo>
                  <a:pt x="2193254" y="2959580"/>
                </a:lnTo>
                <a:cubicBezTo>
                  <a:pt x="2215674" y="2959580"/>
                  <a:pt x="2233849" y="2977755"/>
                  <a:pt x="2233849" y="3000175"/>
                </a:cubicBezTo>
                <a:lnTo>
                  <a:pt x="2233849" y="3170985"/>
                </a:lnTo>
                <a:cubicBezTo>
                  <a:pt x="2233849" y="3193405"/>
                  <a:pt x="2215674" y="3211580"/>
                  <a:pt x="2193254" y="3211580"/>
                </a:cubicBezTo>
                <a:lnTo>
                  <a:pt x="991906" y="3211580"/>
                </a:lnTo>
                <a:cubicBezTo>
                  <a:pt x="969486" y="3211580"/>
                  <a:pt x="951311" y="3193405"/>
                  <a:pt x="951311" y="3170985"/>
                </a:cubicBezTo>
                <a:lnTo>
                  <a:pt x="951311" y="3000175"/>
                </a:lnTo>
                <a:cubicBezTo>
                  <a:pt x="951311" y="2977755"/>
                  <a:pt x="969486" y="2959580"/>
                  <a:pt x="991906" y="2959580"/>
                </a:cubicBezTo>
                <a:close/>
                <a:moveTo>
                  <a:pt x="1439043" y="1763796"/>
                </a:moveTo>
                <a:lnTo>
                  <a:pt x="1439043" y="2067459"/>
                </a:lnTo>
                <a:lnTo>
                  <a:pt x="1135380" y="2067459"/>
                </a:lnTo>
                <a:lnTo>
                  <a:pt x="1135380" y="2374533"/>
                </a:lnTo>
                <a:lnTo>
                  <a:pt x="1439043" y="2374533"/>
                </a:lnTo>
                <a:lnTo>
                  <a:pt x="1439043" y="2678196"/>
                </a:lnTo>
                <a:lnTo>
                  <a:pt x="1746117" y="2678196"/>
                </a:lnTo>
                <a:lnTo>
                  <a:pt x="1746117" y="2374533"/>
                </a:lnTo>
                <a:lnTo>
                  <a:pt x="2049780" y="2374533"/>
                </a:lnTo>
                <a:lnTo>
                  <a:pt x="2049780" y="2067459"/>
                </a:lnTo>
                <a:lnTo>
                  <a:pt x="1746117" y="2067459"/>
                </a:lnTo>
                <a:lnTo>
                  <a:pt x="1746117" y="1763796"/>
                </a:lnTo>
                <a:close/>
                <a:moveTo>
                  <a:pt x="128358" y="1541040"/>
                </a:moveTo>
                <a:lnTo>
                  <a:pt x="3056915" y="1550917"/>
                </a:lnTo>
                <a:cubicBezTo>
                  <a:pt x="3061111" y="2078028"/>
                  <a:pt x="2781683" y="2566719"/>
                  <a:pt x="2325284" y="2830467"/>
                </a:cubicBezTo>
                <a:lnTo>
                  <a:pt x="2182018" y="2900953"/>
                </a:lnTo>
                <a:lnTo>
                  <a:pt x="1002135" y="2900953"/>
                </a:lnTo>
                <a:cubicBezTo>
                  <a:pt x="950374" y="2879821"/>
                  <a:pt x="900231" y="2854191"/>
                  <a:pt x="851341" y="2825496"/>
                </a:cubicBezTo>
                <a:cubicBezTo>
                  <a:pt x="396732" y="2558675"/>
                  <a:pt x="120607" y="2068110"/>
                  <a:pt x="128358" y="1541040"/>
                </a:cubicBezTo>
                <a:close/>
                <a:moveTo>
                  <a:pt x="61067" y="1230414"/>
                </a:moveTo>
                <a:lnTo>
                  <a:pt x="3178933" y="1230414"/>
                </a:lnTo>
                <a:cubicBezTo>
                  <a:pt x="3212659" y="1230414"/>
                  <a:pt x="3240000" y="1257755"/>
                  <a:pt x="3240000" y="1291481"/>
                </a:cubicBezTo>
                <a:lnTo>
                  <a:pt x="3240000" y="1421347"/>
                </a:lnTo>
                <a:cubicBezTo>
                  <a:pt x="3240000" y="1455073"/>
                  <a:pt x="3212659" y="1482414"/>
                  <a:pt x="3178933" y="1482414"/>
                </a:cubicBezTo>
                <a:lnTo>
                  <a:pt x="61067" y="1482414"/>
                </a:lnTo>
                <a:cubicBezTo>
                  <a:pt x="27341" y="1482414"/>
                  <a:pt x="0" y="1455073"/>
                  <a:pt x="0" y="1421347"/>
                </a:cubicBezTo>
                <a:lnTo>
                  <a:pt x="0" y="1291481"/>
                </a:lnTo>
                <a:cubicBezTo>
                  <a:pt x="0" y="1257755"/>
                  <a:pt x="27341" y="1230414"/>
                  <a:pt x="61067" y="1230414"/>
                </a:cubicBezTo>
                <a:close/>
                <a:moveTo>
                  <a:pt x="2481726" y="315922"/>
                </a:moveTo>
                <a:lnTo>
                  <a:pt x="2862412" y="696608"/>
                </a:lnTo>
                <a:lnTo>
                  <a:pt x="2420437" y="1138584"/>
                </a:lnTo>
                <a:lnTo>
                  <a:pt x="1659064" y="1138584"/>
                </a:lnTo>
                <a:close/>
                <a:moveTo>
                  <a:pt x="2730827" y="0"/>
                </a:moveTo>
                <a:cubicBezTo>
                  <a:pt x="2765703" y="0"/>
                  <a:pt x="2800581" y="13305"/>
                  <a:pt x="2827191" y="39915"/>
                </a:cubicBezTo>
                <a:lnTo>
                  <a:pt x="3143636" y="356360"/>
                </a:lnTo>
                <a:cubicBezTo>
                  <a:pt x="3196857" y="409581"/>
                  <a:pt x="3196857" y="495868"/>
                  <a:pt x="3143636" y="549088"/>
                </a:cubicBezTo>
                <a:lnTo>
                  <a:pt x="3082882" y="609843"/>
                </a:lnTo>
                <a:cubicBezTo>
                  <a:pt x="3029661" y="663063"/>
                  <a:pt x="2943375" y="663064"/>
                  <a:pt x="2890155" y="609843"/>
                </a:cubicBezTo>
                <a:lnTo>
                  <a:pt x="2573708" y="293397"/>
                </a:lnTo>
                <a:cubicBezTo>
                  <a:pt x="2520488" y="240176"/>
                  <a:pt x="2520488" y="153889"/>
                  <a:pt x="2573708" y="100669"/>
                </a:cubicBezTo>
                <a:lnTo>
                  <a:pt x="2634463" y="39914"/>
                </a:lnTo>
                <a:cubicBezTo>
                  <a:pt x="2661073" y="13305"/>
                  <a:pt x="2695950" y="0"/>
                  <a:pt x="2730827" y="0"/>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15" name="Google Shape;9715;p52"/>
          <p:cNvSpPr/>
          <p:nvPr/>
        </p:nvSpPr>
        <p:spPr>
          <a:xfrm rot="2942052">
            <a:off x="5001277" y="2609613"/>
            <a:ext cx="346953" cy="369105"/>
          </a:xfrm>
          <a:custGeom>
            <a:rect b="b" l="l" r="r" t="t"/>
            <a:pathLst>
              <a:path extrusionOk="0" h="3204001" w="3011706">
                <a:moveTo>
                  <a:pt x="2432249" y="1011942"/>
                </a:moveTo>
                <a:cubicBezTo>
                  <a:pt x="2423608" y="1019482"/>
                  <a:pt x="2416303" y="1028841"/>
                  <a:pt x="2410966" y="1039800"/>
                </a:cubicBezTo>
                <a:lnTo>
                  <a:pt x="1969837" y="1945620"/>
                </a:lnTo>
                <a:cubicBezTo>
                  <a:pt x="1948488" y="1989457"/>
                  <a:pt x="1966719" y="2042300"/>
                  <a:pt x="2010556" y="2063648"/>
                </a:cubicBezTo>
                <a:cubicBezTo>
                  <a:pt x="2054392" y="2084996"/>
                  <a:pt x="2107235" y="2066766"/>
                  <a:pt x="2128583" y="2022929"/>
                </a:cubicBezTo>
                <a:lnTo>
                  <a:pt x="2569712" y="1117109"/>
                </a:lnTo>
                <a:cubicBezTo>
                  <a:pt x="2591061" y="1073271"/>
                  <a:pt x="2572830" y="1020430"/>
                  <a:pt x="2528993" y="999081"/>
                </a:cubicBezTo>
                <a:cubicBezTo>
                  <a:pt x="2496115" y="983070"/>
                  <a:pt x="2458172" y="989322"/>
                  <a:pt x="2432249" y="1011942"/>
                </a:cubicBezTo>
                <a:close/>
                <a:moveTo>
                  <a:pt x="1709549" y="1044955"/>
                </a:moveTo>
                <a:cubicBezTo>
                  <a:pt x="1978186" y="735551"/>
                  <a:pt x="2446780" y="702502"/>
                  <a:pt x="2756184" y="971139"/>
                </a:cubicBezTo>
                <a:cubicBezTo>
                  <a:pt x="3065588" y="1239776"/>
                  <a:pt x="3098636" y="1708370"/>
                  <a:pt x="2830000" y="2017774"/>
                </a:cubicBezTo>
                <a:cubicBezTo>
                  <a:pt x="2561363" y="2327178"/>
                  <a:pt x="2092769" y="2360227"/>
                  <a:pt x="1783365" y="2091590"/>
                </a:cubicBezTo>
                <a:cubicBezTo>
                  <a:pt x="1473960" y="1822953"/>
                  <a:pt x="1440912" y="1354359"/>
                  <a:pt x="1709549" y="1044955"/>
                </a:cubicBezTo>
                <a:close/>
                <a:moveTo>
                  <a:pt x="208197" y="1872243"/>
                </a:moveTo>
                <a:cubicBezTo>
                  <a:pt x="195168" y="1885273"/>
                  <a:pt x="187109" y="1903273"/>
                  <a:pt x="187109" y="1923155"/>
                </a:cubicBezTo>
                <a:lnTo>
                  <a:pt x="187109" y="2715155"/>
                </a:lnTo>
                <a:cubicBezTo>
                  <a:pt x="187109" y="2754920"/>
                  <a:pt x="219344" y="2787155"/>
                  <a:pt x="259109" y="2787155"/>
                </a:cubicBezTo>
                <a:cubicBezTo>
                  <a:pt x="298874" y="2787155"/>
                  <a:pt x="331109" y="2754920"/>
                  <a:pt x="331109" y="2715155"/>
                </a:cubicBezTo>
                <a:lnTo>
                  <a:pt x="331109" y="1923155"/>
                </a:lnTo>
                <a:cubicBezTo>
                  <a:pt x="331109" y="1883390"/>
                  <a:pt x="298874" y="1851155"/>
                  <a:pt x="259109" y="1851155"/>
                </a:cubicBezTo>
                <a:cubicBezTo>
                  <a:pt x="239226" y="1851156"/>
                  <a:pt x="221226" y="1859214"/>
                  <a:pt x="208197" y="1872243"/>
                </a:cubicBezTo>
                <a:close/>
                <a:moveTo>
                  <a:pt x="0" y="1625202"/>
                </a:moveTo>
                <a:cubicBezTo>
                  <a:pt x="418057" y="1737228"/>
                  <a:pt x="858998" y="1737384"/>
                  <a:pt x="1277606" y="1625336"/>
                </a:cubicBezTo>
                <a:cubicBezTo>
                  <a:pt x="1277605" y="1938624"/>
                  <a:pt x="1277605" y="2251911"/>
                  <a:pt x="1277605" y="2565198"/>
                </a:cubicBezTo>
                <a:cubicBezTo>
                  <a:pt x="1277605" y="2917999"/>
                  <a:pt x="991603" y="3204001"/>
                  <a:pt x="638802" y="3204001"/>
                </a:cubicBezTo>
                <a:lnTo>
                  <a:pt x="638803" y="3204000"/>
                </a:lnTo>
                <a:cubicBezTo>
                  <a:pt x="286002" y="3204000"/>
                  <a:pt x="0" y="2917999"/>
                  <a:pt x="0" y="2565197"/>
                </a:cubicBezTo>
                <a:close/>
                <a:moveTo>
                  <a:pt x="208197" y="459897"/>
                </a:moveTo>
                <a:cubicBezTo>
                  <a:pt x="195167" y="472926"/>
                  <a:pt x="187109" y="490926"/>
                  <a:pt x="187109" y="510808"/>
                </a:cubicBezTo>
                <a:lnTo>
                  <a:pt x="187109" y="1302808"/>
                </a:lnTo>
                <a:cubicBezTo>
                  <a:pt x="187109" y="1342573"/>
                  <a:pt x="219344" y="1374808"/>
                  <a:pt x="259109" y="1374808"/>
                </a:cubicBezTo>
                <a:cubicBezTo>
                  <a:pt x="298874" y="1374808"/>
                  <a:pt x="331109" y="1342573"/>
                  <a:pt x="331109" y="1302808"/>
                </a:cubicBezTo>
                <a:lnTo>
                  <a:pt x="331109" y="510808"/>
                </a:lnTo>
                <a:cubicBezTo>
                  <a:pt x="331109" y="471043"/>
                  <a:pt x="298874" y="438808"/>
                  <a:pt x="259109" y="438808"/>
                </a:cubicBezTo>
                <a:cubicBezTo>
                  <a:pt x="239226" y="438808"/>
                  <a:pt x="221226" y="446867"/>
                  <a:pt x="208197" y="459897"/>
                </a:cubicBezTo>
                <a:close/>
                <a:moveTo>
                  <a:pt x="187101" y="187101"/>
                </a:moveTo>
                <a:cubicBezTo>
                  <a:pt x="302701" y="71501"/>
                  <a:pt x="462402" y="0"/>
                  <a:pt x="638803" y="0"/>
                </a:cubicBezTo>
                <a:cubicBezTo>
                  <a:pt x="991604" y="0"/>
                  <a:pt x="1277606" y="286002"/>
                  <a:pt x="1277606" y="638803"/>
                </a:cubicBezTo>
                <a:lnTo>
                  <a:pt x="1277606" y="1497764"/>
                </a:lnTo>
                <a:cubicBezTo>
                  <a:pt x="859958" y="1616355"/>
                  <a:pt x="417375" y="1616210"/>
                  <a:pt x="0" y="1498771"/>
                </a:cubicBezTo>
                <a:lnTo>
                  <a:pt x="0" y="638803"/>
                </a:lnTo>
                <a:cubicBezTo>
                  <a:pt x="0" y="462403"/>
                  <a:pt x="71500" y="302702"/>
                  <a:pt x="187101" y="187101"/>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16" name="Google Shape;9716;p52"/>
          <p:cNvSpPr/>
          <p:nvPr/>
        </p:nvSpPr>
        <p:spPr>
          <a:xfrm flipH="1" rot="-2675106">
            <a:off x="3246695" y="3383722"/>
            <a:ext cx="121917" cy="476831"/>
          </a:xfrm>
          <a:custGeom>
            <a:rect b="b" l="l" r="r" t="t"/>
            <a:pathLst>
              <a:path extrusionOk="0" h="4228323" w="1081111">
                <a:moveTo>
                  <a:pt x="335224" y="1867922"/>
                </a:moveTo>
                <a:cubicBezTo>
                  <a:pt x="355105" y="1839562"/>
                  <a:pt x="441066" y="1818228"/>
                  <a:pt x="544096" y="1818228"/>
                </a:cubicBezTo>
                <a:cubicBezTo>
                  <a:pt x="661845" y="1818228"/>
                  <a:pt x="757300" y="1846093"/>
                  <a:pt x="757300" y="1880465"/>
                </a:cubicBezTo>
                <a:lnTo>
                  <a:pt x="754850" y="1887560"/>
                </a:lnTo>
                <a:lnTo>
                  <a:pt x="757869" y="1887560"/>
                </a:lnTo>
                <a:lnTo>
                  <a:pt x="757869" y="2839818"/>
                </a:lnTo>
                <a:cubicBezTo>
                  <a:pt x="757869" y="2972331"/>
                  <a:pt x="662287" y="3079754"/>
                  <a:pt x="544381" y="3079754"/>
                </a:cubicBezTo>
                <a:cubicBezTo>
                  <a:pt x="426475" y="3079754"/>
                  <a:pt x="330892" y="2972330"/>
                  <a:pt x="330892" y="2839818"/>
                </a:cubicBezTo>
                <a:cubicBezTo>
                  <a:pt x="330892" y="2522399"/>
                  <a:pt x="330893" y="2204979"/>
                  <a:pt x="330893" y="1887560"/>
                </a:cubicBezTo>
                <a:lnTo>
                  <a:pt x="333343" y="1887560"/>
                </a:lnTo>
                <a:cubicBezTo>
                  <a:pt x="331423" y="1885549"/>
                  <a:pt x="330893" y="1883025"/>
                  <a:pt x="330893" y="1880465"/>
                </a:cubicBezTo>
                <a:cubicBezTo>
                  <a:pt x="330893" y="1876168"/>
                  <a:pt x="332384" y="1871973"/>
                  <a:pt x="335224" y="1867922"/>
                </a:cubicBezTo>
                <a:close/>
                <a:moveTo>
                  <a:pt x="40017" y="122059"/>
                </a:moveTo>
                <a:cubicBezTo>
                  <a:pt x="33211" y="132011"/>
                  <a:pt x="29637" y="142314"/>
                  <a:pt x="29637" y="152868"/>
                </a:cubicBezTo>
                <a:cubicBezTo>
                  <a:pt x="29637" y="201406"/>
                  <a:pt x="105246" y="244661"/>
                  <a:pt x="223474" y="271871"/>
                </a:cubicBezTo>
                <a:lnTo>
                  <a:pt x="259635" y="468058"/>
                </a:lnTo>
                <a:cubicBezTo>
                  <a:pt x="103865" y="495856"/>
                  <a:pt x="0" y="547115"/>
                  <a:pt x="0" y="605632"/>
                </a:cubicBezTo>
                <a:cubicBezTo>
                  <a:pt x="0" y="658669"/>
                  <a:pt x="85325" y="705745"/>
                  <a:pt x="217400" y="734580"/>
                </a:cubicBezTo>
                <a:lnTo>
                  <a:pt x="217063" y="737117"/>
                </a:lnTo>
                <a:lnTo>
                  <a:pt x="217063" y="2943282"/>
                </a:lnTo>
                <a:cubicBezTo>
                  <a:pt x="217063" y="3039089"/>
                  <a:pt x="294931" y="3121078"/>
                  <a:pt x="405721" y="3153265"/>
                </a:cubicBezTo>
                <a:cubicBezTo>
                  <a:pt x="400324" y="3160310"/>
                  <a:pt x="397646" y="3168520"/>
                  <a:pt x="397646" y="3177204"/>
                </a:cubicBezTo>
                <a:lnTo>
                  <a:pt x="397646" y="3194256"/>
                </a:lnTo>
                <a:cubicBezTo>
                  <a:pt x="397646" y="3224314"/>
                  <a:pt x="429716" y="3248680"/>
                  <a:pt x="469276" y="3248680"/>
                </a:cubicBezTo>
                <a:lnTo>
                  <a:pt x="496274" y="3248680"/>
                </a:lnTo>
                <a:cubicBezTo>
                  <a:pt x="503831" y="3569617"/>
                  <a:pt x="518631" y="3867052"/>
                  <a:pt x="514761" y="4228323"/>
                </a:cubicBezTo>
                <a:lnTo>
                  <a:pt x="577573" y="4091802"/>
                </a:lnTo>
                <a:cubicBezTo>
                  <a:pt x="580481" y="3794896"/>
                  <a:pt x="583388" y="3537508"/>
                  <a:pt x="586278" y="3248680"/>
                </a:cubicBezTo>
                <a:lnTo>
                  <a:pt x="611834" y="3248680"/>
                </a:lnTo>
                <a:cubicBezTo>
                  <a:pt x="651395" y="3248680"/>
                  <a:pt x="683465" y="3224314"/>
                  <a:pt x="683465" y="3194256"/>
                </a:cubicBezTo>
                <a:lnTo>
                  <a:pt x="683465" y="3177205"/>
                </a:lnTo>
                <a:cubicBezTo>
                  <a:pt x="683465" y="3168518"/>
                  <a:pt x="680787" y="3160307"/>
                  <a:pt x="675388" y="3153262"/>
                </a:cubicBezTo>
                <a:cubicBezTo>
                  <a:pt x="786180" y="3121079"/>
                  <a:pt x="864048" y="3039089"/>
                  <a:pt x="864048" y="2943282"/>
                </a:cubicBezTo>
                <a:lnTo>
                  <a:pt x="864048" y="737117"/>
                </a:lnTo>
                <a:cubicBezTo>
                  <a:pt x="864048" y="736269"/>
                  <a:pt x="864042" y="735422"/>
                  <a:pt x="863712" y="734579"/>
                </a:cubicBezTo>
                <a:cubicBezTo>
                  <a:pt x="995786" y="705744"/>
                  <a:pt x="1081111" y="658669"/>
                  <a:pt x="1081111" y="605632"/>
                </a:cubicBezTo>
                <a:cubicBezTo>
                  <a:pt x="1081111" y="547115"/>
                  <a:pt x="977246" y="495856"/>
                  <a:pt x="821477" y="468058"/>
                </a:cubicBezTo>
                <a:lnTo>
                  <a:pt x="857637" y="271871"/>
                </a:lnTo>
                <a:cubicBezTo>
                  <a:pt x="975865" y="244661"/>
                  <a:pt x="1051474" y="201406"/>
                  <a:pt x="1051474" y="152868"/>
                </a:cubicBezTo>
                <a:cubicBezTo>
                  <a:pt x="1051474" y="68441"/>
                  <a:pt x="822728" y="0"/>
                  <a:pt x="540555" y="0"/>
                </a:cubicBezTo>
                <a:cubicBezTo>
                  <a:pt x="293654" y="0"/>
                  <a:pt x="87658" y="52400"/>
                  <a:pt x="40017" y="122059"/>
                </a:cubicBezTo>
                <a:close/>
              </a:path>
            </a:pathLst>
          </a:cu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17" name="Google Shape;9717;p52"/>
          <p:cNvSpPr/>
          <p:nvPr/>
        </p:nvSpPr>
        <p:spPr>
          <a:xfrm>
            <a:off x="6889272" y="2595486"/>
            <a:ext cx="249743" cy="397359"/>
          </a:xfrm>
          <a:custGeom>
            <a:rect b="b" l="l" r="r" t="t"/>
            <a:pathLst>
              <a:path extrusionOk="0" h="3207971" w="2016224">
                <a:moveTo>
                  <a:pt x="854575" y="1382799"/>
                </a:moveTo>
                <a:lnTo>
                  <a:pt x="854575" y="1686462"/>
                </a:lnTo>
                <a:lnTo>
                  <a:pt x="550912" y="1686462"/>
                </a:lnTo>
                <a:lnTo>
                  <a:pt x="550912" y="1993536"/>
                </a:lnTo>
                <a:lnTo>
                  <a:pt x="854575" y="1993536"/>
                </a:lnTo>
                <a:lnTo>
                  <a:pt x="854575" y="2297199"/>
                </a:lnTo>
                <a:lnTo>
                  <a:pt x="1161649" y="2297199"/>
                </a:lnTo>
                <a:lnTo>
                  <a:pt x="1161649" y="1993536"/>
                </a:lnTo>
                <a:lnTo>
                  <a:pt x="1465312" y="1993536"/>
                </a:lnTo>
                <a:lnTo>
                  <a:pt x="1465312" y="1686462"/>
                </a:lnTo>
                <a:lnTo>
                  <a:pt x="1161649" y="1686462"/>
                </a:lnTo>
                <a:lnTo>
                  <a:pt x="1161649" y="1382799"/>
                </a:lnTo>
                <a:close/>
                <a:moveTo>
                  <a:pt x="397285" y="941591"/>
                </a:moveTo>
                <a:lnTo>
                  <a:pt x="1618940" y="941591"/>
                </a:lnTo>
                <a:lnTo>
                  <a:pt x="1618940" y="2738407"/>
                </a:lnTo>
                <a:lnTo>
                  <a:pt x="397285" y="2738407"/>
                </a:lnTo>
                <a:close/>
                <a:moveTo>
                  <a:pt x="305673" y="849979"/>
                </a:moveTo>
                <a:lnTo>
                  <a:pt x="305673" y="2830019"/>
                </a:lnTo>
                <a:lnTo>
                  <a:pt x="1710552" y="2830019"/>
                </a:lnTo>
                <a:lnTo>
                  <a:pt x="1710552" y="849979"/>
                </a:lnTo>
                <a:close/>
                <a:moveTo>
                  <a:pt x="240515" y="472027"/>
                </a:moveTo>
                <a:lnTo>
                  <a:pt x="1775709" y="472027"/>
                </a:lnTo>
                <a:cubicBezTo>
                  <a:pt x="1908542" y="472027"/>
                  <a:pt x="2016224" y="579709"/>
                  <a:pt x="2016224" y="712542"/>
                </a:cubicBezTo>
                <a:lnTo>
                  <a:pt x="2016224" y="2967456"/>
                </a:lnTo>
                <a:cubicBezTo>
                  <a:pt x="2016224" y="3100289"/>
                  <a:pt x="1908542" y="3207971"/>
                  <a:pt x="1775709" y="3207971"/>
                </a:cubicBezTo>
                <a:lnTo>
                  <a:pt x="240515" y="3207971"/>
                </a:lnTo>
                <a:cubicBezTo>
                  <a:pt x="107682" y="3207971"/>
                  <a:pt x="0" y="3100289"/>
                  <a:pt x="0" y="2967456"/>
                </a:cubicBezTo>
                <a:lnTo>
                  <a:pt x="0" y="712542"/>
                </a:lnTo>
                <a:cubicBezTo>
                  <a:pt x="0" y="579709"/>
                  <a:pt x="107682" y="472027"/>
                  <a:pt x="240515" y="472027"/>
                </a:cubicBezTo>
                <a:close/>
                <a:moveTo>
                  <a:pt x="515787" y="0"/>
                </a:moveTo>
                <a:lnTo>
                  <a:pt x="1500437" y="0"/>
                </a:lnTo>
                <a:cubicBezTo>
                  <a:pt x="1541893" y="0"/>
                  <a:pt x="1575500" y="33607"/>
                  <a:pt x="1575500" y="75063"/>
                </a:cubicBezTo>
                <a:lnTo>
                  <a:pt x="1575500" y="367990"/>
                </a:lnTo>
                <a:lnTo>
                  <a:pt x="440724" y="367990"/>
                </a:lnTo>
                <a:lnTo>
                  <a:pt x="440724" y="75063"/>
                </a:lnTo>
                <a:cubicBezTo>
                  <a:pt x="440724" y="33607"/>
                  <a:pt x="474331" y="0"/>
                  <a:pt x="515787" y="0"/>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18" name="Google Shape;9718;p52"/>
          <p:cNvSpPr/>
          <p:nvPr/>
        </p:nvSpPr>
        <p:spPr>
          <a:xfrm>
            <a:off x="5601023" y="2595486"/>
            <a:ext cx="397359" cy="397359"/>
          </a:xfrm>
          <a:custGeom>
            <a:rect b="b" l="l" r="r" t="t"/>
            <a:pathLst>
              <a:path extrusionOk="0" h="3240000" w="3240000">
                <a:moveTo>
                  <a:pt x="1799999" y="306000"/>
                </a:moveTo>
                <a:lnTo>
                  <a:pt x="1440000" y="306000"/>
                </a:lnTo>
                <a:lnTo>
                  <a:pt x="1440000" y="1308231"/>
                </a:lnTo>
                <a:lnTo>
                  <a:pt x="572043" y="807116"/>
                </a:lnTo>
                <a:lnTo>
                  <a:pt x="392043" y="1118885"/>
                </a:lnTo>
                <a:lnTo>
                  <a:pt x="1260000" y="1620000"/>
                </a:lnTo>
                <a:lnTo>
                  <a:pt x="392043" y="2121116"/>
                </a:lnTo>
                <a:lnTo>
                  <a:pt x="572043" y="2432885"/>
                </a:lnTo>
                <a:lnTo>
                  <a:pt x="1440000" y="1931769"/>
                </a:lnTo>
                <a:lnTo>
                  <a:pt x="1440000" y="2934000"/>
                </a:lnTo>
                <a:lnTo>
                  <a:pt x="1800000" y="2934000"/>
                </a:lnTo>
                <a:lnTo>
                  <a:pt x="1800000" y="1931769"/>
                </a:lnTo>
                <a:lnTo>
                  <a:pt x="2667957" y="2432884"/>
                </a:lnTo>
                <a:lnTo>
                  <a:pt x="2847957" y="2121116"/>
                </a:lnTo>
                <a:lnTo>
                  <a:pt x="1980000" y="1620000"/>
                </a:lnTo>
                <a:lnTo>
                  <a:pt x="2847958" y="1118885"/>
                </a:lnTo>
                <a:lnTo>
                  <a:pt x="2667957" y="807116"/>
                </a:lnTo>
                <a:lnTo>
                  <a:pt x="1800000" y="1308231"/>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19" name="Google Shape;9719;p52"/>
          <p:cNvSpPr/>
          <p:nvPr/>
        </p:nvSpPr>
        <p:spPr>
          <a:xfrm>
            <a:off x="6230325" y="2595486"/>
            <a:ext cx="396818" cy="397359"/>
          </a:xfrm>
          <a:custGeom>
            <a:rect b="b" l="l" r="r" t="t"/>
            <a:pathLst>
              <a:path extrusionOk="0" h="3229762" w="3225370">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20" name="Google Shape;9720;p52"/>
          <p:cNvSpPr/>
          <p:nvPr/>
        </p:nvSpPr>
        <p:spPr>
          <a:xfrm rot="10800000">
            <a:off x="2495934" y="3423458"/>
            <a:ext cx="366464" cy="397359"/>
          </a:xfrm>
          <a:custGeom>
            <a:rect b="b" l="l" r="r" t="t"/>
            <a:pathLst>
              <a:path extrusionOk="0" h="3207983" w="2958558">
                <a:moveTo>
                  <a:pt x="376920" y="2960896"/>
                </a:moveTo>
                <a:cubicBezTo>
                  <a:pt x="266613" y="2960896"/>
                  <a:pt x="177192" y="2871475"/>
                  <a:pt x="177192" y="2761168"/>
                </a:cubicBezTo>
                <a:cubicBezTo>
                  <a:pt x="177192" y="2650861"/>
                  <a:pt x="266613" y="2561440"/>
                  <a:pt x="376920" y="2561440"/>
                </a:cubicBezTo>
                <a:cubicBezTo>
                  <a:pt x="487227" y="2561440"/>
                  <a:pt x="576648" y="2650861"/>
                  <a:pt x="576648" y="2761168"/>
                </a:cubicBezTo>
                <a:cubicBezTo>
                  <a:pt x="576648" y="2871475"/>
                  <a:pt x="487227" y="2960896"/>
                  <a:pt x="376920" y="2960896"/>
                </a:cubicBezTo>
                <a:close/>
                <a:moveTo>
                  <a:pt x="376921" y="3072323"/>
                </a:moveTo>
                <a:cubicBezTo>
                  <a:pt x="539434" y="3072323"/>
                  <a:pt x="671176" y="2940581"/>
                  <a:pt x="671176" y="2778068"/>
                </a:cubicBezTo>
                <a:cubicBezTo>
                  <a:pt x="671176" y="2615555"/>
                  <a:pt x="539434" y="2483813"/>
                  <a:pt x="376921" y="2483813"/>
                </a:cubicBezTo>
                <a:cubicBezTo>
                  <a:pt x="214408" y="2483813"/>
                  <a:pt x="82666" y="2615555"/>
                  <a:pt x="82666" y="2778068"/>
                </a:cubicBezTo>
                <a:cubicBezTo>
                  <a:pt x="82666" y="2940581"/>
                  <a:pt x="214408" y="3072323"/>
                  <a:pt x="376921" y="3072323"/>
                </a:cubicBezTo>
                <a:close/>
                <a:moveTo>
                  <a:pt x="2379939" y="3207575"/>
                </a:moveTo>
                <a:cubicBezTo>
                  <a:pt x="2342159" y="3210380"/>
                  <a:pt x="2303308" y="3198772"/>
                  <a:pt x="2272342" y="3172087"/>
                </a:cubicBezTo>
                <a:cubicBezTo>
                  <a:pt x="2210411" y="3118717"/>
                  <a:pt x="2203469" y="3025247"/>
                  <a:pt x="2256839" y="2963315"/>
                </a:cubicBezTo>
                <a:cubicBezTo>
                  <a:pt x="2292137" y="2922355"/>
                  <a:pt x="2344975" y="2905450"/>
                  <a:pt x="2394194" y="2916618"/>
                </a:cubicBezTo>
                <a:lnTo>
                  <a:pt x="2482323" y="2842744"/>
                </a:lnTo>
                <a:lnTo>
                  <a:pt x="2486558" y="2847797"/>
                </a:lnTo>
                <a:cubicBezTo>
                  <a:pt x="2638916" y="2767056"/>
                  <a:pt x="2628462" y="2744879"/>
                  <a:pt x="2689889" y="2690172"/>
                </a:cubicBezTo>
                <a:cubicBezTo>
                  <a:pt x="2722819" y="2655246"/>
                  <a:pt x="2732363" y="2657367"/>
                  <a:pt x="2726376" y="2568558"/>
                </a:cubicBezTo>
                <a:lnTo>
                  <a:pt x="2730335" y="2568172"/>
                </a:lnTo>
                <a:lnTo>
                  <a:pt x="2726098" y="2568172"/>
                </a:lnTo>
                <a:lnTo>
                  <a:pt x="2726098" y="2140027"/>
                </a:lnTo>
                <a:lnTo>
                  <a:pt x="2686068" y="2140105"/>
                </a:lnTo>
                <a:cubicBezTo>
                  <a:pt x="2685662" y="1932305"/>
                  <a:pt x="2574529" y="1740506"/>
                  <a:pt x="2394530" y="1636956"/>
                </a:cubicBezTo>
                <a:cubicBezTo>
                  <a:pt x="2214320" y="1533284"/>
                  <a:pt x="1992511" y="1533845"/>
                  <a:pt x="1812826" y="1638426"/>
                </a:cubicBezTo>
                <a:cubicBezTo>
                  <a:pt x="1633353" y="1742884"/>
                  <a:pt x="1523189" y="1935240"/>
                  <a:pt x="1523830" y="2143038"/>
                </a:cubicBezTo>
                <a:lnTo>
                  <a:pt x="1483625" y="2143162"/>
                </a:lnTo>
                <a:lnTo>
                  <a:pt x="1483625" y="2568172"/>
                </a:lnTo>
                <a:lnTo>
                  <a:pt x="1479388" y="2568172"/>
                </a:lnTo>
                <a:lnTo>
                  <a:pt x="1483347" y="2568558"/>
                </a:lnTo>
                <a:cubicBezTo>
                  <a:pt x="1477359" y="2657367"/>
                  <a:pt x="1486903" y="2655246"/>
                  <a:pt x="1519833" y="2690172"/>
                </a:cubicBezTo>
                <a:cubicBezTo>
                  <a:pt x="1581261" y="2744879"/>
                  <a:pt x="1570806" y="2767057"/>
                  <a:pt x="1723166" y="2847797"/>
                </a:cubicBezTo>
                <a:lnTo>
                  <a:pt x="1727402" y="2842744"/>
                </a:lnTo>
                <a:lnTo>
                  <a:pt x="1815530" y="2916618"/>
                </a:lnTo>
                <a:cubicBezTo>
                  <a:pt x="1864749" y="2905450"/>
                  <a:pt x="1917587" y="2922356"/>
                  <a:pt x="1952884" y="2963315"/>
                </a:cubicBezTo>
                <a:cubicBezTo>
                  <a:pt x="2006254" y="3025247"/>
                  <a:pt x="1999313" y="3118717"/>
                  <a:pt x="1937381" y="3172087"/>
                </a:cubicBezTo>
                <a:cubicBezTo>
                  <a:pt x="1906416" y="3198772"/>
                  <a:pt x="1867565" y="3210380"/>
                  <a:pt x="1829785" y="3207575"/>
                </a:cubicBezTo>
                <a:cubicBezTo>
                  <a:pt x="1792004" y="3204769"/>
                  <a:pt x="1755294" y="3187551"/>
                  <a:pt x="1728609" y="3156586"/>
                </a:cubicBezTo>
                <a:cubicBezTo>
                  <a:pt x="1704170" y="3128225"/>
                  <a:pt x="1692377" y="3093251"/>
                  <a:pt x="1694258" y="3058558"/>
                </a:cubicBezTo>
                <a:lnTo>
                  <a:pt x="1607474" y="2985811"/>
                </a:lnTo>
                <a:lnTo>
                  <a:pt x="1609754" y="2983092"/>
                </a:lnTo>
                <a:cubicBezTo>
                  <a:pt x="1505378" y="2914609"/>
                  <a:pt x="1454899" y="2874388"/>
                  <a:pt x="1372959" y="2808609"/>
                </a:cubicBezTo>
                <a:cubicBezTo>
                  <a:pt x="1301402" y="2768123"/>
                  <a:pt x="1295976" y="2652344"/>
                  <a:pt x="1300245" y="2568172"/>
                </a:cubicBezTo>
                <a:lnTo>
                  <a:pt x="1296941" y="2568172"/>
                </a:lnTo>
                <a:lnTo>
                  <a:pt x="1296941" y="2143739"/>
                </a:lnTo>
                <a:lnTo>
                  <a:pt x="1251342" y="2143880"/>
                </a:lnTo>
                <a:cubicBezTo>
                  <a:pt x="1250400" y="1838694"/>
                  <a:pt x="1412261" y="1556194"/>
                  <a:pt x="1675942" y="1402813"/>
                </a:cubicBezTo>
                <a:cubicBezTo>
                  <a:pt x="1778114" y="1343381"/>
                  <a:pt x="1889554" y="1306836"/>
                  <a:pt x="2003205" y="1293823"/>
                </a:cubicBezTo>
                <a:lnTo>
                  <a:pt x="2003205" y="878785"/>
                </a:lnTo>
                <a:lnTo>
                  <a:pt x="1998176" y="878621"/>
                </a:lnTo>
                <a:cubicBezTo>
                  <a:pt x="2009560" y="630102"/>
                  <a:pt x="1847671" y="398939"/>
                  <a:pt x="1584243" y="287563"/>
                </a:cubicBezTo>
                <a:cubicBezTo>
                  <a:pt x="1373323" y="198386"/>
                  <a:pt x="1125012" y="198092"/>
                  <a:pt x="913796" y="286769"/>
                </a:cubicBezTo>
                <a:cubicBezTo>
                  <a:pt x="650203" y="397436"/>
                  <a:pt x="487575" y="627955"/>
                  <a:pt x="497878" y="876315"/>
                </a:cubicBezTo>
                <a:lnTo>
                  <a:pt x="492947" y="876461"/>
                </a:lnTo>
                <a:lnTo>
                  <a:pt x="492947" y="2424958"/>
                </a:lnTo>
                <a:cubicBezTo>
                  <a:pt x="646520" y="2471832"/>
                  <a:pt x="757382" y="2615059"/>
                  <a:pt x="757382" y="2784179"/>
                </a:cubicBezTo>
                <a:cubicBezTo>
                  <a:pt x="757382" y="2993324"/>
                  <a:pt x="587836" y="3162870"/>
                  <a:pt x="378691" y="3162870"/>
                </a:cubicBezTo>
                <a:cubicBezTo>
                  <a:pt x="169546" y="3162870"/>
                  <a:pt x="0" y="2993324"/>
                  <a:pt x="0" y="2784179"/>
                </a:cubicBezTo>
                <a:cubicBezTo>
                  <a:pt x="0" y="2610447"/>
                  <a:pt x="116991" y="2464039"/>
                  <a:pt x="276947" y="2421074"/>
                </a:cubicBezTo>
                <a:lnTo>
                  <a:pt x="276947" y="783746"/>
                </a:lnTo>
                <a:lnTo>
                  <a:pt x="281758" y="783746"/>
                </a:lnTo>
                <a:cubicBezTo>
                  <a:pt x="307533" y="493124"/>
                  <a:pt x="502412" y="231983"/>
                  <a:pt x="801266" y="95774"/>
                </a:cubicBezTo>
                <a:cubicBezTo>
                  <a:pt x="1082323" y="-32324"/>
                  <a:pt x="1416727" y="-31901"/>
                  <a:pt x="1697364" y="96907"/>
                </a:cubicBezTo>
                <a:cubicBezTo>
                  <a:pt x="1994951" y="233494"/>
                  <a:pt x="2188714" y="494056"/>
                  <a:pt x="2214549" y="783746"/>
                </a:cubicBezTo>
                <a:lnTo>
                  <a:pt x="2219205" y="783746"/>
                </a:lnTo>
                <a:lnTo>
                  <a:pt x="2219205" y="1295162"/>
                </a:lnTo>
                <a:cubicBezTo>
                  <a:pt x="2327099" y="1309357"/>
                  <a:pt x="2432799" y="1344641"/>
                  <a:pt x="2530224" y="1400656"/>
                </a:cubicBezTo>
                <a:cubicBezTo>
                  <a:pt x="2794677" y="1552703"/>
                  <a:pt x="2957961" y="1834385"/>
                  <a:pt x="2958558" y="2139573"/>
                </a:cubicBezTo>
                <a:lnTo>
                  <a:pt x="2912782" y="2139663"/>
                </a:lnTo>
                <a:lnTo>
                  <a:pt x="2912782" y="2568172"/>
                </a:lnTo>
                <a:lnTo>
                  <a:pt x="2909478" y="2568172"/>
                </a:lnTo>
                <a:cubicBezTo>
                  <a:pt x="2913747" y="2652344"/>
                  <a:pt x="2908320" y="2768123"/>
                  <a:pt x="2836763" y="2808609"/>
                </a:cubicBezTo>
                <a:cubicBezTo>
                  <a:pt x="2754824" y="2874388"/>
                  <a:pt x="2704345" y="2914609"/>
                  <a:pt x="2599970" y="2983091"/>
                </a:cubicBezTo>
                <a:lnTo>
                  <a:pt x="2602250" y="2985811"/>
                </a:lnTo>
                <a:lnTo>
                  <a:pt x="2515466" y="3058559"/>
                </a:lnTo>
                <a:cubicBezTo>
                  <a:pt x="2517346" y="3093252"/>
                  <a:pt x="2505554" y="3128225"/>
                  <a:pt x="2481114" y="3156586"/>
                </a:cubicBezTo>
                <a:cubicBezTo>
                  <a:pt x="2454429" y="3187551"/>
                  <a:pt x="2417719" y="3204769"/>
                  <a:pt x="2379939" y="320757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dk1"/>
              </a:solidFill>
              <a:latin typeface="Arial"/>
              <a:ea typeface="Arial"/>
              <a:cs typeface="Arial"/>
              <a:sym typeface="Arial"/>
            </a:endParaRPr>
          </a:p>
        </p:txBody>
      </p:sp>
      <p:sp>
        <p:nvSpPr>
          <p:cNvPr id="9721" name="Google Shape;9721;p52"/>
          <p:cNvSpPr/>
          <p:nvPr/>
        </p:nvSpPr>
        <p:spPr>
          <a:xfrm rot="10800000">
            <a:off x="5054715" y="3411715"/>
            <a:ext cx="240079" cy="390638"/>
          </a:xfrm>
          <a:custGeom>
            <a:rect b="b" l="l" r="r" t="t"/>
            <a:pathLst>
              <a:path extrusionOk="0" h="7138182" w="3636337">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dk1"/>
              </a:solidFill>
              <a:latin typeface="Arial"/>
              <a:ea typeface="Arial"/>
              <a:cs typeface="Arial"/>
              <a:sym typeface="Arial"/>
            </a:endParaRPr>
          </a:p>
        </p:txBody>
      </p:sp>
      <p:sp>
        <p:nvSpPr>
          <p:cNvPr id="9722" name="Google Shape;9722;p52"/>
          <p:cNvSpPr/>
          <p:nvPr/>
        </p:nvSpPr>
        <p:spPr>
          <a:xfrm>
            <a:off x="3755434" y="3515864"/>
            <a:ext cx="379424" cy="212549"/>
          </a:xfrm>
          <a:custGeom>
            <a:rect b="b" l="l" r="r" t="t"/>
            <a:pathLst>
              <a:path extrusionOk="0" h="2554996" w="4560938">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23" name="Google Shape;9723;p52"/>
          <p:cNvSpPr/>
          <p:nvPr/>
        </p:nvSpPr>
        <p:spPr>
          <a:xfrm>
            <a:off x="6818228" y="3442299"/>
            <a:ext cx="391831" cy="392432"/>
          </a:xfrm>
          <a:custGeom>
            <a:rect b="b" l="l" r="r" t="t"/>
            <a:pathLst>
              <a:path extrusionOk="0" h="3202496" w="3197597">
                <a:moveTo>
                  <a:pt x="601421" y="1611393"/>
                </a:moveTo>
                <a:lnTo>
                  <a:pt x="2596176" y="1611393"/>
                </a:lnTo>
                <a:cubicBezTo>
                  <a:pt x="2928331" y="1611393"/>
                  <a:pt x="3197594" y="1880656"/>
                  <a:pt x="3197594" y="2212811"/>
                </a:cubicBezTo>
                <a:lnTo>
                  <a:pt x="3197594" y="2776360"/>
                </a:lnTo>
                <a:lnTo>
                  <a:pt x="3197597" y="2776360"/>
                </a:lnTo>
                <a:lnTo>
                  <a:pt x="3197597" y="2914824"/>
                </a:lnTo>
                <a:lnTo>
                  <a:pt x="3197198" y="2914824"/>
                </a:lnTo>
                <a:lnTo>
                  <a:pt x="3197198" y="3202496"/>
                </a:lnTo>
                <a:lnTo>
                  <a:pt x="398" y="3202496"/>
                </a:lnTo>
                <a:lnTo>
                  <a:pt x="398" y="2914824"/>
                </a:lnTo>
                <a:lnTo>
                  <a:pt x="0" y="2914824"/>
                </a:lnTo>
                <a:lnTo>
                  <a:pt x="0" y="2212811"/>
                </a:lnTo>
                <a:cubicBezTo>
                  <a:pt x="0" y="1880656"/>
                  <a:pt x="269266" y="1611393"/>
                  <a:pt x="601421" y="1611393"/>
                </a:cubicBezTo>
                <a:close/>
                <a:moveTo>
                  <a:pt x="1598801" y="0"/>
                </a:moveTo>
                <a:cubicBezTo>
                  <a:pt x="1998649" y="0"/>
                  <a:pt x="2322791" y="324142"/>
                  <a:pt x="2322791" y="723993"/>
                </a:cubicBezTo>
                <a:cubicBezTo>
                  <a:pt x="2322791" y="1123843"/>
                  <a:pt x="1998649" y="1447985"/>
                  <a:pt x="1598801" y="1447985"/>
                </a:cubicBezTo>
                <a:cubicBezTo>
                  <a:pt x="1198951" y="1447985"/>
                  <a:pt x="874809" y="1123843"/>
                  <a:pt x="874809" y="723993"/>
                </a:cubicBezTo>
                <a:cubicBezTo>
                  <a:pt x="874809" y="324142"/>
                  <a:pt x="1198951" y="0"/>
                  <a:pt x="1598801" y="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24" name="Google Shape;9724;p52"/>
          <p:cNvSpPr/>
          <p:nvPr/>
        </p:nvSpPr>
        <p:spPr>
          <a:xfrm flipH="1" rot="-5400000">
            <a:off x="5604034" y="4138401"/>
            <a:ext cx="406175" cy="382520"/>
          </a:xfrm>
          <a:custGeom>
            <a:rect b="b" l="l" r="r" t="t"/>
            <a:pathLst>
              <a:path extrusionOk="0" h="2758049" w="2928608">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chemeClr val="accent5"/>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dk1"/>
              </a:solidFill>
              <a:latin typeface="Arial"/>
              <a:ea typeface="Arial"/>
              <a:cs typeface="Arial"/>
              <a:sym typeface="Arial"/>
            </a:endParaRPr>
          </a:p>
        </p:txBody>
      </p:sp>
      <p:sp>
        <p:nvSpPr>
          <p:cNvPr id="9725" name="Google Shape;9725;p52"/>
          <p:cNvSpPr/>
          <p:nvPr/>
        </p:nvSpPr>
        <p:spPr>
          <a:xfrm>
            <a:off x="4443295" y="3470721"/>
            <a:ext cx="303165" cy="302837"/>
          </a:xfrm>
          <a:custGeom>
            <a:rect b="b" l="l" r="r" t="t"/>
            <a:pathLst>
              <a:path extrusionOk="0" h="3225610" w="3229104">
                <a:moveTo>
                  <a:pt x="2311104" y="907633"/>
                </a:moveTo>
                <a:lnTo>
                  <a:pt x="3229104" y="907633"/>
                </a:lnTo>
                <a:lnTo>
                  <a:pt x="1769979" y="3097491"/>
                </a:lnTo>
                <a:close/>
                <a:moveTo>
                  <a:pt x="823" y="907633"/>
                </a:moveTo>
                <a:lnTo>
                  <a:pt x="918823" y="907633"/>
                </a:lnTo>
                <a:lnTo>
                  <a:pt x="1498048" y="3135591"/>
                </a:lnTo>
                <a:close/>
                <a:moveTo>
                  <a:pt x="1036980" y="907632"/>
                </a:moveTo>
                <a:lnTo>
                  <a:pt x="2192122" y="907632"/>
                </a:lnTo>
                <a:lnTo>
                  <a:pt x="1614551" y="3225610"/>
                </a:lnTo>
                <a:close/>
                <a:moveTo>
                  <a:pt x="2769693" y="0"/>
                </a:moveTo>
                <a:lnTo>
                  <a:pt x="3229104" y="792088"/>
                </a:lnTo>
                <a:lnTo>
                  <a:pt x="2310282" y="792088"/>
                </a:lnTo>
                <a:close/>
                <a:moveTo>
                  <a:pt x="1732713" y="0"/>
                </a:moveTo>
                <a:lnTo>
                  <a:pt x="2651535" y="0"/>
                </a:lnTo>
                <a:lnTo>
                  <a:pt x="2192124" y="792088"/>
                </a:lnTo>
                <a:close/>
                <a:moveTo>
                  <a:pt x="1614553" y="0"/>
                </a:moveTo>
                <a:lnTo>
                  <a:pt x="2073964" y="792088"/>
                </a:lnTo>
                <a:lnTo>
                  <a:pt x="1155142" y="792088"/>
                </a:lnTo>
                <a:close/>
                <a:moveTo>
                  <a:pt x="577571" y="0"/>
                </a:moveTo>
                <a:lnTo>
                  <a:pt x="1496393" y="0"/>
                </a:lnTo>
                <a:lnTo>
                  <a:pt x="1036982" y="792088"/>
                </a:lnTo>
                <a:close/>
                <a:moveTo>
                  <a:pt x="459411" y="0"/>
                </a:moveTo>
                <a:lnTo>
                  <a:pt x="918822" y="792088"/>
                </a:lnTo>
                <a:lnTo>
                  <a:pt x="0" y="792088"/>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26" name="Google Shape;9726;p52"/>
          <p:cNvSpPr/>
          <p:nvPr/>
        </p:nvSpPr>
        <p:spPr>
          <a:xfrm>
            <a:off x="5601023" y="3521067"/>
            <a:ext cx="397359" cy="202144"/>
          </a:xfrm>
          <a:custGeom>
            <a:rect b="b" l="l" r="r" t="t"/>
            <a:pathLst>
              <a:path extrusionOk="0" h="1659188" w="3261500">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27" name="Google Shape;9727;p52"/>
          <p:cNvSpPr/>
          <p:nvPr/>
        </p:nvSpPr>
        <p:spPr>
          <a:xfrm rot="2160000">
            <a:off x="6244599" y="3423458"/>
            <a:ext cx="368271" cy="397359"/>
          </a:xfrm>
          <a:custGeom>
            <a:rect b="b" l="l" r="r" t="t"/>
            <a:pathLst>
              <a:path extrusionOk="0" h="2951283" w="2735240">
                <a:moveTo>
                  <a:pt x="945240" y="943134"/>
                </a:moveTo>
                <a:cubicBezTo>
                  <a:pt x="504657" y="1263236"/>
                  <a:pt x="406988" y="1879894"/>
                  <a:pt x="727090" y="2320477"/>
                </a:cubicBezTo>
                <a:cubicBezTo>
                  <a:pt x="1047193" y="2761060"/>
                  <a:pt x="1663850" y="2858729"/>
                  <a:pt x="2104434" y="2538627"/>
                </a:cubicBezTo>
                <a:cubicBezTo>
                  <a:pt x="2545017" y="2218524"/>
                  <a:pt x="2642686" y="1601867"/>
                  <a:pt x="2322584" y="1161283"/>
                </a:cubicBezTo>
                <a:cubicBezTo>
                  <a:pt x="2003839" y="722570"/>
                  <a:pt x="1391052" y="623866"/>
                  <a:pt x="951049" y="939346"/>
                </a:cubicBezTo>
                <a:lnTo>
                  <a:pt x="1557721" y="1618250"/>
                </a:lnTo>
                <a:cubicBezTo>
                  <a:pt x="1596798" y="1621348"/>
                  <a:pt x="1633874" y="1641400"/>
                  <a:pt x="1658719" y="1675596"/>
                </a:cubicBezTo>
                <a:cubicBezTo>
                  <a:pt x="1705470" y="1739944"/>
                  <a:pt x="1691206" y="1830007"/>
                  <a:pt x="1626858" y="1876758"/>
                </a:cubicBezTo>
                <a:cubicBezTo>
                  <a:pt x="1562511" y="1923509"/>
                  <a:pt x="1472448" y="1909245"/>
                  <a:pt x="1425696" y="1844897"/>
                </a:cubicBezTo>
                <a:cubicBezTo>
                  <a:pt x="1398776" y="1807844"/>
                  <a:pt x="1392087" y="1762265"/>
                  <a:pt x="1405709" y="1721944"/>
                </a:cubicBezTo>
                <a:lnTo>
                  <a:pt x="950242" y="939871"/>
                </a:lnTo>
                <a:cubicBezTo>
                  <a:pt x="948462" y="940800"/>
                  <a:pt x="946850" y="941964"/>
                  <a:pt x="945240" y="943134"/>
                </a:cubicBezTo>
                <a:close/>
                <a:moveTo>
                  <a:pt x="390013" y="178929"/>
                </a:moveTo>
                <a:cubicBezTo>
                  <a:pt x="223423" y="299964"/>
                  <a:pt x="186493" y="533130"/>
                  <a:pt x="307528" y="699721"/>
                </a:cubicBezTo>
                <a:cubicBezTo>
                  <a:pt x="392822" y="817118"/>
                  <a:pt x="533802" y="870124"/>
                  <a:pt x="667672" y="847235"/>
                </a:cubicBezTo>
                <a:lnTo>
                  <a:pt x="556452" y="694153"/>
                </a:lnTo>
                <a:lnTo>
                  <a:pt x="528500" y="714461"/>
                </a:lnTo>
                <a:cubicBezTo>
                  <a:pt x="498835" y="736014"/>
                  <a:pt x="457314" y="729437"/>
                  <a:pt x="435761" y="699772"/>
                </a:cubicBezTo>
                <a:lnTo>
                  <a:pt x="341779" y="570418"/>
                </a:lnTo>
                <a:cubicBezTo>
                  <a:pt x="320226" y="540753"/>
                  <a:pt x="326803" y="499231"/>
                  <a:pt x="356468" y="477679"/>
                </a:cubicBezTo>
                <a:lnTo>
                  <a:pt x="684509" y="239343"/>
                </a:lnTo>
                <a:cubicBezTo>
                  <a:pt x="714174" y="217790"/>
                  <a:pt x="755695" y="224366"/>
                  <a:pt x="777248" y="254031"/>
                </a:cubicBezTo>
                <a:lnTo>
                  <a:pt x="871230" y="383386"/>
                </a:lnTo>
                <a:cubicBezTo>
                  <a:pt x="892782" y="413051"/>
                  <a:pt x="886206" y="454572"/>
                  <a:pt x="856541" y="476125"/>
                </a:cubicBezTo>
                <a:lnTo>
                  <a:pt x="828590" y="496433"/>
                </a:lnTo>
                <a:lnTo>
                  <a:pt x="939810" y="649514"/>
                </a:lnTo>
                <a:cubicBezTo>
                  <a:pt x="1002947" y="529270"/>
                  <a:pt x="996100" y="378811"/>
                  <a:pt x="910806" y="261414"/>
                </a:cubicBezTo>
                <a:cubicBezTo>
                  <a:pt x="789771" y="94824"/>
                  <a:pt x="556604" y="57894"/>
                  <a:pt x="390013" y="178929"/>
                </a:cubicBezTo>
                <a:close/>
                <a:moveTo>
                  <a:pt x="326716" y="91807"/>
                </a:moveTo>
                <a:cubicBezTo>
                  <a:pt x="541423" y="-64186"/>
                  <a:pt x="841934" y="-16590"/>
                  <a:pt x="997927" y="198117"/>
                </a:cubicBezTo>
                <a:cubicBezTo>
                  <a:pt x="1090326" y="325293"/>
                  <a:pt x="1111296" y="482575"/>
                  <a:pt x="1067359" y="621566"/>
                </a:cubicBezTo>
                <a:cubicBezTo>
                  <a:pt x="1125087" y="596400"/>
                  <a:pt x="1184605" y="577365"/>
                  <a:pt x="1244892" y="563339"/>
                </a:cubicBezTo>
                <a:lnTo>
                  <a:pt x="1244892" y="425809"/>
                </a:lnTo>
                <a:lnTo>
                  <a:pt x="1238396" y="425809"/>
                </a:lnTo>
                <a:cubicBezTo>
                  <a:pt x="1203300" y="425809"/>
                  <a:pt x="1174849" y="397358"/>
                  <a:pt x="1174849" y="362262"/>
                </a:cubicBezTo>
                <a:lnTo>
                  <a:pt x="1174849" y="209229"/>
                </a:lnTo>
                <a:cubicBezTo>
                  <a:pt x="1174849" y="191681"/>
                  <a:pt x="1181962" y="175794"/>
                  <a:pt x="1193462" y="164294"/>
                </a:cubicBezTo>
                <a:cubicBezTo>
                  <a:pt x="1204961" y="152795"/>
                  <a:pt x="1220848" y="145682"/>
                  <a:pt x="1238396" y="145682"/>
                </a:cubicBezTo>
                <a:lnTo>
                  <a:pt x="1484804" y="145682"/>
                </a:lnTo>
                <a:cubicBezTo>
                  <a:pt x="1519900" y="145682"/>
                  <a:pt x="1548351" y="174133"/>
                  <a:pt x="1548351" y="209229"/>
                </a:cubicBezTo>
                <a:lnTo>
                  <a:pt x="1548351" y="362262"/>
                </a:lnTo>
                <a:cubicBezTo>
                  <a:pt x="1548351" y="397358"/>
                  <a:pt x="1519900" y="425809"/>
                  <a:pt x="1484804" y="425809"/>
                </a:cubicBezTo>
                <a:lnTo>
                  <a:pt x="1478305" y="425809"/>
                </a:lnTo>
                <a:lnTo>
                  <a:pt x="1478305" y="531522"/>
                </a:lnTo>
                <a:cubicBezTo>
                  <a:pt x="1867969" y="516696"/>
                  <a:pt x="2257580" y="690299"/>
                  <a:pt x="2504004" y="1029474"/>
                </a:cubicBezTo>
                <a:cubicBezTo>
                  <a:pt x="2896903" y="1570253"/>
                  <a:pt x="2777023" y="2327148"/>
                  <a:pt x="2236244" y="2720047"/>
                </a:cubicBezTo>
                <a:cubicBezTo>
                  <a:pt x="1695464" y="3112946"/>
                  <a:pt x="938569" y="2993066"/>
                  <a:pt x="545670" y="2452287"/>
                </a:cubicBezTo>
                <a:cubicBezTo>
                  <a:pt x="302842" y="2118063"/>
                  <a:pt x="255883" y="1701289"/>
                  <a:pt x="383624" y="1339097"/>
                </a:cubicBezTo>
                <a:lnTo>
                  <a:pt x="271337" y="1301981"/>
                </a:lnTo>
                <a:lnTo>
                  <a:pt x="269200" y="1308446"/>
                </a:lnTo>
                <a:cubicBezTo>
                  <a:pt x="258184" y="1341768"/>
                  <a:pt x="222242" y="1359852"/>
                  <a:pt x="188919" y="1348836"/>
                </a:cubicBezTo>
                <a:lnTo>
                  <a:pt x="43619" y="1300805"/>
                </a:lnTo>
                <a:cubicBezTo>
                  <a:pt x="10297" y="1289790"/>
                  <a:pt x="-7787" y="1253847"/>
                  <a:pt x="3228" y="1220525"/>
                </a:cubicBezTo>
                <a:lnTo>
                  <a:pt x="80565" y="986568"/>
                </a:lnTo>
                <a:cubicBezTo>
                  <a:pt x="86073" y="969906"/>
                  <a:pt x="97812" y="957056"/>
                  <a:pt x="112340" y="949746"/>
                </a:cubicBezTo>
                <a:cubicBezTo>
                  <a:pt x="126869" y="942436"/>
                  <a:pt x="144185" y="940669"/>
                  <a:pt x="160847" y="946177"/>
                </a:cubicBezTo>
                <a:lnTo>
                  <a:pt x="306147" y="994208"/>
                </a:lnTo>
                <a:cubicBezTo>
                  <a:pt x="339468" y="1005223"/>
                  <a:pt x="357552" y="1041166"/>
                  <a:pt x="346537" y="1074488"/>
                </a:cubicBezTo>
                <a:lnTo>
                  <a:pt x="344596" y="1080361"/>
                </a:lnTo>
                <a:lnTo>
                  <a:pt x="482601" y="1125980"/>
                </a:lnTo>
                <a:cubicBezTo>
                  <a:pt x="516519" y="1067404"/>
                  <a:pt x="556040" y="1011588"/>
                  <a:pt x="601675" y="959905"/>
                </a:cubicBezTo>
                <a:cubicBezTo>
                  <a:pt x="455910" y="958740"/>
                  <a:pt x="312806" y="890195"/>
                  <a:pt x="220407" y="763018"/>
                </a:cubicBezTo>
                <a:cubicBezTo>
                  <a:pt x="64413" y="548311"/>
                  <a:pt x="112009" y="247801"/>
                  <a:pt x="326716" y="9180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28" name="Google Shape;9728;p52"/>
          <p:cNvSpPr/>
          <p:nvPr/>
        </p:nvSpPr>
        <p:spPr>
          <a:xfrm>
            <a:off x="1879988" y="3423458"/>
            <a:ext cx="327881" cy="397359"/>
          </a:xfrm>
          <a:custGeom>
            <a:rect b="b" l="l" r="r" t="t"/>
            <a:pathLst>
              <a:path extrusionOk="0" h="3228846" w="2664297">
                <a:moveTo>
                  <a:pt x="2006233" y="1910002"/>
                </a:moveTo>
                <a:cubicBezTo>
                  <a:pt x="2195393" y="2270441"/>
                  <a:pt x="2396463" y="2592453"/>
                  <a:pt x="2218318" y="2693318"/>
                </a:cubicBezTo>
                <a:cubicBezTo>
                  <a:pt x="1760490" y="2959655"/>
                  <a:pt x="875097" y="3011972"/>
                  <a:pt x="413381" y="2693318"/>
                </a:cubicBezTo>
                <a:cubicBezTo>
                  <a:pt x="278026" y="2578660"/>
                  <a:pt x="448417" y="2270210"/>
                  <a:pt x="622358" y="1918652"/>
                </a:cubicBezTo>
                <a:close/>
                <a:moveTo>
                  <a:pt x="998355" y="318176"/>
                </a:moveTo>
                <a:lnTo>
                  <a:pt x="1054483" y="938365"/>
                </a:lnTo>
                <a:cubicBezTo>
                  <a:pt x="1073419" y="1202005"/>
                  <a:pt x="-94533" y="2544942"/>
                  <a:pt x="263185" y="2803859"/>
                </a:cubicBezTo>
                <a:cubicBezTo>
                  <a:pt x="799752" y="3120272"/>
                  <a:pt x="1828684" y="3068324"/>
                  <a:pt x="2360732" y="2803859"/>
                </a:cubicBezTo>
                <a:cubicBezTo>
                  <a:pt x="2817826" y="2582721"/>
                  <a:pt x="1567592" y="1249230"/>
                  <a:pt x="1559424" y="938364"/>
                </a:cubicBezTo>
                <a:lnTo>
                  <a:pt x="1635785" y="320808"/>
                </a:lnTo>
                <a:lnTo>
                  <a:pt x="1616510" y="323841"/>
                </a:lnTo>
                <a:cubicBezTo>
                  <a:pt x="1541035" y="362546"/>
                  <a:pt x="1432716" y="386340"/>
                  <a:pt x="1312455" y="386340"/>
                </a:cubicBezTo>
                <a:cubicBezTo>
                  <a:pt x="1186664" y="386340"/>
                  <a:pt x="1073940" y="360308"/>
                  <a:pt x="998355" y="318176"/>
                </a:cubicBezTo>
                <a:close/>
                <a:moveTo>
                  <a:pt x="1312455" y="60748"/>
                </a:moveTo>
                <a:cubicBezTo>
                  <a:pt x="1155275" y="60748"/>
                  <a:pt x="1027857" y="120035"/>
                  <a:pt x="1027857" y="193171"/>
                </a:cubicBezTo>
                <a:cubicBezTo>
                  <a:pt x="1027857" y="266307"/>
                  <a:pt x="1155275" y="325594"/>
                  <a:pt x="1312455" y="325594"/>
                </a:cubicBezTo>
                <a:cubicBezTo>
                  <a:pt x="1469634" y="325594"/>
                  <a:pt x="1597052" y="266307"/>
                  <a:pt x="1597052" y="193171"/>
                </a:cubicBezTo>
                <a:cubicBezTo>
                  <a:pt x="1597052" y="120035"/>
                  <a:pt x="1469634" y="60748"/>
                  <a:pt x="1312455" y="60748"/>
                </a:cubicBezTo>
                <a:close/>
                <a:moveTo>
                  <a:pt x="1312455" y="0"/>
                </a:moveTo>
                <a:cubicBezTo>
                  <a:pt x="1537130" y="0"/>
                  <a:pt x="1720121" y="83046"/>
                  <a:pt x="1726235" y="186847"/>
                </a:cubicBezTo>
                <a:cubicBezTo>
                  <a:pt x="1726742" y="186524"/>
                  <a:pt x="1727174" y="186120"/>
                  <a:pt x="1727606" y="185717"/>
                </a:cubicBezTo>
                <a:lnTo>
                  <a:pt x="1727102" y="190850"/>
                </a:lnTo>
                <a:cubicBezTo>
                  <a:pt x="1727595" y="191614"/>
                  <a:pt x="1727605" y="192391"/>
                  <a:pt x="1727605" y="193170"/>
                </a:cubicBezTo>
                <a:lnTo>
                  <a:pt x="1726271" y="199326"/>
                </a:lnTo>
                <a:lnTo>
                  <a:pt x="1655630" y="919826"/>
                </a:lnTo>
                <a:cubicBezTo>
                  <a:pt x="1665213" y="1268678"/>
                  <a:pt x="3079202" y="2735754"/>
                  <a:pt x="2542920" y="2983914"/>
                </a:cubicBezTo>
                <a:cubicBezTo>
                  <a:pt x="1918698" y="3280693"/>
                  <a:pt x="711513" y="3338989"/>
                  <a:pt x="81991" y="2983914"/>
                </a:cubicBezTo>
                <a:cubicBezTo>
                  <a:pt x="-337699" y="2693358"/>
                  <a:pt x="991496" y="1215684"/>
                  <a:pt x="969280" y="919828"/>
                </a:cubicBezTo>
                <a:lnTo>
                  <a:pt x="898640" y="199335"/>
                </a:lnTo>
                <a:cubicBezTo>
                  <a:pt x="897375" y="197339"/>
                  <a:pt x="897304" y="195258"/>
                  <a:pt x="897304" y="193170"/>
                </a:cubicBezTo>
                <a:lnTo>
                  <a:pt x="897808" y="190847"/>
                </a:lnTo>
                <a:lnTo>
                  <a:pt x="897305" y="185717"/>
                </a:lnTo>
                <a:lnTo>
                  <a:pt x="898687" y="186789"/>
                </a:lnTo>
                <a:cubicBezTo>
                  <a:pt x="904857" y="83015"/>
                  <a:pt x="1087821" y="0"/>
                  <a:pt x="1312455" y="0"/>
                </a:cubicBezTo>
                <a:close/>
              </a:path>
            </a:pathLst>
          </a:custGeom>
          <a:solidFill>
            <a:schemeClr val="accent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29" name="Google Shape;9729;p52"/>
          <p:cNvSpPr/>
          <p:nvPr/>
        </p:nvSpPr>
        <p:spPr>
          <a:xfrm>
            <a:off x="2484440" y="4143299"/>
            <a:ext cx="389449" cy="389449"/>
          </a:xfrm>
          <a:custGeom>
            <a:rect b="b" l="l" r="r" t="t"/>
            <a:pathLst>
              <a:path extrusionOk="0" h="3960000" w="396044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chemeClr val="accent5"/>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dk1"/>
              </a:solidFill>
              <a:latin typeface="Arial"/>
              <a:ea typeface="Arial"/>
              <a:cs typeface="Arial"/>
              <a:sym typeface="Arial"/>
            </a:endParaRPr>
          </a:p>
        </p:txBody>
      </p:sp>
      <p:sp>
        <p:nvSpPr>
          <p:cNvPr id="9730" name="Google Shape;9730;p52"/>
          <p:cNvSpPr/>
          <p:nvPr/>
        </p:nvSpPr>
        <p:spPr>
          <a:xfrm>
            <a:off x="1849183" y="4143299"/>
            <a:ext cx="389492" cy="389449"/>
          </a:xfrm>
          <a:custGeom>
            <a:rect b="b" l="l" r="r" t="t"/>
            <a:pathLst>
              <a:path extrusionOk="0" h="3960440" w="3888432">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solidFill>
            <a:schemeClr val="accent5"/>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dk1"/>
              </a:solidFill>
              <a:latin typeface="Arial"/>
              <a:ea typeface="Arial"/>
              <a:cs typeface="Arial"/>
              <a:sym typeface="Arial"/>
            </a:endParaRPr>
          </a:p>
        </p:txBody>
      </p:sp>
      <p:sp>
        <p:nvSpPr>
          <p:cNvPr id="9731" name="Google Shape;9731;p52"/>
          <p:cNvSpPr/>
          <p:nvPr/>
        </p:nvSpPr>
        <p:spPr>
          <a:xfrm>
            <a:off x="3750422" y="4143299"/>
            <a:ext cx="389449" cy="389449"/>
          </a:xfrm>
          <a:custGeom>
            <a:rect b="b" l="l" r="r" t="t"/>
            <a:pathLst>
              <a:path extrusionOk="0" h="3960000" w="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dk1"/>
              </a:solidFill>
              <a:latin typeface="Arial"/>
              <a:ea typeface="Arial"/>
              <a:cs typeface="Arial"/>
              <a:sym typeface="Arial"/>
            </a:endParaRPr>
          </a:p>
        </p:txBody>
      </p:sp>
      <p:sp>
        <p:nvSpPr>
          <p:cNvPr id="9732" name="Google Shape;9732;p52"/>
          <p:cNvSpPr/>
          <p:nvPr/>
        </p:nvSpPr>
        <p:spPr>
          <a:xfrm>
            <a:off x="3112929" y="4143299"/>
            <a:ext cx="389449" cy="389449"/>
          </a:xfrm>
          <a:custGeom>
            <a:rect b="b" l="l" r="r" t="t"/>
            <a:pathLst>
              <a:path extrusionOk="0" h="3960000" w="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None/>
            </a:pPr>
            <a:r>
              <a:t/>
            </a:r>
            <a:endParaRPr b="0" i="0" sz="2025" u="none" cap="none" strike="noStrike">
              <a:solidFill>
                <a:schemeClr val="dk1"/>
              </a:solidFill>
              <a:latin typeface="Arial"/>
              <a:ea typeface="Arial"/>
              <a:cs typeface="Arial"/>
              <a:sym typeface="Arial"/>
            </a:endParaRPr>
          </a:p>
        </p:txBody>
      </p:sp>
      <p:sp>
        <p:nvSpPr>
          <p:cNvPr id="9733" name="Google Shape;9733;p52"/>
          <p:cNvSpPr/>
          <p:nvPr/>
        </p:nvSpPr>
        <p:spPr>
          <a:xfrm>
            <a:off x="4399461" y="4135388"/>
            <a:ext cx="390836" cy="397359"/>
          </a:xfrm>
          <a:custGeom>
            <a:rect b="b" l="l" r="r" t="t"/>
            <a:pathLst>
              <a:path extrusionOk="0" h="3240000" w="3186824">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solidFill>
            <a:schemeClr val="accent5"/>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34" name="Google Shape;9734;p52"/>
          <p:cNvSpPr/>
          <p:nvPr/>
        </p:nvSpPr>
        <p:spPr>
          <a:xfrm>
            <a:off x="4991559" y="4162755"/>
            <a:ext cx="366387" cy="369992"/>
          </a:xfrm>
          <a:custGeom>
            <a:rect b="b" l="l" r="r" t="t"/>
            <a:pathLst>
              <a:path extrusionOk="0" h="3221116" w="3189723">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chemeClr val="accent5"/>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dk1"/>
              </a:solidFill>
              <a:latin typeface="Arial"/>
              <a:ea typeface="Arial"/>
              <a:cs typeface="Arial"/>
              <a:sym typeface="Arial"/>
            </a:endParaRPr>
          </a:p>
        </p:txBody>
      </p:sp>
      <p:sp>
        <p:nvSpPr>
          <p:cNvPr id="9735" name="Google Shape;9735;p52"/>
          <p:cNvSpPr/>
          <p:nvPr/>
        </p:nvSpPr>
        <p:spPr>
          <a:xfrm>
            <a:off x="6838718" y="4135388"/>
            <a:ext cx="408255" cy="397359"/>
          </a:xfrm>
          <a:custGeom>
            <a:rect b="b" l="l" r="r" t="t"/>
            <a:pathLst>
              <a:path extrusionOk="0" h="3218379" w="3306630">
                <a:moveTo>
                  <a:pt x="0" y="2085651"/>
                </a:moveTo>
                <a:cubicBezTo>
                  <a:pt x="253919" y="2342528"/>
                  <a:pt x="881542" y="2297196"/>
                  <a:pt x="1388167" y="2271654"/>
                </a:cubicBezTo>
                <a:lnTo>
                  <a:pt x="1417952" y="2988872"/>
                </a:lnTo>
                <a:lnTo>
                  <a:pt x="717647" y="2950294"/>
                </a:lnTo>
                <a:cubicBezTo>
                  <a:pt x="467617" y="2928101"/>
                  <a:pt x="217417" y="2555860"/>
                  <a:pt x="0" y="2085651"/>
                </a:cubicBezTo>
                <a:close/>
                <a:moveTo>
                  <a:pt x="1969797" y="2019847"/>
                </a:moveTo>
                <a:lnTo>
                  <a:pt x="1969797" y="2274913"/>
                </a:lnTo>
                <a:lnTo>
                  <a:pt x="2657809" y="2274913"/>
                </a:lnTo>
                <a:cubicBezTo>
                  <a:pt x="2787205" y="2599270"/>
                  <a:pt x="2968360" y="2923626"/>
                  <a:pt x="2675062" y="2954686"/>
                </a:cubicBezTo>
                <a:lnTo>
                  <a:pt x="1969797" y="2963313"/>
                </a:lnTo>
                <a:lnTo>
                  <a:pt x="1969797" y="3218379"/>
                </a:lnTo>
                <a:lnTo>
                  <a:pt x="1429598" y="2619113"/>
                </a:lnTo>
                <a:close/>
                <a:moveTo>
                  <a:pt x="2961009" y="1275432"/>
                </a:moveTo>
                <a:lnTo>
                  <a:pt x="3277752" y="1901203"/>
                </a:lnTo>
                <a:cubicBezTo>
                  <a:pt x="3383548" y="2128832"/>
                  <a:pt x="3186278" y="2531632"/>
                  <a:pt x="2887773" y="2955026"/>
                </a:cubicBezTo>
                <a:cubicBezTo>
                  <a:pt x="2983276" y="2606687"/>
                  <a:pt x="2630206" y="2085815"/>
                  <a:pt x="2354773" y="1659836"/>
                </a:cubicBezTo>
                <a:close/>
                <a:moveTo>
                  <a:pt x="1019997" y="990789"/>
                </a:moveTo>
                <a:lnTo>
                  <a:pt x="1268877" y="1758248"/>
                </a:lnTo>
                <a:lnTo>
                  <a:pt x="1047983" y="1630715"/>
                </a:lnTo>
                <a:lnTo>
                  <a:pt x="703977" y="2226552"/>
                </a:lnTo>
                <a:cubicBezTo>
                  <a:pt x="358378" y="2176433"/>
                  <a:pt x="-13100" y="2171140"/>
                  <a:pt x="106650" y="1901606"/>
                </a:cubicBezTo>
                <a:lnTo>
                  <a:pt x="451811" y="1286515"/>
                </a:lnTo>
                <a:lnTo>
                  <a:pt x="230918" y="1158982"/>
                </a:lnTo>
                <a:close/>
                <a:moveTo>
                  <a:pt x="2174825" y="119764"/>
                </a:moveTo>
                <a:cubicBezTo>
                  <a:pt x="2220451" y="119103"/>
                  <a:pt x="2264887" y="143875"/>
                  <a:pt x="2308274" y="203493"/>
                </a:cubicBezTo>
                <a:lnTo>
                  <a:pt x="2668377" y="809957"/>
                </a:lnTo>
                <a:lnTo>
                  <a:pt x="2889271" y="682424"/>
                </a:lnTo>
                <a:lnTo>
                  <a:pt x="2640391" y="1449883"/>
                </a:lnTo>
                <a:lnTo>
                  <a:pt x="1851312" y="1281690"/>
                </a:lnTo>
                <a:lnTo>
                  <a:pt x="2072206" y="1154157"/>
                </a:lnTo>
                <a:lnTo>
                  <a:pt x="1728200" y="558321"/>
                </a:lnTo>
                <a:cubicBezTo>
                  <a:pt x="1890352" y="352642"/>
                  <a:pt x="2037947" y="121750"/>
                  <a:pt x="2174825" y="119764"/>
                </a:cubicBezTo>
                <a:close/>
                <a:moveTo>
                  <a:pt x="1831774" y="30"/>
                </a:moveTo>
                <a:cubicBezTo>
                  <a:pt x="1948530" y="539"/>
                  <a:pt x="2073232" y="7407"/>
                  <a:pt x="2202212" y="19111"/>
                </a:cubicBezTo>
                <a:cubicBezTo>
                  <a:pt x="1852790" y="110572"/>
                  <a:pt x="1578238" y="676776"/>
                  <a:pt x="1347045" y="1128297"/>
                </a:cubicBezTo>
                <a:lnTo>
                  <a:pt x="711024" y="795483"/>
                </a:lnTo>
                <a:lnTo>
                  <a:pt x="1094586" y="208291"/>
                </a:lnTo>
                <a:cubicBezTo>
                  <a:pt x="1202761" y="54213"/>
                  <a:pt x="1481508" y="-1496"/>
                  <a:pt x="1831774" y="30"/>
                </a:cubicBezTo>
                <a:close/>
              </a:path>
            </a:pathLst>
          </a:custGeom>
          <a:solidFill>
            <a:schemeClr val="accent5"/>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
        <p:nvSpPr>
          <p:cNvPr id="9736" name="Google Shape;9736;p52"/>
          <p:cNvSpPr/>
          <p:nvPr/>
        </p:nvSpPr>
        <p:spPr>
          <a:xfrm>
            <a:off x="6291379" y="4136188"/>
            <a:ext cx="319660" cy="403050"/>
          </a:xfrm>
          <a:custGeom>
            <a:rect b="b" l="l" r="r" t="t"/>
            <a:pathLst>
              <a:path extrusionOk="0" h="3213371" w="2548531">
                <a:moveTo>
                  <a:pt x="792000" y="2498954"/>
                </a:moveTo>
                <a:lnTo>
                  <a:pt x="792000" y="2641726"/>
                </a:lnTo>
                <a:cubicBezTo>
                  <a:pt x="463357" y="2661706"/>
                  <a:pt x="216000" y="2748872"/>
                  <a:pt x="216000" y="2853371"/>
                </a:cubicBezTo>
                <a:cubicBezTo>
                  <a:pt x="216000" y="2972665"/>
                  <a:pt x="538355" y="3069371"/>
                  <a:pt x="936000" y="3069371"/>
                </a:cubicBezTo>
                <a:cubicBezTo>
                  <a:pt x="1333645" y="3069371"/>
                  <a:pt x="1656000" y="2972665"/>
                  <a:pt x="1656000" y="2853371"/>
                </a:cubicBezTo>
                <a:cubicBezTo>
                  <a:pt x="1656000" y="2748872"/>
                  <a:pt x="1408644" y="2661706"/>
                  <a:pt x="1080000" y="2641726"/>
                </a:cubicBezTo>
                <a:lnTo>
                  <a:pt x="1080000" y="2498954"/>
                </a:lnTo>
                <a:cubicBezTo>
                  <a:pt x="1528614" y="2524263"/>
                  <a:pt x="1872000" y="2673393"/>
                  <a:pt x="1872000" y="2853371"/>
                </a:cubicBezTo>
                <a:cubicBezTo>
                  <a:pt x="1872000" y="3052194"/>
                  <a:pt x="1452939" y="3213371"/>
                  <a:pt x="936000" y="3213371"/>
                </a:cubicBezTo>
                <a:cubicBezTo>
                  <a:pt x="419061" y="3213371"/>
                  <a:pt x="0" y="3052194"/>
                  <a:pt x="0" y="2853371"/>
                </a:cubicBezTo>
                <a:cubicBezTo>
                  <a:pt x="0" y="2673393"/>
                  <a:pt x="343386" y="2524263"/>
                  <a:pt x="792000" y="2498954"/>
                </a:cubicBezTo>
                <a:close/>
                <a:moveTo>
                  <a:pt x="2190403" y="180020"/>
                </a:moveTo>
                <a:cubicBezTo>
                  <a:pt x="2388233" y="180020"/>
                  <a:pt x="2548531" y="236495"/>
                  <a:pt x="2548531" y="306081"/>
                </a:cubicBezTo>
                <a:lnTo>
                  <a:pt x="2548531" y="1314569"/>
                </a:lnTo>
                <a:cubicBezTo>
                  <a:pt x="2548531" y="1244983"/>
                  <a:pt x="2388233" y="1188508"/>
                  <a:pt x="2190403" y="1188508"/>
                </a:cubicBezTo>
                <a:cubicBezTo>
                  <a:pt x="1992574" y="1188508"/>
                  <a:pt x="1832276" y="1244983"/>
                  <a:pt x="1832276" y="1314569"/>
                </a:cubicBezTo>
                <a:cubicBezTo>
                  <a:pt x="1832276" y="1384155"/>
                  <a:pt x="1671978" y="1440630"/>
                  <a:pt x="1474148" y="1440630"/>
                </a:cubicBezTo>
                <a:cubicBezTo>
                  <a:pt x="1276318" y="1440630"/>
                  <a:pt x="1116020" y="1384155"/>
                  <a:pt x="1116020" y="1314569"/>
                </a:cubicBezTo>
                <a:lnTo>
                  <a:pt x="1116020" y="306081"/>
                </a:lnTo>
                <a:cubicBezTo>
                  <a:pt x="1116020" y="375667"/>
                  <a:pt x="1276318" y="432142"/>
                  <a:pt x="1474148" y="432142"/>
                </a:cubicBezTo>
                <a:cubicBezTo>
                  <a:pt x="1671978" y="432142"/>
                  <a:pt x="1832276" y="375667"/>
                  <a:pt x="1832276" y="306081"/>
                </a:cubicBezTo>
                <a:cubicBezTo>
                  <a:pt x="1832276" y="236495"/>
                  <a:pt x="1992574" y="180020"/>
                  <a:pt x="2190403" y="180020"/>
                </a:cubicBezTo>
                <a:close/>
                <a:moveTo>
                  <a:pt x="936000" y="0"/>
                </a:moveTo>
                <a:cubicBezTo>
                  <a:pt x="1035422" y="0"/>
                  <a:pt x="1116020" y="80598"/>
                  <a:pt x="1116020" y="180020"/>
                </a:cubicBezTo>
                <a:cubicBezTo>
                  <a:pt x="1116020" y="246019"/>
                  <a:pt x="1080504" y="303723"/>
                  <a:pt x="1026000" y="332457"/>
                </a:cubicBezTo>
                <a:lnTo>
                  <a:pt x="1026000" y="2887874"/>
                </a:lnTo>
                <a:lnTo>
                  <a:pt x="846000" y="2887874"/>
                </a:lnTo>
                <a:lnTo>
                  <a:pt x="846000" y="332457"/>
                </a:lnTo>
                <a:cubicBezTo>
                  <a:pt x="791497" y="303723"/>
                  <a:pt x="755980" y="246019"/>
                  <a:pt x="755980" y="180020"/>
                </a:cubicBezTo>
                <a:cubicBezTo>
                  <a:pt x="755980" y="80598"/>
                  <a:pt x="836578" y="0"/>
                  <a:pt x="936000" y="0"/>
                </a:cubicBezTo>
                <a:close/>
              </a:path>
            </a:pathLst>
          </a:custGeom>
          <a:solidFill>
            <a:schemeClr val="accent5"/>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2025" u="none" cap="none" strike="noStrike">
              <a:solidFill>
                <a:schemeClr val="lt1"/>
              </a:solidFill>
              <a:latin typeface="Arial"/>
              <a:ea typeface="Arial"/>
              <a:cs typeface="Arial"/>
              <a:sym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48" name="Shape 4648"/>
        <p:cNvGrpSpPr/>
        <p:nvPr/>
      </p:nvGrpSpPr>
      <p:grpSpPr>
        <a:xfrm>
          <a:off x="0" y="0"/>
          <a:ext cx="0" cy="0"/>
          <a:chOff x="0" y="0"/>
          <a:chExt cx="0" cy="0"/>
        </a:xfrm>
      </p:grpSpPr>
      <p:sp>
        <p:nvSpPr>
          <p:cNvPr id="4649" name="Google Shape;4649;p6"/>
          <p:cNvSpPr txBox="1"/>
          <p:nvPr>
            <p:ph idx="4294967295" type="title"/>
          </p:nvPr>
        </p:nvSpPr>
        <p:spPr>
          <a:xfrm>
            <a:off x="2389476" y="3992173"/>
            <a:ext cx="4168775" cy="573087"/>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sz="2000">
                <a:solidFill>
                  <a:srgbClr val="D6B35E"/>
                </a:solidFill>
              </a:rPr>
              <a:t>–Book of Genesis</a:t>
            </a:r>
            <a:endParaRPr sz="2000">
              <a:solidFill>
                <a:srgbClr val="D6B35E"/>
              </a:solidFill>
            </a:endParaRPr>
          </a:p>
        </p:txBody>
      </p:sp>
      <p:sp>
        <p:nvSpPr>
          <p:cNvPr id="4650" name="Google Shape;4650;p6"/>
          <p:cNvSpPr txBox="1"/>
          <p:nvPr>
            <p:ph idx="4294967295" type="title"/>
          </p:nvPr>
        </p:nvSpPr>
        <p:spPr>
          <a:xfrm>
            <a:off x="1413164" y="2688042"/>
            <a:ext cx="6121400" cy="1590675"/>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sz="2000">
                <a:solidFill>
                  <a:srgbClr val="7C7871"/>
                </a:solidFill>
              </a:rPr>
              <a:t>“And God said, Let there be light, and there was light. God saw that the light was good, and He separated the light from the darkness.”</a:t>
            </a:r>
            <a:endParaRPr sz="2000">
              <a:solidFill>
                <a:srgbClr val="7C7871"/>
              </a:solidFill>
            </a:endParaRPr>
          </a:p>
        </p:txBody>
      </p:sp>
      <p:pic>
        <p:nvPicPr>
          <p:cNvPr id="4651" name="Google Shape;4651;p6"/>
          <p:cNvPicPr preferRelativeResize="0"/>
          <p:nvPr/>
        </p:nvPicPr>
        <p:blipFill rotWithShape="1">
          <a:blip r:embed="rId3">
            <a:alphaModFix/>
          </a:blip>
          <a:srcRect b="0" l="0" r="0" t="0"/>
          <a:stretch/>
        </p:blipFill>
        <p:spPr>
          <a:xfrm>
            <a:off x="2389476" y="1040524"/>
            <a:ext cx="4483150" cy="1647518"/>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55" name="Shape 4655"/>
        <p:cNvGrpSpPr/>
        <p:nvPr/>
      </p:nvGrpSpPr>
      <p:grpSpPr>
        <a:xfrm>
          <a:off x="0" y="0"/>
          <a:ext cx="0" cy="0"/>
          <a:chOff x="0" y="0"/>
          <a:chExt cx="0" cy="0"/>
        </a:xfrm>
      </p:grpSpPr>
      <p:grpSp>
        <p:nvGrpSpPr>
          <p:cNvPr id="4656" name="Google Shape;4656;p7"/>
          <p:cNvGrpSpPr/>
          <p:nvPr/>
        </p:nvGrpSpPr>
        <p:grpSpPr>
          <a:xfrm>
            <a:off x="703899" y="404957"/>
            <a:ext cx="8152516" cy="4461235"/>
            <a:chOff x="297499" y="491324"/>
            <a:chExt cx="8152516" cy="4461235"/>
          </a:xfrm>
        </p:grpSpPr>
        <p:pic>
          <p:nvPicPr>
            <p:cNvPr id="4657" name="Google Shape;4657;p7"/>
            <p:cNvPicPr preferRelativeResize="0"/>
            <p:nvPr/>
          </p:nvPicPr>
          <p:blipFill rotWithShape="1">
            <a:blip r:embed="rId3">
              <a:alphaModFix/>
            </a:blip>
            <a:srcRect b="0" l="0" r="0" t="0"/>
            <a:stretch/>
          </p:blipFill>
          <p:spPr>
            <a:xfrm>
              <a:off x="1834396" y="2674975"/>
              <a:ext cx="329554" cy="427075"/>
            </a:xfrm>
            <a:prstGeom prst="rect">
              <a:avLst/>
            </a:prstGeom>
            <a:noFill/>
            <a:ln>
              <a:noFill/>
            </a:ln>
          </p:spPr>
        </p:pic>
        <p:pic>
          <p:nvPicPr>
            <p:cNvPr id="4658" name="Google Shape;4658;p7"/>
            <p:cNvPicPr preferRelativeResize="0"/>
            <p:nvPr/>
          </p:nvPicPr>
          <p:blipFill rotWithShape="1">
            <a:blip r:embed="rId3">
              <a:alphaModFix/>
            </a:blip>
            <a:srcRect b="0" l="0" r="0" t="0"/>
            <a:stretch/>
          </p:blipFill>
          <p:spPr>
            <a:xfrm>
              <a:off x="7516813" y="690949"/>
              <a:ext cx="513246" cy="665125"/>
            </a:xfrm>
            <a:prstGeom prst="rect">
              <a:avLst/>
            </a:prstGeom>
            <a:noFill/>
            <a:ln>
              <a:noFill/>
            </a:ln>
          </p:spPr>
        </p:pic>
        <p:pic>
          <p:nvPicPr>
            <p:cNvPr id="4659" name="Google Shape;4659;p7"/>
            <p:cNvPicPr preferRelativeResize="0"/>
            <p:nvPr/>
          </p:nvPicPr>
          <p:blipFill rotWithShape="1">
            <a:blip r:embed="rId3">
              <a:alphaModFix/>
            </a:blip>
            <a:srcRect b="0" l="0" r="0" t="0"/>
            <a:stretch/>
          </p:blipFill>
          <p:spPr>
            <a:xfrm>
              <a:off x="358200" y="491324"/>
              <a:ext cx="706825" cy="915987"/>
            </a:xfrm>
            <a:prstGeom prst="rect">
              <a:avLst/>
            </a:prstGeom>
            <a:noFill/>
            <a:ln>
              <a:noFill/>
            </a:ln>
          </p:spPr>
        </p:pic>
        <p:pic>
          <p:nvPicPr>
            <p:cNvPr id="4660" name="Google Shape;4660;p7"/>
            <p:cNvPicPr preferRelativeResize="0"/>
            <p:nvPr/>
          </p:nvPicPr>
          <p:blipFill rotWithShape="1">
            <a:blip r:embed="rId3">
              <a:alphaModFix/>
            </a:blip>
            <a:srcRect b="0" l="0" r="0" t="0"/>
            <a:stretch/>
          </p:blipFill>
          <p:spPr>
            <a:xfrm rot="-2383320">
              <a:off x="8043825" y="2602206"/>
              <a:ext cx="312775" cy="405331"/>
            </a:xfrm>
            <a:prstGeom prst="rect">
              <a:avLst/>
            </a:prstGeom>
            <a:noFill/>
            <a:ln>
              <a:noFill/>
            </a:ln>
          </p:spPr>
        </p:pic>
        <p:pic>
          <p:nvPicPr>
            <p:cNvPr id="4661" name="Google Shape;4661;p7"/>
            <p:cNvPicPr preferRelativeResize="0"/>
            <p:nvPr/>
          </p:nvPicPr>
          <p:blipFill rotWithShape="1">
            <a:blip r:embed="rId3">
              <a:alphaModFix/>
            </a:blip>
            <a:srcRect b="0" l="0" r="0" t="0"/>
            <a:stretch/>
          </p:blipFill>
          <p:spPr>
            <a:xfrm rot="-1700983">
              <a:off x="3760552" y="3972337"/>
              <a:ext cx="513246" cy="665125"/>
            </a:xfrm>
            <a:prstGeom prst="rect">
              <a:avLst/>
            </a:prstGeom>
            <a:noFill/>
            <a:ln>
              <a:noFill/>
            </a:ln>
          </p:spPr>
        </p:pic>
        <p:pic>
          <p:nvPicPr>
            <p:cNvPr id="4662" name="Google Shape;4662;p7"/>
            <p:cNvPicPr preferRelativeResize="0"/>
            <p:nvPr/>
          </p:nvPicPr>
          <p:blipFill rotWithShape="1">
            <a:blip r:embed="rId3">
              <a:alphaModFix/>
            </a:blip>
            <a:srcRect b="0" l="0" r="0" t="0"/>
            <a:stretch/>
          </p:blipFill>
          <p:spPr>
            <a:xfrm rot="-1700983">
              <a:off x="3902420" y="1730097"/>
              <a:ext cx="513246" cy="665125"/>
            </a:xfrm>
            <a:prstGeom prst="rect">
              <a:avLst/>
            </a:prstGeom>
            <a:noFill/>
            <a:ln>
              <a:noFill/>
            </a:ln>
          </p:spPr>
        </p:pic>
        <p:pic>
          <p:nvPicPr>
            <p:cNvPr id="4663" name="Google Shape;4663;p7"/>
            <p:cNvPicPr preferRelativeResize="0"/>
            <p:nvPr/>
          </p:nvPicPr>
          <p:blipFill rotWithShape="1">
            <a:blip r:embed="rId3">
              <a:alphaModFix/>
            </a:blip>
            <a:srcRect b="0" l="0" r="0" t="0"/>
            <a:stretch/>
          </p:blipFill>
          <p:spPr>
            <a:xfrm rot="-1700983">
              <a:off x="424639" y="4205462"/>
              <a:ext cx="513246" cy="665125"/>
            </a:xfrm>
            <a:prstGeom prst="rect">
              <a:avLst/>
            </a:prstGeom>
            <a:noFill/>
            <a:ln>
              <a:noFill/>
            </a:ln>
          </p:spPr>
        </p:pic>
        <p:pic>
          <p:nvPicPr>
            <p:cNvPr id="4664" name="Google Shape;4664;p7"/>
            <p:cNvPicPr preferRelativeResize="0"/>
            <p:nvPr/>
          </p:nvPicPr>
          <p:blipFill rotWithShape="1">
            <a:blip r:embed="rId3">
              <a:alphaModFix/>
            </a:blip>
            <a:srcRect b="0" l="0" r="0" t="0"/>
            <a:stretch/>
          </p:blipFill>
          <p:spPr>
            <a:xfrm rot="-1700983">
              <a:off x="7773436" y="4131878"/>
              <a:ext cx="513246" cy="665125"/>
            </a:xfrm>
            <a:prstGeom prst="rect">
              <a:avLst/>
            </a:prstGeom>
            <a:noFill/>
            <a:ln>
              <a:noFill/>
            </a:ln>
          </p:spPr>
        </p:pic>
      </p:grpSp>
      <p:sp>
        <p:nvSpPr>
          <p:cNvPr id="4665" name="Google Shape;4665;p7"/>
          <p:cNvSpPr txBox="1"/>
          <p:nvPr>
            <p:ph idx="4294967295" type="body"/>
          </p:nvPr>
        </p:nvSpPr>
        <p:spPr>
          <a:xfrm>
            <a:off x="1170038" y="1099164"/>
            <a:ext cx="4859338" cy="299085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600"/>
              </a:spcAft>
              <a:buSzPts val="1400"/>
              <a:buNone/>
            </a:pPr>
            <a:r>
              <a:rPr lang="en" sz="4400">
                <a:solidFill>
                  <a:srgbClr val="987329"/>
                </a:solidFill>
                <a:latin typeface="Arial"/>
                <a:ea typeface="Arial"/>
                <a:cs typeface="Arial"/>
                <a:sym typeface="Arial"/>
              </a:rPr>
              <a:t>Quotations are commonly printed as a means of inspiration and to invoke philosophical thoughts from the reader.</a:t>
            </a:r>
            <a:endParaRPr sz="4400">
              <a:solidFill>
                <a:srgbClr val="987329"/>
              </a:solidFill>
              <a:latin typeface="Arial"/>
              <a:ea typeface="Arial"/>
              <a:cs typeface="Arial"/>
              <a:sym typeface="Arial"/>
            </a:endParaRPr>
          </a:p>
        </p:txBody>
      </p:sp>
      <p:pic>
        <p:nvPicPr>
          <p:cNvPr id="4666" name="Google Shape;4666;p7"/>
          <p:cNvPicPr preferRelativeResize="0"/>
          <p:nvPr/>
        </p:nvPicPr>
        <p:blipFill rotWithShape="1">
          <a:blip r:embed="rId4">
            <a:alphaModFix/>
          </a:blip>
          <a:srcRect b="0" l="0" r="0" t="0"/>
          <a:stretch/>
        </p:blipFill>
        <p:spPr>
          <a:xfrm>
            <a:off x="6525845" y="1331906"/>
            <a:ext cx="2097069" cy="3082439"/>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70" name="Shape 4670"/>
        <p:cNvGrpSpPr/>
        <p:nvPr/>
      </p:nvGrpSpPr>
      <p:grpSpPr>
        <a:xfrm>
          <a:off x="0" y="0"/>
          <a:ext cx="0" cy="0"/>
          <a:chOff x="0" y="0"/>
          <a:chExt cx="0" cy="0"/>
        </a:xfrm>
      </p:grpSpPr>
      <p:sp>
        <p:nvSpPr>
          <p:cNvPr id="4671" name="Google Shape;4671;p8"/>
          <p:cNvSpPr txBox="1"/>
          <p:nvPr>
            <p:ph idx="4294967295" type="body"/>
          </p:nvPr>
        </p:nvSpPr>
        <p:spPr>
          <a:xfrm>
            <a:off x="463550" y="254000"/>
            <a:ext cx="8680450" cy="544513"/>
          </a:xfrm>
          <a:prstGeom prst="rect">
            <a:avLst/>
          </a:prstGeom>
          <a:noFill/>
          <a:ln>
            <a:noFill/>
          </a:ln>
        </p:spPr>
        <p:txBody>
          <a:bodyPr anchorCtr="0" anchor="t" bIns="91425" lIns="91425" spcFirstLastPara="1" rIns="91425" wrap="square" tIns="91425">
            <a:noAutofit/>
          </a:bodyPr>
          <a:lstStyle/>
          <a:p>
            <a:pPr indent="-317500" lvl="0" marL="457200" rtl="0" algn="l">
              <a:lnSpc>
                <a:spcPct val="100000"/>
              </a:lnSpc>
              <a:spcBef>
                <a:spcPts val="0"/>
              </a:spcBef>
              <a:spcAft>
                <a:spcPts val="0"/>
              </a:spcAft>
              <a:buClr>
                <a:schemeClr val="dk2"/>
              </a:buClr>
              <a:buSzPts val="1400"/>
              <a:buFont typeface="Adamina"/>
              <a:buChar char="●"/>
            </a:pPr>
            <a:r>
              <a:rPr lang="en">
                <a:solidFill>
                  <a:srgbClr val="2A2524"/>
                </a:solidFill>
                <a:latin typeface="Milonga"/>
                <a:ea typeface="Milonga"/>
                <a:cs typeface="Milonga"/>
                <a:sym typeface="Milonga"/>
              </a:rPr>
              <a:t>Infographic Style</a:t>
            </a:r>
            <a:endParaRPr/>
          </a:p>
        </p:txBody>
      </p:sp>
      <p:grpSp>
        <p:nvGrpSpPr>
          <p:cNvPr id="4672" name="Google Shape;4672;p8"/>
          <p:cNvGrpSpPr/>
          <p:nvPr/>
        </p:nvGrpSpPr>
        <p:grpSpPr>
          <a:xfrm>
            <a:off x="501144" y="3655236"/>
            <a:ext cx="1405139" cy="1004121"/>
            <a:chOff x="668191" y="4873645"/>
            <a:chExt cx="1873519" cy="1338828"/>
          </a:xfrm>
        </p:grpSpPr>
        <p:sp>
          <p:nvSpPr>
            <p:cNvPr id="4673" name="Google Shape;4673;p8"/>
            <p:cNvSpPr txBox="1"/>
            <p:nvPr/>
          </p:nvSpPr>
          <p:spPr>
            <a:xfrm>
              <a:off x="668191" y="4873645"/>
              <a:ext cx="1873518" cy="307776"/>
            </a:xfrm>
            <a:prstGeom prst="rect">
              <a:avLst/>
            </a:prstGeom>
            <a:noFill/>
            <a:ln>
              <a:noFill/>
            </a:ln>
          </p:spPr>
          <p:txBody>
            <a:bodyPr anchorCtr="0" anchor="ctr" bIns="45700" lIns="91425" spcFirstLastPara="1" rIns="91425" wrap="square" tIns="45700">
              <a:spAutoFit/>
            </a:bodyPr>
            <a:lstStyle/>
            <a:p>
              <a:pPr indent="0" lvl="0" marL="0" marR="0" rtl="0" algn="ctr">
                <a:lnSpc>
                  <a:spcPct val="100000"/>
                </a:lnSpc>
                <a:spcBef>
                  <a:spcPts val="0"/>
                </a:spcBef>
                <a:spcAft>
                  <a:spcPts val="0"/>
                </a:spcAft>
                <a:buNone/>
              </a:pPr>
              <a:r>
                <a:rPr b="1" i="0" lang="en" sz="900" u="none" cap="none" strike="noStrike">
                  <a:solidFill>
                    <a:srgbClr val="2A2524"/>
                  </a:solidFill>
                  <a:latin typeface="Arial"/>
                  <a:ea typeface="Arial"/>
                  <a:cs typeface="Arial"/>
                  <a:sym typeface="Arial"/>
                </a:rPr>
                <a:t>Content  Here</a:t>
              </a:r>
              <a:endParaRPr b="1" i="0" sz="900" u="none" cap="none" strike="noStrike">
                <a:solidFill>
                  <a:srgbClr val="2A2524"/>
                </a:solidFill>
                <a:latin typeface="Arial"/>
                <a:ea typeface="Arial"/>
                <a:cs typeface="Arial"/>
                <a:sym typeface="Arial"/>
              </a:endParaRPr>
            </a:p>
          </p:txBody>
        </p:sp>
        <p:sp>
          <p:nvSpPr>
            <p:cNvPr id="4674" name="Google Shape;4674;p8"/>
            <p:cNvSpPr txBox="1"/>
            <p:nvPr/>
          </p:nvSpPr>
          <p:spPr>
            <a:xfrm>
              <a:off x="668191" y="5166033"/>
              <a:ext cx="1873519" cy="104644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900" u="none" cap="none" strike="noStrike">
                  <a:solidFill>
                    <a:srgbClr val="2A2524"/>
                  </a:solidFill>
                  <a:latin typeface="Milonga"/>
                  <a:ea typeface="Milonga"/>
                  <a:cs typeface="Milonga"/>
                  <a:sym typeface="Milonga"/>
                </a:rPr>
                <a:t>You can simply impress your audience and add a unique zing and appeal to your Presentations. </a:t>
              </a:r>
              <a:endParaRPr/>
            </a:p>
          </p:txBody>
        </p:sp>
      </p:grpSp>
      <p:grpSp>
        <p:nvGrpSpPr>
          <p:cNvPr id="4675" name="Google Shape;4675;p8"/>
          <p:cNvGrpSpPr/>
          <p:nvPr/>
        </p:nvGrpSpPr>
        <p:grpSpPr>
          <a:xfrm>
            <a:off x="2145311" y="3655236"/>
            <a:ext cx="1405139" cy="1004121"/>
            <a:chOff x="2860414" y="4873645"/>
            <a:chExt cx="1873519" cy="1338828"/>
          </a:xfrm>
        </p:grpSpPr>
        <p:sp>
          <p:nvSpPr>
            <p:cNvPr id="4676" name="Google Shape;4676;p8"/>
            <p:cNvSpPr txBox="1"/>
            <p:nvPr/>
          </p:nvSpPr>
          <p:spPr>
            <a:xfrm>
              <a:off x="2860414" y="4873645"/>
              <a:ext cx="1873518" cy="307776"/>
            </a:xfrm>
            <a:prstGeom prst="rect">
              <a:avLst/>
            </a:prstGeom>
            <a:noFill/>
            <a:ln>
              <a:noFill/>
            </a:ln>
          </p:spPr>
          <p:txBody>
            <a:bodyPr anchorCtr="0" anchor="ctr" bIns="45700" lIns="91425" spcFirstLastPara="1" rIns="91425" wrap="square" tIns="45700">
              <a:spAutoFit/>
            </a:bodyPr>
            <a:lstStyle/>
            <a:p>
              <a:pPr indent="0" lvl="0" marL="0" marR="0" rtl="0" algn="ctr">
                <a:lnSpc>
                  <a:spcPct val="100000"/>
                </a:lnSpc>
                <a:spcBef>
                  <a:spcPts val="0"/>
                </a:spcBef>
                <a:spcAft>
                  <a:spcPts val="0"/>
                </a:spcAft>
                <a:buNone/>
              </a:pPr>
              <a:r>
                <a:rPr b="1" i="0" lang="en" sz="900" u="none" cap="none" strike="noStrike">
                  <a:solidFill>
                    <a:srgbClr val="2A2524"/>
                  </a:solidFill>
                  <a:latin typeface="Arial"/>
                  <a:ea typeface="Arial"/>
                  <a:cs typeface="Arial"/>
                  <a:sym typeface="Arial"/>
                </a:rPr>
                <a:t>Content  Here</a:t>
              </a:r>
              <a:endParaRPr b="1" i="0" sz="900" u="none" cap="none" strike="noStrike">
                <a:solidFill>
                  <a:srgbClr val="2A2524"/>
                </a:solidFill>
                <a:latin typeface="Arial"/>
                <a:ea typeface="Arial"/>
                <a:cs typeface="Arial"/>
                <a:sym typeface="Arial"/>
              </a:endParaRPr>
            </a:p>
          </p:txBody>
        </p:sp>
        <p:sp>
          <p:nvSpPr>
            <p:cNvPr id="4677" name="Google Shape;4677;p8"/>
            <p:cNvSpPr txBox="1"/>
            <p:nvPr/>
          </p:nvSpPr>
          <p:spPr>
            <a:xfrm>
              <a:off x="2860414" y="5166033"/>
              <a:ext cx="1873519" cy="104644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900" u="none" cap="none" strike="noStrike">
                  <a:solidFill>
                    <a:srgbClr val="2A2524"/>
                  </a:solidFill>
                  <a:latin typeface="Milonga"/>
                  <a:ea typeface="Milonga"/>
                  <a:cs typeface="Milonga"/>
                  <a:sym typeface="Milonga"/>
                </a:rPr>
                <a:t>You can simply impress your audience and add a unique zing and appeal to your Presentations. </a:t>
              </a:r>
              <a:endParaRPr/>
            </a:p>
          </p:txBody>
        </p:sp>
      </p:grpSp>
      <p:grpSp>
        <p:nvGrpSpPr>
          <p:cNvPr id="4678" name="Google Shape;4678;p8"/>
          <p:cNvGrpSpPr/>
          <p:nvPr/>
        </p:nvGrpSpPr>
        <p:grpSpPr>
          <a:xfrm>
            <a:off x="3789478" y="3655236"/>
            <a:ext cx="1405139" cy="1004121"/>
            <a:chOff x="5052637" y="4873645"/>
            <a:chExt cx="1873519" cy="1338828"/>
          </a:xfrm>
        </p:grpSpPr>
        <p:sp>
          <p:nvSpPr>
            <p:cNvPr id="4679" name="Google Shape;4679;p8"/>
            <p:cNvSpPr txBox="1"/>
            <p:nvPr/>
          </p:nvSpPr>
          <p:spPr>
            <a:xfrm>
              <a:off x="5052637" y="4873645"/>
              <a:ext cx="1873518" cy="307776"/>
            </a:xfrm>
            <a:prstGeom prst="rect">
              <a:avLst/>
            </a:prstGeom>
            <a:noFill/>
            <a:ln>
              <a:noFill/>
            </a:ln>
          </p:spPr>
          <p:txBody>
            <a:bodyPr anchorCtr="0" anchor="ctr" bIns="45700" lIns="91425" spcFirstLastPara="1" rIns="91425" wrap="square" tIns="45700">
              <a:spAutoFit/>
            </a:bodyPr>
            <a:lstStyle/>
            <a:p>
              <a:pPr indent="0" lvl="0" marL="0" marR="0" rtl="0" algn="ctr">
                <a:lnSpc>
                  <a:spcPct val="100000"/>
                </a:lnSpc>
                <a:spcBef>
                  <a:spcPts val="0"/>
                </a:spcBef>
                <a:spcAft>
                  <a:spcPts val="0"/>
                </a:spcAft>
                <a:buNone/>
              </a:pPr>
              <a:r>
                <a:rPr b="1" i="0" lang="en" sz="900" u="none" cap="none" strike="noStrike">
                  <a:solidFill>
                    <a:srgbClr val="2A2524"/>
                  </a:solidFill>
                  <a:latin typeface="Arial"/>
                  <a:ea typeface="Arial"/>
                  <a:cs typeface="Arial"/>
                  <a:sym typeface="Arial"/>
                </a:rPr>
                <a:t>Content  Here</a:t>
              </a:r>
              <a:endParaRPr b="1" i="0" sz="900" u="none" cap="none" strike="noStrike">
                <a:solidFill>
                  <a:srgbClr val="2A2524"/>
                </a:solidFill>
                <a:latin typeface="Arial"/>
                <a:ea typeface="Arial"/>
                <a:cs typeface="Arial"/>
                <a:sym typeface="Arial"/>
              </a:endParaRPr>
            </a:p>
          </p:txBody>
        </p:sp>
        <p:sp>
          <p:nvSpPr>
            <p:cNvPr id="4680" name="Google Shape;4680;p8"/>
            <p:cNvSpPr txBox="1"/>
            <p:nvPr/>
          </p:nvSpPr>
          <p:spPr>
            <a:xfrm>
              <a:off x="5052637" y="5166033"/>
              <a:ext cx="1873519" cy="104644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900" u="none" cap="none" strike="noStrike">
                  <a:solidFill>
                    <a:srgbClr val="2A2524"/>
                  </a:solidFill>
                  <a:latin typeface="Milonga"/>
                  <a:ea typeface="Milonga"/>
                  <a:cs typeface="Milonga"/>
                  <a:sym typeface="Milonga"/>
                </a:rPr>
                <a:t>You can simply impress your audience and add a unique zing and appeal to your Presentations. </a:t>
              </a:r>
              <a:endParaRPr/>
            </a:p>
          </p:txBody>
        </p:sp>
      </p:grpSp>
      <p:sp>
        <p:nvSpPr>
          <p:cNvPr id="4681" name="Google Shape;4681;p8"/>
          <p:cNvSpPr txBox="1"/>
          <p:nvPr/>
        </p:nvSpPr>
        <p:spPr>
          <a:xfrm>
            <a:off x="501143" y="1956568"/>
            <a:ext cx="4418766" cy="57708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 sz="1050" u="none" cap="none" strike="noStrike">
                <a:solidFill>
                  <a:srgbClr val="2A2524"/>
                </a:solidFill>
                <a:latin typeface="Milonga"/>
                <a:ea typeface="Milonga"/>
                <a:cs typeface="Milonga"/>
                <a:sym typeface="Milonga"/>
              </a:rPr>
              <a:t>You can simply impress your audience and add a unique zing and appeal to your Presentations. I hope and I believe that this Template will your Time, Money and Reputation. </a:t>
            </a:r>
            <a:endParaRPr/>
          </a:p>
        </p:txBody>
      </p:sp>
      <p:sp>
        <p:nvSpPr>
          <p:cNvPr id="4682" name="Google Shape;4682;p8"/>
          <p:cNvSpPr txBox="1"/>
          <p:nvPr/>
        </p:nvSpPr>
        <p:spPr>
          <a:xfrm>
            <a:off x="501144" y="695663"/>
            <a:ext cx="4693472" cy="1107996"/>
          </a:xfrm>
          <a:prstGeom prst="rect">
            <a:avLst/>
          </a:prstGeom>
          <a:noFill/>
          <a:ln>
            <a:noFill/>
          </a:ln>
        </p:spPr>
        <p:txBody>
          <a:bodyPr anchorCtr="0" anchor="ctr" bIns="0" lIns="27000" spcFirstLastPara="1" rIns="27000" wrap="square" tIns="0">
            <a:spAutoFit/>
          </a:bodyPr>
          <a:lstStyle/>
          <a:p>
            <a:pPr indent="0" lvl="0" marL="0" marR="0" rtl="0" algn="l">
              <a:lnSpc>
                <a:spcPct val="100000"/>
              </a:lnSpc>
              <a:spcBef>
                <a:spcPts val="0"/>
              </a:spcBef>
              <a:spcAft>
                <a:spcPts val="0"/>
              </a:spcAft>
              <a:buNone/>
            </a:pPr>
            <a:r>
              <a:rPr b="0" i="0" lang="en" sz="3600" u="none" cap="none" strike="noStrike">
                <a:solidFill>
                  <a:srgbClr val="2A2524"/>
                </a:solidFill>
                <a:latin typeface="Arial"/>
                <a:ea typeface="Arial"/>
                <a:cs typeface="Arial"/>
                <a:sym typeface="Arial"/>
              </a:rPr>
              <a:t>We Create Quality </a:t>
            </a:r>
            <a:endParaRPr/>
          </a:p>
          <a:p>
            <a:pPr indent="0" lvl="0" marL="0" marR="0" rtl="0" algn="l">
              <a:lnSpc>
                <a:spcPct val="100000"/>
              </a:lnSpc>
              <a:spcBef>
                <a:spcPts val="0"/>
              </a:spcBef>
              <a:spcAft>
                <a:spcPts val="0"/>
              </a:spcAft>
              <a:buNone/>
            </a:pPr>
            <a:r>
              <a:rPr b="0" i="0" lang="en" sz="3600" u="none" cap="none" strike="noStrike">
                <a:solidFill>
                  <a:srgbClr val="2A2524"/>
                </a:solidFill>
                <a:latin typeface="Arial"/>
                <a:ea typeface="Arial"/>
                <a:cs typeface="Arial"/>
                <a:sym typeface="Arial"/>
              </a:rPr>
              <a:t>Professional PTT Presentation</a:t>
            </a:r>
            <a:endParaRPr b="0" i="0" sz="3600" u="none" cap="none" strike="noStrike">
              <a:solidFill>
                <a:srgbClr val="2A2524"/>
              </a:solidFill>
              <a:latin typeface="Arial"/>
              <a:ea typeface="Arial"/>
              <a:cs typeface="Arial"/>
              <a:sym typeface="Arial"/>
            </a:endParaRPr>
          </a:p>
        </p:txBody>
      </p:sp>
      <p:pic>
        <p:nvPicPr>
          <p:cNvPr id="4683" name="Google Shape;4683;p8"/>
          <p:cNvPicPr preferRelativeResize="0"/>
          <p:nvPr/>
        </p:nvPicPr>
        <p:blipFill rotWithShape="1">
          <a:blip r:embed="rId3">
            <a:alphaModFix/>
          </a:blip>
          <a:srcRect b="0" l="0" r="0" t="0"/>
          <a:stretch/>
        </p:blipFill>
        <p:spPr>
          <a:xfrm rot="-1800000">
            <a:off x="5530600" y="973962"/>
            <a:ext cx="3011051" cy="3662088"/>
          </a:xfrm>
          <a:prstGeom prst="rect">
            <a:avLst/>
          </a:prstGeom>
          <a:noFill/>
          <a:ln>
            <a:noFill/>
          </a:ln>
        </p:spPr>
      </p:pic>
      <p:cxnSp>
        <p:nvCxnSpPr>
          <p:cNvPr id="4684" name="Google Shape;4684;p8"/>
          <p:cNvCxnSpPr/>
          <p:nvPr/>
        </p:nvCxnSpPr>
        <p:spPr>
          <a:xfrm>
            <a:off x="279400" y="2921000"/>
            <a:ext cx="5257800" cy="0"/>
          </a:xfrm>
          <a:prstGeom prst="straightConnector1">
            <a:avLst/>
          </a:prstGeom>
          <a:noFill/>
          <a:ln cap="flat" cmpd="sng" w="76200">
            <a:solidFill>
              <a:srgbClr val="D6B35F"/>
            </a:solidFill>
            <a:prstDash val="solid"/>
            <a:round/>
            <a:headEnd len="sm" w="sm" type="none"/>
            <a:tailEnd len="med" w="med" type="triangle"/>
          </a:ln>
        </p:spPr>
      </p:cxnSp>
      <p:pic>
        <p:nvPicPr>
          <p:cNvPr id="4685" name="Google Shape;4685;p8"/>
          <p:cNvPicPr preferRelativeResize="0"/>
          <p:nvPr/>
        </p:nvPicPr>
        <p:blipFill rotWithShape="1">
          <a:blip r:embed="rId4">
            <a:alphaModFix/>
          </a:blip>
          <a:srcRect b="0" l="0" r="0" t="0"/>
          <a:stretch/>
        </p:blipFill>
        <p:spPr>
          <a:xfrm>
            <a:off x="4087410" y="3204039"/>
            <a:ext cx="832500" cy="393750"/>
          </a:xfrm>
          <a:prstGeom prst="rect">
            <a:avLst/>
          </a:prstGeom>
          <a:noFill/>
          <a:ln>
            <a:noFill/>
          </a:ln>
        </p:spPr>
      </p:pic>
      <p:pic>
        <p:nvPicPr>
          <p:cNvPr id="4686" name="Google Shape;4686;p8"/>
          <p:cNvPicPr preferRelativeResize="0"/>
          <p:nvPr/>
        </p:nvPicPr>
        <p:blipFill rotWithShape="1">
          <a:blip r:embed="rId4">
            <a:alphaModFix/>
          </a:blip>
          <a:srcRect b="0" l="0" r="0" t="0"/>
          <a:stretch/>
        </p:blipFill>
        <p:spPr>
          <a:xfrm>
            <a:off x="2422410" y="3174257"/>
            <a:ext cx="832500" cy="393750"/>
          </a:xfrm>
          <a:prstGeom prst="rect">
            <a:avLst/>
          </a:prstGeom>
          <a:noFill/>
          <a:ln>
            <a:noFill/>
          </a:ln>
        </p:spPr>
      </p:pic>
      <p:pic>
        <p:nvPicPr>
          <p:cNvPr id="4687" name="Google Shape;4687;p8"/>
          <p:cNvPicPr preferRelativeResize="0"/>
          <p:nvPr/>
        </p:nvPicPr>
        <p:blipFill rotWithShape="1">
          <a:blip r:embed="rId4">
            <a:alphaModFix/>
          </a:blip>
          <a:srcRect b="0" l="0" r="0" t="0"/>
          <a:stretch/>
        </p:blipFill>
        <p:spPr>
          <a:xfrm>
            <a:off x="757410" y="3134967"/>
            <a:ext cx="832500" cy="393750"/>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91" name="Shape 4691"/>
        <p:cNvGrpSpPr/>
        <p:nvPr/>
      </p:nvGrpSpPr>
      <p:grpSpPr>
        <a:xfrm>
          <a:off x="0" y="0"/>
          <a:ext cx="0" cy="0"/>
          <a:chOff x="0" y="0"/>
          <a:chExt cx="0" cy="0"/>
        </a:xfrm>
      </p:grpSpPr>
      <p:grpSp>
        <p:nvGrpSpPr>
          <p:cNvPr id="4692" name="Google Shape;4692;p9"/>
          <p:cNvGrpSpPr/>
          <p:nvPr/>
        </p:nvGrpSpPr>
        <p:grpSpPr>
          <a:xfrm>
            <a:off x="475299" y="477421"/>
            <a:ext cx="8152516" cy="4461235"/>
            <a:chOff x="297499" y="491324"/>
            <a:chExt cx="8152516" cy="4461235"/>
          </a:xfrm>
        </p:grpSpPr>
        <p:pic>
          <p:nvPicPr>
            <p:cNvPr id="4693" name="Google Shape;4693;p9"/>
            <p:cNvPicPr preferRelativeResize="0"/>
            <p:nvPr/>
          </p:nvPicPr>
          <p:blipFill rotWithShape="1">
            <a:blip r:embed="rId3">
              <a:alphaModFix/>
            </a:blip>
            <a:srcRect b="0" l="0" r="0" t="0"/>
            <a:stretch/>
          </p:blipFill>
          <p:spPr>
            <a:xfrm>
              <a:off x="1834396" y="2674975"/>
              <a:ext cx="329554" cy="427075"/>
            </a:xfrm>
            <a:prstGeom prst="rect">
              <a:avLst/>
            </a:prstGeom>
            <a:noFill/>
            <a:ln>
              <a:noFill/>
            </a:ln>
          </p:spPr>
        </p:pic>
        <p:pic>
          <p:nvPicPr>
            <p:cNvPr id="4694" name="Google Shape;4694;p9"/>
            <p:cNvPicPr preferRelativeResize="0"/>
            <p:nvPr/>
          </p:nvPicPr>
          <p:blipFill rotWithShape="1">
            <a:blip r:embed="rId3">
              <a:alphaModFix/>
            </a:blip>
            <a:srcRect b="0" l="0" r="0" t="0"/>
            <a:stretch/>
          </p:blipFill>
          <p:spPr>
            <a:xfrm>
              <a:off x="7516813" y="690949"/>
              <a:ext cx="513246" cy="665125"/>
            </a:xfrm>
            <a:prstGeom prst="rect">
              <a:avLst/>
            </a:prstGeom>
            <a:noFill/>
            <a:ln>
              <a:noFill/>
            </a:ln>
          </p:spPr>
        </p:pic>
        <p:pic>
          <p:nvPicPr>
            <p:cNvPr id="4695" name="Google Shape;4695;p9"/>
            <p:cNvPicPr preferRelativeResize="0"/>
            <p:nvPr/>
          </p:nvPicPr>
          <p:blipFill rotWithShape="1">
            <a:blip r:embed="rId3">
              <a:alphaModFix/>
            </a:blip>
            <a:srcRect b="0" l="0" r="0" t="0"/>
            <a:stretch/>
          </p:blipFill>
          <p:spPr>
            <a:xfrm>
              <a:off x="358200" y="491324"/>
              <a:ext cx="706825" cy="915987"/>
            </a:xfrm>
            <a:prstGeom prst="rect">
              <a:avLst/>
            </a:prstGeom>
            <a:noFill/>
            <a:ln>
              <a:noFill/>
            </a:ln>
          </p:spPr>
        </p:pic>
        <p:pic>
          <p:nvPicPr>
            <p:cNvPr id="4696" name="Google Shape;4696;p9"/>
            <p:cNvPicPr preferRelativeResize="0"/>
            <p:nvPr/>
          </p:nvPicPr>
          <p:blipFill rotWithShape="1">
            <a:blip r:embed="rId3">
              <a:alphaModFix/>
            </a:blip>
            <a:srcRect b="0" l="0" r="0" t="0"/>
            <a:stretch/>
          </p:blipFill>
          <p:spPr>
            <a:xfrm rot="-2383320">
              <a:off x="8043825" y="2602206"/>
              <a:ext cx="312775" cy="405331"/>
            </a:xfrm>
            <a:prstGeom prst="rect">
              <a:avLst/>
            </a:prstGeom>
            <a:noFill/>
            <a:ln>
              <a:noFill/>
            </a:ln>
          </p:spPr>
        </p:pic>
        <p:pic>
          <p:nvPicPr>
            <p:cNvPr id="4697" name="Google Shape;4697;p9"/>
            <p:cNvPicPr preferRelativeResize="0"/>
            <p:nvPr/>
          </p:nvPicPr>
          <p:blipFill rotWithShape="1">
            <a:blip r:embed="rId3">
              <a:alphaModFix/>
            </a:blip>
            <a:srcRect b="0" l="0" r="0" t="0"/>
            <a:stretch/>
          </p:blipFill>
          <p:spPr>
            <a:xfrm rot="-1700983">
              <a:off x="3760552" y="3972337"/>
              <a:ext cx="513246" cy="665125"/>
            </a:xfrm>
            <a:prstGeom prst="rect">
              <a:avLst/>
            </a:prstGeom>
            <a:noFill/>
            <a:ln>
              <a:noFill/>
            </a:ln>
          </p:spPr>
        </p:pic>
        <p:pic>
          <p:nvPicPr>
            <p:cNvPr id="4698" name="Google Shape;4698;p9"/>
            <p:cNvPicPr preferRelativeResize="0"/>
            <p:nvPr/>
          </p:nvPicPr>
          <p:blipFill rotWithShape="1">
            <a:blip r:embed="rId3">
              <a:alphaModFix/>
            </a:blip>
            <a:srcRect b="0" l="0" r="0" t="0"/>
            <a:stretch/>
          </p:blipFill>
          <p:spPr>
            <a:xfrm rot="-1700983">
              <a:off x="3902420" y="1730097"/>
              <a:ext cx="513246" cy="665125"/>
            </a:xfrm>
            <a:prstGeom prst="rect">
              <a:avLst/>
            </a:prstGeom>
            <a:noFill/>
            <a:ln>
              <a:noFill/>
            </a:ln>
          </p:spPr>
        </p:pic>
        <p:pic>
          <p:nvPicPr>
            <p:cNvPr id="4699" name="Google Shape;4699;p9"/>
            <p:cNvPicPr preferRelativeResize="0"/>
            <p:nvPr/>
          </p:nvPicPr>
          <p:blipFill rotWithShape="1">
            <a:blip r:embed="rId3">
              <a:alphaModFix/>
            </a:blip>
            <a:srcRect b="0" l="0" r="0" t="0"/>
            <a:stretch/>
          </p:blipFill>
          <p:spPr>
            <a:xfrm rot="-1700983">
              <a:off x="424639" y="4205462"/>
              <a:ext cx="513246" cy="665125"/>
            </a:xfrm>
            <a:prstGeom prst="rect">
              <a:avLst/>
            </a:prstGeom>
            <a:noFill/>
            <a:ln>
              <a:noFill/>
            </a:ln>
          </p:spPr>
        </p:pic>
        <p:pic>
          <p:nvPicPr>
            <p:cNvPr id="4700" name="Google Shape;4700;p9"/>
            <p:cNvPicPr preferRelativeResize="0"/>
            <p:nvPr/>
          </p:nvPicPr>
          <p:blipFill rotWithShape="1">
            <a:blip r:embed="rId3">
              <a:alphaModFix/>
            </a:blip>
            <a:srcRect b="0" l="0" r="0" t="0"/>
            <a:stretch/>
          </p:blipFill>
          <p:spPr>
            <a:xfrm rot="-1700983">
              <a:off x="7773436" y="4131878"/>
              <a:ext cx="513246" cy="665125"/>
            </a:xfrm>
            <a:prstGeom prst="rect">
              <a:avLst/>
            </a:prstGeom>
            <a:noFill/>
            <a:ln>
              <a:noFill/>
            </a:ln>
          </p:spPr>
        </p:pic>
      </p:grpSp>
      <p:sp>
        <p:nvSpPr>
          <p:cNvPr id="4701" name="Google Shape;4701;p9"/>
          <p:cNvSpPr txBox="1"/>
          <p:nvPr>
            <p:ph type="title"/>
          </p:nvPr>
        </p:nvSpPr>
        <p:spPr>
          <a:xfrm>
            <a:off x="4104650" y="1433775"/>
            <a:ext cx="4045200" cy="9543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4200"/>
              <a:buNone/>
            </a:pPr>
            <a:r>
              <a:rPr lang="en" sz="8000">
                <a:latin typeface="Arial"/>
                <a:ea typeface="Arial"/>
                <a:cs typeface="Arial"/>
                <a:sym typeface="Arial"/>
              </a:rPr>
              <a:t>Introduction</a:t>
            </a:r>
            <a:endParaRPr sz="8000">
              <a:solidFill>
                <a:schemeClr val="accent5"/>
              </a:solidFill>
              <a:latin typeface="Arial"/>
              <a:ea typeface="Arial"/>
              <a:cs typeface="Arial"/>
              <a:sym typeface="Arial"/>
            </a:endParaRPr>
          </a:p>
        </p:txBody>
      </p:sp>
      <p:sp>
        <p:nvSpPr>
          <p:cNvPr id="4702" name="Google Shape;4702;p9"/>
          <p:cNvSpPr txBox="1"/>
          <p:nvPr>
            <p:ph idx="1" type="subTitle"/>
          </p:nvPr>
        </p:nvSpPr>
        <p:spPr>
          <a:xfrm>
            <a:off x="4104650" y="2320250"/>
            <a:ext cx="3973500" cy="1376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2100"/>
              <a:buNone/>
            </a:pPr>
            <a:r>
              <a:rPr lang="en"/>
              <a:t>You can give a brief description of the topic you want to talk about here. For example, if you want to talk about Mercury, you can say that it’s the smallest planet in the entire Solar System</a:t>
            </a:r>
            <a:endParaRPr/>
          </a:p>
        </p:txBody>
      </p:sp>
      <p:pic>
        <p:nvPicPr>
          <p:cNvPr id="4703" name="Google Shape;4703;p9"/>
          <p:cNvPicPr preferRelativeResize="0"/>
          <p:nvPr/>
        </p:nvPicPr>
        <p:blipFill rotWithShape="1">
          <a:blip r:embed="rId4">
            <a:alphaModFix/>
          </a:blip>
          <a:srcRect b="0" l="0" r="0" t="0"/>
          <a:stretch/>
        </p:blipFill>
        <p:spPr>
          <a:xfrm rot="-2666880">
            <a:off x="337858" y="2250803"/>
            <a:ext cx="4162500" cy="832500"/>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The Holy Bible by Slidesgo">
  <a:themeElements>
    <a:clrScheme name="Simple Light">
      <a:dk1>
        <a:srgbClr val="393231"/>
      </a:dk1>
      <a:lt1>
        <a:srgbClr val="F1EEE6"/>
      </a:lt1>
      <a:dk2>
        <a:srgbClr val="5F5B52"/>
      </a:dk2>
      <a:lt2>
        <a:srgbClr val="EDE2CA"/>
      </a:lt2>
      <a:accent1>
        <a:srgbClr val="393231"/>
      </a:accent1>
      <a:accent2>
        <a:srgbClr val="5F5B52"/>
      </a:accent2>
      <a:accent3>
        <a:srgbClr val="9D9A91"/>
      </a:accent3>
      <a:accent4>
        <a:srgbClr val="EDE2CA"/>
      </a:accent4>
      <a:accent5>
        <a:srgbClr val="D6B35F"/>
      </a:accent5>
      <a:accent6>
        <a:srgbClr val="C99A39"/>
      </a:accent6>
      <a:hlink>
        <a:srgbClr val="D6B35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1_The Holy Bible by Slidesgo">
  <a:themeElements>
    <a:clrScheme name="Simple Light">
      <a:dk1>
        <a:srgbClr val="393231"/>
      </a:dk1>
      <a:lt1>
        <a:srgbClr val="F1EEE6"/>
      </a:lt1>
      <a:dk2>
        <a:srgbClr val="5F5B52"/>
      </a:dk2>
      <a:lt2>
        <a:srgbClr val="EDE2CA"/>
      </a:lt2>
      <a:accent1>
        <a:srgbClr val="393231"/>
      </a:accent1>
      <a:accent2>
        <a:srgbClr val="5F5B52"/>
      </a:accent2>
      <a:accent3>
        <a:srgbClr val="9D9A91"/>
      </a:accent3>
      <a:accent4>
        <a:srgbClr val="EDE2CA"/>
      </a:accent4>
      <a:accent5>
        <a:srgbClr val="D6B35F"/>
      </a:accent5>
      <a:accent6>
        <a:srgbClr val="C99A39"/>
      </a:accent6>
      <a:hlink>
        <a:srgbClr val="D6B35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Sr GRYM</dc:creator>
</cp:coreProperties>
</file>